
<file path=[Content_Types].xml><?xml version="1.0" encoding="utf-8"?>
<Types xmlns="http://schemas.openxmlformats.org/package/2006/content-types">
  <Default Extension="fntdata" ContentType="application/x-fontdata"/>
  <Default Extension="jpeg" ContentType="image/jpeg"/>
  <Default Extension="mp3" ContentType="audio/mpeg"/>
  <Default Extension="mp4" ContentType="video/mp4"/>
  <Default Extension="png" ContentType="image/png"/>
  <Default Extension="rels" ContentType="application/vnd.openxmlformats-package.relationships+xml"/>
  <Default Extension="webp" ContentType="image/webp"/>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Lst>
  <p:notesMasterIdLst>
    <p:notesMasterId r:id="rId51"/>
  </p:notesMasterIdLst>
  <p:sldIdLst>
    <p:sldId id="256" r:id="rId2"/>
    <p:sldId id="261" r:id="rId3"/>
    <p:sldId id="316" r:id="rId4"/>
    <p:sldId id="271" r:id="rId5"/>
    <p:sldId id="301" r:id="rId6"/>
    <p:sldId id="302" r:id="rId7"/>
    <p:sldId id="303" r:id="rId8"/>
    <p:sldId id="304" r:id="rId9"/>
    <p:sldId id="305" r:id="rId10"/>
    <p:sldId id="306" r:id="rId11"/>
    <p:sldId id="307" r:id="rId12"/>
    <p:sldId id="263" r:id="rId13"/>
    <p:sldId id="267" r:id="rId14"/>
    <p:sldId id="257" r:id="rId15"/>
    <p:sldId id="259" r:id="rId16"/>
    <p:sldId id="317" r:id="rId17"/>
    <p:sldId id="318" r:id="rId18"/>
    <p:sldId id="319" r:id="rId19"/>
    <p:sldId id="321" r:id="rId20"/>
    <p:sldId id="322" r:id="rId21"/>
    <p:sldId id="323" r:id="rId22"/>
    <p:sldId id="324" r:id="rId23"/>
    <p:sldId id="325" r:id="rId24"/>
    <p:sldId id="320" r:id="rId25"/>
    <p:sldId id="277" r:id="rId26"/>
    <p:sldId id="275" r:id="rId27"/>
    <p:sldId id="326" r:id="rId28"/>
    <p:sldId id="276" r:id="rId29"/>
    <p:sldId id="327" r:id="rId30"/>
    <p:sldId id="328" r:id="rId31"/>
    <p:sldId id="272" r:id="rId32"/>
    <p:sldId id="311" r:id="rId33"/>
    <p:sldId id="330" r:id="rId34"/>
    <p:sldId id="331" r:id="rId35"/>
    <p:sldId id="279" r:id="rId36"/>
    <p:sldId id="340" r:id="rId37"/>
    <p:sldId id="312" r:id="rId38"/>
    <p:sldId id="332" r:id="rId39"/>
    <p:sldId id="309" r:id="rId40"/>
    <p:sldId id="266" r:id="rId41"/>
    <p:sldId id="333" r:id="rId42"/>
    <p:sldId id="334" r:id="rId43"/>
    <p:sldId id="335" r:id="rId44"/>
    <p:sldId id="336" r:id="rId45"/>
    <p:sldId id="337" r:id="rId46"/>
    <p:sldId id="338" r:id="rId47"/>
    <p:sldId id="280" r:id="rId48"/>
    <p:sldId id="339" r:id="rId49"/>
    <p:sldId id="265" r:id="rId50"/>
  </p:sldIdLst>
  <p:sldSz cx="9144000" cy="5143500" type="screen16x9"/>
  <p:notesSz cx="6858000" cy="9144000"/>
  <p:embeddedFontLst>
    <p:embeddedFont>
      <p:font typeface="Abel" panose="02000506030000020004" pitchFamily="2" charset="0"/>
      <p:regular r:id="rId52"/>
    </p:embeddedFont>
    <p:embeddedFont>
      <p:font typeface="Algerian" panose="04020705040A02060702" pitchFamily="82" charset="0"/>
      <p:regular r:id="rId53"/>
    </p:embeddedFont>
    <p:embeddedFont>
      <p:font typeface="Consolas" panose="020B0609020204030204" pitchFamily="49" charset="0"/>
      <p:regular r:id="rId54"/>
      <p:bold r:id="rId55"/>
      <p:italic r:id="rId56"/>
      <p:boldItalic r:id="rId57"/>
    </p:embeddedFont>
    <p:embeddedFont>
      <p:font typeface="Josefin Slab SemiBold" pitchFamily="2" charset="0"/>
      <p:bold r:id="rId58"/>
      <p:boldItalic r:id="rId59"/>
    </p:embeddedFont>
    <p:embeddedFont>
      <p:font typeface="Lato" panose="020F0502020204030203" pitchFamily="34" charset="0"/>
      <p:regular r:id="rId60"/>
      <p:bold r:id="rId61"/>
      <p:italic r:id="rId62"/>
      <p:boldItalic r:id="rId63"/>
    </p:embeddedFont>
    <p:embeddedFont>
      <p:font typeface="Oswald" panose="00000500000000000000" pitchFamily="2" charset="0"/>
      <p:regular r:id="rId64"/>
      <p:bold r:id="rId65"/>
    </p:embeddedFont>
    <p:embeddedFont>
      <p:font typeface="Roboto" panose="02000000000000000000" pitchFamily="2" charset="0"/>
      <p:regular r:id="rId66"/>
      <p:bold r:id="rId67"/>
      <p:italic r:id="rId68"/>
      <p:boldItalic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5760">
          <p15:clr>
            <a:srgbClr val="9AA0A6"/>
          </p15:clr>
        </p15:guide>
        <p15:guide id="2" orient="horz" pos="3240">
          <p15:clr>
            <a:srgbClr val="9AA0A6"/>
          </p15:clr>
        </p15:guide>
        <p15:guide id="3" orient="horz" pos="6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2EB84D4-8F1D-4BE7-8CC2-740057D184BC}">
  <a:tblStyle styleId="{92EB84D4-8F1D-4BE7-8CC2-740057D184B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168" autoAdjust="0"/>
    <p:restoredTop sz="94660"/>
  </p:normalViewPr>
  <p:slideViewPr>
    <p:cSldViewPr snapToGrid="0">
      <p:cViewPr varScale="1">
        <p:scale>
          <a:sx n="85" d="100"/>
          <a:sy n="85" d="100"/>
        </p:scale>
        <p:origin x="942" y="78"/>
      </p:cViewPr>
      <p:guideLst>
        <p:guide pos="5760"/>
        <p:guide orient="horz" pos="3240"/>
        <p:guide orient="horz" pos="6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font" Target="fonts/font4.fntdata"/><Relationship Id="rId63" Type="http://schemas.openxmlformats.org/officeDocument/2006/relationships/font" Target="fonts/font12.fntdata"/><Relationship Id="rId68" Type="http://schemas.openxmlformats.org/officeDocument/2006/relationships/font" Target="fonts/font17.fntdata"/><Relationship Id="rId7" Type="http://schemas.openxmlformats.org/officeDocument/2006/relationships/slide" Target="slides/slide6.xml"/><Relationship Id="rId71"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6.fntdata"/><Relationship Id="rId61" Type="http://schemas.openxmlformats.org/officeDocument/2006/relationships/font" Target="fonts/font10.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8" Type="http://schemas.openxmlformats.org/officeDocument/2006/relationships/slide" Target="slides/slide7.xml"/><Relationship Id="rId51" Type="http://schemas.openxmlformats.org/officeDocument/2006/relationships/notesMaster" Target="notesMasters/notesMaster1.xml"/><Relationship Id="rId72"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714aceb6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714aceb6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697124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2"/>
        <p:cNvGrpSpPr/>
        <p:nvPr/>
      </p:nvGrpSpPr>
      <p:grpSpPr>
        <a:xfrm>
          <a:off x="0" y="0"/>
          <a:ext cx="0" cy="0"/>
          <a:chOff x="0" y="0"/>
          <a:chExt cx="0" cy="0"/>
        </a:xfrm>
      </p:grpSpPr>
      <p:sp>
        <p:nvSpPr>
          <p:cNvPr id="2093" name="Google Shape;2093;g6ff1959d31_0_15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4" name="Google Shape;2094;g6ff1959d31_0_15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1"/>
        <p:cNvGrpSpPr/>
        <p:nvPr/>
      </p:nvGrpSpPr>
      <p:grpSpPr>
        <a:xfrm>
          <a:off x="0" y="0"/>
          <a:ext cx="0" cy="0"/>
          <a:chOff x="0" y="0"/>
          <a:chExt cx="0" cy="0"/>
        </a:xfrm>
      </p:grpSpPr>
      <p:sp>
        <p:nvSpPr>
          <p:cNvPr id="1972" name="Google Shape;1972;g700a7a7167_0_9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3" name="Google Shape;1973;g700a7a7167_0_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4"/>
        <p:cNvGrpSpPr/>
        <p:nvPr/>
      </p:nvGrpSpPr>
      <p:grpSpPr>
        <a:xfrm>
          <a:off x="0" y="0"/>
          <a:ext cx="0" cy="0"/>
          <a:chOff x="0" y="0"/>
          <a:chExt cx="0" cy="0"/>
        </a:xfrm>
      </p:grpSpPr>
      <p:sp>
        <p:nvSpPr>
          <p:cNvPr id="2035" name="Google Shape;2035;g6ff1959d31_0_156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6" name="Google Shape;2036;g6ff1959d31_0_15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2"/>
        <p:cNvGrpSpPr/>
        <p:nvPr/>
      </p:nvGrpSpPr>
      <p:grpSpPr>
        <a:xfrm>
          <a:off x="0" y="0"/>
          <a:ext cx="0" cy="0"/>
          <a:chOff x="0" y="0"/>
          <a:chExt cx="0" cy="0"/>
        </a:xfrm>
      </p:grpSpPr>
      <p:sp>
        <p:nvSpPr>
          <p:cNvPr id="1783" name="Google Shape;1783;g6ff1959d31_0_156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4" name="Google Shape;1784;g6ff1959d31_0_15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6"/>
        <p:cNvGrpSpPr/>
        <p:nvPr/>
      </p:nvGrpSpPr>
      <p:grpSpPr>
        <a:xfrm>
          <a:off x="0" y="0"/>
          <a:ext cx="0" cy="0"/>
          <a:chOff x="0" y="0"/>
          <a:chExt cx="0" cy="0"/>
        </a:xfrm>
      </p:grpSpPr>
      <p:sp>
        <p:nvSpPr>
          <p:cNvPr id="2117" name="Google Shape;2117;g6ff1959d31_0_156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8" name="Google Shape;2118;g6ff1959d31_0_156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0918813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6ff1959d31_0_15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6ff1959d31_0_15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6"/>
        <p:cNvGrpSpPr/>
        <p:nvPr/>
      </p:nvGrpSpPr>
      <p:grpSpPr>
        <a:xfrm>
          <a:off x="0" y="0"/>
          <a:ext cx="0" cy="0"/>
          <a:chOff x="0" y="0"/>
          <a:chExt cx="0" cy="0"/>
        </a:xfrm>
      </p:grpSpPr>
      <p:sp>
        <p:nvSpPr>
          <p:cNvPr id="1207" name="Google Shape;1207;g6ff1959d31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8" name="Google Shape;1208;g6ff1959d31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6"/>
        <p:cNvGrpSpPr/>
        <p:nvPr/>
      </p:nvGrpSpPr>
      <p:grpSpPr>
        <a:xfrm>
          <a:off x="0" y="0"/>
          <a:ext cx="0" cy="0"/>
          <a:chOff x="0" y="0"/>
          <a:chExt cx="0" cy="0"/>
        </a:xfrm>
      </p:grpSpPr>
      <p:sp>
        <p:nvSpPr>
          <p:cNvPr id="2397" name="Google Shape;2397;g6ff1959d31_0_15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8" name="Google Shape;2398;g6ff1959d31_0_15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1"/>
        <p:cNvGrpSpPr/>
        <p:nvPr/>
      </p:nvGrpSpPr>
      <p:grpSpPr>
        <a:xfrm>
          <a:off x="0" y="0"/>
          <a:ext cx="0" cy="0"/>
          <a:chOff x="0" y="0"/>
          <a:chExt cx="0" cy="0"/>
        </a:xfrm>
      </p:grpSpPr>
      <p:sp>
        <p:nvSpPr>
          <p:cNvPr id="802" name="Google Shape;802;g6ff1959d31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 name="Google Shape;803;g6ff1959d31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0"/>
        <p:cNvGrpSpPr/>
        <p:nvPr/>
      </p:nvGrpSpPr>
      <p:grpSpPr>
        <a:xfrm>
          <a:off x="0" y="0"/>
          <a:ext cx="0" cy="0"/>
          <a:chOff x="0" y="0"/>
          <a:chExt cx="0" cy="0"/>
        </a:xfrm>
      </p:grpSpPr>
      <p:sp>
        <p:nvSpPr>
          <p:cNvPr id="1151" name="Google Shape;1151;g6ff1959d31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 name="Google Shape;1152;g6ff1959d31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7169532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7"/>
        <p:cNvGrpSpPr/>
        <p:nvPr/>
      </p:nvGrpSpPr>
      <p:grpSpPr>
        <a:xfrm>
          <a:off x="0" y="0"/>
          <a:ext cx="0" cy="0"/>
          <a:chOff x="0" y="0"/>
          <a:chExt cx="0" cy="0"/>
        </a:xfrm>
      </p:grpSpPr>
      <p:sp>
        <p:nvSpPr>
          <p:cNvPr id="1778" name="Google Shape;1778;g6ff1959d31_0_156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9" name="Google Shape;1779;g6ff1959d31_0_156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6ff1959d31_0_15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6ff1959d31_0_15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2"/>
        <p:cNvGrpSpPr/>
        <p:nvPr/>
      </p:nvGrpSpPr>
      <p:grpSpPr>
        <a:xfrm>
          <a:off x="0" y="0"/>
          <a:ext cx="0" cy="0"/>
          <a:chOff x="0" y="0"/>
          <a:chExt cx="0" cy="0"/>
        </a:xfrm>
      </p:grpSpPr>
      <p:sp>
        <p:nvSpPr>
          <p:cNvPr id="1373" name="Google Shape;1373;g6ff1959d31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4" name="Google Shape;1374;g6ff1959d31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
        <p:cNvGrpSpPr/>
        <p:nvPr/>
      </p:nvGrpSpPr>
      <p:grpSpPr>
        <a:xfrm>
          <a:off x="0" y="0"/>
          <a:ext cx="0" cy="0"/>
          <a:chOff x="0" y="0"/>
          <a:chExt cx="0" cy="0"/>
        </a:xfrm>
      </p:grpSpPr>
      <p:sp>
        <p:nvSpPr>
          <p:cNvPr id="542" name="Google Shape;542;g6ff1959d3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 name="Google Shape;543;g6ff1959d3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
        <p:cNvGrpSpPr/>
        <p:nvPr/>
      </p:nvGrpSpPr>
      <p:grpSpPr>
        <a:xfrm>
          <a:off x="0" y="0"/>
          <a:ext cx="0" cy="0"/>
          <a:chOff x="0" y="0"/>
          <a:chExt cx="0" cy="0"/>
        </a:xfrm>
      </p:grpSpPr>
      <p:sp>
        <p:nvSpPr>
          <p:cNvPr id="571" name="Google Shape;571;g6ff1959d3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 name="Google Shape;572;g6ff1959d3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00169881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10" name="Google Shape;10;p2"/>
          <p:cNvSpPr txBox="1">
            <a:spLocks noGrp="1"/>
          </p:cNvSpPr>
          <p:nvPr>
            <p:ph type="ctrTitle"/>
          </p:nvPr>
        </p:nvSpPr>
        <p:spPr>
          <a:xfrm>
            <a:off x="380732" y="983324"/>
            <a:ext cx="3815100" cy="28806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38741" y="3623149"/>
            <a:ext cx="3882300" cy="410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45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2" name="Google Shape;12;p2"/>
          <p:cNvGrpSpPr/>
          <p:nvPr/>
        </p:nvGrpSpPr>
        <p:grpSpPr>
          <a:xfrm>
            <a:off x="8435700" y="4555600"/>
            <a:ext cx="116915" cy="152349"/>
            <a:chOff x="8518300" y="3923825"/>
            <a:chExt cx="116915" cy="152349"/>
          </a:xfrm>
        </p:grpSpPr>
        <p:sp>
          <p:nvSpPr>
            <p:cNvPr id="13" name="Google Shape;13;p2"/>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rot="5400000">
            <a:off x="476664" y="4522179"/>
            <a:ext cx="263155" cy="455038"/>
            <a:chOff x="5399975" y="4887475"/>
            <a:chExt cx="203350" cy="351625"/>
          </a:xfrm>
        </p:grpSpPr>
        <p:sp>
          <p:nvSpPr>
            <p:cNvPr id="16" name="Google Shape;16;p2"/>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7902300" y="34548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0800000">
            <a:off x="5134764" y="4497730"/>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18"/>
        <p:cNvGrpSpPr/>
        <p:nvPr/>
      </p:nvGrpSpPr>
      <p:grpSpPr>
        <a:xfrm>
          <a:off x="0" y="0"/>
          <a:ext cx="0" cy="0"/>
          <a:chOff x="0" y="0"/>
          <a:chExt cx="0" cy="0"/>
        </a:xfrm>
      </p:grpSpPr>
      <p:pic>
        <p:nvPicPr>
          <p:cNvPr id="219" name="Google Shape;219;p11"/>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220" name="Google Shape;220;p11"/>
          <p:cNvSpPr txBox="1">
            <a:spLocks noGrp="1"/>
          </p:cNvSpPr>
          <p:nvPr>
            <p:ph type="title" hasCustomPrompt="1"/>
          </p:nvPr>
        </p:nvSpPr>
        <p:spPr>
          <a:xfrm>
            <a:off x="1907800" y="1689047"/>
            <a:ext cx="5328300" cy="19635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2000">
                <a:solidFill>
                  <a:schemeClr val="accen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21" name="Google Shape;221;p11"/>
          <p:cNvSpPr txBox="1">
            <a:spLocks noGrp="1"/>
          </p:cNvSpPr>
          <p:nvPr>
            <p:ph type="title" idx="2"/>
          </p:nvPr>
        </p:nvSpPr>
        <p:spPr>
          <a:xfrm>
            <a:off x="2322575" y="3652550"/>
            <a:ext cx="4501800" cy="31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1"/>
              </a:buClr>
              <a:buSzPts val="3500"/>
              <a:buNone/>
              <a:defRPr sz="15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grpSp>
        <p:nvGrpSpPr>
          <p:cNvPr id="222" name="Google Shape;222;p11"/>
          <p:cNvGrpSpPr/>
          <p:nvPr/>
        </p:nvGrpSpPr>
        <p:grpSpPr>
          <a:xfrm>
            <a:off x="-1686873" y="2213350"/>
            <a:ext cx="3356229" cy="716794"/>
            <a:chOff x="4942182" y="2578360"/>
            <a:chExt cx="3120332" cy="667034"/>
          </a:xfrm>
        </p:grpSpPr>
        <p:grpSp>
          <p:nvGrpSpPr>
            <p:cNvPr id="223" name="Google Shape;223;p11"/>
            <p:cNvGrpSpPr/>
            <p:nvPr/>
          </p:nvGrpSpPr>
          <p:grpSpPr>
            <a:xfrm>
              <a:off x="5919977" y="2578360"/>
              <a:ext cx="1196282" cy="667033"/>
              <a:chOff x="8169766" y="437401"/>
              <a:chExt cx="988336" cy="551085"/>
            </a:xfrm>
          </p:grpSpPr>
          <p:sp>
            <p:nvSpPr>
              <p:cNvPr id="224" name="Google Shape;224;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227;p11"/>
            <p:cNvGrpSpPr/>
            <p:nvPr/>
          </p:nvGrpSpPr>
          <p:grpSpPr>
            <a:xfrm>
              <a:off x="4942182" y="2578360"/>
              <a:ext cx="1196282" cy="667033"/>
              <a:chOff x="8169766" y="437401"/>
              <a:chExt cx="988336" cy="551085"/>
            </a:xfrm>
          </p:grpSpPr>
          <p:sp>
            <p:nvSpPr>
              <p:cNvPr id="228" name="Google Shape;228;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11"/>
            <p:cNvGrpSpPr/>
            <p:nvPr/>
          </p:nvGrpSpPr>
          <p:grpSpPr>
            <a:xfrm>
              <a:off x="6866232" y="2578360"/>
              <a:ext cx="1196282" cy="667033"/>
              <a:chOff x="8169766" y="437401"/>
              <a:chExt cx="988336" cy="551085"/>
            </a:xfrm>
          </p:grpSpPr>
          <p:sp>
            <p:nvSpPr>
              <p:cNvPr id="232" name="Google Shape;232;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5" name="Google Shape;235;p11"/>
          <p:cNvGrpSpPr/>
          <p:nvPr/>
        </p:nvGrpSpPr>
        <p:grpSpPr>
          <a:xfrm flipH="1">
            <a:off x="7474652" y="2213350"/>
            <a:ext cx="3356229" cy="716794"/>
            <a:chOff x="4942182" y="2578360"/>
            <a:chExt cx="3120332" cy="667034"/>
          </a:xfrm>
        </p:grpSpPr>
        <p:grpSp>
          <p:nvGrpSpPr>
            <p:cNvPr id="236" name="Google Shape;236;p11"/>
            <p:cNvGrpSpPr/>
            <p:nvPr/>
          </p:nvGrpSpPr>
          <p:grpSpPr>
            <a:xfrm>
              <a:off x="5919977" y="2578360"/>
              <a:ext cx="1196282" cy="667033"/>
              <a:chOff x="8169766" y="437401"/>
              <a:chExt cx="988336" cy="551085"/>
            </a:xfrm>
          </p:grpSpPr>
          <p:sp>
            <p:nvSpPr>
              <p:cNvPr id="237" name="Google Shape;237;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11"/>
            <p:cNvGrpSpPr/>
            <p:nvPr/>
          </p:nvGrpSpPr>
          <p:grpSpPr>
            <a:xfrm>
              <a:off x="4942182" y="2578360"/>
              <a:ext cx="1196282" cy="667033"/>
              <a:chOff x="8169766" y="437401"/>
              <a:chExt cx="988336" cy="551085"/>
            </a:xfrm>
          </p:grpSpPr>
          <p:sp>
            <p:nvSpPr>
              <p:cNvPr id="241" name="Google Shape;241;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 name="Google Shape;244;p11"/>
            <p:cNvGrpSpPr/>
            <p:nvPr/>
          </p:nvGrpSpPr>
          <p:grpSpPr>
            <a:xfrm>
              <a:off x="6866232" y="2578360"/>
              <a:ext cx="1196282" cy="667033"/>
              <a:chOff x="8169766" y="437401"/>
              <a:chExt cx="988336" cy="551085"/>
            </a:xfrm>
          </p:grpSpPr>
          <p:sp>
            <p:nvSpPr>
              <p:cNvPr id="245" name="Google Shape;245;p11"/>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1"/>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1"/>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8" name="Google Shape;248;p11"/>
          <p:cNvSpPr txBox="1">
            <a:spLocks noGrp="1"/>
          </p:cNvSpPr>
          <p:nvPr>
            <p:ph type="title" idx="3"/>
          </p:nvPr>
        </p:nvSpPr>
        <p:spPr>
          <a:xfrm>
            <a:off x="1895822" y="939824"/>
            <a:ext cx="5355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cxnSp>
        <p:nvCxnSpPr>
          <p:cNvPr id="249" name="Google Shape;249;p11"/>
          <p:cNvCxnSpPr/>
          <p:nvPr/>
        </p:nvCxnSpPr>
        <p:spPr>
          <a:xfrm>
            <a:off x="8400" y="1294275"/>
            <a:ext cx="3571800" cy="0"/>
          </a:xfrm>
          <a:prstGeom prst="straightConnector1">
            <a:avLst/>
          </a:prstGeom>
          <a:noFill/>
          <a:ln w="19050" cap="flat" cmpd="sng">
            <a:solidFill>
              <a:schemeClr val="accent6"/>
            </a:solidFill>
            <a:prstDash val="solid"/>
            <a:round/>
            <a:headEnd type="none" w="med" len="med"/>
            <a:tailEnd type="none" w="med" len="med"/>
          </a:ln>
        </p:spPr>
      </p:cxnSp>
      <p:cxnSp>
        <p:nvCxnSpPr>
          <p:cNvPr id="250" name="Google Shape;250;p11"/>
          <p:cNvCxnSpPr/>
          <p:nvPr/>
        </p:nvCxnSpPr>
        <p:spPr>
          <a:xfrm>
            <a:off x="5580525" y="1294275"/>
            <a:ext cx="3571800" cy="0"/>
          </a:xfrm>
          <a:prstGeom prst="straightConnector1">
            <a:avLst/>
          </a:prstGeom>
          <a:noFill/>
          <a:ln w="19050" cap="flat" cmpd="sng">
            <a:solidFill>
              <a:schemeClr val="accent6"/>
            </a:solidFill>
            <a:prstDash val="solid"/>
            <a:round/>
            <a:headEnd type="none" w="med" len="med"/>
            <a:tailEnd type="none" w="med" len="med"/>
          </a:ln>
        </p:spPr>
      </p:cxnSp>
      <p:grpSp>
        <p:nvGrpSpPr>
          <p:cNvPr id="251" name="Google Shape;251;p11"/>
          <p:cNvGrpSpPr/>
          <p:nvPr/>
        </p:nvGrpSpPr>
        <p:grpSpPr>
          <a:xfrm>
            <a:off x="1037089" y="4103754"/>
            <a:ext cx="263155" cy="455038"/>
            <a:chOff x="5399975" y="4887475"/>
            <a:chExt cx="203350" cy="351625"/>
          </a:xfrm>
        </p:grpSpPr>
        <p:sp>
          <p:nvSpPr>
            <p:cNvPr id="252" name="Google Shape;252;p11"/>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1"/>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1"/>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11"/>
          <p:cNvGrpSpPr/>
          <p:nvPr/>
        </p:nvGrpSpPr>
        <p:grpSpPr>
          <a:xfrm>
            <a:off x="8738525" y="416650"/>
            <a:ext cx="116915" cy="152349"/>
            <a:chOff x="8518300" y="3923825"/>
            <a:chExt cx="116915" cy="152349"/>
          </a:xfrm>
        </p:grpSpPr>
        <p:sp>
          <p:nvSpPr>
            <p:cNvPr id="256" name="Google Shape;256;p11"/>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1"/>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11"/>
          <p:cNvGrpSpPr/>
          <p:nvPr/>
        </p:nvGrpSpPr>
        <p:grpSpPr>
          <a:xfrm>
            <a:off x="5131481" y="4219753"/>
            <a:ext cx="4237988" cy="424888"/>
            <a:chOff x="2252238" y="4208514"/>
            <a:chExt cx="3855170" cy="424888"/>
          </a:xfrm>
        </p:grpSpPr>
        <p:grpSp>
          <p:nvGrpSpPr>
            <p:cNvPr id="259" name="Google Shape;259;p11"/>
            <p:cNvGrpSpPr/>
            <p:nvPr/>
          </p:nvGrpSpPr>
          <p:grpSpPr>
            <a:xfrm>
              <a:off x="2252238" y="4231008"/>
              <a:ext cx="2662970" cy="402393"/>
              <a:chOff x="4573125" y="308908"/>
              <a:chExt cx="2662970" cy="402393"/>
            </a:xfrm>
          </p:grpSpPr>
          <p:sp>
            <p:nvSpPr>
              <p:cNvPr id="260" name="Google Shape;260;p11"/>
              <p:cNvSpPr/>
              <p:nvPr/>
            </p:nvSpPr>
            <p:spPr>
              <a:xfrm>
                <a:off x="4573125" y="34548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1"/>
              <p:cNvSpPr/>
              <p:nvPr/>
            </p:nvSpPr>
            <p:spPr>
              <a:xfrm>
                <a:off x="5782250" y="308908"/>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 name="Google Shape;262;p11"/>
            <p:cNvSpPr/>
            <p:nvPr/>
          </p:nvSpPr>
          <p:spPr>
            <a:xfrm>
              <a:off x="4653563" y="4208514"/>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6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297"/>
        <p:cNvGrpSpPr/>
        <p:nvPr/>
      </p:nvGrpSpPr>
      <p:grpSpPr>
        <a:xfrm>
          <a:off x="0" y="0"/>
          <a:ext cx="0" cy="0"/>
          <a:chOff x="0" y="0"/>
          <a:chExt cx="0" cy="0"/>
        </a:xfrm>
      </p:grpSpPr>
      <p:pic>
        <p:nvPicPr>
          <p:cNvPr id="298" name="Google Shape;298;p14"/>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299" name="Google Shape;299;p14"/>
          <p:cNvSpPr txBox="1">
            <a:spLocks noGrp="1"/>
          </p:cNvSpPr>
          <p:nvPr>
            <p:ph type="subTitle" idx="1"/>
          </p:nvPr>
        </p:nvSpPr>
        <p:spPr>
          <a:xfrm flipH="1">
            <a:off x="3561788" y="2689625"/>
            <a:ext cx="1530600" cy="125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 name="Google Shape;300;p14"/>
          <p:cNvSpPr txBox="1">
            <a:spLocks noGrp="1"/>
          </p:cNvSpPr>
          <p:nvPr>
            <p:ph type="subTitle" idx="2"/>
          </p:nvPr>
        </p:nvSpPr>
        <p:spPr>
          <a:xfrm flipH="1">
            <a:off x="6395200" y="2689625"/>
            <a:ext cx="1548300" cy="125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1" name="Google Shape;301;p14"/>
          <p:cNvSpPr txBox="1">
            <a:spLocks noGrp="1"/>
          </p:cNvSpPr>
          <p:nvPr>
            <p:ph type="subTitle" idx="3"/>
          </p:nvPr>
        </p:nvSpPr>
        <p:spPr>
          <a:xfrm flipH="1">
            <a:off x="826800" y="2689675"/>
            <a:ext cx="1548300" cy="125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2" name="Google Shape;302;p14"/>
          <p:cNvSpPr txBox="1">
            <a:spLocks noGrp="1"/>
          </p:cNvSpPr>
          <p:nvPr>
            <p:ph type="title"/>
          </p:nvPr>
        </p:nvSpPr>
        <p:spPr>
          <a:xfrm>
            <a:off x="595113" y="554529"/>
            <a:ext cx="782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03" name="Google Shape;303;p14"/>
          <p:cNvSpPr txBox="1">
            <a:spLocks noGrp="1"/>
          </p:cNvSpPr>
          <p:nvPr>
            <p:ph type="title" idx="4"/>
          </p:nvPr>
        </p:nvSpPr>
        <p:spPr>
          <a:xfrm>
            <a:off x="3444590" y="2287909"/>
            <a:ext cx="1780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rgbClr val="FFFFFF"/>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04" name="Google Shape;304;p14"/>
          <p:cNvSpPr txBox="1">
            <a:spLocks noGrp="1"/>
          </p:cNvSpPr>
          <p:nvPr>
            <p:ph type="title" idx="5"/>
          </p:nvPr>
        </p:nvSpPr>
        <p:spPr>
          <a:xfrm>
            <a:off x="710540" y="2287909"/>
            <a:ext cx="1780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rgbClr val="FFFFFF"/>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05" name="Google Shape;305;p14"/>
          <p:cNvSpPr txBox="1">
            <a:spLocks noGrp="1"/>
          </p:cNvSpPr>
          <p:nvPr>
            <p:ph type="title" idx="6"/>
          </p:nvPr>
        </p:nvSpPr>
        <p:spPr>
          <a:xfrm>
            <a:off x="6279089" y="2287909"/>
            <a:ext cx="17805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2000" i="0">
                <a:solidFill>
                  <a:srgbClr val="FFFFFF"/>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grpSp>
        <p:nvGrpSpPr>
          <p:cNvPr id="306" name="Google Shape;306;p14"/>
          <p:cNvGrpSpPr/>
          <p:nvPr/>
        </p:nvGrpSpPr>
        <p:grpSpPr>
          <a:xfrm>
            <a:off x="8303109" y="1178756"/>
            <a:ext cx="1195851" cy="432471"/>
            <a:chOff x="8169766" y="631189"/>
            <a:chExt cx="987980" cy="357296"/>
          </a:xfrm>
        </p:grpSpPr>
        <p:sp>
          <p:nvSpPr>
            <p:cNvPr id="307" name="Google Shape;307;p14"/>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4"/>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14"/>
          <p:cNvSpPr/>
          <p:nvPr/>
        </p:nvSpPr>
        <p:spPr>
          <a:xfrm>
            <a:off x="-484980" y="4504535"/>
            <a:ext cx="1196262" cy="192535"/>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 name="Google Shape;310;p14"/>
          <p:cNvGrpSpPr/>
          <p:nvPr/>
        </p:nvGrpSpPr>
        <p:grpSpPr>
          <a:xfrm>
            <a:off x="134400" y="169200"/>
            <a:ext cx="116915" cy="152349"/>
            <a:chOff x="8518300" y="3923825"/>
            <a:chExt cx="116915" cy="152349"/>
          </a:xfrm>
        </p:grpSpPr>
        <p:sp>
          <p:nvSpPr>
            <p:cNvPr id="311" name="Google Shape;311;p14"/>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4"/>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 name="Google Shape;313;p14"/>
          <p:cNvGrpSpPr/>
          <p:nvPr/>
        </p:nvGrpSpPr>
        <p:grpSpPr>
          <a:xfrm>
            <a:off x="5760939" y="943304"/>
            <a:ext cx="263155" cy="455038"/>
            <a:chOff x="5399975" y="4887475"/>
            <a:chExt cx="203350" cy="351625"/>
          </a:xfrm>
        </p:grpSpPr>
        <p:sp>
          <p:nvSpPr>
            <p:cNvPr id="314" name="Google Shape;314;p14"/>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4"/>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4"/>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 name="Google Shape;317;p14"/>
          <p:cNvSpPr/>
          <p:nvPr/>
        </p:nvSpPr>
        <p:spPr>
          <a:xfrm>
            <a:off x="7801100" y="24653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318;p14"/>
          <p:cNvGrpSpPr/>
          <p:nvPr/>
        </p:nvGrpSpPr>
        <p:grpSpPr>
          <a:xfrm>
            <a:off x="8671050" y="4524625"/>
            <a:ext cx="116915" cy="152349"/>
            <a:chOff x="8518300" y="3923825"/>
            <a:chExt cx="116915" cy="152349"/>
          </a:xfrm>
        </p:grpSpPr>
        <p:sp>
          <p:nvSpPr>
            <p:cNvPr id="319" name="Google Shape;319;p14"/>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4"/>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1">
  <p:cSld name="CUSTOM_1_1">
    <p:spTree>
      <p:nvGrpSpPr>
        <p:cNvPr id="1" name="Shape 321"/>
        <p:cNvGrpSpPr/>
        <p:nvPr/>
      </p:nvGrpSpPr>
      <p:grpSpPr>
        <a:xfrm>
          <a:off x="0" y="0"/>
          <a:ext cx="0" cy="0"/>
          <a:chOff x="0" y="0"/>
          <a:chExt cx="0" cy="0"/>
        </a:xfrm>
      </p:grpSpPr>
      <p:pic>
        <p:nvPicPr>
          <p:cNvPr id="322" name="Google Shape;322;p15"/>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323" name="Google Shape;323;p15"/>
          <p:cNvSpPr txBox="1">
            <a:spLocks noGrp="1"/>
          </p:cNvSpPr>
          <p:nvPr>
            <p:ph type="subTitle" idx="1"/>
          </p:nvPr>
        </p:nvSpPr>
        <p:spPr>
          <a:xfrm flipH="1">
            <a:off x="3700904" y="2613050"/>
            <a:ext cx="3241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FFFFFF"/>
              </a:buClr>
              <a:buSzPts val="1400"/>
              <a:buNone/>
              <a:defRPr sz="1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4" name="Google Shape;324;p15"/>
          <p:cNvSpPr txBox="1">
            <a:spLocks noGrp="1"/>
          </p:cNvSpPr>
          <p:nvPr>
            <p:ph type="subTitle" idx="2"/>
          </p:nvPr>
        </p:nvSpPr>
        <p:spPr>
          <a:xfrm flipH="1">
            <a:off x="3700904" y="3637200"/>
            <a:ext cx="3241800" cy="60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5" name="Google Shape;325;p15"/>
          <p:cNvSpPr txBox="1">
            <a:spLocks noGrp="1"/>
          </p:cNvSpPr>
          <p:nvPr>
            <p:ph type="subTitle" idx="3"/>
          </p:nvPr>
        </p:nvSpPr>
        <p:spPr>
          <a:xfrm flipH="1">
            <a:off x="3700904" y="1588900"/>
            <a:ext cx="3241800" cy="60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FFFFFF"/>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6" name="Google Shape;326;p15"/>
          <p:cNvSpPr txBox="1">
            <a:spLocks noGrp="1"/>
          </p:cNvSpPr>
          <p:nvPr>
            <p:ph type="title"/>
          </p:nvPr>
        </p:nvSpPr>
        <p:spPr>
          <a:xfrm>
            <a:off x="1482665" y="2691459"/>
            <a:ext cx="1780800" cy="4017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chemeClr val="dk1"/>
              </a:buClr>
              <a:buSzPts val="3500"/>
              <a:buNone/>
              <a:defRPr sz="20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27" name="Google Shape;327;p15"/>
          <p:cNvSpPr txBox="1">
            <a:spLocks noGrp="1"/>
          </p:cNvSpPr>
          <p:nvPr>
            <p:ph type="title" idx="4"/>
          </p:nvPr>
        </p:nvSpPr>
        <p:spPr>
          <a:xfrm>
            <a:off x="1482665" y="1627284"/>
            <a:ext cx="1780800" cy="4017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chemeClr val="dk1"/>
              </a:buClr>
              <a:buSzPts val="3500"/>
              <a:buNone/>
              <a:defRPr sz="20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28" name="Google Shape;328;p15"/>
          <p:cNvSpPr txBox="1">
            <a:spLocks noGrp="1"/>
          </p:cNvSpPr>
          <p:nvPr>
            <p:ph type="title" idx="5"/>
          </p:nvPr>
        </p:nvSpPr>
        <p:spPr>
          <a:xfrm>
            <a:off x="1482814" y="3713409"/>
            <a:ext cx="1780500" cy="4017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chemeClr val="dk1"/>
              </a:buClr>
              <a:buSzPts val="3500"/>
              <a:buNone/>
              <a:defRPr sz="20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29" name="Google Shape;329;p15"/>
          <p:cNvSpPr/>
          <p:nvPr/>
        </p:nvSpPr>
        <p:spPr>
          <a:xfrm>
            <a:off x="7276247" y="377782"/>
            <a:ext cx="1196262" cy="192535"/>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5"/>
          <p:cNvSpPr/>
          <p:nvPr/>
        </p:nvSpPr>
        <p:spPr>
          <a:xfrm>
            <a:off x="8190634" y="849287"/>
            <a:ext cx="1195851" cy="195528"/>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5"/>
          <p:cNvSpPr/>
          <p:nvPr/>
        </p:nvSpPr>
        <p:spPr>
          <a:xfrm>
            <a:off x="-484253" y="4345422"/>
            <a:ext cx="1194807" cy="19490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5"/>
          <p:cNvSpPr txBox="1">
            <a:spLocks noGrp="1"/>
          </p:cNvSpPr>
          <p:nvPr>
            <p:ph type="title" idx="6"/>
          </p:nvPr>
        </p:nvSpPr>
        <p:spPr>
          <a:xfrm>
            <a:off x="593163" y="554529"/>
            <a:ext cx="782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333" name="Google Shape;333;p15"/>
          <p:cNvGrpSpPr/>
          <p:nvPr/>
        </p:nvGrpSpPr>
        <p:grpSpPr>
          <a:xfrm>
            <a:off x="8656964" y="4432204"/>
            <a:ext cx="263155" cy="455038"/>
            <a:chOff x="5399975" y="4887475"/>
            <a:chExt cx="203350" cy="351625"/>
          </a:xfrm>
        </p:grpSpPr>
        <p:sp>
          <p:nvSpPr>
            <p:cNvPr id="334" name="Google Shape;334;p15"/>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5"/>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5"/>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15"/>
          <p:cNvSpPr/>
          <p:nvPr/>
        </p:nvSpPr>
        <p:spPr>
          <a:xfrm rot="-9899970">
            <a:off x="-273570" y="190908"/>
            <a:ext cx="773460" cy="268101"/>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15"/>
          <p:cNvGrpSpPr/>
          <p:nvPr/>
        </p:nvGrpSpPr>
        <p:grpSpPr>
          <a:xfrm>
            <a:off x="820475" y="2571275"/>
            <a:ext cx="116915" cy="152349"/>
            <a:chOff x="8518300" y="3923825"/>
            <a:chExt cx="116915" cy="152349"/>
          </a:xfrm>
        </p:grpSpPr>
        <p:sp>
          <p:nvSpPr>
            <p:cNvPr id="339" name="Google Shape;339;p15"/>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5"/>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439"/>
        <p:cNvGrpSpPr/>
        <p:nvPr/>
      </p:nvGrpSpPr>
      <p:grpSpPr>
        <a:xfrm>
          <a:off x="0" y="0"/>
          <a:ext cx="0" cy="0"/>
          <a:chOff x="0" y="0"/>
          <a:chExt cx="0" cy="0"/>
        </a:xfrm>
      </p:grpSpPr>
      <p:pic>
        <p:nvPicPr>
          <p:cNvPr id="440" name="Google Shape;440;p20"/>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441" name="Google Shape;441;p20"/>
          <p:cNvSpPr txBox="1">
            <a:spLocks noGrp="1"/>
          </p:cNvSpPr>
          <p:nvPr>
            <p:ph type="title"/>
          </p:nvPr>
        </p:nvSpPr>
        <p:spPr>
          <a:xfrm>
            <a:off x="4324806" y="2898165"/>
            <a:ext cx="3025500" cy="612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solidFill>
                  <a:schemeClr val="accent2"/>
                </a:solidFill>
              </a:defRPr>
            </a:lvl1pPr>
            <a:lvl2pPr lvl="1" rtl="0">
              <a:spcBef>
                <a:spcPts val="0"/>
              </a:spcBef>
              <a:spcAft>
                <a:spcPts val="0"/>
              </a:spcAft>
              <a:buNone/>
              <a:defRPr sz="3000">
                <a:solidFill>
                  <a:schemeClr val="accent2"/>
                </a:solidFill>
              </a:defRPr>
            </a:lvl2pPr>
            <a:lvl3pPr lvl="2" rtl="0">
              <a:spcBef>
                <a:spcPts val="0"/>
              </a:spcBef>
              <a:spcAft>
                <a:spcPts val="0"/>
              </a:spcAft>
              <a:buNone/>
              <a:defRPr sz="3000">
                <a:solidFill>
                  <a:schemeClr val="accent2"/>
                </a:solidFill>
              </a:defRPr>
            </a:lvl3pPr>
            <a:lvl4pPr lvl="3" rtl="0">
              <a:spcBef>
                <a:spcPts val="0"/>
              </a:spcBef>
              <a:spcAft>
                <a:spcPts val="0"/>
              </a:spcAft>
              <a:buNone/>
              <a:defRPr sz="3000">
                <a:solidFill>
                  <a:schemeClr val="accent2"/>
                </a:solidFill>
              </a:defRPr>
            </a:lvl4pPr>
            <a:lvl5pPr lvl="4" rtl="0">
              <a:spcBef>
                <a:spcPts val="0"/>
              </a:spcBef>
              <a:spcAft>
                <a:spcPts val="0"/>
              </a:spcAft>
              <a:buNone/>
              <a:defRPr sz="3000">
                <a:solidFill>
                  <a:schemeClr val="accent2"/>
                </a:solidFill>
              </a:defRPr>
            </a:lvl5pPr>
            <a:lvl6pPr lvl="5" rtl="0">
              <a:spcBef>
                <a:spcPts val="0"/>
              </a:spcBef>
              <a:spcAft>
                <a:spcPts val="0"/>
              </a:spcAft>
              <a:buNone/>
              <a:defRPr sz="3000">
                <a:solidFill>
                  <a:schemeClr val="accent2"/>
                </a:solidFill>
              </a:defRPr>
            </a:lvl6pPr>
            <a:lvl7pPr lvl="6" rtl="0">
              <a:spcBef>
                <a:spcPts val="0"/>
              </a:spcBef>
              <a:spcAft>
                <a:spcPts val="0"/>
              </a:spcAft>
              <a:buNone/>
              <a:defRPr sz="3000">
                <a:solidFill>
                  <a:schemeClr val="accent2"/>
                </a:solidFill>
              </a:defRPr>
            </a:lvl7pPr>
            <a:lvl8pPr lvl="7" rtl="0">
              <a:spcBef>
                <a:spcPts val="0"/>
              </a:spcBef>
              <a:spcAft>
                <a:spcPts val="0"/>
              </a:spcAft>
              <a:buNone/>
              <a:defRPr sz="3000">
                <a:solidFill>
                  <a:schemeClr val="accent2"/>
                </a:solidFill>
              </a:defRPr>
            </a:lvl8pPr>
            <a:lvl9pPr lvl="8" rtl="0">
              <a:spcBef>
                <a:spcPts val="0"/>
              </a:spcBef>
              <a:spcAft>
                <a:spcPts val="0"/>
              </a:spcAft>
              <a:buNone/>
              <a:defRPr sz="3000">
                <a:solidFill>
                  <a:schemeClr val="accent2"/>
                </a:solidFill>
              </a:defRPr>
            </a:lvl9pPr>
          </a:lstStyle>
          <a:p>
            <a:endParaRPr/>
          </a:p>
        </p:txBody>
      </p:sp>
      <p:sp>
        <p:nvSpPr>
          <p:cNvPr id="442" name="Google Shape;442;p20"/>
          <p:cNvSpPr txBox="1">
            <a:spLocks noGrp="1"/>
          </p:cNvSpPr>
          <p:nvPr>
            <p:ph type="subTitle" idx="1"/>
          </p:nvPr>
        </p:nvSpPr>
        <p:spPr>
          <a:xfrm>
            <a:off x="1793700" y="1632425"/>
            <a:ext cx="5556600" cy="134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3" name="Google Shape;443;p20"/>
          <p:cNvSpPr/>
          <p:nvPr/>
        </p:nvSpPr>
        <p:spPr>
          <a:xfrm>
            <a:off x="8190647" y="453982"/>
            <a:ext cx="1196262" cy="192535"/>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0"/>
          <p:cNvSpPr/>
          <p:nvPr/>
        </p:nvSpPr>
        <p:spPr>
          <a:xfrm>
            <a:off x="-332593" y="4582365"/>
            <a:ext cx="1195845" cy="195527"/>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 name="Google Shape;445;p20"/>
          <p:cNvGrpSpPr/>
          <p:nvPr/>
        </p:nvGrpSpPr>
        <p:grpSpPr>
          <a:xfrm rot="-2303698">
            <a:off x="4264586" y="3842733"/>
            <a:ext cx="263143" cy="455016"/>
            <a:chOff x="5399975" y="4887475"/>
            <a:chExt cx="203350" cy="351625"/>
          </a:xfrm>
        </p:grpSpPr>
        <p:sp>
          <p:nvSpPr>
            <p:cNvPr id="446" name="Google Shape;446;p20"/>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0"/>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0"/>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 name="Google Shape;449;p20"/>
          <p:cNvSpPr/>
          <p:nvPr/>
        </p:nvSpPr>
        <p:spPr>
          <a:xfrm>
            <a:off x="6595050" y="3819096"/>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0"/>
          <p:cNvSpPr/>
          <p:nvPr/>
        </p:nvSpPr>
        <p:spPr>
          <a:xfrm>
            <a:off x="1625614" y="1101455"/>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 name="Google Shape;451;p20"/>
          <p:cNvGrpSpPr/>
          <p:nvPr/>
        </p:nvGrpSpPr>
        <p:grpSpPr>
          <a:xfrm>
            <a:off x="809250" y="3107900"/>
            <a:ext cx="116915" cy="152349"/>
            <a:chOff x="8518300" y="3923825"/>
            <a:chExt cx="116915" cy="152349"/>
          </a:xfrm>
        </p:grpSpPr>
        <p:sp>
          <p:nvSpPr>
            <p:cNvPr id="452" name="Google Shape;452;p20"/>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0"/>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20"/>
          <p:cNvSpPr/>
          <p:nvPr/>
        </p:nvSpPr>
        <p:spPr>
          <a:xfrm>
            <a:off x="8190647" y="683982"/>
            <a:ext cx="1196262" cy="192535"/>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528"/>
        <p:cNvGrpSpPr/>
        <p:nvPr/>
      </p:nvGrpSpPr>
      <p:grpSpPr>
        <a:xfrm>
          <a:off x="0" y="0"/>
          <a:ext cx="0" cy="0"/>
          <a:chOff x="0" y="0"/>
          <a:chExt cx="0" cy="0"/>
        </a:xfrm>
      </p:grpSpPr>
      <p:pic>
        <p:nvPicPr>
          <p:cNvPr id="529" name="Google Shape;529;p24"/>
          <p:cNvPicPr preferRelativeResize="0"/>
          <p:nvPr/>
        </p:nvPicPr>
        <p:blipFill>
          <a:blip r:embed="rId2">
            <a:alphaModFix amt="40000"/>
          </a:blip>
          <a:stretch>
            <a:fillRect/>
          </a:stretch>
        </p:blipFill>
        <p:spPr>
          <a:xfrm>
            <a:off x="889" y="0"/>
            <a:ext cx="9142225" cy="5143501"/>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
        <p:cNvGrpSpPr/>
        <p:nvPr/>
      </p:nvGrpSpPr>
      <p:grpSpPr>
        <a:xfrm>
          <a:off x="0" y="0"/>
          <a:ext cx="0" cy="0"/>
          <a:chOff x="0" y="0"/>
          <a:chExt cx="0" cy="0"/>
        </a:xfrm>
      </p:grpSpPr>
      <p:pic>
        <p:nvPicPr>
          <p:cNvPr id="22" name="Google Shape;22;p3"/>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23" name="Google Shape;23;p3"/>
          <p:cNvSpPr txBox="1">
            <a:spLocks noGrp="1"/>
          </p:cNvSpPr>
          <p:nvPr>
            <p:ph type="title"/>
          </p:nvPr>
        </p:nvSpPr>
        <p:spPr>
          <a:xfrm>
            <a:off x="2790300" y="760160"/>
            <a:ext cx="3563400" cy="1655700"/>
          </a:xfrm>
          <a:prstGeom prst="rect">
            <a:avLst/>
          </a:prstGeom>
        </p:spPr>
        <p:txBody>
          <a:bodyPr spcFirstLastPara="1" wrap="square" lIns="91425" tIns="91425" rIns="91425" bIns="91425" anchor="b" anchorCtr="0">
            <a:noAutofit/>
          </a:bodyPr>
          <a:lstStyle>
            <a:lvl1pPr lvl="0" algn="ctr" rtl="0">
              <a:lnSpc>
                <a:spcPct val="90000"/>
              </a:lnSpc>
              <a:spcBef>
                <a:spcPts val="0"/>
              </a:spcBef>
              <a:spcAft>
                <a:spcPts val="0"/>
              </a:spcAft>
              <a:buClr>
                <a:srgbClr val="FFFFFF"/>
              </a:buClr>
              <a:buSzPts val="4200"/>
              <a:buNone/>
              <a:defRPr sz="5000"/>
            </a:lvl1pPr>
            <a:lvl2pPr lvl="1" algn="ctr" rtl="0">
              <a:spcBef>
                <a:spcPts val="0"/>
              </a:spcBef>
              <a:spcAft>
                <a:spcPts val="0"/>
              </a:spcAft>
              <a:buClr>
                <a:srgbClr val="434343"/>
              </a:buClr>
              <a:buSzPts val="4200"/>
              <a:buNone/>
              <a:defRPr sz="4200">
                <a:solidFill>
                  <a:srgbClr val="434343"/>
                </a:solidFill>
              </a:defRPr>
            </a:lvl2pPr>
            <a:lvl3pPr lvl="2" algn="ctr" rtl="0">
              <a:spcBef>
                <a:spcPts val="0"/>
              </a:spcBef>
              <a:spcAft>
                <a:spcPts val="0"/>
              </a:spcAft>
              <a:buClr>
                <a:srgbClr val="434343"/>
              </a:buClr>
              <a:buSzPts val="4200"/>
              <a:buNone/>
              <a:defRPr sz="4200">
                <a:solidFill>
                  <a:srgbClr val="434343"/>
                </a:solidFill>
              </a:defRPr>
            </a:lvl3pPr>
            <a:lvl4pPr lvl="3" algn="ctr" rtl="0">
              <a:spcBef>
                <a:spcPts val="0"/>
              </a:spcBef>
              <a:spcAft>
                <a:spcPts val="0"/>
              </a:spcAft>
              <a:buClr>
                <a:srgbClr val="434343"/>
              </a:buClr>
              <a:buSzPts val="4200"/>
              <a:buNone/>
              <a:defRPr sz="4200">
                <a:solidFill>
                  <a:srgbClr val="434343"/>
                </a:solidFill>
              </a:defRPr>
            </a:lvl4pPr>
            <a:lvl5pPr lvl="4" algn="ctr" rtl="0">
              <a:spcBef>
                <a:spcPts val="0"/>
              </a:spcBef>
              <a:spcAft>
                <a:spcPts val="0"/>
              </a:spcAft>
              <a:buClr>
                <a:srgbClr val="434343"/>
              </a:buClr>
              <a:buSzPts val="4200"/>
              <a:buNone/>
              <a:defRPr sz="4200">
                <a:solidFill>
                  <a:srgbClr val="434343"/>
                </a:solidFill>
              </a:defRPr>
            </a:lvl5pPr>
            <a:lvl6pPr lvl="5" algn="ctr" rtl="0">
              <a:spcBef>
                <a:spcPts val="0"/>
              </a:spcBef>
              <a:spcAft>
                <a:spcPts val="0"/>
              </a:spcAft>
              <a:buClr>
                <a:srgbClr val="434343"/>
              </a:buClr>
              <a:buSzPts val="4200"/>
              <a:buNone/>
              <a:defRPr sz="4200">
                <a:solidFill>
                  <a:srgbClr val="434343"/>
                </a:solidFill>
              </a:defRPr>
            </a:lvl6pPr>
            <a:lvl7pPr lvl="6" algn="ctr" rtl="0">
              <a:spcBef>
                <a:spcPts val="0"/>
              </a:spcBef>
              <a:spcAft>
                <a:spcPts val="0"/>
              </a:spcAft>
              <a:buClr>
                <a:srgbClr val="434343"/>
              </a:buClr>
              <a:buSzPts val="4200"/>
              <a:buNone/>
              <a:defRPr sz="4200">
                <a:solidFill>
                  <a:srgbClr val="434343"/>
                </a:solidFill>
              </a:defRPr>
            </a:lvl7pPr>
            <a:lvl8pPr lvl="7" algn="ctr" rtl="0">
              <a:spcBef>
                <a:spcPts val="0"/>
              </a:spcBef>
              <a:spcAft>
                <a:spcPts val="0"/>
              </a:spcAft>
              <a:buClr>
                <a:srgbClr val="434343"/>
              </a:buClr>
              <a:buSzPts val="4200"/>
              <a:buNone/>
              <a:defRPr sz="4200">
                <a:solidFill>
                  <a:srgbClr val="434343"/>
                </a:solidFill>
              </a:defRPr>
            </a:lvl8pPr>
            <a:lvl9pPr lvl="8" algn="ctr" rtl="0">
              <a:spcBef>
                <a:spcPts val="0"/>
              </a:spcBef>
              <a:spcAft>
                <a:spcPts val="0"/>
              </a:spcAft>
              <a:buClr>
                <a:srgbClr val="434343"/>
              </a:buClr>
              <a:buSzPts val="4200"/>
              <a:buNone/>
              <a:defRPr sz="4200">
                <a:solidFill>
                  <a:srgbClr val="434343"/>
                </a:solidFill>
              </a:defRPr>
            </a:lvl9pPr>
          </a:lstStyle>
          <a:p>
            <a:endParaRPr/>
          </a:p>
        </p:txBody>
      </p:sp>
      <p:sp>
        <p:nvSpPr>
          <p:cNvPr id="24" name="Google Shape;24;p3"/>
          <p:cNvSpPr txBox="1">
            <a:spLocks noGrp="1"/>
          </p:cNvSpPr>
          <p:nvPr>
            <p:ph type="subTitle" idx="1"/>
          </p:nvPr>
        </p:nvSpPr>
        <p:spPr>
          <a:xfrm>
            <a:off x="3431400" y="2625475"/>
            <a:ext cx="2281200" cy="59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400">
                <a:latin typeface="Lato"/>
                <a:ea typeface="Lato"/>
                <a:cs typeface="Lato"/>
                <a:sym typeface="Lato"/>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25" name="Google Shape;25;p3"/>
          <p:cNvGrpSpPr/>
          <p:nvPr/>
        </p:nvGrpSpPr>
        <p:grpSpPr>
          <a:xfrm>
            <a:off x="8651464" y="305104"/>
            <a:ext cx="263155" cy="455038"/>
            <a:chOff x="5399975" y="4887475"/>
            <a:chExt cx="203350" cy="351625"/>
          </a:xfrm>
        </p:grpSpPr>
        <p:sp>
          <p:nvSpPr>
            <p:cNvPr id="26" name="Google Shape;26;p3"/>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3"/>
          <p:cNvGrpSpPr/>
          <p:nvPr/>
        </p:nvGrpSpPr>
        <p:grpSpPr>
          <a:xfrm>
            <a:off x="919900" y="2176850"/>
            <a:ext cx="116915" cy="152349"/>
            <a:chOff x="8518300" y="3923825"/>
            <a:chExt cx="116915" cy="152349"/>
          </a:xfrm>
        </p:grpSpPr>
        <p:sp>
          <p:nvSpPr>
            <p:cNvPr id="30" name="Google Shape;30;p3"/>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 name="Google Shape;32;p3"/>
          <p:cNvGrpSpPr/>
          <p:nvPr/>
        </p:nvGrpSpPr>
        <p:grpSpPr>
          <a:xfrm>
            <a:off x="411008" y="2794965"/>
            <a:ext cx="99964" cy="96059"/>
            <a:chOff x="6298750" y="3724413"/>
            <a:chExt cx="216280" cy="207875"/>
          </a:xfrm>
        </p:grpSpPr>
        <p:sp>
          <p:nvSpPr>
            <p:cNvPr id="33" name="Google Shape;33;p3"/>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3"/>
          <p:cNvSpPr/>
          <p:nvPr/>
        </p:nvSpPr>
        <p:spPr>
          <a:xfrm>
            <a:off x="2211300" y="11477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225047" y="257807"/>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8123875" y="1558238"/>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7272550" y="2541988"/>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 name="Google Shape;39;p3"/>
          <p:cNvGrpSpPr/>
          <p:nvPr/>
        </p:nvGrpSpPr>
        <p:grpSpPr>
          <a:xfrm>
            <a:off x="8047858" y="3919690"/>
            <a:ext cx="99964" cy="96059"/>
            <a:chOff x="6298750" y="3724413"/>
            <a:chExt cx="216280" cy="207875"/>
          </a:xfrm>
        </p:grpSpPr>
        <p:sp>
          <p:nvSpPr>
            <p:cNvPr id="40" name="Google Shape;40;p3"/>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Google Shape;42;p3"/>
          <p:cNvSpPr/>
          <p:nvPr/>
        </p:nvSpPr>
        <p:spPr>
          <a:xfrm>
            <a:off x="6303150" y="176968"/>
            <a:ext cx="50551" cy="45729"/>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3"/>
        <p:cNvGrpSpPr/>
        <p:nvPr/>
      </p:nvGrpSpPr>
      <p:grpSpPr>
        <a:xfrm>
          <a:off x="0" y="0"/>
          <a:ext cx="0" cy="0"/>
          <a:chOff x="0" y="0"/>
          <a:chExt cx="0" cy="0"/>
        </a:xfrm>
      </p:grpSpPr>
      <p:pic>
        <p:nvPicPr>
          <p:cNvPr id="44" name="Google Shape;44;p4"/>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45" name="Google Shape;45;p4"/>
          <p:cNvSpPr txBox="1">
            <a:spLocks noGrp="1"/>
          </p:cNvSpPr>
          <p:nvPr>
            <p:ph type="body" idx="1"/>
          </p:nvPr>
        </p:nvSpPr>
        <p:spPr>
          <a:xfrm>
            <a:off x="618150" y="1394538"/>
            <a:ext cx="7907700" cy="2757300"/>
          </a:xfrm>
          <a:prstGeom prst="rect">
            <a:avLst/>
          </a:prstGeom>
        </p:spPr>
        <p:txBody>
          <a:bodyPr spcFirstLastPara="1" wrap="square" lIns="91425" tIns="91425" rIns="91425" bIns="91425" anchor="t" anchorCtr="0">
            <a:noAutofit/>
          </a:bodyPr>
          <a:lstStyle>
            <a:lvl1pPr marL="457200" lvl="0" indent="-292100" rtl="0">
              <a:lnSpc>
                <a:spcPct val="100000"/>
              </a:lnSpc>
              <a:spcBef>
                <a:spcPts val="0"/>
              </a:spcBef>
              <a:spcAft>
                <a:spcPts val="0"/>
              </a:spcAft>
              <a:buClr>
                <a:srgbClr val="0C343D"/>
              </a:buClr>
              <a:buSzPts val="1000"/>
              <a:buFont typeface="Abel"/>
              <a:buChar char="●"/>
              <a:defRPr sz="1200">
                <a:latin typeface="Lato"/>
                <a:ea typeface="Lato"/>
                <a:cs typeface="Lato"/>
                <a:sym typeface="Lato"/>
              </a:defRPr>
            </a:lvl1pPr>
            <a:lvl2pPr marL="914400" lvl="1" indent="-317500" rtl="0">
              <a:spcBef>
                <a:spcPts val="0"/>
              </a:spcBef>
              <a:spcAft>
                <a:spcPts val="0"/>
              </a:spcAft>
              <a:buClr>
                <a:srgbClr val="0C343D"/>
              </a:buClr>
              <a:buSzPts val="1400"/>
              <a:buFont typeface="Josefin Slab SemiBold"/>
              <a:buChar char="○"/>
              <a:defRPr/>
            </a:lvl2pPr>
            <a:lvl3pPr marL="1371600" lvl="2" indent="-317500" rtl="0">
              <a:spcBef>
                <a:spcPts val="1600"/>
              </a:spcBef>
              <a:spcAft>
                <a:spcPts val="0"/>
              </a:spcAft>
              <a:buClr>
                <a:srgbClr val="0C343D"/>
              </a:buClr>
              <a:buSzPts val="1400"/>
              <a:buFont typeface="Josefin Slab SemiBold"/>
              <a:buChar char="■"/>
              <a:defRPr/>
            </a:lvl3pPr>
            <a:lvl4pPr marL="1828800" lvl="3" indent="-317500" rtl="0">
              <a:spcBef>
                <a:spcPts val="1600"/>
              </a:spcBef>
              <a:spcAft>
                <a:spcPts val="0"/>
              </a:spcAft>
              <a:buClr>
                <a:srgbClr val="0C343D"/>
              </a:buClr>
              <a:buSzPts val="1400"/>
              <a:buFont typeface="Josefin Slab SemiBold"/>
              <a:buChar char="●"/>
              <a:defRPr/>
            </a:lvl4pPr>
            <a:lvl5pPr marL="2286000" lvl="4" indent="-317500" rtl="0">
              <a:spcBef>
                <a:spcPts val="1600"/>
              </a:spcBef>
              <a:spcAft>
                <a:spcPts val="0"/>
              </a:spcAft>
              <a:buClr>
                <a:srgbClr val="0C343D"/>
              </a:buClr>
              <a:buSzPts val="1400"/>
              <a:buFont typeface="Josefin Slab SemiBold"/>
              <a:buChar char="○"/>
              <a:defRPr/>
            </a:lvl5pPr>
            <a:lvl6pPr marL="2743200" lvl="5" indent="-317500" rtl="0">
              <a:spcBef>
                <a:spcPts val="1600"/>
              </a:spcBef>
              <a:spcAft>
                <a:spcPts val="0"/>
              </a:spcAft>
              <a:buClr>
                <a:srgbClr val="0C343D"/>
              </a:buClr>
              <a:buSzPts val="1400"/>
              <a:buFont typeface="Josefin Slab SemiBold"/>
              <a:buChar char="■"/>
              <a:defRPr/>
            </a:lvl6pPr>
            <a:lvl7pPr marL="3200400" lvl="6" indent="-317500" rtl="0">
              <a:spcBef>
                <a:spcPts val="1600"/>
              </a:spcBef>
              <a:spcAft>
                <a:spcPts val="0"/>
              </a:spcAft>
              <a:buClr>
                <a:srgbClr val="0C343D"/>
              </a:buClr>
              <a:buSzPts val="1400"/>
              <a:buFont typeface="Josefin Slab SemiBold"/>
              <a:buChar char="●"/>
              <a:defRPr/>
            </a:lvl7pPr>
            <a:lvl8pPr marL="3657600" lvl="7" indent="-317500" rtl="0">
              <a:spcBef>
                <a:spcPts val="1600"/>
              </a:spcBef>
              <a:spcAft>
                <a:spcPts val="0"/>
              </a:spcAft>
              <a:buClr>
                <a:srgbClr val="0C343D"/>
              </a:buClr>
              <a:buSzPts val="1400"/>
              <a:buFont typeface="Josefin Slab SemiBold"/>
              <a:buChar char="○"/>
              <a:defRPr/>
            </a:lvl8pPr>
            <a:lvl9pPr marL="4114800" lvl="8" indent="-317500" rtl="0">
              <a:spcBef>
                <a:spcPts val="1600"/>
              </a:spcBef>
              <a:spcAft>
                <a:spcPts val="1600"/>
              </a:spcAft>
              <a:buClr>
                <a:srgbClr val="0C343D"/>
              </a:buClr>
              <a:buSzPts val="1400"/>
              <a:buFont typeface="Josefin Slab SemiBold"/>
              <a:buChar char="■"/>
              <a:defRPr/>
            </a:lvl9pPr>
          </a:lstStyle>
          <a:p>
            <a:endParaRPr/>
          </a:p>
        </p:txBody>
      </p:sp>
      <p:sp>
        <p:nvSpPr>
          <p:cNvPr id="46" name="Google Shape;46;p4"/>
          <p:cNvSpPr txBox="1">
            <a:spLocks noGrp="1"/>
          </p:cNvSpPr>
          <p:nvPr>
            <p:ph type="title"/>
          </p:nvPr>
        </p:nvSpPr>
        <p:spPr>
          <a:xfrm>
            <a:off x="593965" y="553436"/>
            <a:ext cx="79077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7" name="Google Shape;47;p4"/>
          <p:cNvSpPr/>
          <p:nvPr/>
        </p:nvSpPr>
        <p:spPr>
          <a:xfrm>
            <a:off x="8190647" y="377782"/>
            <a:ext cx="1196269" cy="192536"/>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8020797" y="925487"/>
            <a:ext cx="1195845" cy="195527"/>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49;p4"/>
          <p:cNvGrpSpPr/>
          <p:nvPr/>
        </p:nvGrpSpPr>
        <p:grpSpPr>
          <a:xfrm rot="7612034">
            <a:off x="467069" y="4367102"/>
            <a:ext cx="329711" cy="504483"/>
            <a:chOff x="5332641" y="4849261"/>
            <a:chExt cx="254784" cy="389839"/>
          </a:xfrm>
        </p:grpSpPr>
        <p:sp>
          <p:nvSpPr>
            <p:cNvPr id="50" name="Google Shape;50;p4"/>
            <p:cNvSpPr/>
            <p:nvPr/>
          </p:nvSpPr>
          <p:spPr>
            <a:xfrm>
              <a:off x="5458864" y="4849261"/>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5332641" y="4852133"/>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4"/>
          <p:cNvSpPr/>
          <p:nvPr/>
        </p:nvSpPr>
        <p:spPr>
          <a:xfrm>
            <a:off x="-329064" y="3229025"/>
            <a:ext cx="715879" cy="223495"/>
          </a:xfrm>
          <a:custGeom>
            <a:avLst/>
            <a:gdLst/>
            <a:ahLst/>
            <a:cxnLst/>
            <a:rect l="l" t="t" r="r" b="b"/>
            <a:pathLst>
              <a:path w="14294" h="5080" extrusionOk="0">
                <a:moveTo>
                  <a:pt x="14158" y="409"/>
                </a:moveTo>
                <a:cubicBezTo>
                  <a:pt x="14191" y="409"/>
                  <a:pt x="14162" y="449"/>
                  <a:pt x="14099" y="481"/>
                </a:cubicBezTo>
                <a:cubicBezTo>
                  <a:pt x="14081" y="499"/>
                  <a:pt x="14071" y="508"/>
                  <a:pt x="14069" y="508"/>
                </a:cubicBezTo>
                <a:cubicBezTo>
                  <a:pt x="14066" y="508"/>
                  <a:pt x="14072" y="495"/>
                  <a:pt x="14086" y="468"/>
                </a:cubicBezTo>
                <a:cubicBezTo>
                  <a:pt x="14099" y="442"/>
                  <a:pt x="14112" y="416"/>
                  <a:pt x="14125" y="416"/>
                </a:cubicBezTo>
                <a:cubicBezTo>
                  <a:pt x="14139" y="411"/>
                  <a:pt x="14150" y="409"/>
                  <a:pt x="14158" y="409"/>
                </a:cubicBezTo>
                <a:close/>
                <a:moveTo>
                  <a:pt x="10895" y="429"/>
                </a:moveTo>
                <a:cubicBezTo>
                  <a:pt x="10921" y="429"/>
                  <a:pt x="10921" y="429"/>
                  <a:pt x="10934" y="455"/>
                </a:cubicBezTo>
                <a:cubicBezTo>
                  <a:pt x="10947" y="481"/>
                  <a:pt x="10934" y="520"/>
                  <a:pt x="10921" y="533"/>
                </a:cubicBezTo>
                <a:cubicBezTo>
                  <a:pt x="10919" y="534"/>
                  <a:pt x="10917" y="534"/>
                  <a:pt x="10914" y="534"/>
                </a:cubicBezTo>
                <a:cubicBezTo>
                  <a:pt x="10891" y="534"/>
                  <a:pt x="10872" y="476"/>
                  <a:pt x="10895" y="429"/>
                </a:cubicBezTo>
                <a:close/>
                <a:moveTo>
                  <a:pt x="10266" y="887"/>
                </a:moveTo>
                <a:cubicBezTo>
                  <a:pt x="10267" y="887"/>
                  <a:pt x="10270" y="890"/>
                  <a:pt x="10273" y="896"/>
                </a:cubicBezTo>
                <a:cubicBezTo>
                  <a:pt x="10273" y="896"/>
                  <a:pt x="10299" y="922"/>
                  <a:pt x="10286" y="961"/>
                </a:cubicBezTo>
                <a:cubicBezTo>
                  <a:pt x="10295" y="961"/>
                  <a:pt x="10290" y="982"/>
                  <a:pt x="10282" y="982"/>
                </a:cubicBezTo>
                <a:cubicBezTo>
                  <a:pt x="10279" y="982"/>
                  <a:pt x="10276" y="980"/>
                  <a:pt x="10273" y="974"/>
                </a:cubicBezTo>
                <a:lnTo>
                  <a:pt x="10260" y="948"/>
                </a:lnTo>
                <a:cubicBezTo>
                  <a:pt x="10260" y="917"/>
                  <a:pt x="10260" y="887"/>
                  <a:pt x="10266" y="887"/>
                </a:cubicBezTo>
                <a:close/>
                <a:moveTo>
                  <a:pt x="2698" y="1012"/>
                </a:moveTo>
                <a:lnTo>
                  <a:pt x="2685" y="1038"/>
                </a:lnTo>
                <a:lnTo>
                  <a:pt x="2672" y="1077"/>
                </a:lnTo>
                <a:lnTo>
                  <a:pt x="2646" y="1038"/>
                </a:lnTo>
                <a:cubicBezTo>
                  <a:pt x="2646" y="1012"/>
                  <a:pt x="2672" y="1012"/>
                  <a:pt x="2698" y="1012"/>
                </a:cubicBezTo>
                <a:close/>
                <a:moveTo>
                  <a:pt x="3356" y="1070"/>
                </a:moveTo>
                <a:cubicBezTo>
                  <a:pt x="3368" y="1070"/>
                  <a:pt x="3359" y="1082"/>
                  <a:pt x="3333" y="1116"/>
                </a:cubicBezTo>
                <a:lnTo>
                  <a:pt x="3269" y="1155"/>
                </a:lnTo>
                <a:cubicBezTo>
                  <a:pt x="3243" y="1155"/>
                  <a:pt x="3282" y="1129"/>
                  <a:pt x="3321" y="1077"/>
                </a:cubicBezTo>
                <a:cubicBezTo>
                  <a:pt x="3338" y="1073"/>
                  <a:pt x="3349" y="1070"/>
                  <a:pt x="3356" y="1070"/>
                </a:cubicBezTo>
                <a:close/>
                <a:moveTo>
                  <a:pt x="2806" y="1070"/>
                </a:moveTo>
                <a:cubicBezTo>
                  <a:pt x="2811" y="1070"/>
                  <a:pt x="2808" y="1087"/>
                  <a:pt x="2802" y="1116"/>
                </a:cubicBezTo>
                <a:cubicBezTo>
                  <a:pt x="2802" y="1142"/>
                  <a:pt x="2802" y="1168"/>
                  <a:pt x="2750" y="1207"/>
                </a:cubicBezTo>
                <a:cubicBezTo>
                  <a:pt x="2724" y="1194"/>
                  <a:pt x="2711" y="1194"/>
                  <a:pt x="2711" y="1194"/>
                </a:cubicBezTo>
                <a:cubicBezTo>
                  <a:pt x="2711" y="1194"/>
                  <a:pt x="2737" y="1168"/>
                  <a:pt x="2750" y="1142"/>
                </a:cubicBezTo>
                <a:cubicBezTo>
                  <a:pt x="2785" y="1093"/>
                  <a:pt x="2801" y="1070"/>
                  <a:pt x="2806" y="1070"/>
                </a:cubicBezTo>
                <a:close/>
                <a:moveTo>
                  <a:pt x="3463" y="1246"/>
                </a:moveTo>
                <a:lnTo>
                  <a:pt x="3489" y="1259"/>
                </a:lnTo>
                <a:cubicBezTo>
                  <a:pt x="3478" y="1281"/>
                  <a:pt x="3467" y="1313"/>
                  <a:pt x="3456" y="1313"/>
                </a:cubicBezTo>
                <a:cubicBezTo>
                  <a:pt x="3454" y="1313"/>
                  <a:pt x="3452" y="1313"/>
                  <a:pt x="3450" y="1311"/>
                </a:cubicBezTo>
                <a:lnTo>
                  <a:pt x="3424" y="1298"/>
                </a:lnTo>
                <a:cubicBezTo>
                  <a:pt x="3437" y="1272"/>
                  <a:pt x="3463" y="1246"/>
                  <a:pt x="3463" y="1246"/>
                </a:cubicBezTo>
                <a:close/>
                <a:moveTo>
                  <a:pt x="1620" y="1346"/>
                </a:moveTo>
                <a:cubicBezTo>
                  <a:pt x="1637" y="1346"/>
                  <a:pt x="1641" y="1372"/>
                  <a:pt x="1608" y="1415"/>
                </a:cubicBezTo>
                <a:cubicBezTo>
                  <a:pt x="1595" y="1415"/>
                  <a:pt x="1570" y="1428"/>
                  <a:pt x="1570" y="1428"/>
                </a:cubicBezTo>
                <a:cubicBezTo>
                  <a:pt x="1557" y="1402"/>
                  <a:pt x="1595" y="1350"/>
                  <a:pt x="1608" y="1350"/>
                </a:cubicBezTo>
                <a:cubicBezTo>
                  <a:pt x="1613" y="1347"/>
                  <a:pt x="1617" y="1346"/>
                  <a:pt x="1620" y="1346"/>
                </a:cubicBezTo>
                <a:close/>
                <a:moveTo>
                  <a:pt x="1785" y="1354"/>
                </a:moveTo>
                <a:cubicBezTo>
                  <a:pt x="1777" y="1354"/>
                  <a:pt x="1769" y="1357"/>
                  <a:pt x="1764" y="1363"/>
                </a:cubicBezTo>
                <a:cubicBezTo>
                  <a:pt x="1752" y="1357"/>
                  <a:pt x="1743" y="1354"/>
                  <a:pt x="1735" y="1354"/>
                </a:cubicBezTo>
                <a:cubicBezTo>
                  <a:pt x="1708" y="1354"/>
                  <a:pt x="1702" y="1384"/>
                  <a:pt x="1712" y="1415"/>
                </a:cubicBezTo>
                <a:cubicBezTo>
                  <a:pt x="1718" y="1425"/>
                  <a:pt x="1723" y="1430"/>
                  <a:pt x="1731" y="1430"/>
                </a:cubicBezTo>
                <a:cubicBezTo>
                  <a:pt x="1741" y="1430"/>
                  <a:pt x="1755" y="1422"/>
                  <a:pt x="1777" y="1415"/>
                </a:cubicBezTo>
                <a:cubicBezTo>
                  <a:pt x="1803" y="1415"/>
                  <a:pt x="1816" y="1376"/>
                  <a:pt x="1816" y="1376"/>
                </a:cubicBezTo>
                <a:cubicBezTo>
                  <a:pt x="1808" y="1360"/>
                  <a:pt x="1796" y="1354"/>
                  <a:pt x="1785" y="1354"/>
                </a:cubicBezTo>
                <a:close/>
                <a:moveTo>
                  <a:pt x="4116" y="1446"/>
                </a:moveTo>
                <a:cubicBezTo>
                  <a:pt x="4136" y="1446"/>
                  <a:pt x="4128" y="1487"/>
                  <a:pt x="4086" y="1518"/>
                </a:cubicBezTo>
                <a:lnTo>
                  <a:pt x="4047" y="1492"/>
                </a:lnTo>
                <a:cubicBezTo>
                  <a:pt x="4057" y="1463"/>
                  <a:pt x="4066" y="1449"/>
                  <a:pt x="4082" y="1449"/>
                </a:cubicBezTo>
                <a:cubicBezTo>
                  <a:pt x="4087" y="1449"/>
                  <a:pt x="4092" y="1450"/>
                  <a:pt x="4099" y="1453"/>
                </a:cubicBezTo>
                <a:cubicBezTo>
                  <a:pt x="4106" y="1449"/>
                  <a:pt x="4112" y="1446"/>
                  <a:pt x="4116" y="1446"/>
                </a:cubicBezTo>
                <a:close/>
                <a:moveTo>
                  <a:pt x="9562" y="1494"/>
                </a:moveTo>
                <a:cubicBezTo>
                  <a:pt x="9574" y="1494"/>
                  <a:pt x="9585" y="1505"/>
                  <a:pt x="9585" y="1505"/>
                </a:cubicBezTo>
                <a:cubicBezTo>
                  <a:pt x="9585" y="1505"/>
                  <a:pt x="9611" y="1531"/>
                  <a:pt x="9598" y="1544"/>
                </a:cubicBezTo>
                <a:cubicBezTo>
                  <a:pt x="9598" y="1544"/>
                  <a:pt x="9559" y="1531"/>
                  <a:pt x="9533" y="1518"/>
                </a:cubicBezTo>
                <a:lnTo>
                  <a:pt x="9546" y="1505"/>
                </a:lnTo>
                <a:cubicBezTo>
                  <a:pt x="9551" y="1497"/>
                  <a:pt x="9556" y="1494"/>
                  <a:pt x="9562" y="1494"/>
                </a:cubicBezTo>
                <a:close/>
                <a:moveTo>
                  <a:pt x="3835" y="1526"/>
                </a:moveTo>
                <a:cubicBezTo>
                  <a:pt x="3845" y="1526"/>
                  <a:pt x="3857" y="1527"/>
                  <a:pt x="3865" y="1531"/>
                </a:cubicBezTo>
                <a:lnTo>
                  <a:pt x="3852" y="1557"/>
                </a:lnTo>
                <a:cubicBezTo>
                  <a:pt x="3846" y="1554"/>
                  <a:pt x="3839" y="1553"/>
                  <a:pt x="3833" y="1553"/>
                </a:cubicBezTo>
                <a:cubicBezTo>
                  <a:pt x="3828" y="1553"/>
                  <a:pt x="3822" y="1554"/>
                  <a:pt x="3818" y="1554"/>
                </a:cubicBezTo>
                <a:cubicBezTo>
                  <a:pt x="3810" y="1554"/>
                  <a:pt x="3807" y="1551"/>
                  <a:pt x="3813" y="1531"/>
                </a:cubicBezTo>
                <a:cubicBezTo>
                  <a:pt x="3796" y="1531"/>
                  <a:pt x="3813" y="1526"/>
                  <a:pt x="3835" y="1526"/>
                </a:cubicBezTo>
                <a:close/>
                <a:moveTo>
                  <a:pt x="4254" y="1557"/>
                </a:moveTo>
                <a:lnTo>
                  <a:pt x="4280" y="1570"/>
                </a:lnTo>
                <a:cubicBezTo>
                  <a:pt x="4293" y="1583"/>
                  <a:pt x="4293" y="1583"/>
                  <a:pt x="4280" y="1609"/>
                </a:cubicBezTo>
                <a:lnTo>
                  <a:pt x="4254" y="1596"/>
                </a:lnTo>
                <a:lnTo>
                  <a:pt x="4254" y="1557"/>
                </a:lnTo>
                <a:close/>
                <a:moveTo>
                  <a:pt x="4527" y="1648"/>
                </a:moveTo>
                <a:cubicBezTo>
                  <a:pt x="4501" y="1661"/>
                  <a:pt x="4501" y="1700"/>
                  <a:pt x="4501" y="1700"/>
                </a:cubicBezTo>
                <a:cubicBezTo>
                  <a:pt x="4509" y="1709"/>
                  <a:pt x="4517" y="1711"/>
                  <a:pt x="4522" y="1711"/>
                </a:cubicBezTo>
                <a:cubicBezTo>
                  <a:pt x="4534" y="1711"/>
                  <a:pt x="4540" y="1700"/>
                  <a:pt x="4540" y="1700"/>
                </a:cubicBezTo>
                <a:cubicBezTo>
                  <a:pt x="4540" y="1700"/>
                  <a:pt x="4566" y="1674"/>
                  <a:pt x="4540" y="1661"/>
                </a:cubicBezTo>
                <a:lnTo>
                  <a:pt x="4527" y="1648"/>
                </a:lnTo>
                <a:close/>
                <a:moveTo>
                  <a:pt x="9457" y="1703"/>
                </a:moveTo>
                <a:cubicBezTo>
                  <a:pt x="9462" y="1703"/>
                  <a:pt x="9468" y="1706"/>
                  <a:pt x="9481" y="1713"/>
                </a:cubicBezTo>
                <a:lnTo>
                  <a:pt x="9468" y="1739"/>
                </a:lnTo>
                <a:lnTo>
                  <a:pt x="9430" y="1739"/>
                </a:lnTo>
                <a:lnTo>
                  <a:pt x="9443" y="1713"/>
                </a:lnTo>
                <a:cubicBezTo>
                  <a:pt x="9449" y="1706"/>
                  <a:pt x="9452" y="1703"/>
                  <a:pt x="9457" y="1703"/>
                </a:cubicBezTo>
                <a:close/>
                <a:moveTo>
                  <a:pt x="9454" y="1796"/>
                </a:moveTo>
                <a:cubicBezTo>
                  <a:pt x="9451" y="1796"/>
                  <a:pt x="9450" y="1801"/>
                  <a:pt x="9456" y="1817"/>
                </a:cubicBezTo>
                <a:cubicBezTo>
                  <a:pt x="9463" y="1809"/>
                  <a:pt x="9457" y="1796"/>
                  <a:pt x="9454" y="1796"/>
                </a:cubicBezTo>
                <a:close/>
                <a:moveTo>
                  <a:pt x="4995" y="1800"/>
                </a:moveTo>
                <a:cubicBezTo>
                  <a:pt x="4990" y="1800"/>
                  <a:pt x="4987" y="1810"/>
                  <a:pt x="4981" y="1830"/>
                </a:cubicBezTo>
                <a:cubicBezTo>
                  <a:pt x="4994" y="1856"/>
                  <a:pt x="5020" y="1868"/>
                  <a:pt x="5020" y="1868"/>
                </a:cubicBezTo>
                <a:cubicBezTo>
                  <a:pt x="5033" y="1856"/>
                  <a:pt x="5033" y="1856"/>
                  <a:pt x="5020" y="1830"/>
                </a:cubicBezTo>
                <a:cubicBezTo>
                  <a:pt x="5007" y="1810"/>
                  <a:pt x="5000" y="1800"/>
                  <a:pt x="4995" y="1800"/>
                </a:cubicBezTo>
                <a:close/>
                <a:moveTo>
                  <a:pt x="414" y="1859"/>
                </a:moveTo>
                <a:cubicBezTo>
                  <a:pt x="409" y="1859"/>
                  <a:pt x="402" y="1862"/>
                  <a:pt x="389" y="1868"/>
                </a:cubicBezTo>
                <a:lnTo>
                  <a:pt x="376" y="1881"/>
                </a:lnTo>
                <a:lnTo>
                  <a:pt x="415" y="1894"/>
                </a:lnTo>
                <a:lnTo>
                  <a:pt x="428" y="1868"/>
                </a:lnTo>
                <a:cubicBezTo>
                  <a:pt x="422" y="1862"/>
                  <a:pt x="418" y="1859"/>
                  <a:pt x="414" y="1859"/>
                </a:cubicBezTo>
                <a:close/>
                <a:moveTo>
                  <a:pt x="9312" y="1879"/>
                </a:moveTo>
                <a:cubicBezTo>
                  <a:pt x="9317" y="1879"/>
                  <a:pt x="9324" y="1887"/>
                  <a:pt x="9339" y="1894"/>
                </a:cubicBezTo>
                <a:cubicBezTo>
                  <a:pt x="9339" y="1894"/>
                  <a:pt x="9339" y="1894"/>
                  <a:pt x="9326" y="1907"/>
                </a:cubicBezTo>
                <a:lnTo>
                  <a:pt x="9287" y="1907"/>
                </a:lnTo>
                <a:lnTo>
                  <a:pt x="9300" y="1894"/>
                </a:lnTo>
                <a:cubicBezTo>
                  <a:pt x="9305" y="1883"/>
                  <a:pt x="9309" y="1879"/>
                  <a:pt x="9312" y="1879"/>
                </a:cubicBezTo>
                <a:close/>
                <a:moveTo>
                  <a:pt x="4504" y="1889"/>
                </a:moveTo>
                <a:cubicBezTo>
                  <a:pt x="4515" y="1889"/>
                  <a:pt x="4527" y="1894"/>
                  <a:pt x="4527" y="1894"/>
                </a:cubicBezTo>
                <a:cubicBezTo>
                  <a:pt x="4540" y="1907"/>
                  <a:pt x="4553" y="1933"/>
                  <a:pt x="4540" y="1946"/>
                </a:cubicBezTo>
                <a:cubicBezTo>
                  <a:pt x="4540" y="1946"/>
                  <a:pt x="4523" y="1963"/>
                  <a:pt x="4510" y="1963"/>
                </a:cubicBezTo>
                <a:cubicBezTo>
                  <a:pt x="4507" y="1963"/>
                  <a:pt x="4503" y="1962"/>
                  <a:pt x="4501" y="1959"/>
                </a:cubicBezTo>
                <a:cubicBezTo>
                  <a:pt x="4475" y="1933"/>
                  <a:pt x="4488" y="1894"/>
                  <a:pt x="4488" y="1894"/>
                </a:cubicBezTo>
                <a:cubicBezTo>
                  <a:pt x="4492" y="1890"/>
                  <a:pt x="4498" y="1889"/>
                  <a:pt x="4504" y="1889"/>
                </a:cubicBezTo>
                <a:close/>
                <a:moveTo>
                  <a:pt x="9400" y="2047"/>
                </a:moveTo>
                <a:cubicBezTo>
                  <a:pt x="9401" y="2048"/>
                  <a:pt x="9402" y="2049"/>
                  <a:pt x="9404" y="2050"/>
                </a:cubicBezTo>
                <a:cubicBezTo>
                  <a:pt x="9405" y="2050"/>
                  <a:pt x="9406" y="2050"/>
                  <a:pt x="9408" y="2050"/>
                </a:cubicBezTo>
                <a:lnTo>
                  <a:pt x="9408" y="2050"/>
                </a:lnTo>
                <a:cubicBezTo>
                  <a:pt x="9405" y="2049"/>
                  <a:pt x="9403" y="2048"/>
                  <a:pt x="9400" y="2047"/>
                </a:cubicBezTo>
                <a:close/>
                <a:moveTo>
                  <a:pt x="9408" y="2050"/>
                </a:moveTo>
                <a:cubicBezTo>
                  <a:pt x="9414" y="2053"/>
                  <a:pt x="9418" y="2053"/>
                  <a:pt x="9420" y="2053"/>
                </a:cubicBezTo>
                <a:cubicBezTo>
                  <a:pt x="9423" y="2053"/>
                  <a:pt x="9418" y="2051"/>
                  <a:pt x="9408" y="2050"/>
                </a:cubicBezTo>
                <a:close/>
                <a:moveTo>
                  <a:pt x="9205" y="2006"/>
                </a:moveTo>
                <a:cubicBezTo>
                  <a:pt x="9210" y="2006"/>
                  <a:pt x="9216" y="2008"/>
                  <a:pt x="9222" y="2011"/>
                </a:cubicBezTo>
                <a:cubicBezTo>
                  <a:pt x="9248" y="2024"/>
                  <a:pt x="9248" y="2024"/>
                  <a:pt x="9235" y="2050"/>
                </a:cubicBezTo>
                <a:cubicBezTo>
                  <a:pt x="9229" y="2070"/>
                  <a:pt x="9225" y="2079"/>
                  <a:pt x="9220" y="2079"/>
                </a:cubicBezTo>
                <a:cubicBezTo>
                  <a:pt x="9216" y="2079"/>
                  <a:pt x="9209" y="2070"/>
                  <a:pt x="9196" y="2050"/>
                </a:cubicBezTo>
                <a:cubicBezTo>
                  <a:pt x="9186" y="2021"/>
                  <a:pt x="9191" y="2006"/>
                  <a:pt x="9205" y="2006"/>
                </a:cubicBezTo>
                <a:close/>
                <a:moveTo>
                  <a:pt x="496" y="2006"/>
                </a:moveTo>
                <a:cubicBezTo>
                  <a:pt x="504" y="2006"/>
                  <a:pt x="511" y="2007"/>
                  <a:pt x="519" y="2011"/>
                </a:cubicBezTo>
                <a:lnTo>
                  <a:pt x="493" y="2024"/>
                </a:lnTo>
                <a:cubicBezTo>
                  <a:pt x="491" y="2022"/>
                  <a:pt x="490" y="2021"/>
                  <a:pt x="488" y="2021"/>
                </a:cubicBezTo>
                <a:cubicBezTo>
                  <a:pt x="481" y="2021"/>
                  <a:pt x="486" y="2050"/>
                  <a:pt x="519" y="2050"/>
                </a:cubicBezTo>
                <a:cubicBezTo>
                  <a:pt x="545" y="2076"/>
                  <a:pt x="571" y="2089"/>
                  <a:pt x="571" y="2089"/>
                </a:cubicBezTo>
                <a:cubicBezTo>
                  <a:pt x="560" y="2100"/>
                  <a:pt x="549" y="2104"/>
                  <a:pt x="538" y="2104"/>
                </a:cubicBezTo>
                <a:cubicBezTo>
                  <a:pt x="523" y="2104"/>
                  <a:pt x="508" y="2096"/>
                  <a:pt x="493" y="2089"/>
                </a:cubicBezTo>
                <a:cubicBezTo>
                  <a:pt x="428" y="2063"/>
                  <a:pt x="428" y="2063"/>
                  <a:pt x="454" y="2024"/>
                </a:cubicBezTo>
                <a:cubicBezTo>
                  <a:pt x="463" y="2015"/>
                  <a:pt x="479" y="2006"/>
                  <a:pt x="496" y="2006"/>
                </a:cubicBezTo>
                <a:close/>
                <a:moveTo>
                  <a:pt x="8937" y="2050"/>
                </a:moveTo>
                <a:cubicBezTo>
                  <a:pt x="8963" y="2063"/>
                  <a:pt x="8989" y="2089"/>
                  <a:pt x="8976" y="2102"/>
                </a:cubicBezTo>
                <a:lnTo>
                  <a:pt x="8937" y="2115"/>
                </a:lnTo>
                <a:lnTo>
                  <a:pt x="8924" y="2076"/>
                </a:lnTo>
                <a:lnTo>
                  <a:pt x="8937" y="2050"/>
                </a:lnTo>
                <a:close/>
                <a:moveTo>
                  <a:pt x="4788" y="2190"/>
                </a:moveTo>
                <a:cubicBezTo>
                  <a:pt x="4793" y="2190"/>
                  <a:pt x="4799" y="2199"/>
                  <a:pt x="4812" y="2219"/>
                </a:cubicBezTo>
                <a:cubicBezTo>
                  <a:pt x="4825" y="2245"/>
                  <a:pt x="4799" y="2258"/>
                  <a:pt x="4799" y="2258"/>
                </a:cubicBezTo>
                <a:cubicBezTo>
                  <a:pt x="4793" y="2264"/>
                  <a:pt x="4789" y="2266"/>
                  <a:pt x="4787" y="2266"/>
                </a:cubicBezTo>
                <a:cubicBezTo>
                  <a:pt x="4778" y="2266"/>
                  <a:pt x="4783" y="2239"/>
                  <a:pt x="4773" y="2219"/>
                </a:cubicBezTo>
                <a:cubicBezTo>
                  <a:pt x="4780" y="2199"/>
                  <a:pt x="4783" y="2190"/>
                  <a:pt x="4788" y="2190"/>
                </a:cubicBezTo>
                <a:close/>
                <a:moveTo>
                  <a:pt x="313" y="2212"/>
                </a:moveTo>
                <a:cubicBezTo>
                  <a:pt x="318" y="2212"/>
                  <a:pt x="324" y="2219"/>
                  <a:pt x="337" y="2232"/>
                </a:cubicBezTo>
                <a:cubicBezTo>
                  <a:pt x="337" y="2232"/>
                  <a:pt x="337" y="2271"/>
                  <a:pt x="324" y="2284"/>
                </a:cubicBezTo>
                <a:lnTo>
                  <a:pt x="285" y="2284"/>
                </a:lnTo>
                <a:cubicBezTo>
                  <a:pt x="260" y="2271"/>
                  <a:pt x="272" y="2245"/>
                  <a:pt x="298" y="2232"/>
                </a:cubicBezTo>
                <a:cubicBezTo>
                  <a:pt x="305" y="2219"/>
                  <a:pt x="308" y="2212"/>
                  <a:pt x="313" y="2212"/>
                </a:cubicBezTo>
                <a:close/>
                <a:moveTo>
                  <a:pt x="8835" y="2326"/>
                </a:moveTo>
                <a:cubicBezTo>
                  <a:pt x="8839" y="2326"/>
                  <a:pt x="8846" y="2329"/>
                  <a:pt x="8859" y="2335"/>
                </a:cubicBezTo>
                <a:cubicBezTo>
                  <a:pt x="8859" y="2335"/>
                  <a:pt x="8885" y="2348"/>
                  <a:pt x="8872" y="2361"/>
                </a:cubicBezTo>
                <a:lnTo>
                  <a:pt x="8833" y="2374"/>
                </a:lnTo>
                <a:cubicBezTo>
                  <a:pt x="8807" y="2361"/>
                  <a:pt x="8820" y="2335"/>
                  <a:pt x="8820" y="2335"/>
                </a:cubicBezTo>
                <a:cubicBezTo>
                  <a:pt x="8826" y="2329"/>
                  <a:pt x="8830" y="2326"/>
                  <a:pt x="8835" y="2326"/>
                </a:cubicBezTo>
                <a:close/>
                <a:moveTo>
                  <a:pt x="5227" y="2426"/>
                </a:moveTo>
                <a:cubicBezTo>
                  <a:pt x="5227" y="2426"/>
                  <a:pt x="5226" y="2426"/>
                  <a:pt x="5226" y="2426"/>
                </a:cubicBezTo>
                <a:lnTo>
                  <a:pt x="5226" y="2426"/>
                </a:lnTo>
                <a:cubicBezTo>
                  <a:pt x="5230" y="2433"/>
                  <a:pt x="5232" y="2437"/>
                  <a:pt x="5232" y="2437"/>
                </a:cubicBezTo>
                <a:cubicBezTo>
                  <a:pt x="5232" y="2437"/>
                  <a:pt x="5231" y="2433"/>
                  <a:pt x="5227" y="2426"/>
                </a:cubicBezTo>
                <a:close/>
                <a:moveTo>
                  <a:pt x="4241" y="2517"/>
                </a:moveTo>
                <a:cubicBezTo>
                  <a:pt x="4242" y="2518"/>
                  <a:pt x="4243" y="2518"/>
                  <a:pt x="4243" y="2519"/>
                </a:cubicBezTo>
                <a:lnTo>
                  <a:pt x="4243" y="2519"/>
                </a:lnTo>
                <a:cubicBezTo>
                  <a:pt x="4245" y="2518"/>
                  <a:pt x="4244" y="2517"/>
                  <a:pt x="4241" y="2517"/>
                </a:cubicBezTo>
                <a:close/>
                <a:moveTo>
                  <a:pt x="5087" y="2499"/>
                </a:moveTo>
                <a:cubicBezTo>
                  <a:pt x="5100" y="2499"/>
                  <a:pt x="5098" y="2516"/>
                  <a:pt x="5059" y="2556"/>
                </a:cubicBezTo>
                <a:cubicBezTo>
                  <a:pt x="5046" y="2562"/>
                  <a:pt x="5039" y="2566"/>
                  <a:pt x="5034" y="2566"/>
                </a:cubicBezTo>
                <a:cubicBezTo>
                  <a:pt x="5029" y="2566"/>
                  <a:pt x="5026" y="2562"/>
                  <a:pt x="5020" y="2556"/>
                </a:cubicBezTo>
                <a:cubicBezTo>
                  <a:pt x="5020" y="2556"/>
                  <a:pt x="5046" y="2517"/>
                  <a:pt x="5072" y="2504"/>
                </a:cubicBezTo>
                <a:cubicBezTo>
                  <a:pt x="5078" y="2501"/>
                  <a:pt x="5083" y="2499"/>
                  <a:pt x="5087" y="2499"/>
                </a:cubicBezTo>
                <a:close/>
                <a:moveTo>
                  <a:pt x="4243" y="2519"/>
                </a:moveTo>
                <a:cubicBezTo>
                  <a:pt x="4238" y="2523"/>
                  <a:pt x="4210" y="2533"/>
                  <a:pt x="4190" y="2543"/>
                </a:cubicBezTo>
                <a:cubicBezTo>
                  <a:pt x="4173" y="2559"/>
                  <a:pt x="4172" y="2570"/>
                  <a:pt x="4186" y="2570"/>
                </a:cubicBezTo>
                <a:cubicBezTo>
                  <a:pt x="4194" y="2570"/>
                  <a:pt x="4209" y="2566"/>
                  <a:pt x="4228" y="2556"/>
                </a:cubicBezTo>
                <a:cubicBezTo>
                  <a:pt x="4253" y="2531"/>
                  <a:pt x="4254" y="2530"/>
                  <a:pt x="4243" y="2519"/>
                </a:cubicBezTo>
                <a:close/>
                <a:moveTo>
                  <a:pt x="649" y="2543"/>
                </a:moveTo>
                <a:lnTo>
                  <a:pt x="636" y="2556"/>
                </a:lnTo>
                <a:cubicBezTo>
                  <a:pt x="636" y="2556"/>
                  <a:pt x="649" y="2595"/>
                  <a:pt x="675" y="2608"/>
                </a:cubicBezTo>
                <a:cubicBezTo>
                  <a:pt x="675" y="2608"/>
                  <a:pt x="688" y="2595"/>
                  <a:pt x="688" y="2595"/>
                </a:cubicBezTo>
                <a:cubicBezTo>
                  <a:pt x="700" y="2582"/>
                  <a:pt x="675" y="2556"/>
                  <a:pt x="649" y="2543"/>
                </a:cubicBezTo>
                <a:close/>
                <a:moveTo>
                  <a:pt x="5149" y="2660"/>
                </a:moveTo>
                <a:lnTo>
                  <a:pt x="5162" y="2686"/>
                </a:lnTo>
                <a:cubicBezTo>
                  <a:pt x="5144" y="2695"/>
                  <a:pt x="5126" y="2704"/>
                  <a:pt x="5112" y="2704"/>
                </a:cubicBezTo>
                <a:cubicBezTo>
                  <a:pt x="5106" y="2704"/>
                  <a:pt x="5101" y="2702"/>
                  <a:pt x="5097" y="2699"/>
                </a:cubicBezTo>
                <a:lnTo>
                  <a:pt x="5110" y="2660"/>
                </a:lnTo>
                <a:close/>
                <a:moveTo>
                  <a:pt x="8401" y="3264"/>
                </a:moveTo>
                <a:lnTo>
                  <a:pt x="8401" y="3264"/>
                </a:lnTo>
                <a:cubicBezTo>
                  <a:pt x="8401" y="3264"/>
                  <a:pt x="8409" y="3267"/>
                  <a:pt x="8420" y="3272"/>
                </a:cubicBezTo>
                <a:lnTo>
                  <a:pt x="8420" y="3272"/>
                </a:lnTo>
                <a:cubicBezTo>
                  <a:pt x="8419" y="3271"/>
                  <a:pt x="8419" y="3270"/>
                  <a:pt x="8418" y="3269"/>
                </a:cubicBezTo>
                <a:cubicBezTo>
                  <a:pt x="8406" y="3266"/>
                  <a:pt x="8402" y="3264"/>
                  <a:pt x="8401" y="3264"/>
                </a:cubicBezTo>
                <a:close/>
                <a:moveTo>
                  <a:pt x="5629" y="3983"/>
                </a:moveTo>
                <a:lnTo>
                  <a:pt x="5668" y="3996"/>
                </a:lnTo>
                <a:lnTo>
                  <a:pt x="5681" y="4009"/>
                </a:lnTo>
                <a:cubicBezTo>
                  <a:pt x="5654" y="4018"/>
                  <a:pt x="5633" y="4027"/>
                  <a:pt x="5623" y="4027"/>
                </a:cubicBezTo>
                <a:cubicBezTo>
                  <a:pt x="5619" y="4027"/>
                  <a:pt x="5616" y="4025"/>
                  <a:pt x="5616" y="4022"/>
                </a:cubicBezTo>
                <a:lnTo>
                  <a:pt x="5629" y="3983"/>
                </a:lnTo>
                <a:close/>
                <a:moveTo>
                  <a:pt x="8223" y="4048"/>
                </a:moveTo>
                <a:cubicBezTo>
                  <a:pt x="8249" y="4060"/>
                  <a:pt x="8275" y="4073"/>
                  <a:pt x="8275" y="4099"/>
                </a:cubicBezTo>
                <a:lnTo>
                  <a:pt x="8262" y="4112"/>
                </a:lnTo>
                <a:cubicBezTo>
                  <a:pt x="8236" y="4099"/>
                  <a:pt x="8210" y="4060"/>
                  <a:pt x="8210" y="4060"/>
                </a:cubicBezTo>
                <a:lnTo>
                  <a:pt x="8223" y="4048"/>
                </a:lnTo>
                <a:close/>
                <a:moveTo>
                  <a:pt x="5966" y="4398"/>
                </a:moveTo>
                <a:cubicBezTo>
                  <a:pt x="5979" y="4411"/>
                  <a:pt x="5979" y="4411"/>
                  <a:pt x="5954" y="4424"/>
                </a:cubicBezTo>
                <a:cubicBezTo>
                  <a:pt x="5928" y="4450"/>
                  <a:pt x="5889" y="4450"/>
                  <a:pt x="5889" y="4450"/>
                </a:cubicBezTo>
                <a:cubicBezTo>
                  <a:pt x="5876" y="4437"/>
                  <a:pt x="5941" y="4411"/>
                  <a:pt x="5966" y="4398"/>
                </a:cubicBezTo>
                <a:close/>
                <a:moveTo>
                  <a:pt x="6343" y="4476"/>
                </a:moveTo>
                <a:lnTo>
                  <a:pt x="6356" y="4489"/>
                </a:lnTo>
                <a:cubicBezTo>
                  <a:pt x="6330" y="4514"/>
                  <a:pt x="6317" y="4527"/>
                  <a:pt x="6304" y="4527"/>
                </a:cubicBezTo>
                <a:lnTo>
                  <a:pt x="6291" y="4514"/>
                </a:lnTo>
                <a:cubicBezTo>
                  <a:pt x="6304" y="4489"/>
                  <a:pt x="6343" y="4476"/>
                  <a:pt x="6343" y="4476"/>
                </a:cubicBezTo>
                <a:close/>
                <a:moveTo>
                  <a:pt x="7701" y="4664"/>
                </a:moveTo>
                <a:cubicBezTo>
                  <a:pt x="7708" y="4664"/>
                  <a:pt x="7711" y="4670"/>
                  <a:pt x="7717" y="4683"/>
                </a:cubicBezTo>
                <a:cubicBezTo>
                  <a:pt x="7743" y="4709"/>
                  <a:pt x="7705" y="4735"/>
                  <a:pt x="7692" y="4735"/>
                </a:cubicBezTo>
                <a:cubicBezTo>
                  <a:pt x="7653" y="4722"/>
                  <a:pt x="7653" y="4683"/>
                  <a:pt x="7666" y="4683"/>
                </a:cubicBezTo>
                <a:cubicBezTo>
                  <a:pt x="7685" y="4670"/>
                  <a:pt x="7695" y="4664"/>
                  <a:pt x="7701" y="4664"/>
                </a:cubicBezTo>
                <a:close/>
                <a:moveTo>
                  <a:pt x="6420" y="4761"/>
                </a:moveTo>
                <a:lnTo>
                  <a:pt x="6433" y="4774"/>
                </a:lnTo>
                <a:cubicBezTo>
                  <a:pt x="6423" y="4795"/>
                  <a:pt x="6412" y="4816"/>
                  <a:pt x="6395" y="4816"/>
                </a:cubicBezTo>
                <a:cubicBezTo>
                  <a:pt x="6391" y="4816"/>
                  <a:pt x="6386" y="4815"/>
                  <a:pt x="6382" y="4813"/>
                </a:cubicBezTo>
                <a:lnTo>
                  <a:pt x="6382" y="4787"/>
                </a:lnTo>
                <a:lnTo>
                  <a:pt x="6420" y="4761"/>
                </a:lnTo>
                <a:close/>
                <a:moveTo>
                  <a:pt x="12581" y="1"/>
                </a:moveTo>
                <a:cubicBezTo>
                  <a:pt x="12529" y="1"/>
                  <a:pt x="12517" y="1"/>
                  <a:pt x="12517" y="27"/>
                </a:cubicBezTo>
                <a:cubicBezTo>
                  <a:pt x="12504" y="27"/>
                  <a:pt x="12455" y="30"/>
                  <a:pt x="12400" y="30"/>
                </a:cubicBezTo>
                <a:cubicBezTo>
                  <a:pt x="12345" y="30"/>
                  <a:pt x="12283" y="27"/>
                  <a:pt x="12244" y="14"/>
                </a:cubicBezTo>
                <a:cubicBezTo>
                  <a:pt x="12237" y="6"/>
                  <a:pt x="12230" y="3"/>
                  <a:pt x="12223" y="3"/>
                </a:cubicBezTo>
                <a:cubicBezTo>
                  <a:pt x="12205" y="3"/>
                  <a:pt x="12189" y="25"/>
                  <a:pt x="12179" y="53"/>
                </a:cubicBezTo>
                <a:cubicBezTo>
                  <a:pt x="12179" y="79"/>
                  <a:pt x="12153" y="117"/>
                  <a:pt x="12127" y="117"/>
                </a:cubicBezTo>
                <a:lnTo>
                  <a:pt x="12127" y="53"/>
                </a:lnTo>
                <a:cubicBezTo>
                  <a:pt x="12140" y="27"/>
                  <a:pt x="12140" y="27"/>
                  <a:pt x="12101" y="27"/>
                </a:cubicBezTo>
                <a:lnTo>
                  <a:pt x="12050" y="27"/>
                </a:lnTo>
                <a:cubicBezTo>
                  <a:pt x="12050" y="53"/>
                  <a:pt x="11933" y="79"/>
                  <a:pt x="11764" y="105"/>
                </a:cubicBezTo>
                <a:cubicBezTo>
                  <a:pt x="11557" y="143"/>
                  <a:pt x="11492" y="169"/>
                  <a:pt x="11492" y="195"/>
                </a:cubicBezTo>
                <a:cubicBezTo>
                  <a:pt x="11501" y="214"/>
                  <a:pt x="11490" y="226"/>
                  <a:pt x="11453" y="226"/>
                </a:cubicBezTo>
                <a:cubicBezTo>
                  <a:pt x="11439" y="226"/>
                  <a:pt x="11422" y="225"/>
                  <a:pt x="11401" y="221"/>
                </a:cubicBezTo>
                <a:cubicBezTo>
                  <a:pt x="11317" y="189"/>
                  <a:pt x="11275" y="176"/>
                  <a:pt x="11252" y="176"/>
                </a:cubicBezTo>
                <a:cubicBezTo>
                  <a:pt x="11229" y="176"/>
                  <a:pt x="11226" y="189"/>
                  <a:pt x="11219" y="208"/>
                </a:cubicBezTo>
                <a:cubicBezTo>
                  <a:pt x="11224" y="206"/>
                  <a:pt x="11228" y="205"/>
                  <a:pt x="11232" y="205"/>
                </a:cubicBezTo>
                <a:cubicBezTo>
                  <a:pt x="11250" y="205"/>
                  <a:pt x="11258" y="228"/>
                  <a:pt x="11258" y="260"/>
                </a:cubicBezTo>
                <a:cubicBezTo>
                  <a:pt x="11273" y="289"/>
                  <a:pt x="11271" y="306"/>
                  <a:pt x="11260" y="306"/>
                </a:cubicBezTo>
                <a:cubicBezTo>
                  <a:pt x="11251" y="306"/>
                  <a:pt x="11237" y="296"/>
                  <a:pt x="11219" y="273"/>
                </a:cubicBezTo>
                <a:cubicBezTo>
                  <a:pt x="11215" y="262"/>
                  <a:pt x="11201" y="257"/>
                  <a:pt x="11180" y="257"/>
                </a:cubicBezTo>
                <a:cubicBezTo>
                  <a:pt x="11085" y="257"/>
                  <a:pt x="10859" y="365"/>
                  <a:pt x="10869" y="429"/>
                </a:cubicBezTo>
                <a:lnTo>
                  <a:pt x="10856" y="403"/>
                </a:lnTo>
                <a:cubicBezTo>
                  <a:pt x="10850" y="391"/>
                  <a:pt x="10845" y="385"/>
                  <a:pt x="10832" y="385"/>
                </a:cubicBezTo>
                <a:cubicBezTo>
                  <a:pt x="10816" y="385"/>
                  <a:pt x="10790" y="394"/>
                  <a:pt x="10740" y="416"/>
                </a:cubicBezTo>
                <a:cubicBezTo>
                  <a:pt x="10688" y="442"/>
                  <a:pt x="10675" y="455"/>
                  <a:pt x="10675" y="455"/>
                </a:cubicBezTo>
                <a:cubicBezTo>
                  <a:pt x="10694" y="493"/>
                  <a:pt x="10622" y="517"/>
                  <a:pt x="10578" y="517"/>
                </a:cubicBezTo>
                <a:cubicBezTo>
                  <a:pt x="10561" y="517"/>
                  <a:pt x="10548" y="514"/>
                  <a:pt x="10545" y="507"/>
                </a:cubicBezTo>
                <a:cubicBezTo>
                  <a:pt x="10529" y="501"/>
                  <a:pt x="10519" y="498"/>
                  <a:pt x="10511" y="498"/>
                </a:cubicBezTo>
                <a:cubicBezTo>
                  <a:pt x="10499" y="498"/>
                  <a:pt x="10490" y="504"/>
                  <a:pt x="10467" y="520"/>
                </a:cubicBezTo>
                <a:cubicBezTo>
                  <a:pt x="10438" y="588"/>
                  <a:pt x="10364" y="620"/>
                  <a:pt x="10318" y="620"/>
                </a:cubicBezTo>
                <a:cubicBezTo>
                  <a:pt x="10304" y="620"/>
                  <a:pt x="10292" y="617"/>
                  <a:pt x="10286" y="610"/>
                </a:cubicBezTo>
                <a:cubicBezTo>
                  <a:pt x="10286" y="610"/>
                  <a:pt x="10273" y="623"/>
                  <a:pt x="10247" y="636"/>
                </a:cubicBezTo>
                <a:cubicBezTo>
                  <a:pt x="10247" y="675"/>
                  <a:pt x="10208" y="701"/>
                  <a:pt x="10182" y="714"/>
                </a:cubicBezTo>
                <a:cubicBezTo>
                  <a:pt x="10117" y="753"/>
                  <a:pt x="10104" y="766"/>
                  <a:pt x="10143" y="779"/>
                </a:cubicBezTo>
                <a:cubicBezTo>
                  <a:pt x="10156" y="805"/>
                  <a:pt x="10169" y="831"/>
                  <a:pt x="10156" y="844"/>
                </a:cubicBezTo>
                <a:lnTo>
                  <a:pt x="10130" y="818"/>
                </a:lnTo>
                <a:cubicBezTo>
                  <a:pt x="10127" y="812"/>
                  <a:pt x="10122" y="810"/>
                  <a:pt x="10115" y="810"/>
                </a:cubicBezTo>
                <a:cubicBezTo>
                  <a:pt x="10089" y="810"/>
                  <a:pt x="10036" y="845"/>
                  <a:pt x="9974" y="896"/>
                </a:cubicBezTo>
                <a:cubicBezTo>
                  <a:pt x="9895" y="952"/>
                  <a:pt x="9856" y="989"/>
                  <a:pt x="9821" y="989"/>
                </a:cubicBezTo>
                <a:cubicBezTo>
                  <a:pt x="9816" y="989"/>
                  <a:pt x="9811" y="988"/>
                  <a:pt x="9806" y="987"/>
                </a:cubicBezTo>
                <a:lnTo>
                  <a:pt x="9806" y="1025"/>
                </a:lnTo>
                <a:cubicBezTo>
                  <a:pt x="9806" y="1051"/>
                  <a:pt x="9800" y="1065"/>
                  <a:pt x="9789" y="1065"/>
                </a:cubicBezTo>
                <a:cubicBezTo>
                  <a:pt x="9784" y="1065"/>
                  <a:pt x="9776" y="1061"/>
                  <a:pt x="9767" y="1051"/>
                </a:cubicBezTo>
                <a:cubicBezTo>
                  <a:pt x="9728" y="1051"/>
                  <a:pt x="9650" y="1103"/>
                  <a:pt x="9637" y="1168"/>
                </a:cubicBezTo>
                <a:cubicBezTo>
                  <a:pt x="9624" y="1181"/>
                  <a:pt x="9611" y="1194"/>
                  <a:pt x="9611" y="1194"/>
                </a:cubicBezTo>
                <a:cubicBezTo>
                  <a:pt x="9599" y="1189"/>
                  <a:pt x="9588" y="1187"/>
                  <a:pt x="9578" y="1187"/>
                </a:cubicBezTo>
                <a:cubicBezTo>
                  <a:pt x="9530" y="1187"/>
                  <a:pt x="9499" y="1232"/>
                  <a:pt x="9520" y="1285"/>
                </a:cubicBezTo>
                <a:cubicBezTo>
                  <a:pt x="9512" y="1277"/>
                  <a:pt x="9506" y="1274"/>
                  <a:pt x="9500" y="1274"/>
                </a:cubicBezTo>
                <a:cubicBezTo>
                  <a:pt x="9486" y="1274"/>
                  <a:pt x="9477" y="1289"/>
                  <a:pt x="9468" y="1298"/>
                </a:cubicBezTo>
                <a:cubicBezTo>
                  <a:pt x="9457" y="1343"/>
                  <a:pt x="9398" y="1407"/>
                  <a:pt x="9373" y="1407"/>
                </a:cubicBezTo>
                <a:cubicBezTo>
                  <a:pt x="9369" y="1407"/>
                  <a:pt x="9366" y="1405"/>
                  <a:pt x="9365" y="1402"/>
                </a:cubicBezTo>
                <a:lnTo>
                  <a:pt x="9339" y="1415"/>
                </a:lnTo>
                <a:cubicBezTo>
                  <a:pt x="9352" y="1453"/>
                  <a:pt x="9339" y="1479"/>
                  <a:pt x="9313" y="1492"/>
                </a:cubicBezTo>
                <a:cubicBezTo>
                  <a:pt x="9300" y="1518"/>
                  <a:pt x="9287" y="1531"/>
                  <a:pt x="9300" y="1570"/>
                </a:cubicBezTo>
                <a:cubicBezTo>
                  <a:pt x="9300" y="1609"/>
                  <a:pt x="9287" y="1635"/>
                  <a:pt x="9287" y="1635"/>
                </a:cubicBezTo>
                <a:cubicBezTo>
                  <a:pt x="9285" y="1637"/>
                  <a:pt x="9283" y="1638"/>
                  <a:pt x="9282" y="1638"/>
                </a:cubicBezTo>
                <a:cubicBezTo>
                  <a:pt x="9270" y="1638"/>
                  <a:pt x="9259" y="1604"/>
                  <a:pt x="9248" y="1570"/>
                </a:cubicBezTo>
                <a:cubicBezTo>
                  <a:pt x="9252" y="1556"/>
                  <a:pt x="9250" y="1550"/>
                  <a:pt x="9247" y="1550"/>
                </a:cubicBezTo>
                <a:cubicBezTo>
                  <a:pt x="9237" y="1550"/>
                  <a:pt x="9213" y="1595"/>
                  <a:pt x="9222" y="1661"/>
                </a:cubicBezTo>
                <a:cubicBezTo>
                  <a:pt x="9222" y="1717"/>
                  <a:pt x="9222" y="1742"/>
                  <a:pt x="9218" y="1742"/>
                </a:cubicBezTo>
                <a:cubicBezTo>
                  <a:pt x="9215" y="1742"/>
                  <a:pt x="9208" y="1723"/>
                  <a:pt x="9196" y="1687"/>
                </a:cubicBezTo>
                <a:cubicBezTo>
                  <a:pt x="9196" y="1661"/>
                  <a:pt x="9191" y="1636"/>
                  <a:pt x="9187" y="1636"/>
                </a:cubicBezTo>
                <a:cubicBezTo>
                  <a:pt x="9185" y="1636"/>
                  <a:pt x="9183" y="1643"/>
                  <a:pt x="9183" y="1661"/>
                </a:cubicBezTo>
                <a:cubicBezTo>
                  <a:pt x="9183" y="1661"/>
                  <a:pt x="9144" y="1700"/>
                  <a:pt x="9170" y="1726"/>
                </a:cubicBezTo>
                <a:cubicBezTo>
                  <a:pt x="9157" y="1739"/>
                  <a:pt x="9144" y="1765"/>
                  <a:pt x="9131" y="1778"/>
                </a:cubicBezTo>
                <a:cubicBezTo>
                  <a:pt x="9079" y="1804"/>
                  <a:pt x="9066" y="1830"/>
                  <a:pt x="9053" y="1843"/>
                </a:cubicBezTo>
                <a:cubicBezTo>
                  <a:pt x="9066" y="1881"/>
                  <a:pt x="9066" y="1881"/>
                  <a:pt x="9015" y="1881"/>
                </a:cubicBezTo>
                <a:cubicBezTo>
                  <a:pt x="9008" y="1878"/>
                  <a:pt x="9002" y="1877"/>
                  <a:pt x="8998" y="1877"/>
                </a:cubicBezTo>
                <a:cubicBezTo>
                  <a:pt x="8986" y="1877"/>
                  <a:pt x="8989" y="1891"/>
                  <a:pt x="9027" y="1920"/>
                </a:cubicBezTo>
                <a:cubicBezTo>
                  <a:pt x="9040" y="1959"/>
                  <a:pt x="9027" y="1972"/>
                  <a:pt x="8989" y="1985"/>
                </a:cubicBezTo>
                <a:cubicBezTo>
                  <a:pt x="8968" y="1970"/>
                  <a:pt x="8954" y="1965"/>
                  <a:pt x="8945" y="1965"/>
                </a:cubicBezTo>
                <a:cubicBezTo>
                  <a:pt x="8933" y="1965"/>
                  <a:pt x="8934" y="1977"/>
                  <a:pt x="8950" y="1985"/>
                </a:cubicBezTo>
                <a:cubicBezTo>
                  <a:pt x="8963" y="2024"/>
                  <a:pt x="8950" y="2050"/>
                  <a:pt x="8950" y="2050"/>
                </a:cubicBezTo>
                <a:cubicBezTo>
                  <a:pt x="8948" y="2049"/>
                  <a:pt x="8946" y="2048"/>
                  <a:pt x="8944" y="2048"/>
                </a:cubicBezTo>
                <a:cubicBezTo>
                  <a:pt x="8910" y="2048"/>
                  <a:pt x="8801" y="2231"/>
                  <a:pt x="8716" y="2413"/>
                </a:cubicBezTo>
                <a:cubicBezTo>
                  <a:pt x="8716" y="2426"/>
                  <a:pt x="8729" y="2465"/>
                  <a:pt x="8755" y="2478"/>
                </a:cubicBezTo>
                <a:cubicBezTo>
                  <a:pt x="8781" y="2491"/>
                  <a:pt x="8788" y="2494"/>
                  <a:pt x="8783" y="2494"/>
                </a:cubicBezTo>
                <a:cubicBezTo>
                  <a:pt x="8778" y="2494"/>
                  <a:pt x="8762" y="2491"/>
                  <a:pt x="8742" y="2491"/>
                </a:cubicBezTo>
                <a:cubicBezTo>
                  <a:pt x="8730" y="2489"/>
                  <a:pt x="8719" y="2489"/>
                  <a:pt x="8709" y="2489"/>
                </a:cubicBezTo>
                <a:cubicBezTo>
                  <a:pt x="8647" y="2489"/>
                  <a:pt x="8640" y="2521"/>
                  <a:pt x="8729" y="2543"/>
                </a:cubicBezTo>
                <a:cubicBezTo>
                  <a:pt x="8794" y="2543"/>
                  <a:pt x="8794" y="2543"/>
                  <a:pt x="8716" y="2556"/>
                </a:cubicBezTo>
                <a:cubicBezTo>
                  <a:pt x="8677" y="2569"/>
                  <a:pt x="8677" y="2569"/>
                  <a:pt x="8703" y="2608"/>
                </a:cubicBezTo>
                <a:cubicBezTo>
                  <a:pt x="8722" y="2617"/>
                  <a:pt x="8720" y="2626"/>
                  <a:pt x="8709" y="2626"/>
                </a:cubicBezTo>
                <a:cubicBezTo>
                  <a:pt x="8704" y="2626"/>
                  <a:pt x="8698" y="2625"/>
                  <a:pt x="8690" y="2621"/>
                </a:cubicBezTo>
                <a:cubicBezTo>
                  <a:pt x="8651" y="2634"/>
                  <a:pt x="8612" y="2634"/>
                  <a:pt x="8638" y="2660"/>
                </a:cubicBezTo>
                <a:cubicBezTo>
                  <a:pt x="8638" y="2660"/>
                  <a:pt x="8625" y="2673"/>
                  <a:pt x="8599" y="2686"/>
                </a:cubicBezTo>
                <a:cubicBezTo>
                  <a:pt x="8561" y="2686"/>
                  <a:pt x="8574" y="2725"/>
                  <a:pt x="8599" y="2763"/>
                </a:cubicBezTo>
                <a:cubicBezTo>
                  <a:pt x="8616" y="2814"/>
                  <a:pt x="8617" y="2842"/>
                  <a:pt x="8605" y="2842"/>
                </a:cubicBezTo>
                <a:cubicBezTo>
                  <a:pt x="8598" y="2842"/>
                  <a:pt x="8587" y="2834"/>
                  <a:pt x="8574" y="2815"/>
                </a:cubicBezTo>
                <a:cubicBezTo>
                  <a:pt x="8566" y="2810"/>
                  <a:pt x="8560" y="2808"/>
                  <a:pt x="8554" y="2808"/>
                </a:cubicBezTo>
                <a:cubicBezTo>
                  <a:pt x="8519" y="2808"/>
                  <a:pt x="8516" y="2899"/>
                  <a:pt x="8561" y="2932"/>
                </a:cubicBezTo>
                <a:cubicBezTo>
                  <a:pt x="8599" y="2971"/>
                  <a:pt x="8599" y="2971"/>
                  <a:pt x="8574" y="2971"/>
                </a:cubicBezTo>
                <a:cubicBezTo>
                  <a:pt x="8565" y="2967"/>
                  <a:pt x="8558" y="2965"/>
                  <a:pt x="8552" y="2965"/>
                </a:cubicBezTo>
                <a:cubicBezTo>
                  <a:pt x="8540" y="2965"/>
                  <a:pt x="8535" y="2971"/>
                  <a:pt x="8535" y="2971"/>
                </a:cubicBezTo>
                <a:cubicBezTo>
                  <a:pt x="8535" y="2990"/>
                  <a:pt x="8528" y="3002"/>
                  <a:pt x="8514" y="3002"/>
                </a:cubicBezTo>
                <a:cubicBezTo>
                  <a:pt x="8509" y="3002"/>
                  <a:pt x="8503" y="3000"/>
                  <a:pt x="8496" y="2997"/>
                </a:cubicBezTo>
                <a:cubicBezTo>
                  <a:pt x="8496" y="2997"/>
                  <a:pt x="8483" y="3023"/>
                  <a:pt x="8496" y="3075"/>
                </a:cubicBezTo>
                <a:cubicBezTo>
                  <a:pt x="8531" y="3133"/>
                  <a:pt x="8493" y="3181"/>
                  <a:pt x="8438" y="3181"/>
                </a:cubicBezTo>
                <a:cubicBezTo>
                  <a:pt x="8431" y="3181"/>
                  <a:pt x="8425" y="3180"/>
                  <a:pt x="8418" y="3179"/>
                </a:cubicBezTo>
                <a:lnTo>
                  <a:pt x="8418" y="3179"/>
                </a:lnTo>
                <a:lnTo>
                  <a:pt x="8431" y="3230"/>
                </a:lnTo>
                <a:cubicBezTo>
                  <a:pt x="8469" y="3268"/>
                  <a:pt x="8486" y="3292"/>
                  <a:pt x="8472" y="3292"/>
                </a:cubicBezTo>
                <a:cubicBezTo>
                  <a:pt x="8467" y="3292"/>
                  <a:pt x="8458" y="3289"/>
                  <a:pt x="8444" y="3282"/>
                </a:cubicBezTo>
                <a:cubicBezTo>
                  <a:pt x="8436" y="3278"/>
                  <a:pt x="8428" y="3275"/>
                  <a:pt x="8420" y="3272"/>
                </a:cubicBezTo>
                <a:lnTo>
                  <a:pt x="8420" y="3272"/>
                </a:lnTo>
                <a:cubicBezTo>
                  <a:pt x="8460" y="3315"/>
                  <a:pt x="8421" y="3366"/>
                  <a:pt x="8370" y="3366"/>
                </a:cubicBezTo>
                <a:cubicBezTo>
                  <a:pt x="8360" y="3366"/>
                  <a:pt x="8350" y="3364"/>
                  <a:pt x="8340" y="3360"/>
                </a:cubicBezTo>
                <a:cubicBezTo>
                  <a:pt x="8327" y="3354"/>
                  <a:pt x="8321" y="3350"/>
                  <a:pt x="8316" y="3350"/>
                </a:cubicBezTo>
                <a:cubicBezTo>
                  <a:pt x="8311" y="3350"/>
                  <a:pt x="8308" y="3354"/>
                  <a:pt x="8301" y="3360"/>
                </a:cubicBezTo>
                <a:lnTo>
                  <a:pt x="8340" y="3373"/>
                </a:lnTo>
                <a:cubicBezTo>
                  <a:pt x="8366" y="3386"/>
                  <a:pt x="8392" y="3399"/>
                  <a:pt x="8379" y="3425"/>
                </a:cubicBezTo>
                <a:cubicBezTo>
                  <a:pt x="8379" y="3435"/>
                  <a:pt x="8370" y="3454"/>
                  <a:pt x="8353" y="3454"/>
                </a:cubicBezTo>
                <a:cubicBezTo>
                  <a:pt x="8349" y="3454"/>
                  <a:pt x="8345" y="3453"/>
                  <a:pt x="8340" y="3451"/>
                </a:cubicBezTo>
                <a:cubicBezTo>
                  <a:pt x="8301" y="3451"/>
                  <a:pt x="8262" y="3464"/>
                  <a:pt x="8288" y="3477"/>
                </a:cubicBezTo>
                <a:cubicBezTo>
                  <a:pt x="8288" y="3477"/>
                  <a:pt x="8288" y="3490"/>
                  <a:pt x="8249" y="3503"/>
                </a:cubicBezTo>
                <a:cubicBezTo>
                  <a:pt x="8236" y="3516"/>
                  <a:pt x="8223" y="3529"/>
                  <a:pt x="8210" y="3568"/>
                </a:cubicBezTo>
                <a:cubicBezTo>
                  <a:pt x="8232" y="3600"/>
                  <a:pt x="8218" y="3623"/>
                  <a:pt x="8198" y="3623"/>
                </a:cubicBezTo>
                <a:cubicBezTo>
                  <a:pt x="8194" y="3623"/>
                  <a:pt x="8189" y="3622"/>
                  <a:pt x="8184" y="3620"/>
                </a:cubicBezTo>
                <a:cubicBezTo>
                  <a:pt x="8184" y="3620"/>
                  <a:pt x="8171" y="3658"/>
                  <a:pt x="8184" y="3697"/>
                </a:cubicBezTo>
                <a:cubicBezTo>
                  <a:pt x="8175" y="3716"/>
                  <a:pt x="8166" y="3734"/>
                  <a:pt x="8152" y="3734"/>
                </a:cubicBezTo>
                <a:cubicBezTo>
                  <a:pt x="8147" y="3734"/>
                  <a:pt x="8140" y="3731"/>
                  <a:pt x="8133" y="3723"/>
                </a:cubicBezTo>
                <a:cubicBezTo>
                  <a:pt x="8123" y="3719"/>
                  <a:pt x="8117" y="3716"/>
                  <a:pt x="8114" y="3716"/>
                </a:cubicBezTo>
                <a:cubicBezTo>
                  <a:pt x="8108" y="3716"/>
                  <a:pt x="8111" y="3725"/>
                  <a:pt x="8120" y="3749"/>
                </a:cubicBezTo>
                <a:cubicBezTo>
                  <a:pt x="8146" y="3762"/>
                  <a:pt x="8146" y="3775"/>
                  <a:pt x="8133" y="3801"/>
                </a:cubicBezTo>
                <a:cubicBezTo>
                  <a:pt x="8120" y="3814"/>
                  <a:pt x="8107" y="3827"/>
                  <a:pt x="8107" y="3827"/>
                </a:cubicBezTo>
                <a:cubicBezTo>
                  <a:pt x="8133" y="3840"/>
                  <a:pt x="8133" y="3840"/>
                  <a:pt x="8133" y="3866"/>
                </a:cubicBezTo>
                <a:cubicBezTo>
                  <a:pt x="8120" y="3879"/>
                  <a:pt x="8068" y="3918"/>
                  <a:pt x="8055" y="3931"/>
                </a:cubicBezTo>
                <a:cubicBezTo>
                  <a:pt x="8016" y="3970"/>
                  <a:pt x="8016" y="3970"/>
                  <a:pt x="8055" y="3970"/>
                </a:cubicBezTo>
                <a:cubicBezTo>
                  <a:pt x="8057" y="3967"/>
                  <a:pt x="8060" y="3966"/>
                  <a:pt x="8063" y="3966"/>
                </a:cubicBezTo>
                <a:cubicBezTo>
                  <a:pt x="8075" y="3966"/>
                  <a:pt x="8086" y="3985"/>
                  <a:pt x="8055" y="3996"/>
                </a:cubicBezTo>
                <a:cubicBezTo>
                  <a:pt x="8042" y="4009"/>
                  <a:pt x="7977" y="4035"/>
                  <a:pt x="7951" y="4073"/>
                </a:cubicBezTo>
                <a:cubicBezTo>
                  <a:pt x="7899" y="4138"/>
                  <a:pt x="7899" y="4138"/>
                  <a:pt x="7925" y="4151"/>
                </a:cubicBezTo>
                <a:cubicBezTo>
                  <a:pt x="7965" y="4167"/>
                  <a:pt x="7975" y="4178"/>
                  <a:pt x="7962" y="4178"/>
                </a:cubicBezTo>
                <a:cubicBezTo>
                  <a:pt x="7954" y="4178"/>
                  <a:pt x="7937" y="4174"/>
                  <a:pt x="7912" y="4164"/>
                </a:cubicBezTo>
                <a:cubicBezTo>
                  <a:pt x="7847" y="4164"/>
                  <a:pt x="7834" y="4164"/>
                  <a:pt x="7860" y="4190"/>
                </a:cubicBezTo>
                <a:cubicBezTo>
                  <a:pt x="7873" y="4229"/>
                  <a:pt x="7873" y="4229"/>
                  <a:pt x="7860" y="4242"/>
                </a:cubicBezTo>
                <a:cubicBezTo>
                  <a:pt x="7852" y="4233"/>
                  <a:pt x="7844" y="4229"/>
                  <a:pt x="7839" y="4229"/>
                </a:cubicBezTo>
                <a:cubicBezTo>
                  <a:pt x="7827" y="4229"/>
                  <a:pt x="7821" y="4246"/>
                  <a:pt x="7821" y="4281"/>
                </a:cubicBezTo>
                <a:cubicBezTo>
                  <a:pt x="7816" y="4286"/>
                  <a:pt x="7813" y="4290"/>
                  <a:pt x="7809" y="4290"/>
                </a:cubicBezTo>
                <a:cubicBezTo>
                  <a:pt x="7804" y="4290"/>
                  <a:pt x="7798" y="4283"/>
                  <a:pt x="7782" y="4268"/>
                </a:cubicBezTo>
                <a:lnTo>
                  <a:pt x="7756" y="4294"/>
                </a:lnTo>
                <a:cubicBezTo>
                  <a:pt x="7768" y="4364"/>
                  <a:pt x="7686" y="4413"/>
                  <a:pt x="7650" y="4413"/>
                </a:cubicBezTo>
                <a:cubicBezTo>
                  <a:pt x="7646" y="4413"/>
                  <a:pt x="7642" y="4412"/>
                  <a:pt x="7640" y="4411"/>
                </a:cubicBezTo>
                <a:cubicBezTo>
                  <a:pt x="7640" y="4411"/>
                  <a:pt x="7627" y="4411"/>
                  <a:pt x="7627" y="4450"/>
                </a:cubicBezTo>
                <a:cubicBezTo>
                  <a:pt x="7642" y="4487"/>
                  <a:pt x="7644" y="4508"/>
                  <a:pt x="7635" y="4508"/>
                </a:cubicBezTo>
                <a:cubicBezTo>
                  <a:pt x="7629" y="4508"/>
                  <a:pt x="7617" y="4497"/>
                  <a:pt x="7601" y="4476"/>
                </a:cubicBezTo>
                <a:cubicBezTo>
                  <a:pt x="7582" y="4451"/>
                  <a:pt x="7573" y="4438"/>
                  <a:pt x="7570" y="4438"/>
                </a:cubicBezTo>
                <a:lnTo>
                  <a:pt x="7570" y="4438"/>
                </a:lnTo>
                <a:cubicBezTo>
                  <a:pt x="7568" y="4438"/>
                  <a:pt x="7574" y="4454"/>
                  <a:pt x="7588" y="4489"/>
                </a:cubicBezTo>
                <a:cubicBezTo>
                  <a:pt x="7588" y="4506"/>
                  <a:pt x="7557" y="4537"/>
                  <a:pt x="7529" y="4537"/>
                </a:cubicBezTo>
                <a:cubicBezTo>
                  <a:pt x="7517" y="4537"/>
                  <a:pt x="7505" y="4531"/>
                  <a:pt x="7497" y="4514"/>
                </a:cubicBezTo>
                <a:cubicBezTo>
                  <a:pt x="7484" y="4489"/>
                  <a:pt x="7458" y="4463"/>
                  <a:pt x="7458" y="4463"/>
                </a:cubicBezTo>
                <a:lnTo>
                  <a:pt x="7458" y="4463"/>
                </a:lnTo>
                <a:cubicBezTo>
                  <a:pt x="7471" y="4489"/>
                  <a:pt x="7458" y="4501"/>
                  <a:pt x="7458" y="4501"/>
                </a:cubicBezTo>
                <a:cubicBezTo>
                  <a:pt x="7471" y="4527"/>
                  <a:pt x="7458" y="4540"/>
                  <a:pt x="7406" y="4566"/>
                </a:cubicBezTo>
                <a:cubicBezTo>
                  <a:pt x="7380" y="4579"/>
                  <a:pt x="7341" y="4631"/>
                  <a:pt x="7302" y="4644"/>
                </a:cubicBezTo>
                <a:cubicBezTo>
                  <a:pt x="7287" y="4652"/>
                  <a:pt x="7268" y="4659"/>
                  <a:pt x="7250" y="4659"/>
                </a:cubicBezTo>
                <a:cubicBezTo>
                  <a:pt x="7236" y="4659"/>
                  <a:pt x="7223" y="4655"/>
                  <a:pt x="7212" y="4644"/>
                </a:cubicBezTo>
                <a:cubicBezTo>
                  <a:pt x="7199" y="4657"/>
                  <a:pt x="7173" y="4657"/>
                  <a:pt x="7160" y="4696"/>
                </a:cubicBezTo>
                <a:cubicBezTo>
                  <a:pt x="7152" y="4712"/>
                  <a:pt x="7139" y="4723"/>
                  <a:pt x="7127" y="4723"/>
                </a:cubicBezTo>
                <a:cubicBezTo>
                  <a:pt x="7120" y="4723"/>
                  <a:pt x="7113" y="4719"/>
                  <a:pt x="7108" y="4709"/>
                </a:cubicBezTo>
                <a:lnTo>
                  <a:pt x="7095" y="4709"/>
                </a:lnTo>
                <a:cubicBezTo>
                  <a:pt x="7069" y="4748"/>
                  <a:pt x="7056" y="4748"/>
                  <a:pt x="7056" y="4748"/>
                </a:cubicBezTo>
                <a:cubicBezTo>
                  <a:pt x="7056" y="4723"/>
                  <a:pt x="7045" y="4703"/>
                  <a:pt x="7034" y="4703"/>
                </a:cubicBezTo>
                <a:cubicBezTo>
                  <a:pt x="7028" y="4703"/>
                  <a:pt x="7022" y="4708"/>
                  <a:pt x="7017" y="4722"/>
                </a:cubicBezTo>
                <a:cubicBezTo>
                  <a:pt x="7030" y="4748"/>
                  <a:pt x="7004" y="4748"/>
                  <a:pt x="6978" y="4748"/>
                </a:cubicBezTo>
                <a:cubicBezTo>
                  <a:pt x="6965" y="4735"/>
                  <a:pt x="6835" y="4735"/>
                  <a:pt x="6719" y="4696"/>
                </a:cubicBezTo>
                <a:cubicBezTo>
                  <a:pt x="6611" y="4660"/>
                  <a:pt x="6503" y="4591"/>
                  <a:pt x="6477" y="4591"/>
                </a:cubicBezTo>
                <a:cubicBezTo>
                  <a:pt x="6475" y="4591"/>
                  <a:pt x="6473" y="4591"/>
                  <a:pt x="6472" y="4592"/>
                </a:cubicBezTo>
                <a:cubicBezTo>
                  <a:pt x="6472" y="4592"/>
                  <a:pt x="6459" y="4592"/>
                  <a:pt x="6433" y="4566"/>
                </a:cubicBezTo>
                <a:cubicBezTo>
                  <a:pt x="6420" y="4553"/>
                  <a:pt x="6394" y="4540"/>
                  <a:pt x="6394" y="4540"/>
                </a:cubicBezTo>
                <a:cubicBezTo>
                  <a:pt x="6433" y="4489"/>
                  <a:pt x="6343" y="4463"/>
                  <a:pt x="6291" y="4450"/>
                </a:cubicBezTo>
                <a:cubicBezTo>
                  <a:pt x="6252" y="4450"/>
                  <a:pt x="6239" y="4437"/>
                  <a:pt x="6226" y="4424"/>
                </a:cubicBezTo>
                <a:cubicBezTo>
                  <a:pt x="6265" y="4385"/>
                  <a:pt x="6239" y="4346"/>
                  <a:pt x="6187" y="4346"/>
                </a:cubicBezTo>
                <a:cubicBezTo>
                  <a:pt x="6169" y="4355"/>
                  <a:pt x="6155" y="4359"/>
                  <a:pt x="6147" y="4359"/>
                </a:cubicBezTo>
                <a:cubicBezTo>
                  <a:pt x="6132" y="4359"/>
                  <a:pt x="6136" y="4345"/>
                  <a:pt x="6161" y="4320"/>
                </a:cubicBezTo>
                <a:cubicBezTo>
                  <a:pt x="6196" y="4285"/>
                  <a:pt x="6196" y="4262"/>
                  <a:pt x="6165" y="4262"/>
                </a:cubicBezTo>
                <a:cubicBezTo>
                  <a:pt x="6150" y="4262"/>
                  <a:pt x="6126" y="4268"/>
                  <a:pt x="6096" y="4281"/>
                </a:cubicBezTo>
                <a:cubicBezTo>
                  <a:pt x="6057" y="4281"/>
                  <a:pt x="6057" y="4281"/>
                  <a:pt x="6070" y="4242"/>
                </a:cubicBezTo>
                <a:cubicBezTo>
                  <a:pt x="6096" y="4207"/>
                  <a:pt x="6099" y="4190"/>
                  <a:pt x="6090" y="4190"/>
                </a:cubicBezTo>
                <a:cubicBezTo>
                  <a:pt x="6086" y="4190"/>
                  <a:pt x="6079" y="4195"/>
                  <a:pt x="6070" y="4203"/>
                </a:cubicBezTo>
                <a:cubicBezTo>
                  <a:pt x="6055" y="4206"/>
                  <a:pt x="6043" y="4208"/>
                  <a:pt x="6035" y="4208"/>
                </a:cubicBezTo>
                <a:cubicBezTo>
                  <a:pt x="6008" y="4208"/>
                  <a:pt x="6015" y="4191"/>
                  <a:pt x="6044" y="4151"/>
                </a:cubicBezTo>
                <a:cubicBezTo>
                  <a:pt x="6060" y="4112"/>
                  <a:pt x="6066" y="4096"/>
                  <a:pt x="6054" y="4096"/>
                </a:cubicBezTo>
                <a:cubicBezTo>
                  <a:pt x="6046" y="4096"/>
                  <a:pt x="6031" y="4102"/>
                  <a:pt x="6005" y="4112"/>
                </a:cubicBezTo>
                <a:cubicBezTo>
                  <a:pt x="6000" y="4114"/>
                  <a:pt x="5994" y="4114"/>
                  <a:pt x="5989" y="4114"/>
                </a:cubicBezTo>
                <a:cubicBezTo>
                  <a:pt x="5934" y="4114"/>
                  <a:pt x="5906" y="4056"/>
                  <a:pt x="5954" y="4009"/>
                </a:cubicBezTo>
                <a:cubicBezTo>
                  <a:pt x="5944" y="3999"/>
                  <a:pt x="5949" y="3974"/>
                  <a:pt x="5940" y="3974"/>
                </a:cubicBezTo>
                <a:cubicBezTo>
                  <a:pt x="5938" y="3974"/>
                  <a:pt x="5934" y="3976"/>
                  <a:pt x="5928" y="3983"/>
                </a:cubicBezTo>
                <a:lnTo>
                  <a:pt x="5954" y="3944"/>
                </a:lnTo>
                <a:cubicBezTo>
                  <a:pt x="5941" y="3931"/>
                  <a:pt x="5928" y="3918"/>
                  <a:pt x="5928" y="3918"/>
                </a:cubicBezTo>
                <a:lnTo>
                  <a:pt x="5902" y="3931"/>
                </a:lnTo>
                <a:cubicBezTo>
                  <a:pt x="5889" y="3905"/>
                  <a:pt x="5863" y="3801"/>
                  <a:pt x="5811" y="3658"/>
                </a:cubicBezTo>
                <a:cubicBezTo>
                  <a:pt x="5738" y="3503"/>
                  <a:pt x="5716" y="3439"/>
                  <a:pt x="5696" y="3439"/>
                </a:cubicBezTo>
                <a:cubicBezTo>
                  <a:pt x="5691" y="3439"/>
                  <a:pt x="5686" y="3443"/>
                  <a:pt x="5681" y="3451"/>
                </a:cubicBezTo>
                <a:cubicBezTo>
                  <a:pt x="5666" y="3462"/>
                  <a:pt x="5654" y="3467"/>
                  <a:pt x="5646" y="3467"/>
                </a:cubicBezTo>
                <a:cubicBezTo>
                  <a:pt x="5627" y="3467"/>
                  <a:pt x="5631" y="3439"/>
                  <a:pt x="5668" y="3412"/>
                </a:cubicBezTo>
                <a:cubicBezTo>
                  <a:pt x="5655" y="3386"/>
                  <a:pt x="5668" y="3334"/>
                  <a:pt x="5655" y="3295"/>
                </a:cubicBezTo>
                <a:cubicBezTo>
                  <a:pt x="5642" y="3256"/>
                  <a:pt x="5629" y="3217"/>
                  <a:pt x="5655" y="3204"/>
                </a:cubicBezTo>
                <a:lnTo>
                  <a:pt x="5642" y="3179"/>
                </a:lnTo>
                <a:cubicBezTo>
                  <a:pt x="5564" y="3166"/>
                  <a:pt x="5525" y="3036"/>
                  <a:pt x="5525" y="2971"/>
                </a:cubicBezTo>
                <a:cubicBezTo>
                  <a:pt x="5500" y="2919"/>
                  <a:pt x="5500" y="2906"/>
                  <a:pt x="5448" y="2880"/>
                </a:cubicBezTo>
                <a:cubicBezTo>
                  <a:pt x="5409" y="2841"/>
                  <a:pt x="5409" y="2841"/>
                  <a:pt x="5422" y="2815"/>
                </a:cubicBezTo>
                <a:cubicBezTo>
                  <a:pt x="5446" y="2803"/>
                  <a:pt x="5426" y="2682"/>
                  <a:pt x="5382" y="2682"/>
                </a:cubicBezTo>
                <a:cubicBezTo>
                  <a:pt x="5378" y="2682"/>
                  <a:pt x="5374" y="2683"/>
                  <a:pt x="5370" y="2686"/>
                </a:cubicBezTo>
                <a:lnTo>
                  <a:pt x="5383" y="2647"/>
                </a:lnTo>
                <a:cubicBezTo>
                  <a:pt x="5391" y="2622"/>
                  <a:pt x="5378" y="2613"/>
                  <a:pt x="5361" y="2613"/>
                </a:cubicBezTo>
                <a:cubicBezTo>
                  <a:pt x="5352" y="2613"/>
                  <a:pt x="5340" y="2616"/>
                  <a:pt x="5331" y="2621"/>
                </a:cubicBezTo>
                <a:cubicBezTo>
                  <a:pt x="5318" y="2627"/>
                  <a:pt x="5307" y="2631"/>
                  <a:pt x="5299" y="2631"/>
                </a:cubicBezTo>
                <a:cubicBezTo>
                  <a:pt x="5278" y="2631"/>
                  <a:pt x="5286" y="2604"/>
                  <a:pt x="5344" y="2556"/>
                </a:cubicBezTo>
                <a:cubicBezTo>
                  <a:pt x="5382" y="2537"/>
                  <a:pt x="5385" y="2525"/>
                  <a:pt x="5374" y="2525"/>
                </a:cubicBezTo>
                <a:cubicBezTo>
                  <a:pt x="5370" y="2525"/>
                  <a:pt x="5364" y="2527"/>
                  <a:pt x="5357" y="2530"/>
                </a:cubicBezTo>
                <a:cubicBezTo>
                  <a:pt x="5318" y="2517"/>
                  <a:pt x="5279" y="2517"/>
                  <a:pt x="5292" y="2478"/>
                </a:cubicBezTo>
                <a:cubicBezTo>
                  <a:pt x="5284" y="2462"/>
                  <a:pt x="5276" y="2445"/>
                  <a:pt x="5258" y="2445"/>
                </a:cubicBezTo>
                <a:cubicBezTo>
                  <a:pt x="5247" y="2445"/>
                  <a:pt x="5233" y="2451"/>
                  <a:pt x="5214" y="2465"/>
                </a:cubicBezTo>
                <a:cubicBezTo>
                  <a:pt x="5209" y="2468"/>
                  <a:pt x="5205" y="2469"/>
                  <a:pt x="5201" y="2469"/>
                </a:cubicBezTo>
                <a:cubicBezTo>
                  <a:pt x="5183" y="2469"/>
                  <a:pt x="5173" y="2450"/>
                  <a:pt x="5162" y="2439"/>
                </a:cubicBezTo>
                <a:cubicBezTo>
                  <a:pt x="5188" y="2426"/>
                  <a:pt x="5188" y="2426"/>
                  <a:pt x="5226" y="2426"/>
                </a:cubicBezTo>
                <a:lnTo>
                  <a:pt x="5226" y="2426"/>
                </a:lnTo>
                <a:cubicBezTo>
                  <a:pt x="5220" y="2417"/>
                  <a:pt x="5212" y="2403"/>
                  <a:pt x="5201" y="2387"/>
                </a:cubicBezTo>
                <a:cubicBezTo>
                  <a:pt x="5188" y="2361"/>
                  <a:pt x="5201" y="2309"/>
                  <a:pt x="5227" y="2284"/>
                </a:cubicBezTo>
                <a:cubicBezTo>
                  <a:pt x="5234" y="2263"/>
                  <a:pt x="5234" y="2249"/>
                  <a:pt x="5226" y="2249"/>
                </a:cubicBezTo>
                <a:cubicBezTo>
                  <a:pt x="5219" y="2249"/>
                  <a:pt x="5206" y="2259"/>
                  <a:pt x="5188" y="2284"/>
                </a:cubicBezTo>
                <a:cubicBezTo>
                  <a:pt x="5158" y="2302"/>
                  <a:pt x="5142" y="2311"/>
                  <a:pt x="5131" y="2311"/>
                </a:cubicBezTo>
                <a:cubicBezTo>
                  <a:pt x="5118" y="2311"/>
                  <a:pt x="5111" y="2298"/>
                  <a:pt x="5097" y="2271"/>
                </a:cubicBezTo>
                <a:cubicBezTo>
                  <a:pt x="5084" y="2258"/>
                  <a:pt x="5072" y="2232"/>
                  <a:pt x="5097" y="2219"/>
                </a:cubicBezTo>
                <a:cubicBezTo>
                  <a:pt x="5123" y="2193"/>
                  <a:pt x="5123" y="2193"/>
                  <a:pt x="5097" y="2154"/>
                </a:cubicBezTo>
                <a:cubicBezTo>
                  <a:pt x="5074" y="2114"/>
                  <a:pt x="5016" y="2099"/>
                  <a:pt x="4960" y="2099"/>
                </a:cubicBezTo>
                <a:cubicBezTo>
                  <a:pt x="4924" y="2099"/>
                  <a:pt x="4889" y="2105"/>
                  <a:pt x="4864" y="2115"/>
                </a:cubicBezTo>
                <a:cubicBezTo>
                  <a:pt x="4847" y="2132"/>
                  <a:pt x="4837" y="2141"/>
                  <a:pt x="4834" y="2141"/>
                </a:cubicBezTo>
                <a:cubicBezTo>
                  <a:pt x="4830" y="2141"/>
                  <a:pt x="4836" y="2126"/>
                  <a:pt x="4851" y="2089"/>
                </a:cubicBezTo>
                <a:cubicBezTo>
                  <a:pt x="4877" y="2076"/>
                  <a:pt x="4864" y="2050"/>
                  <a:pt x="4851" y="2037"/>
                </a:cubicBezTo>
                <a:cubicBezTo>
                  <a:pt x="4847" y="2039"/>
                  <a:pt x="4844" y="2040"/>
                  <a:pt x="4842" y="2040"/>
                </a:cubicBezTo>
                <a:cubicBezTo>
                  <a:pt x="4833" y="2040"/>
                  <a:pt x="4835" y="2028"/>
                  <a:pt x="4842" y="2028"/>
                </a:cubicBezTo>
                <a:cubicBezTo>
                  <a:pt x="4844" y="2028"/>
                  <a:pt x="4848" y="2030"/>
                  <a:pt x="4851" y="2037"/>
                </a:cubicBezTo>
                <a:cubicBezTo>
                  <a:pt x="4861" y="2027"/>
                  <a:pt x="4869" y="2023"/>
                  <a:pt x="4876" y="2023"/>
                </a:cubicBezTo>
                <a:cubicBezTo>
                  <a:pt x="4887" y="2023"/>
                  <a:pt x="4895" y="2034"/>
                  <a:pt x="4903" y="2050"/>
                </a:cubicBezTo>
                <a:lnTo>
                  <a:pt x="4929" y="2024"/>
                </a:lnTo>
                <a:cubicBezTo>
                  <a:pt x="4948" y="1986"/>
                  <a:pt x="4946" y="1962"/>
                  <a:pt x="4918" y="1962"/>
                </a:cubicBezTo>
                <a:cubicBezTo>
                  <a:pt x="4908" y="1962"/>
                  <a:pt x="4894" y="1965"/>
                  <a:pt x="4877" y="1972"/>
                </a:cubicBezTo>
                <a:cubicBezTo>
                  <a:pt x="4838" y="1972"/>
                  <a:pt x="4838" y="1972"/>
                  <a:pt x="4851" y="1933"/>
                </a:cubicBezTo>
                <a:cubicBezTo>
                  <a:pt x="4851" y="1900"/>
                  <a:pt x="4861" y="1866"/>
                  <a:pt x="4847" y="1866"/>
                </a:cubicBezTo>
                <a:cubicBezTo>
                  <a:pt x="4844" y="1866"/>
                  <a:pt x="4842" y="1867"/>
                  <a:pt x="4838" y="1868"/>
                </a:cubicBezTo>
                <a:cubicBezTo>
                  <a:pt x="4838" y="1868"/>
                  <a:pt x="4799" y="1843"/>
                  <a:pt x="4812" y="1804"/>
                </a:cubicBezTo>
                <a:cubicBezTo>
                  <a:pt x="4784" y="1776"/>
                  <a:pt x="4769" y="1754"/>
                  <a:pt x="4754" y="1754"/>
                </a:cubicBezTo>
                <a:cubicBezTo>
                  <a:pt x="4748" y="1754"/>
                  <a:pt x="4742" y="1757"/>
                  <a:pt x="4734" y="1765"/>
                </a:cubicBezTo>
                <a:cubicBezTo>
                  <a:pt x="4726" y="1773"/>
                  <a:pt x="4719" y="1776"/>
                  <a:pt x="4713" y="1776"/>
                </a:cubicBezTo>
                <a:cubicBezTo>
                  <a:pt x="4699" y="1776"/>
                  <a:pt x="4687" y="1761"/>
                  <a:pt x="4669" y="1752"/>
                </a:cubicBezTo>
                <a:cubicBezTo>
                  <a:pt x="4660" y="1743"/>
                  <a:pt x="4651" y="1733"/>
                  <a:pt x="4637" y="1733"/>
                </a:cubicBezTo>
                <a:cubicBezTo>
                  <a:pt x="4632" y="1733"/>
                  <a:pt x="4625" y="1735"/>
                  <a:pt x="4618" y="1739"/>
                </a:cubicBezTo>
                <a:cubicBezTo>
                  <a:pt x="4603" y="1753"/>
                  <a:pt x="4585" y="1763"/>
                  <a:pt x="4567" y="1763"/>
                </a:cubicBezTo>
                <a:cubicBezTo>
                  <a:pt x="4553" y="1763"/>
                  <a:pt x="4538" y="1756"/>
                  <a:pt x="4527" y="1739"/>
                </a:cubicBezTo>
                <a:cubicBezTo>
                  <a:pt x="4462" y="1726"/>
                  <a:pt x="4462" y="1739"/>
                  <a:pt x="4488" y="1674"/>
                </a:cubicBezTo>
                <a:cubicBezTo>
                  <a:pt x="4501" y="1648"/>
                  <a:pt x="4488" y="1635"/>
                  <a:pt x="4462" y="1609"/>
                </a:cubicBezTo>
                <a:cubicBezTo>
                  <a:pt x="4462" y="1609"/>
                  <a:pt x="4449" y="1596"/>
                  <a:pt x="4449" y="1557"/>
                </a:cubicBezTo>
                <a:cubicBezTo>
                  <a:pt x="4449" y="1543"/>
                  <a:pt x="4445" y="1537"/>
                  <a:pt x="4440" y="1537"/>
                </a:cubicBezTo>
                <a:cubicBezTo>
                  <a:pt x="4432" y="1537"/>
                  <a:pt x="4418" y="1554"/>
                  <a:pt x="4410" y="1570"/>
                </a:cubicBezTo>
                <a:cubicBezTo>
                  <a:pt x="4384" y="1596"/>
                  <a:pt x="4371" y="1622"/>
                  <a:pt x="4371" y="1622"/>
                </a:cubicBezTo>
                <a:cubicBezTo>
                  <a:pt x="4358" y="1609"/>
                  <a:pt x="4371" y="1544"/>
                  <a:pt x="4384" y="1518"/>
                </a:cubicBezTo>
                <a:cubicBezTo>
                  <a:pt x="4398" y="1484"/>
                  <a:pt x="4404" y="1468"/>
                  <a:pt x="4402" y="1468"/>
                </a:cubicBezTo>
                <a:lnTo>
                  <a:pt x="4402" y="1468"/>
                </a:lnTo>
                <a:cubicBezTo>
                  <a:pt x="4399" y="1468"/>
                  <a:pt x="4389" y="1481"/>
                  <a:pt x="4371" y="1505"/>
                </a:cubicBezTo>
                <a:cubicBezTo>
                  <a:pt x="4366" y="1516"/>
                  <a:pt x="4356" y="1522"/>
                  <a:pt x="4344" y="1522"/>
                </a:cubicBezTo>
                <a:cubicBezTo>
                  <a:pt x="4328" y="1522"/>
                  <a:pt x="4308" y="1510"/>
                  <a:pt x="4293" y="1479"/>
                </a:cubicBezTo>
                <a:cubicBezTo>
                  <a:pt x="4254" y="1453"/>
                  <a:pt x="4215" y="1428"/>
                  <a:pt x="4228" y="1402"/>
                </a:cubicBezTo>
                <a:cubicBezTo>
                  <a:pt x="4228" y="1378"/>
                  <a:pt x="4214" y="1374"/>
                  <a:pt x="4203" y="1374"/>
                </a:cubicBezTo>
                <a:cubicBezTo>
                  <a:pt x="4196" y="1374"/>
                  <a:pt x="4190" y="1376"/>
                  <a:pt x="4190" y="1376"/>
                </a:cubicBezTo>
                <a:cubicBezTo>
                  <a:pt x="4181" y="1379"/>
                  <a:pt x="4173" y="1380"/>
                  <a:pt x="4165" y="1380"/>
                </a:cubicBezTo>
                <a:cubicBezTo>
                  <a:pt x="4138" y="1380"/>
                  <a:pt x="4113" y="1361"/>
                  <a:pt x="4073" y="1311"/>
                </a:cubicBezTo>
                <a:cubicBezTo>
                  <a:pt x="4026" y="1241"/>
                  <a:pt x="4007" y="1213"/>
                  <a:pt x="3994" y="1213"/>
                </a:cubicBezTo>
                <a:cubicBezTo>
                  <a:pt x="3986" y="1213"/>
                  <a:pt x="3979" y="1225"/>
                  <a:pt x="3969" y="1246"/>
                </a:cubicBezTo>
                <a:cubicBezTo>
                  <a:pt x="3962" y="1260"/>
                  <a:pt x="3955" y="1279"/>
                  <a:pt x="3950" y="1279"/>
                </a:cubicBezTo>
                <a:cubicBezTo>
                  <a:pt x="3946" y="1279"/>
                  <a:pt x="3943" y="1267"/>
                  <a:pt x="3943" y="1233"/>
                </a:cubicBezTo>
                <a:cubicBezTo>
                  <a:pt x="3943" y="1216"/>
                  <a:pt x="3936" y="1212"/>
                  <a:pt x="3923" y="1212"/>
                </a:cubicBezTo>
                <a:cubicBezTo>
                  <a:pt x="3905" y="1212"/>
                  <a:pt x="3876" y="1220"/>
                  <a:pt x="3839" y="1220"/>
                </a:cubicBezTo>
                <a:cubicBezTo>
                  <a:pt x="3813" y="1246"/>
                  <a:pt x="3787" y="1298"/>
                  <a:pt x="3774" y="1324"/>
                </a:cubicBezTo>
                <a:cubicBezTo>
                  <a:pt x="3761" y="1358"/>
                  <a:pt x="3754" y="1374"/>
                  <a:pt x="3746" y="1374"/>
                </a:cubicBezTo>
                <a:cubicBezTo>
                  <a:pt x="3738" y="1374"/>
                  <a:pt x="3728" y="1361"/>
                  <a:pt x="3710" y="1337"/>
                </a:cubicBezTo>
                <a:cubicBezTo>
                  <a:pt x="3697" y="1324"/>
                  <a:pt x="3684" y="1285"/>
                  <a:pt x="3697" y="1259"/>
                </a:cubicBezTo>
                <a:cubicBezTo>
                  <a:pt x="3710" y="1233"/>
                  <a:pt x="3736" y="1233"/>
                  <a:pt x="3736" y="1233"/>
                </a:cubicBezTo>
                <a:lnTo>
                  <a:pt x="3749" y="1246"/>
                </a:lnTo>
                <a:cubicBezTo>
                  <a:pt x="3762" y="1220"/>
                  <a:pt x="3774" y="1194"/>
                  <a:pt x="3736" y="1168"/>
                </a:cubicBezTo>
                <a:cubicBezTo>
                  <a:pt x="3728" y="1147"/>
                  <a:pt x="3717" y="1137"/>
                  <a:pt x="3707" y="1137"/>
                </a:cubicBezTo>
                <a:cubicBezTo>
                  <a:pt x="3698" y="1137"/>
                  <a:pt x="3690" y="1143"/>
                  <a:pt x="3684" y="1155"/>
                </a:cubicBezTo>
                <a:cubicBezTo>
                  <a:pt x="3684" y="1116"/>
                  <a:pt x="3632" y="1090"/>
                  <a:pt x="3580" y="1077"/>
                </a:cubicBezTo>
                <a:cubicBezTo>
                  <a:pt x="3541" y="1064"/>
                  <a:pt x="3463" y="1038"/>
                  <a:pt x="3450" y="999"/>
                </a:cubicBezTo>
                <a:cubicBezTo>
                  <a:pt x="3424" y="993"/>
                  <a:pt x="3408" y="987"/>
                  <a:pt x="3397" y="987"/>
                </a:cubicBezTo>
                <a:cubicBezTo>
                  <a:pt x="3385" y="987"/>
                  <a:pt x="3379" y="993"/>
                  <a:pt x="3372" y="1012"/>
                </a:cubicBezTo>
                <a:cubicBezTo>
                  <a:pt x="3365" y="1043"/>
                  <a:pt x="3353" y="1055"/>
                  <a:pt x="3344" y="1055"/>
                </a:cubicBezTo>
                <a:cubicBezTo>
                  <a:pt x="3338" y="1055"/>
                  <a:pt x="3333" y="1049"/>
                  <a:pt x="3333" y="1038"/>
                </a:cubicBezTo>
                <a:cubicBezTo>
                  <a:pt x="3333" y="999"/>
                  <a:pt x="3256" y="961"/>
                  <a:pt x="3165" y="935"/>
                </a:cubicBezTo>
                <a:cubicBezTo>
                  <a:pt x="3122" y="920"/>
                  <a:pt x="3076" y="910"/>
                  <a:pt x="3040" y="910"/>
                </a:cubicBezTo>
                <a:cubicBezTo>
                  <a:pt x="3011" y="910"/>
                  <a:pt x="2989" y="917"/>
                  <a:pt x="2983" y="935"/>
                </a:cubicBezTo>
                <a:cubicBezTo>
                  <a:pt x="2983" y="935"/>
                  <a:pt x="2957" y="922"/>
                  <a:pt x="2931" y="922"/>
                </a:cubicBezTo>
                <a:cubicBezTo>
                  <a:pt x="2901" y="899"/>
                  <a:pt x="2836" y="885"/>
                  <a:pt x="2782" y="885"/>
                </a:cubicBezTo>
                <a:cubicBezTo>
                  <a:pt x="2742" y="885"/>
                  <a:pt x="2709" y="892"/>
                  <a:pt x="2698" y="909"/>
                </a:cubicBezTo>
                <a:cubicBezTo>
                  <a:pt x="2698" y="909"/>
                  <a:pt x="2672" y="896"/>
                  <a:pt x="2633" y="896"/>
                </a:cubicBezTo>
                <a:cubicBezTo>
                  <a:pt x="2607" y="883"/>
                  <a:pt x="2588" y="876"/>
                  <a:pt x="2571" y="876"/>
                </a:cubicBezTo>
                <a:cubicBezTo>
                  <a:pt x="2555" y="876"/>
                  <a:pt x="2542" y="883"/>
                  <a:pt x="2529" y="896"/>
                </a:cubicBezTo>
                <a:cubicBezTo>
                  <a:pt x="2511" y="924"/>
                  <a:pt x="2505" y="945"/>
                  <a:pt x="2504" y="945"/>
                </a:cubicBezTo>
                <a:cubicBezTo>
                  <a:pt x="2503" y="945"/>
                  <a:pt x="2503" y="942"/>
                  <a:pt x="2503" y="935"/>
                </a:cubicBezTo>
                <a:cubicBezTo>
                  <a:pt x="2503" y="916"/>
                  <a:pt x="2476" y="904"/>
                  <a:pt x="2420" y="904"/>
                </a:cubicBezTo>
                <a:cubicBezTo>
                  <a:pt x="2400" y="904"/>
                  <a:pt x="2376" y="905"/>
                  <a:pt x="2348" y="909"/>
                </a:cubicBezTo>
                <a:cubicBezTo>
                  <a:pt x="2244" y="922"/>
                  <a:pt x="2244" y="922"/>
                  <a:pt x="2270" y="948"/>
                </a:cubicBezTo>
                <a:cubicBezTo>
                  <a:pt x="2237" y="962"/>
                  <a:pt x="2215" y="967"/>
                  <a:pt x="2201" y="967"/>
                </a:cubicBezTo>
                <a:cubicBezTo>
                  <a:pt x="2177" y="967"/>
                  <a:pt x="2174" y="951"/>
                  <a:pt x="2166" y="935"/>
                </a:cubicBezTo>
                <a:cubicBezTo>
                  <a:pt x="2177" y="901"/>
                  <a:pt x="2174" y="885"/>
                  <a:pt x="2166" y="885"/>
                </a:cubicBezTo>
                <a:cubicBezTo>
                  <a:pt x="2155" y="885"/>
                  <a:pt x="2135" y="914"/>
                  <a:pt x="2127" y="974"/>
                </a:cubicBezTo>
                <a:cubicBezTo>
                  <a:pt x="2119" y="1013"/>
                  <a:pt x="2097" y="1029"/>
                  <a:pt x="2080" y="1029"/>
                </a:cubicBezTo>
                <a:cubicBezTo>
                  <a:pt x="2070" y="1029"/>
                  <a:pt x="2062" y="1023"/>
                  <a:pt x="2062" y="1012"/>
                </a:cubicBezTo>
                <a:cubicBezTo>
                  <a:pt x="2049" y="974"/>
                  <a:pt x="2075" y="974"/>
                  <a:pt x="2101" y="974"/>
                </a:cubicBezTo>
                <a:cubicBezTo>
                  <a:pt x="2101" y="974"/>
                  <a:pt x="2101" y="935"/>
                  <a:pt x="2088" y="909"/>
                </a:cubicBezTo>
                <a:cubicBezTo>
                  <a:pt x="2062" y="909"/>
                  <a:pt x="2062" y="909"/>
                  <a:pt x="2049" y="948"/>
                </a:cubicBezTo>
                <a:cubicBezTo>
                  <a:pt x="2049" y="948"/>
                  <a:pt x="2023" y="948"/>
                  <a:pt x="1998" y="987"/>
                </a:cubicBezTo>
                <a:cubicBezTo>
                  <a:pt x="1985" y="1025"/>
                  <a:pt x="1985" y="1051"/>
                  <a:pt x="2023" y="1077"/>
                </a:cubicBezTo>
                <a:cubicBezTo>
                  <a:pt x="2049" y="1103"/>
                  <a:pt x="2023" y="1116"/>
                  <a:pt x="2011" y="1116"/>
                </a:cubicBezTo>
                <a:cubicBezTo>
                  <a:pt x="1946" y="1103"/>
                  <a:pt x="1946" y="1064"/>
                  <a:pt x="1959" y="1025"/>
                </a:cubicBezTo>
                <a:cubicBezTo>
                  <a:pt x="1985" y="1025"/>
                  <a:pt x="1985" y="999"/>
                  <a:pt x="1972" y="961"/>
                </a:cubicBezTo>
                <a:cubicBezTo>
                  <a:pt x="1972" y="957"/>
                  <a:pt x="1970" y="956"/>
                  <a:pt x="1967" y="956"/>
                </a:cubicBezTo>
                <a:cubicBezTo>
                  <a:pt x="1945" y="956"/>
                  <a:pt x="1855" y="1033"/>
                  <a:pt x="1855" y="1090"/>
                </a:cubicBezTo>
                <a:lnTo>
                  <a:pt x="1842" y="1064"/>
                </a:lnTo>
                <a:cubicBezTo>
                  <a:pt x="1835" y="1045"/>
                  <a:pt x="1822" y="1038"/>
                  <a:pt x="1805" y="1038"/>
                </a:cubicBezTo>
                <a:cubicBezTo>
                  <a:pt x="1787" y="1038"/>
                  <a:pt x="1764" y="1045"/>
                  <a:pt x="1738" y="1051"/>
                </a:cubicBezTo>
                <a:cubicBezTo>
                  <a:pt x="1686" y="1077"/>
                  <a:pt x="1660" y="1077"/>
                  <a:pt x="1673" y="1103"/>
                </a:cubicBezTo>
                <a:cubicBezTo>
                  <a:pt x="1686" y="1142"/>
                  <a:pt x="1699" y="1168"/>
                  <a:pt x="1673" y="1181"/>
                </a:cubicBezTo>
                <a:cubicBezTo>
                  <a:pt x="1678" y="1179"/>
                  <a:pt x="1682" y="1178"/>
                  <a:pt x="1685" y="1178"/>
                </a:cubicBezTo>
                <a:cubicBezTo>
                  <a:pt x="1700" y="1178"/>
                  <a:pt x="1702" y="1201"/>
                  <a:pt x="1712" y="1233"/>
                </a:cubicBezTo>
                <a:cubicBezTo>
                  <a:pt x="1712" y="1233"/>
                  <a:pt x="1660" y="1207"/>
                  <a:pt x="1621" y="1194"/>
                </a:cubicBezTo>
                <a:cubicBezTo>
                  <a:pt x="1582" y="1171"/>
                  <a:pt x="1548" y="1152"/>
                  <a:pt x="1507" y="1152"/>
                </a:cubicBezTo>
                <a:cubicBezTo>
                  <a:pt x="1480" y="1152"/>
                  <a:pt x="1450" y="1160"/>
                  <a:pt x="1414" y="1181"/>
                </a:cubicBezTo>
                <a:cubicBezTo>
                  <a:pt x="1374" y="1191"/>
                  <a:pt x="1328" y="1216"/>
                  <a:pt x="1290" y="1216"/>
                </a:cubicBezTo>
                <a:cubicBezTo>
                  <a:pt x="1278" y="1216"/>
                  <a:pt x="1268" y="1213"/>
                  <a:pt x="1258" y="1207"/>
                </a:cubicBezTo>
                <a:cubicBezTo>
                  <a:pt x="1219" y="1233"/>
                  <a:pt x="1193" y="1246"/>
                  <a:pt x="1206" y="1272"/>
                </a:cubicBezTo>
                <a:lnTo>
                  <a:pt x="1167" y="1298"/>
                </a:lnTo>
                <a:cubicBezTo>
                  <a:pt x="1160" y="1295"/>
                  <a:pt x="1153" y="1294"/>
                  <a:pt x="1146" y="1294"/>
                </a:cubicBezTo>
                <a:cubicBezTo>
                  <a:pt x="1116" y="1294"/>
                  <a:pt x="1092" y="1316"/>
                  <a:pt x="1103" y="1337"/>
                </a:cubicBezTo>
                <a:cubicBezTo>
                  <a:pt x="1090" y="1376"/>
                  <a:pt x="1064" y="1363"/>
                  <a:pt x="1038" y="1376"/>
                </a:cubicBezTo>
                <a:cubicBezTo>
                  <a:pt x="1008" y="1366"/>
                  <a:pt x="989" y="1359"/>
                  <a:pt x="982" y="1359"/>
                </a:cubicBezTo>
                <a:cubicBezTo>
                  <a:pt x="972" y="1359"/>
                  <a:pt x="990" y="1375"/>
                  <a:pt x="1038" y="1415"/>
                </a:cubicBezTo>
                <a:cubicBezTo>
                  <a:pt x="1045" y="1430"/>
                  <a:pt x="1066" y="1436"/>
                  <a:pt x="1088" y="1436"/>
                </a:cubicBezTo>
                <a:cubicBezTo>
                  <a:pt x="1103" y="1436"/>
                  <a:pt x="1118" y="1433"/>
                  <a:pt x="1129" y="1428"/>
                </a:cubicBezTo>
                <a:cubicBezTo>
                  <a:pt x="1154" y="1415"/>
                  <a:pt x="1167" y="1402"/>
                  <a:pt x="1193" y="1389"/>
                </a:cubicBezTo>
                <a:lnTo>
                  <a:pt x="1193" y="1389"/>
                </a:lnTo>
                <a:cubicBezTo>
                  <a:pt x="1180" y="1415"/>
                  <a:pt x="1154" y="1428"/>
                  <a:pt x="1141" y="1453"/>
                </a:cubicBezTo>
                <a:cubicBezTo>
                  <a:pt x="1129" y="1466"/>
                  <a:pt x="1103" y="1518"/>
                  <a:pt x="1116" y="1544"/>
                </a:cubicBezTo>
                <a:cubicBezTo>
                  <a:pt x="1116" y="1544"/>
                  <a:pt x="1129" y="1570"/>
                  <a:pt x="1116" y="1583"/>
                </a:cubicBezTo>
                <a:cubicBezTo>
                  <a:pt x="1116" y="1583"/>
                  <a:pt x="1103" y="1557"/>
                  <a:pt x="1077" y="1531"/>
                </a:cubicBezTo>
                <a:cubicBezTo>
                  <a:pt x="1077" y="1492"/>
                  <a:pt x="1064" y="1466"/>
                  <a:pt x="1051" y="1440"/>
                </a:cubicBezTo>
                <a:cubicBezTo>
                  <a:pt x="1030" y="1425"/>
                  <a:pt x="1004" y="1418"/>
                  <a:pt x="981" y="1418"/>
                </a:cubicBezTo>
                <a:cubicBezTo>
                  <a:pt x="947" y="1418"/>
                  <a:pt x="923" y="1435"/>
                  <a:pt x="947" y="1466"/>
                </a:cubicBezTo>
                <a:cubicBezTo>
                  <a:pt x="940" y="1473"/>
                  <a:pt x="937" y="1476"/>
                  <a:pt x="931" y="1476"/>
                </a:cubicBezTo>
                <a:cubicBezTo>
                  <a:pt x="924" y="1476"/>
                  <a:pt x="915" y="1473"/>
                  <a:pt x="895" y="1466"/>
                </a:cubicBezTo>
                <a:cubicBezTo>
                  <a:pt x="887" y="1458"/>
                  <a:pt x="880" y="1454"/>
                  <a:pt x="875" y="1454"/>
                </a:cubicBezTo>
                <a:cubicBezTo>
                  <a:pt x="864" y="1454"/>
                  <a:pt x="860" y="1474"/>
                  <a:pt x="869" y="1518"/>
                </a:cubicBezTo>
                <a:cubicBezTo>
                  <a:pt x="877" y="1559"/>
                  <a:pt x="875" y="1579"/>
                  <a:pt x="857" y="1579"/>
                </a:cubicBezTo>
                <a:cubicBezTo>
                  <a:pt x="846" y="1579"/>
                  <a:pt x="829" y="1572"/>
                  <a:pt x="804" y="1557"/>
                </a:cubicBezTo>
                <a:cubicBezTo>
                  <a:pt x="797" y="1556"/>
                  <a:pt x="790" y="1556"/>
                  <a:pt x="783" y="1556"/>
                </a:cubicBezTo>
                <a:cubicBezTo>
                  <a:pt x="713" y="1556"/>
                  <a:pt x="651" y="1611"/>
                  <a:pt x="675" y="1635"/>
                </a:cubicBezTo>
                <a:cubicBezTo>
                  <a:pt x="709" y="1670"/>
                  <a:pt x="672" y="1715"/>
                  <a:pt x="635" y="1715"/>
                </a:cubicBezTo>
                <a:cubicBezTo>
                  <a:pt x="631" y="1715"/>
                  <a:pt x="627" y="1714"/>
                  <a:pt x="623" y="1713"/>
                </a:cubicBezTo>
                <a:cubicBezTo>
                  <a:pt x="584" y="1713"/>
                  <a:pt x="558" y="1726"/>
                  <a:pt x="558" y="1765"/>
                </a:cubicBezTo>
                <a:cubicBezTo>
                  <a:pt x="552" y="1753"/>
                  <a:pt x="541" y="1747"/>
                  <a:pt x="531" y="1747"/>
                </a:cubicBezTo>
                <a:cubicBezTo>
                  <a:pt x="518" y="1747"/>
                  <a:pt x="506" y="1756"/>
                  <a:pt x="506" y="1778"/>
                </a:cubicBezTo>
                <a:cubicBezTo>
                  <a:pt x="506" y="1778"/>
                  <a:pt x="480" y="1791"/>
                  <a:pt x="519" y="1804"/>
                </a:cubicBezTo>
                <a:cubicBezTo>
                  <a:pt x="519" y="1804"/>
                  <a:pt x="532" y="1843"/>
                  <a:pt x="532" y="1881"/>
                </a:cubicBezTo>
                <a:cubicBezTo>
                  <a:pt x="535" y="1878"/>
                  <a:pt x="540" y="1876"/>
                  <a:pt x="545" y="1876"/>
                </a:cubicBezTo>
                <a:cubicBezTo>
                  <a:pt x="559" y="1876"/>
                  <a:pt x="578" y="1888"/>
                  <a:pt x="597" y="1907"/>
                </a:cubicBezTo>
                <a:cubicBezTo>
                  <a:pt x="617" y="1927"/>
                  <a:pt x="568" y="1955"/>
                  <a:pt x="497" y="1955"/>
                </a:cubicBezTo>
                <a:cubicBezTo>
                  <a:pt x="476" y="1955"/>
                  <a:pt x="452" y="1952"/>
                  <a:pt x="428" y="1946"/>
                </a:cubicBezTo>
                <a:cubicBezTo>
                  <a:pt x="402" y="1942"/>
                  <a:pt x="385" y="1941"/>
                  <a:pt x="373" y="1941"/>
                </a:cubicBezTo>
                <a:cubicBezTo>
                  <a:pt x="350" y="1941"/>
                  <a:pt x="350" y="1946"/>
                  <a:pt x="350" y="1946"/>
                </a:cubicBezTo>
                <a:cubicBezTo>
                  <a:pt x="376" y="1959"/>
                  <a:pt x="389" y="1985"/>
                  <a:pt x="389" y="1985"/>
                </a:cubicBezTo>
                <a:cubicBezTo>
                  <a:pt x="380" y="1994"/>
                  <a:pt x="371" y="2009"/>
                  <a:pt x="358" y="2009"/>
                </a:cubicBezTo>
                <a:cubicBezTo>
                  <a:pt x="352" y="2009"/>
                  <a:pt x="345" y="2006"/>
                  <a:pt x="337" y="1998"/>
                </a:cubicBezTo>
                <a:cubicBezTo>
                  <a:pt x="324" y="1985"/>
                  <a:pt x="318" y="1979"/>
                  <a:pt x="313" y="1979"/>
                </a:cubicBezTo>
                <a:cubicBezTo>
                  <a:pt x="308" y="1979"/>
                  <a:pt x="305" y="1985"/>
                  <a:pt x="298" y="1998"/>
                </a:cubicBezTo>
                <a:cubicBezTo>
                  <a:pt x="298" y="1998"/>
                  <a:pt x="285" y="2011"/>
                  <a:pt x="311" y="2037"/>
                </a:cubicBezTo>
                <a:cubicBezTo>
                  <a:pt x="350" y="2076"/>
                  <a:pt x="350" y="2076"/>
                  <a:pt x="311" y="2076"/>
                </a:cubicBezTo>
                <a:cubicBezTo>
                  <a:pt x="294" y="2069"/>
                  <a:pt x="280" y="2066"/>
                  <a:pt x="270" y="2066"/>
                </a:cubicBezTo>
                <a:cubicBezTo>
                  <a:pt x="243" y="2066"/>
                  <a:pt x="244" y="2090"/>
                  <a:pt x="272" y="2128"/>
                </a:cubicBezTo>
                <a:cubicBezTo>
                  <a:pt x="297" y="2153"/>
                  <a:pt x="311" y="2162"/>
                  <a:pt x="302" y="2162"/>
                </a:cubicBezTo>
                <a:cubicBezTo>
                  <a:pt x="297" y="2162"/>
                  <a:pt x="283" y="2159"/>
                  <a:pt x="260" y="2154"/>
                </a:cubicBezTo>
                <a:cubicBezTo>
                  <a:pt x="247" y="2141"/>
                  <a:pt x="230" y="2134"/>
                  <a:pt x="214" y="2134"/>
                </a:cubicBezTo>
                <a:cubicBezTo>
                  <a:pt x="198" y="2134"/>
                  <a:pt x="182" y="2141"/>
                  <a:pt x="169" y="2154"/>
                </a:cubicBezTo>
                <a:lnTo>
                  <a:pt x="208" y="2167"/>
                </a:lnTo>
                <a:cubicBezTo>
                  <a:pt x="247" y="2206"/>
                  <a:pt x="234" y="2232"/>
                  <a:pt x="195" y="2232"/>
                </a:cubicBezTo>
                <a:cubicBezTo>
                  <a:pt x="189" y="2229"/>
                  <a:pt x="184" y="2227"/>
                  <a:pt x="179" y="2227"/>
                </a:cubicBezTo>
                <a:cubicBezTo>
                  <a:pt x="164" y="2227"/>
                  <a:pt x="156" y="2246"/>
                  <a:pt x="156" y="2297"/>
                </a:cubicBezTo>
                <a:cubicBezTo>
                  <a:pt x="136" y="2326"/>
                  <a:pt x="124" y="2340"/>
                  <a:pt x="108" y="2340"/>
                </a:cubicBezTo>
                <a:cubicBezTo>
                  <a:pt x="103" y="2340"/>
                  <a:pt x="97" y="2339"/>
                  <a:pt x="91" y="2335"/>
                </a:cubicBezTo>
                <a:cubicBezTo>
                  <a:pt x="68" y="2318"/>
                  <a:pt x="55" y="2309"/>
                  <a:pt x="52" y="2309"/>
                </a:cubicBezTo>
                <a:cubicBezTo>
                  <a:pt x="46" y="2309"/>
                  <a:pt x="56" y="2325"/>
                  <a:pt x="78" y="2361"/>
                </a:cubicBezTo>
                <a:cubicBezTo>
                  <a:pt x="91" y="2400"/>
                  <a:pt x="91" y="2400"/>
                  <a:pt x="39" y="2426"/>
                </a:cubicBezTo>
                <a:cubicBezTo>
                  <a:pt x="0" y="2426"/>
                  <a:pt x="0" y="2426"/>
                  <a:pt x="13" y="2465"/>
                </a:cubicBezTo>
                <a:cubicBezTo>
                  <a:pt x="50" y="2483"/>
                  <a:pt x="73" y="2502"/>
                  <a:pt x="89" y="2502"/>
                </a:cubicBezTo>
                <a:cubicBezTo>
                  <a:pt x="95" y="2502"/>
                  <a:pt x="100" y="2499"/>
                  <a:pt x="104" y="2491"/>
                </a:cubicBezTo>
                <a:cubicBezTo>
                  <a:pt x="110" y="2478"/>
                  <a:pt x="114" y="2472"/>
                  <a:pt x="118" y="2472"/>
                </a:cubicBezTo>
                <a:cubicBezTo>
                  <a:pt x="123" y="2472"/>
                  <a:pt x="130" y="2478"/>
                  <a:pt x="143" y="2491"/>
                </a:cubicBezTo>
                <a:lnTo>
                  <a:pt x="117" y="2530"/>
                </a:lnTo>
                <a:cubicBezTo>
                  <a:pt x="104" y="2543"/>
                  <a:pt x="104" y="2569"/>
                  <a:pt x="104" y="2621"/>
                </a:cubicBezTo>
                <a:cubicBezTo>
                  <a:pt x="96" y="2644"/>
                  <a:pt x="116" y="2663"/>
                  <a:pt x="131" y="2663"/>
                </a:cubicBezTo>
                <a:cubicBezTo>
                  <a:pt x="141" y="2663"/>
                  <a:pt x="148" y="2655"/>
                  <a:pt x="143" y="2634"/>
                </a:cubicBezTo>
                <a:lnTo>
                  <a:pt x="182" y="2634"/>
                </a:lnTo>
                <a:cubicBezTo>
                  <a:pt x="208" y="2645"/>
                  <a:pt x="228" y="2650"/>
                  <a:pt x="241" y="2650"/>
                </a:cubicBezTo>
                <a:cubicBezTo>
                  <a:pt x="272" y="2650"/>
                  <a:pt x="263" y="2622"/>
                  <a:pt x="208" y="2595"/>
                </a:cubicBezTo>
                <a:cubicBezTo>
                  <a:pt x="156" y="2560"/>
                  <a:pt x="138" y="2549"/>
                  <a:pt x="152" y="2549"/>
                </a:cubicBezTo>
                <a:cubicBezTo>
                  <a:pt x="159" y="2549"/>
                  <a:pt x="173" y="2552"/>
                  <a:pt x="195" y="2556"/>
                </a:cubicBezTo>
                <a:cubicBezTo>
                  <a:pt x="214" y="2566"/>
                  <a:pt x="229" y="2570"/>
                  <a:pt x="239" y="2570"/>
                </a:cubicBezTo>
                <a:cubicBezTo>
                  <a:pt x="256" y="2570"/>
                  <a:pt x="264" y="2559"/>
                  <a:pt x="272" y="2543"/>
                </a:cubicBezTo>
                <a:cubicBezTo>
                  <a:pt x="272" y="2536"/>
                  <a:pt x="272" y="2533"/>
                  <a:pt x="277" y="2533"/>
                </a:cubicBezTo>
                <a:cubicBezTo>
                  <a:pt x="282" y="2533"/>
                  <a:pt x="292" y="2536"/>
                  <a:pt x="311" y="2543"/>
                </a:cubicBezTo>
                <a:cubicBezTo>
                  <a:pt x="324" y="2549"/>
                  <a:pt x="341" y="2553"/>
                  <a:pt x="355" y="2553"/>
                </a:cubicBezTo>
                <a:cubicBezTo>
                  <a:pt x="370" y="2553"/>
                  <a:pt x="383" y="2549"/>
                  <a:pt x="389" y="2543"/>
                </a:cubicBezTo>
                <a:cubicBezTo>
                  <a:pt x="389" y="2517"/>
                  <a:pt x="389" y="2517"/>
                  <a:pt x="363" y="2504"/>
                </a:cubicBezTo>
                <a:cubicBezTo>
                  <a:pt x="330" y="2504"/>
                  <a:pt x="344" y="2475"/>
                  <a:pt x="390" y="2475"/>
                </a:cubicBezTo>
                <a:cubicBezTo>
                  <a:pt x="397" y="2475"/>
                  <a:pt x="406" y="2476"/>
                  <a:pt x="415" y="2478"/>
                </a:cubicBezTo>
                <a:cubicBezTo>
                  <a:pt x="454" y="2478"/>
                  <a:pt x="454" y="2478"/>
                  <a:pt x="402" y="2452"/>
                </a:cubicBezTo>
                <a:cubicBezTo>
                  <a:pt x="362" y="2422"/>
                  <a:pt x="368" y="2392"/>
                  <a:pt x="404" y="2392"/>
                </a:cubicBezTo>
                <a:cubicBezTo>
                  <a:pt x="414" y="2392"/>
                  <a:pt x="426" y="2394"/>
                  <a:pt x="441" y="2400"/>
                </a:cubicBezTo>
                <a:lnTo>
                  <a:pt x="467" y="2361"/>
                </a:lnTo>
                <a:cubicBezTo>
                  <a:pt x="480" y="2335"/>
                  <a:pt x="454" y="2322"/>
                  <a:pt x="428" y="2309"/>
                </a:cubicBezTo>
                <a:cubicBezTo>
                  <a:pt x="376" y="2271"/>
                  <a:pt x="376" y="2271"/>
                  <a:pt x="415" y="2271"/>
                </a:cubicBezTo>
                <a:cubicBezTo>
                  <a:pt x="454" y="2271"/>
                  <a:pt x="480" y="2284"/>
                  <a:pt x="480" y="2284"/>
                </a:cubicBezTo>
                <a:cubicBezTo>
                  <a:pt x="488" y="2292"/>
                  <a:pt x="495" y="2295"/>
                  <a:pt x="501" y="2295"/>
                </a:cubicBezTo>
                <a:cubicBezTo>
                  <a:pt x="514" y="2295"/>
                  <a:pt x="523" y="2280"/>
                  <a:pt x="532" y="2271"/>
                </a:cubicBezTo>
                <a:cubicBezTo>
                  <a:pt x="545" y="2258"/>
                  <a:pt x="571" y="2219"/>
                  <a:pt x="558" y="2206"/>
                </a:cubicBezTo>
                <a:lnTo>
                  <a:pt x="558" y="2206"/>
                </a:lnTo>
                <a:lnTo>
                  <a:pt x="584" y="2219"/>
                </a:lnTo>
                <a:cubicBezTo>
                  <a:pt x="587" y="2216"/>
                  <a:pt x="590" y="2215"/>
                  <a:pt x="592" y="2215"/>
                </a:cubicBezTo>
                <a:cubicBezTo>
                  <a:pt x="597" y="2215"/>
                  <a:pt x="601" y="2218"/>
                  <a:pt x="602" y="2218"/>
                </a:cubicBezTo>
                <a:cubicBezTo>
                  <a:pt x="603" y="2218"/>
                  <a:pt x="602" y="2215"/>
                  <a:pt x="597" y="2206"/>
                </a:cubicBezTo>
                <a:cubicBezTo>
                  <a:pt x="597" y="2206"/>
                  <a:pt x="610" y="2193"/>
                  <a:pt x="662" y="2180"/>
                </a:cubicBezTo>
                <a:cubicBezTo>
                  <a:pt x="710" y="2168"/>
                  <a:pt x="713" y="2088"/>
                  <a:pt x="640" y="2088"/>
                </a:cubicBezTo>
                <a:cubicBezTo>
                  <a:pt x="634" y="2088"/>
                  <a:pt x="629" y="2088"/>
                  <a:pt x="623" y="2089"/>
                </a:cubicBezTo>
                <a:lnTo>
                  <a:pt x="636" y="2063"/>
                </a:lnTo>
                <a:cubicBezTo>
                  <a:pt x="649" y="2050"/>
                  <a:pt x="636" y="2024"/>
                  <a:pt x="636" y="2024"/>
                </a:cubicBezTo>
                <a:cubicBezTo>
                  <a:pt x="610" y="2011"/>
                  <a:pt x="623" y="1985"/>
                  <a:pt x="636" y="1972"/>
                </a:cubicBezTo>
                <a:lnTo>
                  <a:pt x="688" y="2024"/>
                </a:lnTo>
                <a:cubicBezTo>
                  <a:pt x="711" y="2060"/>
                  <a:pt x="735" y="2076"/>
                  <a:pt x="749" y="2076"/>
                </a:cubicBezTo>
                <a:cubicBezTo>
                  <a:pt x="761" y="2076"/>
                  <a:pt x="766" y="2063"/>
                  <a:pt x="755" y="2038"/>
                </a:cubicBezTo>
                <a:lnTo>
                  <a:pt x="755" y="2038"/>
                </a:lnTo>
                <a:cubicBezTo>
                  <a:pt x="760" y="2041"/>
                  <a:pt x="765" y="2042"/>
                  <a:pt x="769" y="2042"/>
                </a:cubicBezTo>
                <a:cubicBezTo>
                  <a:pt x="784" y="2042"/>
                  <a:pt x="794" y="2025"/>
                  <a:pt x="804" y="1985"/>
                </a:cubicBezTo>
                <a:cubicBezTo>
                  <a:pt x="817" y="1972"/>
                  <a:pt x="791" y="1907"/>
                  <a:pt x="778" y="1894"/>
                </a:cubicBezTo>
                <a:cubicBezTo>
                  <a:pt x="752" y="1868"/>
                  <a:pt x="778" y="1856"/>
                  <a:pt x="778" y="1856"/>
                </a:cubicBezTo>
                <a:cubicBezTo>
                  <a:pt x="785" y="1843"/>
                  <a:pt x="788" y="1836"/>
                  <a:pt x="793" y="1836"/>
                </a:cubicBezTo>
                <a:cubicBezTo>
                  <a:pt x="798" y="1836"/>
                  <a:pt x="804" y="1843"/>
                  <a:pt x="817" y="1856"/>
                </a:cubicBezTo>
                <a:cubicBezTo>
                  <a:pt x="832" y="1875"/>
                  <a:pt x="844" y="1883"/>
                  <a:pt x="854" y="1883"/>
                </a:cubicBezTo>
                <a:cubicBezTo>
                  <a:pt x="870" y="1883"/>
                  <a:pt x="877" y="1858"/>
                  <a:pt x="869" y="1817"/>
                </a:cubicBezTo>
                <a:lnTo>
                  <a:pt x="869" y="1817"/>
                </a:lnTo>
                <a:lnTo>
                  <a:pt x="882" y="1843"/>
                </a:lnTo>
                <a:cubicBezTo>
                  <a:pt x="891" y="1852"/>
                  <a:pt x="900" y="1857"/>
                  <a:pt x="911" y="1857"/>
                </a:cubicBezTo>
                <a:cubicBezTo>
                  <a:pt x="932" y="1857"/>
                  <a:pt x="961" y="1837"/>
                  <a:pt x="1012" y="1778"/>
                </a:cubicBezTo>
                <a:cubicBezTo>
                  <a:pt x="1062" y="1748"/>
                  <a:pt x="1112" y="1717"/>
                  <a:pt x="1138" y="1717"/>
                </a:cubicBezTo>
                <a:cubicBezTo>
                  <a:pt x="1146" y="1717"/>
                  <a:pt x="1152" y="1720"/>
                  <a:pt x="1154" y="1726"/>
                </a:cubicBezTo>
                <a:cubicBezTo>
                  <a:pt x="1156" y="1729"/>
                  <a:pt x="1158" y="1730"/>
                  <a:pt x="1159" y="1730"/>
                </a:cubicBezTo>
                <a:cubicBezTo>
                  <a:pt x="1175" y="1730"/>
                  <a:pt x="1208" y="1640"/>
                  <a:pt x="1219" y="1570"/>
                </a:cubicBezTo>
                <a:cubicBezTo>
                  <a:pt x="1225" y="1581"/>
                  <a:pt x="1233" y="1585"/>
                  <a:pt x="1243" y="1585"/>
                </a:cubicBezTo>
                <a:cubicBezTo>
                  <a:pt x="1257" y="1585"/>
                  <a:pt x="1275" y="1578"/>
                  <a:pt x="1297" y="1570"/>
                </a:cubicBezTo>
                <a:cubicBezTo>
                  <a:pt x="1326" y="1549"/>
                  <a:pt x="1339" y="1539"/>
                  <a:pt x="1346" y="1539"/>
                </a:cubicBezTo>
                <a:cubicBezTo>
                  <a:pt x="1353" y="1539"/>
                  <a:pt x="1356" y="1546"/>
                  <a:pt x="1362" y="1557"/>
                </a:cubicBezTo>
                <a:cubicBezTo>
                  <a:pt x="1368" y="1590"/>
                  <a:pt x="1372" y="1606"/>
                  <a:pt x="1375" y="1606"/>
                </a:cubicBezTo>
                <a:cubicBezTo>
                  <a:pt x="1378" y="1606"/>
                  <a:pt x="1381" y="1590"/>
                  <a:pt x="1388" y="1557"/>
                </a:cubicBezTo>
                <a:cubicBezTo>
                  <a:pt x="1381" y="1522"/>
                  <a:pt x="1401" y="1502"/>
                  <a:pt x="1425" y="1502"/>
                </a:cubicBezTo>
                <a:cubicBezTo>
                  <a:pt x="1445" y="1502"/>
                  <a:pt x="1467" y="1515"/>
                  <a:pt x="1479" y="1544"/>
                </a:cubicBezTo>
                <a:cubicBezTo>
                  <a:pt x="1484" y="1555"/>
                  <a:pt x="1492" y="1559"/>
                  <a:pt x="1502" y="1559"/>
                </a:cubicBezTo>
                <a:cubicBezTo>
                  <a:pt x="1516" y="1559"/>
                  <a:pt x="1534" y="1552"/>
                  <a:pt x="1557" y="1544"/>
                </a:cubicBezTo>
                <a:cubicBezTo>
                  <a:pt x="1557" y="1505"/>
                  <a:pt x="1595" y="1492"/>
                  <a:pt x="1634" y="1466"/>
                </a:cubicBezTo>
                <a:cubicBezTo>
                  <a:pt x="1699" y="1453"/>
                  <a:pt x="1699" y="1453"/>
                  <a:pt x="1673" y="1389"/>
                </a:cubicBezTo>
                <a:cubicBezTo>
                  <a:pt x="1660" y="1337"/>
                  <a:pt x="1673" y="1324"/>
                  <a:pt x="1725" y="1311"/>
                </a:cubicBezTo>
                <a:cubicBezTo>
                  <a:pt x="1731" y="1305"/>
                  <a:pt x="1738" y="1302"/>
                  <a:pt x="1746" y="1302"/>
                </a:cubicBezTo>
                <a:cubicBezTo>
                  <a:pt x="1757" y="1302"/>
                  <a:pt x="1769" y="1309"/>
                  <a:pt x="1777" y="1324"/>
                </a:cubicBezTo>
                <a:cubicBezTo>
                  <a:pt x="1777" y="1324"/>
                  <a:pt x="1794" y="1340"/>
                  <a:pt x="1814" y="1340"/>
                </a:cubicBezTo>
                <a:cubicBezTo>
                  <a:pt x="1819" y="1340"/>
                  <a:pt x="1824" y="1339"/>
                  <a:pt x="1829" y="1337"/>
                </a:cubicBezTo>
                <a:cubicBezTo>
                  <a:pt x="1834" y="1337"/>
                  <a:pt x="1841" y="1335"/>
                  <a:pt x="1849" y="1335"/>
                </a:cubicBezTo>
                <a:cubicBezTo>
                  <a:pt x="1861" y="1335"/>
                  <a:pt x="1873" y="1339"/>
                  <a:pt x="1881" y="1363"/>
                </a:cubicBezTo>
                <a:cubicBezTo>
                  <a:pt x="1881" y="1363"/>
                  <a:pt x="1907" y="1376"/>
                  <a:pt x="1946" y="1376"/>
                </a:cubicBezTo>
                <a:cubicBezTo>
                  <a:pt x="1965" y="1369"/>
                  <a:pt x="1988" y="1363"/>
                  <a:pt x="2006" y="1363"/>
                </a:cubicBezTo>
                <a:cubicBezTo>
                  <a:pt x="2023" y="1363"/>
                  <a:pt x="2036" y="1369"/>
                  <a:pt x="2036" y="1389"/>
                </a:cubicBezTo>
                <a:cubicBezTo>
                  <a:pt x="2062" y="1376"/>
                  <a:pt x="2062" y="1376"/>
                  <a:pt x="2049" y="1350"/>
                </a:cubicBezTo>
                <a:cubicBezTo>
                  <a:pt x="2049" y="1327"/>
                  <a:pt x="2059" y="1295"/>
                  <a:pt x="2120" y="1295"/>
                </a:cubicBezTo>
                <a:cubicBezTo>
                  <a:pt x="2130" y="1295"/>
                  <a:pt x="2141" y="1296"/>
                  <a:pt x="2153" y="1298"/>
                </a:cubicBezTo>
                <a:cubicBezTo>
                  <a:pt x="2205" y="1285"/>
                  <a:pt x="2270" y="1285"/>
                  <a:pt x="2257" y="1246"/>
                </a:cubicBezTo>
                <a:cubicBezTo>
                  <a:pt x="2283" y="1246"/>
                  <a:pt x="2283" y="1246"/>
                  <a:pt x="2283" y="1272"/>
                </a:cubicBezTo>
                <a:cubicBezTo>
                  <a:pt x="2289" y="1304"/>
                  <a:pt x="2302" y="1320"/>
                  <a:pt x="2319" y="1320"/>
                </a:cubicBezTo>
                <a:cubicBezTo>
                  <a:pt x="2335" y="1320"/>
                  <a:pt x="2354" y="1304"/>
                  <a:pt x="2374" y="1272"/>
                </a:cubicBezTo>
                <a:cubicBezTo>
                  <a:pt x="2374" y="1252"/>
                  <a:pt x="2380" y="1243"/>
                  <a:pt x="2390" y="1243"/>
                </a:cubicBezTo>
                <a:cubicBezTo>
                  <a:pt x="2400" y="1243"/>
                  <a:pt x="2413" y="1252"/>
                  <a:pt x="2426" y="1272"/>
                </a:cubicBezTo>
                <a:cubicBezTo>
                  <a:pt x="2426" y="1272"/>
                  <a:pt x="2439" y="1259"/>
                  <a:pt x="2464" y="1233"/>
                </a:cubicBezTo>
                <a:cubicBezTo>
                  <a:pt x="2471" y="1220"/>
                  <a:pt x="2474" y="1213"/>
                  <a:pt x="2482" y="1213"/>
                </a:cubicBezTo>
                <a:cubicBezTo>
                  <a:pt x="2490" y="1213"/>
                  <a:pt x="2503" y="1220"/>
                  <a:pt x="2529" y="1233"/>
                </a:cubicBezTo>
                <a:cubicBezTo>
                  <a:pt x="2529" y="1259"/>
                  <a:pt x="2555" y="1259"/>
                  <a:pt x="2568" y="1259"/>
                </a:cubicBezTo>
                <a:cubicBezTo>
                  <a:pt x="2587" y="1250"/>
                  <a:pt x="2629" y="1245"/>
                  <a:pt x="2678" y="1245"/>
                </a:cubicBezTo>
                <a:cubicBezTo>
                  <a:pt x="2765" y="1245"/>
                  <a:pt x="2871" y="1260"/>
                  <a:pt x="2880" y="1285"/>
                </a:cubicBezTo>
                <a:cubicBezTo>
                  <a:pt x="2905" y="1259"/>
                  <a:pt x="2905" y="1259"/>
                  <a:pt x="2931" y="1259"/>
                </a:cubicBezTo>
                <a:cubicBezTo>
                  <a:pt x="2937" y="1285"/>
                  <a:pt x="2944" y="1296"/>
                  <a:pt x="2952" y="1296"/>
                </a:cubicBezTo>
                <a:cubicBezTo>
                  <a:pt x="2963" y="1296"/>
                  <a:pt x="2976" y="1272"/>
                  <a:pt x="2983" y="1233"/>
                </a:cubicBezTo>
                <a:lnTo>
                  <a:pt x="2957" y="1233"/>
                </a:lnTo>
                <a:lnTo>
                  <a:pt x="2931" y="1220"/>
                </a:lnTo>
                <a:cubicBezTo>
                  <a:pt x="2937" y="1198"/>
                  <a:pt x="2951" y="1186"/>
                  <a:pt x="2965" y="1186"/>
                </a:cubicBezTo>
                <a:cubicBezTo>
                  <a:pt x="2985" y="1186"/>
                  <a:pt x="3004" y="1211"/>
                  <a:pt x="2996" y="1272"/>
                </a:cubicBezTo>
                <a:cubicBezTo>
                  <a:pt x="3003" y="1304"/>
                  <a:pt x="3006" y="1320"/>
                  <a:pt x="3011" y="1320"/>
                </a:cubicBezTo>
                <a:cubicBezTo>
                  <a:pt x="3016" y="1320"/>
                  <a:pt x="3022" y="1304"/>
                  <a:pt x="3035" y="1272"/>
                </a:cubicBezTo>
                <a:cubicBezTo>
                  <a:pt x="3054" y="1247"/>
                  <a:pt x="3069" y="1234"/>
                  <a:pt x="3080" y="1234"/>
                </a:cubicBezTo>
                <a:cubicBezTo>
                  <a:pt x="3093" y="1234"/>
                  <a:pt x="3100" y="1251"/>
                  <a:pt x="3100" y="1285"/>
                </a:cubicBezTo>
                <a:cubicBezTo>
                  <a:pt x="3093" y="1319"/>
                  <a:pt x="3090" y="1335"/>
                  <a:pt x="3094" y="1335"/>
                </a:cubicBezTo>
                <a:cubicBezTo>
                  <a:pt x="3098" y="1335"/>
                  <a:pt x="3108" y="1322"/>
                  <a:pt x="3126" y="1298"/>
                </a:cubicBezTo>
                <a:cubicBezTo>
                  <a:pt x="3160" y="1236"/>
                  <a:pt x="3198" y="1203"/>
                  <a:pt x="3222" y="1203"/>
                </a:cubicBezTo>
                <a:cubicBezTo>
                  <a:pt x="3244" y="1203"/>
                  <a:pt x="3255" y="1230"/>
                  <a:pt x="3243" y="1285"/>
                </a:cubicBezTo>
                <a:cubicBezTo>
                  <a:pt x="3217" y="1350"/>
                  <a:pt x="3243" y="1389"/>
                  <a:pt x="3256" y="1389"/>
                </a:cubicBezTo>
                <a:cubicBezTo>
                  <a:pt x="3259" y="1390"/>
                  <a:pt x="3262" y="1391"/>
                  <a:pt x="3265" y="1391"/>
                </a:cubicBezTo>
                <a:cubicBezTo>
                  <a:pt x="3282" y="1391"/>
                  <a:pt x="3283" y="1359"/>
                  <a:pt x="3295" y="1337"/>
                </a:cubicBezTo>
                <a:cubicBezTo>
                  <a:pt x="3295" y="1306"/>
                  <a:pt x="3298" y="1290"/>
                  <a:pt x="3303" y="1290"/>
                </a:cubicBezTo>
                <a:cubicBezTo>
                  <a:pt x="3310" y="1290"/>
                  <a:pt x="3320" y="1309"/>
                  <a:pt x="3333" y="1350"/>
                </a:cubicBezTo>
                <a:cubicBezTo>
                  <a:pt x="3361" y="1424"/>
                  <a:pt x="3389" y="1452"/>
                  <a:pt x="3432" y="1452"/>
                </a:cubicBezTo>
                <a:cubicBezTo>
                  <a:pt x="3448" y="1452"/>
                  <a:pt x="3467" y="1448"/>
                  <a:pt x="3489" y="1440"/>
                </a:cubicBezTo>
                <a:cubicBezTo>
                  <a:pt x="3526" y="1431"/>
                  <a:pt x="3558" y="1427"/>
                  <a:pt x="3580" y="1427"/>
                </a:cubicBezTo>
                <a:cubicBezTo>
                  <a:pt x="3621" y="1427"/>
                  <a:pt x="3630" y="1441"/>
                  <a:pt x="3580" y="1466"/>
                </a:cubicBezTo>
                <a:cubicBezTo>
                  <a:pt x="3539" y="1491"/>
                  <a:pt x="3524" y="1500"/>
                  <a:pt x="3531" y="1500"/>
                </a:cubicBezTo>
                <a:cubicBezTo>
                  <a:pt x="3536" y="1500"/>
                  <a:pt x="3548" y="1497"/>
                  <a:pt x="3567" y="1492"/>
                </a:cubicBezTo>
                <a:cubicBezTo>
                  <a:pt x="3606" y="1505"/>
                  <a:pt x="3645" y="1531"/>
                  <a:pt x="3658" y="1544"/>
                </a:cubicBezTo>
                <a:cubicBezTo>
                  <a:pt x="3684" y="1544"/>
                  <a:pt x="3710" y="1531"/>
                  <a:pt x="3736" y="1505"/>
                </a:cubicBezTo>
                <a:lnTo>
                  <a:pt x="3736" y="1505"/>
                </a:lnTo>
                <a:cubicBezTo>
                  <a:pt x="3725" y="1556"/>
                  <a:pt x="3739" y="1591"/>
                  <a:pt x="3777" y="1591"/>
                </a:cubicBezTo>
                <a:cubicBezTo>
                  <a:pt x="3787" y="1591"/>
                  <a:pt x="3800" y="1589"/>
                  <a:pt x="3813" y="1583"/>
                </a:cubicBezTo>
                <a:cubicBezTo>
                  <a:pt x="3839" y="1583"/>
                  <a:pt x="3852" y="1596"/>
                  <a:pt x="3852" y="1596"/>
                </a:cubicBezTo>
                <a:cubicBezTo>
                  <a:pt x="3865" y="1603"/>
                  <a:pt x="3872" y="1606"/>
                  <a:pt x="3878" y="1606"/>
                </a:cubicBezTo>
                <a:cubicBezTo>
                  <a:pt x="3885" y="1606"/>
                  <a:pt x="3891" y="1603"/>
                  <a:pt x="3904" y="1596"/>
                </a:cubicBezTo>
                <a:cubicBezTo>
                  <a:pt x="3911" y="1591"/>
                  <a:pt x="3917" y="1589"/>
                  <a:pt x="3922" y="1589"/>
                </a:cubicBezTo>
                <a:cubicBezTo>
                  <a:pt x="3943" y="1589"/>
                  <a:pt x="3943" y="1629"/>
                  <a:pt x="3943" y="1661"/>
                </a:cubicBezTo>
                <a:cubicBezTo>
                  <a:pt x="3952" y="1689"/>
                  <a:pt x="3955" y="1710"/>
                  <a:pt x="3961" y="1710"/>
                </a:cubicBezTo>
                <a:cubicBezTo>
                  <a:pt x="3963" y="1710"/>
                  <a:pt x="3965" y="1707"/>
                  <a:pt x="3969" y="1700"/>
                </a:cubicBezTo>
                <a:cubicBezTo>
                  <a:pt x="3982" y="1674"/>
                  <a:pt x="4034" y="1674"/>
                  <a:pt x="4073" y="1661"/>
                </a:cubicBezTo>
                <a:cubicBezTo>
                  <a:pt x="4078" y="1659"/>
                  <a:pt x="4083" y="1658"/>
                  <a:pt x="4087" y="1658"/>
                </a:cubicBezTo>
                <a:cubicBezTo>
                  <a:pt x="4111" y="1658"/>
                  <a:pt x="4106" y="1689"/>
                  <a:pt x="4073" y="1700"/>
                </a:cubicBezTo>
                <a:cubicBezTo>
                  <a:pt x="4060" y="1726"/>
                  <a:pt x="4060" y="1726"/>
                  <a:pt x="4073" y="1778"/>
                </a:cubicBezTo>
                <a:cubicBezTo>
                  <a:pt x="4091" y="1787"/>
                  <a:pt x="4109" y="1802"/>
                  <a:pt x="4126" y="1802"/>
                </a:cubicBezTo>
                <a:cubicBezTo>
                  <a:pt x="4135" y="1802"/>
                  <a:pt x="4143" y="1799"/>
                  <a:pt x="4151" y="1791"/>
                </a:cubicBezTo>
                <a:cubicBezTo>
                  <a:pt x="4152" y="1787"/>
                  <a:pt x="4156" y="1785"/>
                  <a:pt x="4161" y="1785"/>
                </a:cubicBezTo>
                <a:cubicBezTo>
                  <a:pt x="4190" y="1785"/>
                  <a:pt x="4267" y="1848"/>
                  <a:pt x="4267" y="1881"/>
                </a:cubicBezTo>
                <a:cubicBezTo>
                  <a:pt x="4267" y="1881"/>
                  <a:pt x="4280" y="1894"/>
                  <a:pt x="4306" y="1907"/>
                </a:cubicBezTo>
                <a:cubicBezTo>
                  <a:pt x="4319" y="1920"/>
                  <a:pt x="4358" y="1920"/>
                  <a:pt x="4371" y="1933"/>
                </a:cubicBezTo>
                <a:cubicBezTo>
                  <a:pt x="4371" y="1933"/>
                  <a:pt x="4377" y="1939"/>
                  <a:pt x="4392" y="1939"/>
                </a:cubicBezTo>
                <a:cubicBezTo>
                  <a:pt x="4400" y="1939"/>
                  <a:pt x="4410" y="1938"/>
                  <a:pt x="4423" y="1933"/>
                </a:cubicBezTo>
                <a:cubicBezTo>
                  <a:pt x="4436" y="1959"/>
                  <a:pt x="4462" y="1972"/>
                  <a:pt x="4436" y="1998"/>
                </a:cubicBezTo>
                <a:cubicBezTo>
                  <a:pt x="4464" y="1981"/>
                  <a:pt x="4480" y="1972"/>
                  <a:pt x="4487" y="1972"/>
                </a:cubicBezTo>
                <a:cubicBezTo>
                  <a:pt x="4496" y="1972"/>
                  <a:pt x="4489" y="1988"/>
                  <a:pt x="4475" y="2024"/>
                </a:cubicBezTo>
                <a:cubicBezTo>
                  <a:pt x="4446" y="2046"/>
                  <a:pt x="4433" y="2055"/>
                  <a:pt x="4439" y="2055"/>
                </a:cubicBezTo>
                <a:cubicBezTo>
                  <a:pt x="4443" y="2055"/>
                  <a:pt x="4459" y="2049"/>
                  <a:pt x="4488" y="2037"/>
                </a:cubicBezTo>
                <a:cubicBezTo>
                  <a:pt x="4527" y="2037"/>
                  <a:pt x="4527" y="2037"/>
                  <a:pt x="4514" y="2076"/>
                </a:cubicBezTo>
                <a:cubicBezTo>
                  <a:pt x="4496" y="2085"/>
                  <a:pt x="4497" y="2100"/>
                  <a:pt x="4507" y="2100"/>
                </a:cubicBezTo>
                <a:cubicBezTo>
                  <a:pt x="4512" y="2100"/>
                  <a:pt x="4519" y="2097"/>
                  <a:pt x="4527" y="2089"/>
                </a:cubicBezTo>
                <a:cubicBezTo>
                  <a:pt x="4545" y="2082"/>
                  <a:pt x="4563" y="2079"/>
                  <a:pt x="4579" y="2079"/>
                </a:cubicBezTo>
                <a:cubicBezTo>
                  <a:pt x="4620" y="2079"/>
                  <a:pt x="4646" y="2100"/>
                  <a:pt x="4618" y="2128"/>
                </a:cubicBezTo>
                <a:cubicBezTo>
                  <a:pt x="4618" y="2128"/>
                  <a:pt x="4626" y="2145"/>
                  <a:pt x="4649" y="2145"/>
                </a:cubicBezTo>
                <a:cubicBezTo>
                  <a:pt x="4655" y="2145"/>
                  <a:pt x="4662" y="2143"/>
                  <a:pt x="4669" y="2141"/>
                </a:cubicBezTo>
                <a:cubicBezTo>
                  <a:pt x="4688" y="2136"/>
                  <a:pt x="4700" y="2133"/>
                  <a:pt x="4706" y="2133"/>
                </a:cubicBezTo>
                <a:cubicBezTo>
                  <a:pt x="4716" y="2133"/>
                  <a:pt x="4707" y="2142"/>
                  <a:pt x="4682" y="2167"/>
                </a:cubicBezTo>
                <a:cubicBezTo>
                  <a:pt x="4654" y="2205"/>
                  <a:pt x="4653" y="2229"/>
                  <a:pt x="4680" y="2229"/>
                </a:cubicBezTo>
                <a:cubicBezTo>
                  <a:pt x="4690" y="2229"/>
                  <a:pt x="4704" y="2226"/>
                  <a:pt x="4721" y="2219"/>
                </a:cubicBezTo>
                <a:cubicBezTo>
                  <a:pt x="4721" y="2219"/>
                  <a:pt x="4760" y="2219"/>
                  <a:pt x="4747" y="2258"/>
                </a:cubicBezTo>
                <a:cubicBezTo>
                  <a:pt x="4758" y="2301"/>
                  <a:pt x="4787" y="2399"/>
                  <a:pt x="4827" y="2399"/>
                </a:cubicBezTo>
                <a:cubicBezTo>
                  <a:pt x="4835" y="2399"/>
                  <a:pt x="4843" y="2396"/>
                  <a:pt x="4851" y="2387"/>
                </a:cubicBezTo>
                <a:cubicBezTo>
                  <a:pt x="4851" y="2387"/>
                  <a:pt x="4851" y="2387"/>
                  <a:pt x="4864" y="2413"/>
                </a:cubicBezTo>
                <a:cubicBezTo>
                  <a:pt x="4864" y="2478"/>
                  <a:pt x="4877" y="2491"/>
                  <a:pt x="4916" y="2491"/>
                </a:cubicBezTo>
                <a:lnTo>
                  <a:pt x="4955" y="2504"/>
                </a:lnTo>
                <a:cubicBezTo>
                  <a:pt x="4929" y="2517"/>
                  <a:pt x="4916" y="2556"/>
                  <a:pt x="4929" y="2569"/>
                </a:cubicBezTo>
                <a:cubicBezTo>
                  <a:pt x="4935" y="2582"/>
                  <a:pt x="4939" y="2588"/>
                  <a:pt x="4943" y="2588"/>
                </a:cubicBezTo>
                <a:cubicBezTo>
                  <a:pt x="4948" y="2588"/>
                  <a:pt x="4955" y="2582"/>
                  <a:pt x="4968" y="2569"/>
                </a:cubicBezTo>
                <a:cubicBezTo>
                  <a:pt x="4973" y="2559"/>
                  <a:pt x="4978" y="2555"/>
                  <a:pt x="4983" y="2555"/>
                </a:cubicBezTo>
                <a:cubicBezTo>
                  <a:pt x="4991" y="2555"/>
                  <a:pt x="4999" y="2566"/>
                  <a:pt x="5007" y="2582"/>
                </a:cubicBezTo>
                <a:cubicBezTo>
                  <a:pt x="5020" y="2595"/>
                  <a:pt x="4994" y="2634"/>
                  <a:pt x="4968" y="2647"/>
                </a:cubicBezTo>
                <a:lnTo>
                  <a:pt x="4981" y="2673"/>
                </a:lnTo>
                <a:cubicBezTo>
                  <a:pt x="5001" y="2657"/>
                  <a:pt x="5015" y="2652"/>
                  <a:pt x="5024" y="2652"/>
                </a:cubicBezTo>
                <a:cubicBezTo>
                  <a:pt x="5037" y="2652"/>
                  <a:pt x="5035" y="2665"/>
                  <a:pt x="5020" y="2673"/>
                </a:cubicBezTo>
                <a:cubicBezTo>
                  <a:pt x="4994" y="2712"/>
                  <a:pt x="5007" y="2725"/>
                  <a:pt x="5020" y="2750"/>
                </a:cubicBezTo>
                <a:cubicBezTo>
                  <a:pt x="5025" y="2748"/>
                  <a:pt x="5029" y="2747"/>
                  <a:pt x="5031" y="2747"/>
                </a:cubicBezTo>
                <a:cubicBezTo>
                  <a:pt x="5038" y="2747"/>
                  <a:pt x="5034" y="2754"/>
                  <a:pt x="5027" y="2754"/>
                </a:cubicBezTo>
                <a:cubicBezTo>
                  <a:pt x="5025" y="2754"/>
                  <a:pt x="5022" y="2753"/>
                  <a:pt x="5020" y="2750"/>
                </a:cubicBezTo>
                <a:lnTo>
                  <a:pt x="4994" y="2763"/>
                </a:lnTo>
                <a:cubicBezTo>
                  <a:pt x="4983" y="2774"/>
                  <a:pt x="4983" y="2778"/>
                  <a:pt x="4990" y="2778"/>
                </a:cubicBezTo>
                <a:cubicBezTo>
                  <a:pt x="4998" y="2778"/>
                  <a:pt x="5018" y="2771"/>
                  <a:pt x="5033" y="2763"/>
                </a:cubicBezTo>
                <a:lnTo>
                  <a:pt x="5046" y="2802"/>
                </a:lnTo>
                <a:cubicBezTo>
                  <a:pt x="5054" y="2818"/>
                  <a:pt x="5062" y="2829"/>
                  <a:pt x="5070" y="2829"/>
                </a:cubicBezTo>
                <a:cubicBezTo>
                  <a:pt x="5075" y="2829"/>
                  <a:pt x="5080" y="2825"/>
                  <a:pt x="5084" y="2815"/>
                </a:cubicBezTo>
                <a:cubicBezTo>
                  <a:pt x="5103" y="2806"/>
                  <a:pt x="5121" y="2797"/>
                  <a:pt x="5135" y="2797"/>
                </a:cubicBezTo>
                <a:cubicBezTo>
                  <a:pt x="5141" y="2797"/>
                  <a:pt x="5146" y="2799"/>
                  <a:pt x="5149" y="2802"/>
                </a:cubicBezTo>
                <a:cubicBezTo>
                  <a:pt x="5153" y="2800"/>
                  <a:pt x="5156" y="2800"/>
                  <a:pt x="5159" y="2800"/>
                </a:cubicBezTo>
                <a:cubicBezTo>
                  <a:pt x="5167" y="2800"/>
                  <a:pt x="5165" y="2812"/>
                  <a:pt x="5159" y="2812"/>
                </a:cubicBezTo>
                <a:cubicBezTo>
                  <a:pt x="5156" y="2812"/>
                  <a:pt x="5153" y="2809"/>
                  <a:pt x="5149" y="2802"/>
                </a:cubicBezTo>
                <a:cubicBezTo>
                  <a:pt x="5123" y="2815"/>
                  <a:pt x="5097" y="2828"/>
                  <a:pt x="5110" y="2854"/>
                </a:cubicBezTo>
                <a:cubicBezTo>
                  <a:pt x="5110" y="2867"/>
                  <a:pt x="5084" y="2880"/>
                  <a:pt x="5084" y="2880"/>
                </a:cubicBezTo>
                <a:cubicBezTo>
                  <a:pt x="5020" y="2893"/>
                  <a:pt x="5084" y="2958"/>
                  <a:pt x="5123" y="2971"/>
                </a:cubicBezTo>
                <a:cubicBezTo>
                  <a:pt x="5201" y="2984"/>
                  <a:pt x="5201" y="2997"/>
                  <a:pt x="5149" y="3023"/>
                </a:cubicBezTo>
                <a:cubicBezTo>
                  <a:pt x="5102" y="3042"/>
                  <a:pt x="5131" y="3054"/>
                  <a:pt x="5185" y="3054"/>
                </a:cubicBezTo>
                <a:cubicBezTo>
                  <a:pt x="5205" y="3054"/>
                  <a:pt x="5229" y="3052"/>
                  <a:pt x="5253" y="3049"/>
                </a:cubicBezTo>
                <a:lnTo>
                  <a:pt x="5357" y="3036"/>
                </a:lnTo>
                <a:lnTo>
                  <a:pt x="5266" y="3075"/>
                </a:lnTo>
                <a:cubicBezTo>
                  <a:pt x="5162" y="3140"/>
                  <a:pt x="5162" y="3140"/>
                  <a:pt x="5240" y="3179"/>
                </a:cubicBezTo>
                <a:cubicBezTo>
                  <a:pt x="5292" y="3204"/>
                  <a:pt x="5292" y="3204"/>
                  <a:pt x="5266" y="3217"/>
                </a:cubicBezTo>
                <a:cubicBezTo>
                  <a:pt x="5227" y="3230"/>
                  <a:pt x="5240" y="3256"/>
                  <a:pt x="5266" y="3308"/>
                </a:cubicBezTo>
                <a:cubicBezTo>
                  <a:pt x="5292" y="3373"/>
                  <a:pt x="5292" y="3386"/>
                  <a:pt x="5331" y="3386"/>
                </a:cubicBezTo>
                <a:cubicBezTo>
                  <a:pt x="5331" y="3386"/>
                  <a:pt x="5331" y="3399"/>
                  <a:pt x="5344" y="3425"/>
                </a:cubicBezTo>
                <a:cubicBezTo>
                  <a:pt x="5310" y="3450"/>
                  <a:pt x="5320" y="3470"/>
                  <a:pt x="5342" y="3470"/>
                </a:cubicBezTo>
                <a:cubicBezTo>
                  <a:pt x="5354" y="3470"/>
                  <a:pt x="5369" y="3464"/>
                  <a:pt x="5383" y="3451"/>
                </a:cubicBezTo>
                <a:cubicBezTo>
                  <a:pt x="5383" y="3451"/>
                  <a:pt x="5396" y="3464"/>
                  <a:pt x="5409" y="3490"/>
                </a:cubicBezTo>
                <a:lnTo>
                  <a:pt x="5370" y="3503"/>
                </a:lnTo>
                <a:cubicBezTo>
                  <a:pt x="5344" y="3516"/>
                  <a:pt x="5357" y="3555"/>
                  <a:pt x="5435" y="3710"/>
                </a:cubicBezTo>
                <a:cubicBezTo>
                  <a:pt x="5493" y="3846"/>
                  <a:pt x="5507" y="3895"/>
                  <a:pt x="5538" y="3895"/>
                </a:cubicBezTo>
                <a:cubicBezTo>
                  <a:pt x="5549" y="3895"/>
                  <a:pt x="5561" y="3889"/>
                  <a:pt x="5577" y="3879"/>
                </a:cubicBezTo>
                <a:cubicBezTo>
                  <a:pt x="5642" y="3879"/>
                  <a:pt x="5655" y="3892"/>
                  <a:pt x="5590" y="3918"/>
                </a:cubicBezTo>
                <a:cubicBezTo>
                  <a:pt x="5568" y="3929"/>
                  <a:pt x="5555" y="3959"/>
                  <a:pt x="5569" y="3959"/>
                </a:cubicBezTo>
                <a:cubicBezTo>
                  <a:pt x="5571" y="3959"/>
                  <a:pt x="5574" y="3959"/>
                  <a:pt x="5577" y="3957"/>
                </a:cubicBezTo>
                <a:cubicBezTo>
                  <a:pt x="5577" y="3957"/>
                  <a:pt x="5590" y="3996"/>
                  <a:pt x="5577" y="4022"/>
                </a:cubicBezTo>
                <a:cubicBezTo>
                  <a:pt x="5559" y="4086"/>
                  <a:pt x="5573" y="4111"/>
                  <a:pt x="5592" y="4111"/>
                </a:cubicBezTo>
                <a:cubicBezTo>
                  <a:pt x="5600" y="4111"/>
                  <a:pt x="5609" y="4107"/>
                  <a:pt x="5616" y="4099"/>
                </a:cubicBezTo>
                <a:cubicBezTo>
                  <a:pt x="5630" y="4086"/>
                  <a:pt x="5637" y="4080"/>
                  <a:pt x="5640" y="4080"/>
                </a:cubicBezTo>
                <a:cubicBezTo>
                  <a:pt x="5646" y="4080"/>
                  <a:pt x="5638" y="4100"/>
                  <a:pt x="5629" y="4125"/>
                </a:cubicBezTo>
                <a:cubicBezTo>
                  <a:pt x="5618" y="4148"/>
                  <a:pt x="5597" y="4180"/>
                  <a:pt x="5608" y="4180"/>
                </a:cubicBezTo>
                <a:cubicBezTo>
                  <a:pt x="5610" y="4180"/>
                  <a:pt x="5613" y="4179"/>
                  <a:pt x="5616" y="4177"/>
                </a:cubicBezTo>
                <a:cubicBezTo>
                  <a:pt x="5655" y="4177"/>
                  <a:pt x="5746" y="4268"/>
                  <a:pt x="5694" y="4307"/>
                </a:cubicBezTo>
                <a:cubicBezTo>
                  <a:pt x="5694" y="4307"/>
                  <a:pt x="5707" y="4320"/>
                  <a:pt x="5720" y="4346"/>
                </a:cubicBezTo>
                <a:cubicBezTo>
                  <a:pt x="5726" y="4340"/>
                  <a:pt x="5732" y="4337"/>
                  <a:pt x="5738" y="4337"/>
                </a:cubicBezTo>
                <a:cubicBezTo>
                  <a:pt x="5758" y="4337"/>
                  <a:pt x="5778" y="4368"/>
                  <a:pt x="5798" y="4398"/>
                </a:cubicBezTo>
                <a:cubicBezTo>
                  <a:pt x="5824" y="4424"/>
                  <a:pt x="5837" y="4450"/>
                  <a:pt x="5811" y="4463"/>
                </a:cubicBezTo>
                <a:cubicBezTo>
                  <a:pt x="5772" y="4463"/>
                  <a:pt x="5785" y="4489"/>
                  <a:pt x="5837" y="4501"/>
                </a:cubicBezTo>
                <a:cubicBezTo>
                  <a:pt x="5840" y="4504"/>
                  <a:pt x="5845" y="4505"/>
                  <a:pt x="5852" y="4505"/>
                </a:cubicBezTo>
                <a:cubicBezTo>
                  <a:pt x="5865" y="4505"/>
                  <a:pt x="5882" y="4502"/>
                  <a:pt x="5897" y="4502"/>
                </a:cubicBezTo>
                <a:cubicBezTo>
                  <a:pt x="5911" y="4502"/>
                  <a:pt x="5923" y="4505"/>
                  <a:pt x="5928" y="4514"/>
                </a:cubicBezTo>
                <a:cubicBezTo>
                  <a:pt x="5943" y="4499"/>
                  <a:pt x="5962" y="4493"/>
                  <a:pt x="5979" y="4493"/>
                </a:cubicBezTo>
                <a:cubicBezTo>
                  <a:pt x="5990" y="4493"/>
                  <a:pt x="6000" y="4496"/>
                  <a:pt x="6005" y="4501"/>
                </a:cubicBezTo>
                <a:lnTo>
                  <a:pt x="5979" y="4527"/>
                </a:lnTo>
                <a:cubicBezTo>
                  <a:pt x="5954" y="4540"/>
                  <a:pt x="5928" y="4566"/>
                  <a:pt x="5928" y="4566"/>
                </a:cubicBezTo>
                <a:cubicBezTo>
                  <a:pt x="5946" y="4576"/>
                  <a:pt x="5958" y="4585"/>
                  <a:pt x="5968" y="4585"/>
                </a:cubicBezTo>
                <a:cubicBezTo>
                  <a:pt x="5972" y="4585"/>
                  <a:pt x="5976" y="4583"/>
                  <a:pt x="5979" y="4579"/>
                </a:cubicBezTo>
                <a:cubicBezTo>
                  <a:pt x="5979" y="4618"/>
                  <a:pt x="5992" y="4631"/>
                  <a:pt x="6018" y="4657"/>
                </a:cubicBezTo>
                <a:cubicBezTo>
                  <a:pt x="6050" y="4689"/>
                  <a:pt x="6074" y="4712"/>
                  <a:pt x="6103" y="4712"/>
                </a:cubicBezTo>
                <a:cubicBezTo>
                  <a:pt x="6109" y="4712"/>
                  <a:pt x="6115" y="4711"/>
                  <a:pt x="6122" y="4709"/>
                </a:cubicBezTo>
                <a:lnTo>
                  <a:pt x="6122" y="4709"/>
                </a:lnTo>
                <a:cubicBezTo>
                  <a:pt x="6101" y="4762"/>
                  <a:pt x="6166" y="4823"/>
                  <a:pt x="6219" y="4823"/>
                </a:cubicBezTo>
                <a:cubicBezTo>
                  <a:pt x="6231" y="4823"/>
                  <a:pt x="6242" y="4820"/>
                  <a:pt x="6252" y="4813"/>
                </a:cubicBezTo>
                <a:cubicBezTo>
                  <a:pt x="6256" y="4804"/>
                  <a:pt x="6263" y="4799"/>
                  <a:pt x="6269" y="4799"/>
                </a:cubicBezTo>
                <a:cubicBezTo>
                  <a:pt x="6280" y="4799"/>
                  <a:pt x="6291" y="4814"/>
                  <a:pt x="6291" y="4839"/>
                </a:cubicBezTo>
                <a:cubicBezTo>
                  <a:pt x="6291" y="4863"/>
                  <a:pt x="6291" y="4872"/>
                  <a:pt x="6297" y="4872"/>
                </a:cubicBezTo>
                <a:cubicBezTo>
                  <a:pt x="6301" y="4872"/>
                  <a:pt x="6307" y="4869"/>
                  <a:pt x="6317" y="4865"/>
                </a:cubicBezTo>
                <a:cubicBezTo>
                  <a:pt x="6322" y="4863"/>
                  <a:pt x="6326" y="4862"/>
                  <a:pt x="6330" y="4862"/>
                </a:cubicBezTo>
                <a:cubicBezTo>
                  <a:pt x="6356" y="4862"/>
                  <a:pt x="6356" y="4896"/>
                  <a:pt x="6356" y="4930"/>
                </a:cubicBezTo>
                <a:cubicBezTo>
                  <a:pt x="6347" y="4974"/>
                  <a:pt x="6356" y="4994"/>
                  <a:pt x="6375" y="4994"/>
                </a:cubicBezTo>
                <a:cubicBezTo>
                  <a:pt x="6384" y="4994"/>
                  <a:pt x="6395" y="4990"/>
                  <a:pt x="6407" y="4981"/>
                </a:cubicBezTo>
                <a:cubicBezTo>
                  <a:pt x="6417" y="4979"/>
                  <a:pt x="6427" y="4978"/>
                  <a:pt x="6436" y="4978"/>
                </a:cubicBezTo>
                <a:cubicBezTo>
                  <a:pt x="6473" y="4978"/>
                  <a:pt x="6501" y="4997"/>
                  <a:pt x="6511" y="5007"/>
                </a:cubicBezTo>
                <a:cubicBezTo>
                  <a:pt x="6563" y="4994"/>
                  <a:pt x="6589" y="4994"/>
                  <a:pt x="6576" y="4955"/>
                </a:cubicBezTo>
                <a:cubicBezTo>
                  <a:pt x="6589" y="4930"/>
                  <a:pt x="6615" y="4904"/>
                  <a:pt x="6615" y="4904"/>
                </a:cubicBezTo>
                <a:cubicBezTo>
                  <a:pt x="6623" y="4901"/>
                  <a:pt x="6629" y="4900"/>
                  <a:pt x="6634" y="4900"/>
                </a:cubicBezTo>
                <a:cubicBezTo>
                  <a:pt x="6653" y="4900"/>
                  <a:pt x="6649" y="4917"/>
                  <a:pt x="6628" y="4917"/>
                </a:cubicBezTo>
                <a:cubicBezTo>
                  <a:pt x="6589" y="4930"/>
                  <a:pt x="6602" y="4930"/>
                  <a:pt x="6615" y="4968"/>
                </a:cubicBezTo>
                <a:cubicBezTo>
                  <a:pt x="6628" y="5007"/>
                  <a:pt x="6667" y="5020"/>
                  <a:pt x="6680" y="5020"/>
                </a:cubicBezTo>
                <a:cubicBezTo>
                  <a:pt x="6706" y="5033"/>
                  <a:pt x="6745" y="5033"/>
                  <a:pt x="6771" y="5046"/>
                </a:cubicBezTo>
                <a:cubicBezTo>
                  <a:pt x="6799" y="5068"/>
                  <a:pt x="6820" y="5077"/>
                  <a:pt x="6833" y="5077"/>
                </a:cubicBezTo>
                <a:cubicBezTo>
                  <a:pt x="6843" y="5077"/>
                  <a:pt x="6848" y="5071"/>
                  <a:pt x="6848" y="5059"/>
                </a:cubicBezTo>
                <a:lnTo>
                  <a:pt x="6848" y="5020"/>
                </a:lnTo>
                <a:cubicBezTo>
                  <a:pt x="6855" y="5057"/>
                  <a:pt x="6914" y="5074"/>
                  <a:pt x="6976" y="5074"/>
                </a:cubicBezTo>
                <a:cubicBezTo>
                  <a:pt x="7044" y="5074"/>
                  <a:pt x="7114" y="5054"/>
                  <a:pt x="7121" y="5020"/>
                </a:cubicBezTo>
                <a:lnTo>
                  <a:pt x="7121" y="5046"/>
                </a:lnTo>
                <a:cubicBezTo>
                  <a:pt x="7121" y="5071"/>
                  <a:pt x="7131" y="5080"/>
                  <a:pt x="7149" y="5080"/>
                </a:cubicBezTo>
                <a:cubicBezTo>
                  <a:pt x="7159" y="5080"/>
                  <a:pt x="7171" y="5077"/>
                  <a:pt x="7186" y="5072"/>
                </a:cubicBezTo>
                <a:cubicBezTo>
                  <a:pt x="7212" y="5059"/>
                  <a:pt x="7289" y="5020"/>
                  <a:pt x="7341" y="4994"/>
                </a:cubicBezTo>
                <a:cubicBezTo>
                  <a:pt x="7432" y="4968"/>
                  <a:pt x="7484" y="4942"/>
                  <a:pt x="7471" y="4917"/>
                </a:cubicBezTo>
                <a:cubicBezTo>
                  <a:pt x="7482" y="4911"/>
                  <a:pt x="7488" y="4908"/>
                  <a:pt x="7493" y="4908"/>
                </a:cubicBezTo>
                <a:cubicBezTo>
                  <a:pt x="7499" y="4908"/>
                  <a:pt x="7502" y="4914"/>
                  <a:pt x="7510" y="4930"/>
                </a:cubicBezTo>
                <a:cubicBezTo>
                  <a:pt x="7502" y="4953"/>
                  <a:pt x="7508" y="4958"/>
                  <a:pt x="7517" y="4958"/>
                </a:cubicBezTo>
                <a:cubicBezTo>
                  <a:pt x="7523" y="4958"/>
                  <a:pt x="7531" y="4955"/>
                  <a:pt x="7536" y="4955"/>
                </a:cubicBezTo>
                <a:cubicBezTo>
                  <a:pt x="7562" y="4942"/>
                  <a:pt x="7536" y="4917"/>
                  <a:pt x="7523" y="4891"/>
                </a:cubicBezTo>
                <a:cubicBezTo>
                  <a:pt x="7510" y="4852"/>
                  <a:pt x="7536" y="4852"/>
                  <a:pt x="7588" y="4852"/>
                </a:cubicBezTo>
                <a:cubicBezTo>
                  <a:pt x="7593" y="4853"/>
                  <a:pt x="7599" y="4854"/>
                  <a:pt x="7605" y="4854"/>
                </a:cubicBezTo>
                <a:cubicBezTo>
                  <a:pt x="7653" y="4854"/>
                  <a:pt x="7707" y="4807"/>
                  <a:pt x="7730" y="4761"/>
                </a:cubicBezTo>
                <a:cubicBezTo>
                  <a:pt x="7737" y="4761"/>
                  <a:pt x="7743" y="4758"/>
                  <a:pt x="7752" y="4758"/>
                </a:cubicBezTo>
                <a:cubicBezTo>
                  <a:pt x="7760" y="4758"/>
                  <a:pt x="7769" y="4761"/>
                  <a:pt x="7782" y="4774"/>
                </a:cubicBezTo>
                <a:cubicBezTo>
                  <a:pt x="7788" y="4777"/>
                  <a:pt x="7796" y="4778"/>
                  <a:pt x="7804" y="4778"/>
                </a:cubicBezTo>
                <a:cubicBezTo>
                  <a:pt x="7833" y="4778"/>
                  <a:pt x="7870" y="4759"/>
                  <a:pt x="7860" y="4709"/>
                </a:cubicBezTo>
                <a:cubicBezTo>
                  <a:pt x="7867" y="4703"/>
                  <a:pt x="7870" y="4699"/>
                  <a:pt x="7875" y="4699"/>
                </a:cubicBezTo>
                <a:cubicBezTo>
                  <a:pt x="7880" y="4699"/>
                  <a:pt x="7886" y="4703"/>
                  <a:pt x="7899" y="4709"/>
                </a:cubicBezTo>
                <a:cubicBezTo>
                  <a:pt x="7919" y="4716"/>
                  <a:pt x="7935" y="4725"/>
                  <a:pt x="7943" y="4725"/>
                </a:cubicBezTo>
                <a:cubicBezTo>
                  <a:pt x="7951" y="4725"/>
                  <a:pt x="7951" y="4716"/>
                  <a:pt x="7938" y="4683"/>
                </a:cubicBezTo>
                <a:cubicBezTo>
                  <a:pt x="7951" y="4631"/>
                  <a:pt x="7990" y="4592"/>
                  <a:pt x="8042" y="4579"/>
                </a:cubicBezTo>
                <a:cubicBezTo>
                  <a:pt x="8055" y="4566"/>
                  <a:pt x="8081" y="4553"/>
                  <a:pt x="8055" y="4527"/>
                </a:cubicBezTo>
                <a:cubicBezTo>
                  <a:pt x="8050" y="4525"/>
                  <a:pt x="8045" y="4522"/>
                  <a:pt x="8040" y="4519"/>
                </a:cubicBezTo>
                <a:lnTo>
                  <a:pt x="8040" y="4519"/>
                </a:lnTo>
                <a:cubicBezTo>
                  <a:pt x="8059" y="4526"/>
                  <a:pt x="8070" y="4531"/>
                  <a:pt x="8076" y="4531"/>
                </a:cubicBezTo>
                <a:cubicBezTo>
                  <a:pt x="8088" y="4531"/>
                  <a:pt x="8079" y="4515"/>
                  <a:pt x="8055" y="4476"/>
                </a:cubicBezTo>
                <a:cubicBezTo>
                  <a:pt x="8046" y="4467"/>
                  <a:pt x="8049" y="4451"/>
                  <a:pt x="8061" y="4451"/>
                </a:cubicBezTo>
                <a:cubicBezTo>
                  <a:pt x="8066" y="4451"/>
                  <a:pt x="8073" y="4455"/>
                  <a:pt x="8081" y="4463"/>
                </a:cubicBezTo>
                <a:cubicBezTo>
                  <a:pt x="8107" y="4463"/>
                  <a:pt x="8133" y="4450"/>
                  <a:pt x="8133" y="4450"/>
                </a:cubicBezTo>
                <a:cubicBezTo>
                  <a:pt x="8146" y="4437"/>
                  <a:pt x="8184" y="4333"/>
                  <a:pt x="8249" y="4255"/>
                </a:cubicBezTo>
                <a:cubicBezTo>
                  <a:pt x="8353" y="4112"/>
                  <a:pt x="8379" y="4048"/>
                  <a:pt x="8353" y="4035"/>
                </a:cubicBezTo>
                <a:cubicBezTo>
                  <a:pt x="8340" y="4009"/>
                  <a:pt x="8340" y="4009"/>
                  <a:pt x="8379" y="3996"/>
                </a:cubicBezTo>
                <a:cubicBezTo>
                  <a:pt x="8405" y="3996"/>
                  <a:pt x="8418" y="3983"/>
                  <a:pt x="8431" y="3957"/>
                </a:cubicBezTo>
                <a:cubicBezTo>
                  <a:pt x="8441" y="3946"/>
                  <a:pt x="8452" y="3927"/>
                  <a:pt x="8469" y="3927"/>
                </a:cubicBezTo>
                <a:cubicBezTo>
                  <a:pt x="8473" y="3927"/>
                  <a:pt x="8478" y="3928"/>
                  <a:pt x="8483" y="3931"/>
                </a:cubicBezTo>
                <a:cubicBezTo>
                  <a:pt x="8470" y="3905"/>
                  <a:pt x="8470" y="3905"/>
                  <a:pt x="8470" y="3879"/>
                </a:cubicBezTo>
                <a:lnTo>
                  <a:pt x="8470" y="3879"/>
                </a:lnTo>
                <a:cubicBezTo>
                  <a:pt x="8481" y="3886"/>
                  <a:pt x="8488" y="3889"/>
                  <a:pt x="8494" y="3889"/>
                </a:cubicBezTo>
                <a:cubicBezTo>
                  <a:pt x="8508" y="3889"/>
                  <a:pt x="8505" y="3868"/>
                  <a:pt x="8496" y="3840"/>
                </a:cubicBezTo>
                <a:cubicBezTo>
                  <a:pt x="8467" y="3819"/>
                  <a:pt x="8454" y="3809"/>
                  <a:pt x="8459" y="3809"/>
                </a:cubicBezTo>
                <a:cubicBezTo>
                  <a:pt x="8463" y="3809"/>
                  <a:pt x="8480" y="3815"/>
                  <a:pt x="8509" y="3827"/>
                </a:cubicBezTo>
                <a:cubicBezTo>
                  <a:pt x="8512" y="3829"/>
                  <a:pt x="8517" y="3830"/>
                  <a:pt x="8521" y="3830"/>
                </a:cubicBezTo>
                <a:cubicBezTo>
                  <a:pt x="8548" y="3830"/>
                  <a:pt x="8581" y="3801"/>
                  <a:pt x="8548" y="3801"/>
                </a:cubicBezTo>
                <a:cubicBezTo>
                  <a:pt x="8522" y="3788"/>
                  <a:pt x="8548" y="3749"/>
                  <a:pt x="8522" y="3710"/>
                </a:cubicBezTo>
                <a:cubicBezTo>
                  <a:pt x="8532" y="3700"/>
                  <a:pt x="8543" y="3681"/>
                  <a:pt x="8560" y="3681"/>
                </a:cubicBezTo>
                <a:cubicBezTo>
                  <a:pt x="8564" y="3681"/>
                  <a:pt x="8569" y="3682"/>
                  <a:pt x="8574" y="3684"/>
                </a:cubicBezTo>
                <a:cubicBezTo>
                  <a:pt x="8612" y="3684"/>
                  <a:pt x="8625" y="3568"/>
                  <a:pt x="8612" y="3542"/>
                </a:cubicBezTo>
                <a:cubicBezTo>
                  <a:pt x="8581" y="3531"/>
                  <a:pt x="8583" y="3512"/>
                  <a:pt x="8599" y="3512"/>
                </a:cubicBezTo>
                <a:cubicBezTo>
                  <a:pt x="8603" y="3512"/>
                  <a:pt x="8607" y="3513"/>
                  <a:pt x="8612" y="3516"/>
                </a:cubicBezTo>
                <a:cubicBezTo>
                  <a:pt x="8623" y="3519"/>
                  <a:pt x="8630" y="3521"/>
                  <a:pt x="8636" y="3521"/>
                </a:cubicBezTo>
                <a:cubicBezTo>
                  <a:pt x="8652" y="3521"/>
                  <a:pt x="8655" y="3509"/>
                  <a:pt x="8664" y="3490"/>
                </a:cubicBezTo>
                <a:cubicBezTo>
                  <a:pt x="8653" y="3479"/>
                  <a:pt x="8652" y="3475"/>
                  <a:pt x="8656" y="3475"/>
                </a:cubicBezTo>
                <a:cubicBezTo>
                  <a:pt x="8663" y="3475"/>
                  <a:pt x="8681" y="3482"/>
                  <a:pt x="8703" y="3490"/>
                </a:cubicBezTo>
                <a:cubicBezTo>
                  <a:pt x="8708" y="3498"/>
                  <a:pt x="8712" y="3503"/>
                  <a:pt x="8716" y="3503"/>
                </a:cubicBezTo>
                <a:cubicBezTo>
                  <a:pt x="8725" y="3503"/>
                  <a:pt x="8733" y="3485"/>
                  <a:pt x="8742" y="3451"/>
                </a:cubicBezTo>
                <a:cubicBezTo>
                  <a:pt x="8729" y="3425"/>
                  <a:pt x="8755" y="3347"/>
                  <a:pt x="8781" y="3282"/>
                </a:cubicBezTo>
                <a:cubicBezTo>
                  <a:pt x="8833" y="3179"/>
                  <a:pt x="8807" y="3153"/>
                  <a:pt x="8768" y="3088"/>
                </a:cubicBezTo>
                <a:lnTo>
                  <a:pt x="8716" y="3049"/>
                </a:lnTo>
                <a:lnTo>
                  <a:pt x="8716" y="3049"/>
                </a:lnTo>
                <a:lnTo>
                  <a:pt x="8768" y="3062"/>
                </a:lnTo>
                <a:cubicBezTo>
                  <a:pt x="8807" y="3075"/>
                  <a:pt x="8872" y="3088"/>
                  <a:pt x="8872" y="3088"/>
                </a:cubicBezTo>
                <a:cubicBezTo>
                  <a:pt x="8872" y="3062"/>
                  <a:pt x="8846" y="3049"/>
                  <a:pt x="8820" y="3036"/>
                </a:cubicBezTo>
                <a:cubicBezTo>
                  <a:pt x="8794" y="3023"/>
                  <a:pt x="8794" y="3010"/>
                  <a:pt x="8846" y="2984"/>
                </a:cubicBezTo>
                <a:cubicBezTo>
                  <a:pt x="8885" y="2945"/>
                  <a:pt x="8898" y="2932"/>
                  <a:pt x="8885" y="2893"/>
                </a:cubicBezTo>
                <a:cubicBezTo>
                  <a:pt x="8885" y="2880"/>
                  <a:pt x="8898" y="2854"/>
                  <a:pt x="8937" y="2854"/>
                </a:cubicBezTo>
                <a:cubicBezTo>
                  <a:pt x="8937" y="2828"/>
                  <a:pt x="8937" y="2828"/>
                  <a:pt x="8911" y="2815"/>
                </a:cubicBezTo>
                <a:cubicBezTo>
                  <a:pt x="8885" y="2802"/>
                  <a:pt x="8898" y="2789"/>
                  <a:pt x="8937" y="2776"/>
                </a:cubicBezTo>
                <a:cubicBezTo>
                  <a:pt x="9002" y="2776"/>
                  <a:pt x="9027" y="2725"/>
                  <a:pt x="9002" y="2712"/>
                </a:cubicBezTo>
                <a:cubicBezTo>
                  <a:pt x="8963" y="2699"/>
                  <a:pt x="8976" y="2673"/>
                  <a:pt x="8989" y="2660"/>
                </a:cubicBezTo>
                <a:cubicBezTo>
                  <a:pt x="9002" y="2634"/>
                  <a:pt x="9002" y="2608"/>
                  <a:pt x="8989" y="2582"/>
                </a:cubicBezTo>
                <a:cubicBezTo>
                  <a:pt x="9002" y="2556"/>
                  <a:pt x="9002" y="2543"/>
                  <a:pt x="9002" y="2543"/>
                </a:cubicBezTo>
                <a:cubicBezTo>
                  <a:pt x="9005" y="2537"/>
                  <a:pt x="9009" y="2534"/>
                  <a:pt x="9012" y="2534"/>
                </a:cubicBezTo>
                <a:cubicBezTo>
                  <a:pt x="9025" y="2534"/>
                  <a:pt x="9037" y="2559"/>
                  <a:pt x="9027" y="2569"/>
                </a:cubicBezTo>
                <a:lnTo>
                  <a:pt x="9066" y="2569"/>
                </a:lnTo>
                <a:cubicBezTo>
                  <a:pt x="9079" y="2530"/>
                  <a:pt x="9092" y="2504"/>
                  <a:pt x="9079" y="2478"/>
                </a:cubicBezTo>
                <a:cubicBezTo>
                  <a:pt x="9049" y="2448"/>
                  <a:pt x="9036" y="2435"/>
                  <a:pt x="9042" y="2435"/>
                </a:cubicBezTo>
                <a:cubicBezTo>
                  <a:pt x="9045" y="2435"/>
                  <a:pt x="9058" y="2441"/>
                  <a:pt x="9079" y="2452"/>
                </a:cubicBezTo>
                <a:cubicBezTo>
                  <a:pt x="9089" y="2457"/>
                  <a:pt x="9100" y="2460"/>
                  <a:pt x="9110" y="2460"/>
                </a:cubicBezTo>
                <a:cubicBezTo>
                  <a:pt x="9127" y="2460"/>
                  <a:pt x="9139" y="2451"/>
                  <a:pt x="9131" y="2426"/>
                </a:cubicBezTo>
                <a:cubicBezTo>
                  <a:pt x="9102" y="2397"/>
                  <a:pt x="9109" y="2382"/>
                  <a:pt x="9131" y="2382"/>
                </a:cubicBezTo>
                <a:cubicBezTo>
                  <a:pt x="9139" y="2382"/>
                  <a:pt x="9147" y="2384"/>
                  <a:pt x="9157" y="2387"/>
                </a:cubicBezTo>
                <a:cubicBezTo>
                  <a:pt x="9173" y="2409"/>
                  <a:pt x="9183" y="2421"/>
                  <a:pt x="9187" y="2421"/>
                </a:cubicBezTo>
                <a:cubicBezTo>
                  <a:pt x="9194" y="2421"/>
                  <a:pt x="9191" y="2396"/>
                  <a:pt x="9183" y="2335"/>
                </a:cubicBezTo>
                <a:cubicBezTo>
                  <a:pt x="9209" y="2297"/>
                  <a:pt x="9222" y="2206"/>
                  <a:pt x="9261" y="2141"/>
                </a:cubicBezTo>
                <a:cubicBezTo>
                  <a:pt x="9313" y="2076"/>
                  <a:pt x="9339" y="2037"/>
                  <a:pt x="9378" y="2037"/>
                </a:cubicBezTo>
                <a:cubicBezTo>
                  <a:pt x="9387" y="2042"/>
                  <a:pt x="9394" y="2045"/>
                  <a:pt x="9400" y="2047"/>
                </a:cubicBezTo>
                <a:lnTo>
                  <a:pt x="9400" y="2047"/>
                </a:lnTo>
                <a:cubicBezTo>
                  <a:pt x="9352" y="2011"/>
                  <a:pt x="9353" y="1997"/>
                  <a:pt x="9391" y="1946"/>
                </a:cubicBezTo>
                <a:cubicBezTo>
                  <a:pt x="9468" y="1907"/>
                  <a:pt x="9468" y="1856"/>
                  <a:pt x="9456" y="1817"/>
                </a:cubicBezTo>
                <a:lnTo>
                  <a:pt x="9456" y="1817"/>
                </a:lnTo>
                <a:cubicBezTo>
                  <a:pt x="9443" y="1843"/>
                  <a:pt x="9430" y="1856"/>
                  <a:pt x="9430" y="1856"/>
                </a:cubicBezTo>
                <a:cubicBezTo>
                  <a:pt x="9378" y="1817"/>
                  <a:pt x="9391" y="1804"/>
                  <a:pt x="9443" y="1778"/>
                </a:cubicBezTo>
                <a:cubicBezTo>
                  <a:pt x="9445" y="1775"/>
                  <a:pt x="9448" y="1774"/>
                  <a:pt x="9451" y="1774"/>
                </a:cubicBezTo>
                <a:cubicBezTo>
                  <a:pt x="9465" y="1774"/>
                  <a:pt x="9486" y="1793"/>
                  <a:pt x="9507" y="1804"/>
                </a:cubicBezTo>
                <a:cubicBezTo>
                  <a:pt x="9520" y="1817"/>
                  <a:pt x="9537" y="1823"/>
                  <a:pt x="9551" y="1823"/>
                </a:cubicBezTo>
                <a:cubicBezTo>
                  <a:pt x="9566" y="1823"/>
                  <a:pt x="9579" y="1817"/>
                  <a:pt x="9585" y="1804"/>
                </a:cubicBezTo>
                <a:cubicBezTo>
                  <a:pt x="9598" y="1791"/>
                  <a:pt x="9611" y="1778"/>
                  <a:pt x="9572" y="1778"/>
                </a:cubicBezTo>
                <a:cubicBezTo>
                  <a:pt x="9546" y="1752"/>
                  <a:pt x="9546" y="1752"/>
                  <a:pt x="9572" y="1739"/>
                </a:cubicBezTo>
                <a:cubicBezTo>
                  <a:pt x="9585" y="1713"/>
                  <a:pt x="9598" y="1700"/>
                  <a:pt x="9585" y="1661"/>
                </a:cubicBezTo>
                <a:cubicBezTo>
                  <a:pt x="9559" y="1635"/>
                  <a:pt x="9572" y="1622"/>
                  <a:pt x="9598" y="1609"/>
                </a:cubicBezTo>
                <a:cubicBezTo>
                  <a:pt x="9637" y="1609"/>
                  <a:pt x="9663" y="1583"/>
                  <a:pt x="9663" y="1583"/>
                </a:cubicBezTo>
                <a:lnTo>
                  <a:pt x="9689" y="1609"/>
                </a:lnTo>
                <a:cubicBezTo>
                  <a:pt x="9715" y="1622"/>
                  <a:pt x="9754" y="1635"/>
                  <a:pt x="9754" y="1635"/>
                </a:cubicBezTo>
                <a:cubicBezTo>
                  <a:pt x="9767" y="1609"/>
                  <a:pt x="9741" y="1596"/>
                  <a:pt x="9741" y="1596"/>
                </a:cubicBezTo>
                <a:cubicBezTo>
                  <a:pt x="9728" y="1583"/>
                  <a:pt x="9819" y="1479"/>
                  <a:pt x="9922" y="1389"/>
                </a:cubicBezTo>
                <a:cubicBezTo>
                  <a:pt x="10026" y="1298"/>
                  <a:pt x="10143" y="1194"/>
                  <a:pt x="10169" y="1181"/>
                </a:cubicBezTo>
                <a:cubicBezTo>
                  <a:pt x="10221" y="1181"/>
                  <a:pt x="10286" y="1142"/>
                  <a:pt x="10247" y="1129"/>
                </a:cubicBezTo>
                <a:cubicBezTo>
                  <a:pt x="10221" y="1103"/>
                  <a:pt x="10312" y="1038"/>
                  <a:pt x="10428" y="961"/>
                </a:cubicBezTo>
                <a:cubicBezTo>
                  <a:pt x="10558" y="896"/>
                  <a:pt x="10662" y="831"/>
                  <a:pt x="10649" y="805"/>
                </a:cubicBezTo>
                <a:cubicBezTo>
                  <a:pt x="10649" y="805"/>
                  <a:pt x="10662" y="792"/>
                  <a:pt x="10701" y="779"/>
                </a:cubicBezTo>
                <a:cubicBezTo>
                  <a:pt x="10740" y="753"/>
                  <a:pt x="10778" y="714"/>
                  <a:pt x="10791" y="701"/>
                </a:cubicBezTo>
                <a:cubicBezTo>
                  <a:pt x="10799" y="679"/>
                  <a:pt x="10807" y="665"/>
                  <a:pt x="10812" y="665"/>
                </a:cubicBezTo>
                <a:cubicBezTo>
                  <a:pt x="10815" y="665"/>
                  <a:pt x="10817" y="672"/>
                  <a:pt x="10817" y="688"/>
                </a:cubicBezTo>
                <a:cubicBezTo>
                  <a:pt x="10828" y="720"/>
                  <a:pt x="10839" y="743"/>
                  <a:pt x="10849" y="743"/>
                </a:cubicBezTo>
                <a:cubicBezTo>
                  <a:pt x="10852" y="743"/>
                  <a:pt x="10854" y="742"/>
                  <a:pt x="10856" y="740"/>
                </a:cubicBezTo>
                <a:cubicBezTo>
                  <a:pt x="10908" y="727"/>
                  <a:pt x="10895" y="688"/>
                  <a:pt x="10882" y="662"/>
                </a:cubicBezTo>
                <a:cubicBezTo>
                  <a:pt x="10869" y="636"/>
                  <a:pt x="10882" y="623"/>
                  <a:pt x="10882" y="623"/>
                </a:cubicBezTo>
                <a:cubicBezTo>
                  <a:pt x="10908" y="623"/>
                  <a:pt x="10908" y="623"/>
                  <a:pt x="10921" y="649"/>
                </a:cubicBezTo>
                <a:cubicBezTo>
                  <a:pt x="10934" y="675"/>
                  <a:pt x="10947" y="701"/>
                  <a:pt x="10947" y="701"/>
                </a:cubicBezTo>
                <a:lnTo>
                  <a:pt x="10960" y="688"/>
                </a:lnTo>
                <a:cubicBezTo>
                  <a:pt x="10947" y="662"/>
                  <a:pt x="10973" y="662"/>
                  <a:pt x="10973" y="662"/>
                </a:cubicBezTo>
                <a:cubicBezTo>
                  <a:pt x="10982" y="658"/>
                  <a:pt x="10987" y="655"/>
                  <a:pt x="10992" y="655"/>
                </a:cubicBezTo>
                <a:cubicBezTo>
                  <a:pt x="11000" y="655"/>
                  <a:pt x="11003" y="667"/>
                  <a:pt x="11012" y="701"/>
                </a:cubicBezTo>
                <a:cubicBezTo>
                  <a:pt x="11024" y="730"/>
                  <a:pt x="11035" y="744"/>
                  <a:pt x="11043" y="744"/>
                </a:cubicBezTo>
                <a:cubicBezTo>
                  <a:pt x="11053" y="744"/>
                  <a:pt x="11058" y="724"/>
                  <a:pt x="11051" y="688"/>
                </a:cubicBezTo>
                <a:lnTo>
                  <a:pt x="11090" y="649"/>
                </a:lnTo>
                <a:cubicBezTo>
                  <a:pt x="11099" y="662"/>
                  <a:pt x="11107" y="667"/>
                  <a:pt x="11115" y="667"/>
                </a:cubicBezTo>
                <a:cubicBezTo>
                  <a:pt x="11139" y="667"/>
                  <a:pt x="11155" y="614"/>
                  <a:pt x="11155" y="584"/>
                </a:cubicBezTo>
                <a:cubicBezTo>
                  <a:pt x="11178" y="608"/>
                  <a:pt x="11193" y="621"/>
                  <a:pt x="11203" y="621"/>
                </a:cubicBezTo>
                <a:cubicBezTo>
                  <a:pt x="11216" y="621"/>
                  <a:pt x="11219" y="601"/>
                  <a:pt x="11219" y="558"/>
                </a:cubicBezTo>
                <a:cubicBezTo>
                  <a:pt x="11212" y="543"/>
                  <a:pt x="11218" y="537"/>
                  <a:pt x="11229" y="537"/>
                </a:cubicBezTo>
                <a:cubicBezTo>
                  <a:pt x="11237" y="537"/>
                  <a:pt x="11248" y="540"/>
                  <a:pt x="11258" y="546"/>
                </a:cubicBezTo>
                <a:cubicBezTo>
                  <a:pt x="11275" y="556"/>
                  <a:pt x="11287" y="560"/>
                  <a:pt x="11299" y="560"/>
                </a:cubicBezTo>
                <a:cubicBezTo>
                  <a:pt x="11315" y="560"/>
                  <a:pt x="11332" y="553"/>
                  <a:pt x="11362" y="546"/>
                </a:cubicBezTo>
                <a:cubicBezTo>
                  <a:pt x="11362" y="507"/>
                  <a:pt x="11518" y="481"/>
                  <a:pt x="11699" y="429"/>
                </a:cubicBezTo>
                <a:cubicBezTo>
                  <a:pt x="11894" y="390"/>
                  <a:pt x="12024" y="377"/>
                  <a:pt x="12024" y="351"/>
                </a:cubicBezTo>
                <a:cubicBezTo>
                  <a:pt x="12034" y="346"/>
                  <a:pt x="12041" y="342"/>
                  <a:pt x="12046" y="342"/>
                </a:cubicBezTo>
                <a:cubicBezTo>
                  <a:pt x="12054" y="342"/>
                  <a:pt x="12060" y="349"/>
                  <a:pt x="12076" y="364"/>
                </a:cubicBezTo>
                <a:cubicBezTo>
                  <a:pt x="12076" y="381"/>
                  <a:pt x="12080" y="390"/>
                  <a:pt x="12087" y="390"/>
                </a:cubicBezTo>
                <a:cubicBezTo>
                  <a:pt x="12096" y="390"/>
                  <a:pt x="12107" y="375"/>
                  <a:pt x="12114" y="338"/>
                </a:cubicBezTo>
                <a:cubicBezTo>
                  <a:pt x="12122" y="316"/>
                  <a:pt x="12125" y="298"/>
                  <a:pt x="12126" y="298"/>
                </a:cubicBezTo>
                <a:cubicBezTo>
                  <a:pt x="12127" y="298"/>
                  <a:pt x="12127" y="309"/>
                  <a:pt x="12127" y="338"/>
                </a:cubicBezTo>
                <a:cubicBezTo>
                  <a:pt x="12135" y="353"/>
                  <a:pt x="12152" y="359"/>
                  <a:pt x="12182" y="359"/>
                </a:cubicBezTo>
                <a:cubicBezTo>
                  <a:pt x="12204" y="359"/>
                  <a:pt x="12232" y="356"/>
                  <a:pt x="12270" y="351"/>
                </a:cubicBezTo>
                <a:cubicBezTo>
                  <a:pt x="12335" y="351"/>
                  <a:pt x="12426" y="351"/>
                  <a:pt x="12426" y="312"/>
                </a:cubicBezTo>
                <a:cubicBezTo>
                  <a:pt x="12443" y="294"/>
                  <a:pt x="12453" y="287"/>
                  <a:pt x="12457" y="287"/>
                </a:cubicBezTo>
                <a:cubicBezTo>
                  <a:pt x="12462" y="287"/>
                  <a:pt x="12459" y="298"/>
                  <a:pt x="12452" y="312"/>
                </a:cubicBezTo>
                <a:cubicBezTo>
                  <a:pt x="12435" y="353"/>
                  <a:pt x="12476" y="379"/>
                  <a:pt x="12525" y="379"/>
                </a:cubicBezTo>
                <a:cubicBezTo>
                  <a:pt x="12553" y="379"/>
                  <a:pt x="12584" y="370"/>
                  <a:pt x="12607" y="351"/>
                </a:cubicBezTo>
                <a:cubicBezTo>
                  <a:pt x="12633" y="351"/>
                  <a:pt x="12646" y="351"/>
                  <a:pt x="12646" y="377"/>
                </a:cubicBezTo>
                <a:cubicBezTo>
                  <a:pt x="12672" y="377"/>
                  <a:pt x="12698" y="377"/>
                  <a:pt x="12763" y="351"/>
                </a:cubicBezTo>
                <a:cubicBezTo>
                  <a:pt x="12789" y="351"/>
                  <a:pt x="12880" y="351"/>
                  <a:pt x="12919" y="364"/>
                </a:cubicBezTo>
                <a:cubicBezTo>
                  <a:pt x="12958" y="364"/>
                  <a:pt x="13009" y="338"/>
                  <a:pt x="13009" y="338"/>
                </a:cubicBezTo>
                <a:cubicBezTo>
                  <a:pt x="13035" y="351"/>
                  <a:pt x="13061" y="351"/>
                  <a:pt x="13035" y="351"/>
                </a:cubicBezTo>
                <a:cubicBezTo>
                  <a:pt x="13022" y="377"/>
                  <a:pt x="13139" y="377"/>
                  <a:pt x="13295" y="416"/>
                </a:cubicBezTo>
                <a:cubicBezTo>
                  <a:pt x="13373" y="442"/>
                  <a:pt x="13437" y="455"/>
                  <a:pt x="13489" y="468"/>
                </a:cubicBezTo>
                <a:cubicBezTo>
                  <a:pt x="13541" y="481"/>
                  <a:pt x="13580" y="507"/>
                  <a:pt x="13593" y="533"/>
                </a:cubicBezTo>
                <a:cubicBezTo>
                  <a:pt x="13593" y="533"/>
                  <a:pt x="13606" y="533"/>
                  <a:pt x="13645" y="507"/>
                </a:cubicBezTo>
                <a:cubicBezTo>
                  <a:pt x="13663" y="482"/>
                  <a:pt x="13676" y="472"/>
                  <a:pt x="13685" y="472"/>
                </a:cubicBezTo>
                <a:cubicBezTo>
                  <a:pt x="13696" y="472"/>
                  <a:pt x="13703" y="486"/>
                  <a:pt x="13710" y="507"/>
                </a:cubicBezTo>
                <a:cubicBezTo>
                  <a:pt x="13710" y="548"/>
                  <a:pt x="13746" y="573"/>
                  <a:pt x="13783" y="573"/>
                </a:cubicBezTo>
                <a:cubicBezTo>
                  <a:pt x="13804" y="573"/>
                  <a:pt x="13825" y="565"/>
                  <a:pt x="13839" y="546"/>
                </a:cubicBezTo>
                <a:lnTo>
                  <a:pt x="13839" y="546"/>
                </a:lnTo>
                <a:lnTo>
                  <a:pt x="13827" y="571"/>
                </a:lnTo>
                <a:cubicBezTo>
                  <a:pt x="13827" y="606"/>
                  <a:pt x="13848" y="622"/>
                  <a:pt x="13874" y="622"/>
                </a:cubicBezTo>
                <a:cubicBezTo>
                  <a:pt x="13898" y="622"/>
                  <a:pt x="13925" y="609"/>
                  <a:pt x="13943" y="584"/>
                </a:cubicBezTo>
                <a:cubicBezTo>
                  <a:pt x="13954" y="618"/>
                  <a:pt x="13956" y="652"/>
                  <a:pt x="13981" y="652"/>
                </a:cubicBezTo>
                <a:cubicBezTo>
                  <a:pt x="13985" y="652"/>
                  <a:pt x="13990" y="651"/>
                  <a:pt x="13995" y="649"/>
                </a:cubicBezTo>
                <a:cubicBezTo>
                  <a:pt x="14008" y="649"/>
                  <a:pt x="14008" y="649"/>
                  <a:pt x="13995" y="714"/>
                </a:cubicBezTo>
                <a:cubicBezTo>
                  <a:pt x="13969" y="740"/>
                  <a:pt x="13969" y="766"/>
                  <a:pt x="13982" y="779"/>
                </a:cubicBezTo>
                <a:cubicBezTo>
                  <a:pt x="14008" y="779"/>
                  <a:pt x="14021" y="753"/>
                  <a:pt x="14034" y="727"/>
                </a:cubicBezTo>
                <a:cubicBezTo>
                  <a:pt x="14034" y="727"/>
                  <a:pt x="14047" y="740"/>
                  <a:pt x="14073" y="740"/>
                </a:cubicBezTo>
                <a:cubicBezTo>
                  <a:pt x="14073" y="740"/>
                  <a:pt x="14076" y="743"/>
                  <a:pt x="14081" y="743"/>
                </a:cubicBezTo>
                <a:cubicBezTo>
                  <a:pt x="14086" y="743"/>
                  <a:pt x="14092" y="740"/>
                  <a:pt x="14099" y="727"/>
                </a:cubicBezTo>
                <a:cubicBezTo>
                  <a:pt x="14107" y="712"/>
                  <a:pt x="14119" y="706"/>
                  <a:pt x="14132" y="706"/>
                </a:cubicBezTo>
                <a:cubicBezTo>
                  <a:pt x="14142" y="706"/>
                  <a:pt x="14153" y="709"/>
                  <a:pt x="14164" y="714"/>
                </a:cubicBezTo>
                <a:cubicBezTo>
                  <a:pt x="14155" y="723"/>
                  <a:pt x="14154" y="728"/>
                  <a:pt x="14156" y="728"/>
                </a:cubicBezTo>
                <a:cubicBezTo>
                  <a:pt x="14161" y="728"/>
                  <a:pt x="14177" y="713"/>
                  <a:pt x="14177" y="688"/>
                </a:cubicBezTo>
                <a:cubicBezTo>
                  <a:pt x="14190" y="662"/>
                  <a:pt x="14203" y="636"/>
                  <a:pt x="14216" y="636"/>
                </a:cubicBezTo>
                <a:lnTo>
                  <a:pt x="14255" y="584"/>
                </a:lnTo>
                <a:cubicBezTo>
                  <a:pt x="14280" y="533"/>
                  <a:pt x="14293" y="507"/>
                  <a:pt x="14268" y="455"/>
                </a:cubicBezTo>
                <a:cubicBezTo>
                  <a:pt x="14212" y="409"/>
                  <a:pt x="14170" y="363"/>
                  <a:pt x="14141" y="363"/>
                </a:cubicBezTo>
                <a:cubicBezTo>
                  <a:pt x="14129" y="363"/>
                  <a:pt x="14119" y="371"/>
                  <a:pt x="14112" y="390"/>
                </a:cubicBezTo>
                <a:cubicBezTo>
                  <a:pt x="14112" y="390"/>
                  <a:pt x="14095" y="396"/>
                  <a:pt x="14075" y="396"/>
                </a:cubicBezTo>
                <a:cubicBezTo>
                  <a:pt x="14066" y="396"/>
                  <a:pt x="14056" y="394"/>
                  <a:pt x="14047" y="390"/>
                </a:cubicBezTo>
                <a:cubicBezTo>
                  <a:pt x="14034" y="390"/>
                  <a:pt x="14021" y="351"/>
                  <a:pt x="14021" y="351"/>
                </a:cubicBezTo>
                <a:cubicBezTo>
                  <a:pt x="14034" y="312"/>
                  <a:pt x="13943" y="273"/>
                  <a:pt x="13827" y="247"/>
                </a:cubicBezTo>
                <a:cubicBezTo>
                  <a:pt x="13684" y="195"/>
                  <a:pt x="13619" y="169"/>
                  <a:pt x="13606" y="130"/>
                </a:cubicBezTo>
                <a:cubicBezTo>
                  <a:pt x="13580" y="105"/>
                  <a:pt x="13554" y="92"/>
                  <a:pt x="13554" y="92"/>
                </a:cubicBezTo>
                <a:cubicBezTo>
                  <a:pt x="13554" y="103"/>
                  <a:pt x="13542" y="108"/>
                  <a:pt x="13520" y="108"/>
                </a:cubicBezTo>
                <a:cubicBezTo>
                  <a:pt x="13468" y="108"/>
                  <a:pt x="13362" y="80"/>
                  <a:pt x="13243" y="53"/>
                </a:cubicBezTo>
                <a:cubicBezTo>
                  <a:pt x="13150" y="38"/>
                  <a:pt x="13058" y="28"/>
                  <a:pt x="12991" y="28"/>
                </a:cubicBezTo>
                <a:cubicBezTo>
                  <a:pt x="12936" y="28"/>
                  <a:pt x="12899" y="35"/>
                  <a:pt x="12893" y="53"/>
                </a:cubicBezTo>
                <a:cubicBezTo>
                  <a:pt x="12880" y="40"/>
                  <a:pt x="12854" y="40"/>
                  <a:pt x="12854" y="40"/>
                </a:cubicBezTo>
                <a:cubicBezTo>
                  <a:pt x="12854" y="14"/>
                  <a:pt x="12802" y="1"/>
                  <a:pt x="12750" y="1"/>
                </a:cubicBezTo>
                <a:cubicBezTo>
                  <a:pt x="12698" y="40"/>
                  <a:pt x="12659" y="40"/>
                  <a:pt x="12659" y="40"/>
                </a:cubicBezTo>
                <a:cubicBezTo>
                  <a:pt x="12659" y="1"/>
                  <a:pt x="12633" y="1"/>
                  <a:pt x="12581" y="1"/>
                </a:cubicBezTo>
                <a:close/>
              </a:path>
            </a:pathLst>
          </a:custGeom>
          <a:solidFill>
            <a:srgbClr val="F6AE39"/>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 name="Google Shape;54;p4"/>
          <p:cNvGrpSpPr/>
          <p:nvPr/>
        </p:nvGrpSpPr>
        <p:grpSpPr>
          <a:xfrm rot="-2039330">
            <a:off x="8630255" y="4475199"/>
            <a:ext cx="134450" cy="321820"/>
            <a:chOff x="8518300" y="3923825"/>
            <a:chExt cx="134458" cy="321838"/>
          </a:xfrm>
        </p:grpSpPr>
        <p:sp>
          <p:nvSpPr>
            <p:cNvPr id="55" name="Google Shape;55;p4"/>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8602215" y="419837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Google Shape;57;p4"/>
          <p:cNvSpPr/>
          <p:nvPr/>
        </p:nvSpPr>
        <p:spPr>
          <a:xfrm>
            <a:off x="7131325" y="55343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pic>
        <p:nvPicPr>
          <p:cNvPr id="59" name="Google Shape;59;p5"/>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60" name="Google Shape;60;p5"/>
          <p:cNvSpPr/>
          <p:nvPr/>
        </p:nvSpPr>
        <p:spPr>
          <a:xfrm>
            <a:off x="8190647" y="377782"/>
            <a:ext cx="1196269" cy="192536"/>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637393" y="4582365"/>
            <a:ext cx="1195845" cy="195527"/>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txBox="1">
            <a:spLocks noGrp="1"/>
          </p:cNvSpPr>
          <p:nvPr>
            <p:ph type="body" idx="1"/>
          </p:nvPr>
        </p:nvSpPr>
        <p:spPr>
          <a:xfrm>
            <a:off x="1031350" y="3185762"/>
            <a:ext cx="3184800" cy="1386900"/>
          </a:xfrm>
          <a:prstGeom prst="rect">
            <a:avLst/>
          </a:prstGeom>
        </p:spPr>
        <p:txBody>
          <a:bodyPr spcFirstLastPara="1" wrap="square" lIns="91425" tIns="91425" rIns="91425" bIns="91425" anchor="t" anchorCtr="0">
            <a:noAutofit/>
          </a:bodyPr>
          <a:lstStyle>
            <a:lvl1pPr marL="457200" lvl="0" indent="-292100" algn="ctr" rtl="0">
              <a:spcBef>
                <a:spcPts val="0"/>
              </a:spcBef>
              <a:spcAft>
                <a:spcPts val="0"/>
              </a:spcAft>
              <a:buClr>
                <a:srgbClr val="0C343D"/>
              </a:buClr>
              <a:buSzPts val="1000"/>
              <a:buFont typeface="Abel"/>
              <a:buChar char="●"/>
              <a:defRPr>
                <a:latin typeface="Lato"/>
                <a:ea typeface="Lato"/>
                <a:cs typeface="Lato"/>
                <a:sym typeface="Lato"/>
              </a:defRPr>
            </a:lvl1pPr>
            <a:lvl2pPr marL="914400" lvl="1" indent="-317500" rtl="0">
              <a:spcBef>
                <a:spcPts val="0"/>
              </a:spcBef>
              <a:spcAft>
                <a:spcPts val="0"/>
              </a:spcAft>
              <a:buClr>
                <a:srgbClr val="0C343D"/>
              </a:buClr>
              <a:buSzPts val="1400"/>
              <a:buFont typeface="Josefin Slab SemiBold"/>
              <a:buChar char="○"/>
              <a:defRPr/>
            </a:lvl2pPr>
            <a:lvl3pPr marL="1371600" lvl="2" indent="-317500" rtl="0">
              <a:spcBef>
                <a:spcPts val="1600"/>
              </a:spcBef>
              <a:spcAft>
                <a:spcPts val="0"/>
              </a:spcAft>
              <a:buClr>
                <a:srgbClr val="0C343D"/>
              </a:buClr>
              <a:buSzPts val="1400"/>
              <a:buFont typeface="Josefin Slab SemiBold"/>
              <a:buChar char="■"/>
              <a:defRPr/>
            </a:lvl3pPr>
            <a:lvl4pPr marL="1828800" lvl="3" indent="-317500" rtl="0">
              <a:spcBef>
                <a:spcPts val="1600"/>
              </a:spcBef>
              <a:spcAft>
                <a:spcPts val="0"/>
              </a:spcAft>
              <a:buClr>
                <a:srgbClr val="0C343D"/>
              </a:buClr>
              <a:buSzPts val="1400"/>
              <a:buFont typeface="Josefin Slab SemiBold"/>
              <a:buChar char="●"/>
              <a:defRPr/>
            </a:lvl4pPr>
            <a:lvl5pPr marL="2286000" lvl="4" indent="-317500" rtl="0">
              <a:spcBef>
                <a:spcPts val="1600"/>
              </a:spcBef>
              <a:spcAft>
                <a:spcPts val="0"/>
              </a:spcAft>
              <a:buClr>
                <a:srgbClr val="0C343D"/>
              </a:buClr>
              <a:buSzPts val="1400"/>
              <a:buFont typeface="Josefin Slab SemiBold"/>
              <a:buChar char="○"/>
              <a:defRPr/>
            </a:lvl5pPr>
            <a:lvl6pPr marL="2743200" lvl="5" indent="-317500" rtl="0">
              <a:spcBef>
                <a:spcPts val="1600"/>
              </a:spcBef>
              <a:spcAft>
                <a:spcPts val="0"/>
              </a:spcAft>
              <a:buClr>
                <a:srgbClr val="0C343D"/>
              </a:buClr>
              <a:buSzPts val="1400"/>
              <a:buFont typeface="Josefin Slab SemiBold"/>
              <a:buChar char="■"/>
              <a:defRPr/>
            </a:lvl6pPr>
            <a:lvl7pPr marL="3200400" lvl="6" indent="-317500" rtl="0">
              <a:spcBef>
                <a:spcPts val="1600"/>
              </a:spcBef>
              <a:spcAft>
                <a:spcPts val="0"/>
              </a:spcAft>
              <a:buClr>
                <a:srgbClr val="0C343D"/>
              </a:buClr>
              <a:buSzPts val="1400"/>
              <a:buFont typeface="Josefin Slab SemiBold"/>
              <a:buChar char="●"/>
              <a:defRPr/>
            </a:lvl7pPr>
            <a:lvl8pPr marL="3657600" lvl="7" indent="-317500" rtl="0">
              <a:spcBef>
                <a:spcPts val="1600"/>
              </a:spcBef>
              <a:spcAft>
                <a:spcPts val="0"/>
              </a:spcAft>
              <a:buClr>
                <a:srgbClr val="0C343D"/>
              </a:buClr>
              <a:buSzPts val="1400"/>
              <a:buFont typeface="Josefin Slab SemiBold"/>
              <a:buChar char="○"/>
              <a:defRPr/>
            </a:lvl8pPr>
            <a:lvl9pPr marL="4114800" lvl="8" indent="-317500" rtl="0">
              <a:spcBef>
                <a:spcPts val="1600"/>
              </a:spcBef>
              <a:spcAft>
                <a:spcPts val="1600"/>
              </a:spcAft>
              <a:buClr>
                <a:srgbClr val="0C343D"/>
              </a:buClr>
              <a:buSzPts val="1400"/>
              <a:buFont typeface="Josefin Slab SemiBold"/>
              <a:buChar char="■"/>
              <a:defRPr/>
            </a:lvl9pPr>
          </a:lstStyle>
          <a:p>
            <a:endParaRPr/>
          </a:p>
        </p:txBody>
      </p:sp>
      <p:sp>
        <p:nvSpPr>
          <p:cNvPr id="63" name="Google Shape;63;p5"/>
          <p:cNvSpPr txBox="1">
            <a:spLocks noGrp="1"/>
          </p:cNvSpPr>
          <p:nvPr>
            <p:ph type="body" idx="2"/>
          </p:nvPr>
        </p:nvSpPr>
        <p:spPr>
          <a:xfrm>
            <a:off x="4931022" y="3185762"/>
            <a:ext cx="3184800" cy="1386900"/>
          </a:xfrm>
          <a:prstGeom prst="rect">
            <a:avLst/>
          </a:prstGeom>
        </p:spPr>
        <p:txBody>
          <a:bodyPr spcFirstLastPara="1" wrap="square" lIns="91425" tIns="91425" rIns="91425" bIns="91425" anchor="t" anchorCtr="0">
            <a:noAutofit/>
          </a:bodyPr>
          <a:lstStyle>
            <a:lvl1pPr marL="457200" lvl="0" indent="-292100" algn="ctr" rtl="0">
              <a:spcBef>
                <a:spcPts val="0"/>
              </a:spcBef>
              <a:spcAft>
                <a:spcPts val="0"/>
              </a:spcAft>
              <a:buClr>
                <a:srgbClr val="0C343D"/>
              </a:buClr>
              <a:buSzPts val="1000"/>
              <a:buFont typeface="Abel"/>
              <a:buChar char="●"/>
              <a:defRPr>
                <a:latin typeface="Lato"/>
                <a:ea typeface="Lato"/>
                <a:cs typeface="Lato"/>
                <a:sym typeface="Lato"/>
              </a:defRPr>
            </a:lvl1pPr>
            <a:lvl2pPr marL="914400" lvl="1" indent="-317500" rtl="0">
              <a:spcBef>
                <a:spcPts val="0"/>
              </a:spcBef>
              <a:spcAft>
                <a:spcPts val="0"/>
              </a:spcAft>
              <a:buClr>
                <a:srgbClr val="0C343D"/>
              </a:buClr>
              <a:buSzPts val="1400"/>
              <a:buFont typeface="Josefin Slab SemiBold"/>
              <a:buChar char="○"/>
              <a:defRPr/>
            </a:lvl2pPr>
            <a:lvl3pPr marL="1371600" lvl="2" indent="-317500" rtl="0">
              <a:spcBef>
                <a:spcPts val="1600"/>
              </a:spcBef>
              <a:spcAft>
                <a:spcPts val="0"/>
              </a:spcAft>
              <a:buClr>
                <a:srgbClr val="0C343D"/>
              </a:buClr>
              <a:buSzPts val="1400"/>
              <a:buFont typeface="Josefin Slab SemiBold"/>
              <a:buChar char="■"/>
              <a:defRPr/>
            </a:lvl3pPr>
            <a:lvl4pPr marL="1828800" lvl="3" indent="-317500" rtl="0">
              <a:spcBef>
                <a:spcPts val="1600"/>
              </a:spcBef>
              <a:spcAft>
                <a:spcPts val="0"/>
              </a:spcAft>
              <a:buClr>
                <a:srgbClr val="0C343D"/>
              </a:buClr>
              <a:buSzPts val="1400"/>
              <a:buFont typeface="Josefin Slab SemiBold"/>
              <a:buChar char="●"/>
              <a:defRPr/>
            </a:lvl4pPr>
            <a:lvl5pPr marL="2286000" lvl="4" indent="-317500" rtl="0">
              <a:spcBef>
                <a:spcPts val="1600"/>
              </a:spcBef>
              <a:spcAft>
                <a:spcPts val="0"/>
              </a:spcAft>
              <a:buClr>
                <a:srgbClr val="0C343D"/>
              </a:buClr>
              <a:buSzPts val="1400"/>
              <a:buFont typeface="Josefin Slab SemiBold"/>
              <a:buChar char="○"/>
              <a:defRPr/>
            </a:lvl5pPr>
            <a:lvl6pPr marL="2743200" lvl="5" indent="-317500" rtl="0">
              <a:spcBef>
                <a:spcPts val="1600"/>
              </a:spcBef>
              <a:spcAft>
                <a:spcPts val="0"/>
              </a:spcAft>
              <a:buClr>
                <a:srgbClr val="0C343D"/>
              </a:buClr>
              <a:buSzPts val="1400"/>
              <a:buFont typeface="Josefin Slab SemiBold"/>
              <a:buChar char="■"/>
              <a:defRPr/>
            </a:lvl6pPr>
            <a:lvl7pPr marL="3200400" lvl="6" indent="-317500" rtl="0">
              <a:spcBef>
                <a:spcPts val="1600"/>
              </a:spcBef>
              <a:spcAft>
                <a:spcPts val="0"/>
              </a:spcAft>
              <a:buClr>
                <a:srgbClr val="0C343D"/>
              </a:buClr>
              <a:buSzPts val="1400"/>
              <a:buFont typeface="Josefin Slab SemiBold"/>
              <a:buChar char="●"/>
              <a:defRPr/>
            </a:lvl7pPr>
            <a:lvl8pPr marL="3657600" lvl="7" indent="-317500" rtl="0">
              <a:spcBef>
                <a:spcPts val="1600"/>
              </a:spcBef>
              <a:spcAft>
                <a:spcPts val="0"/>
              </a:spcAft>
              <a:buClr>
                <a:srgbClr val="0C343D"/>
              </a:buClr>
              <a:buSzPts val="1400"/>
              <a:buFont typeface="Josefin Slab SemiBold"/>
              <a:buChar char="○"/>
              <a:defRPr/>
            </a:lvl8pPr>
            <a:lvl9pPr marL="4114800" lvl="8" indent="-317500" rtl="0">
              <a:spcBef>
                <a:spcPts val="1600"/>
              </a:spcBef>
              <a:spcAft>
                <a:spcPts val="1600"/>
              </a:spcAft>
              <a:buClr>
                <a:srgbClr val="0C343D"/>
              </a:buClr>
              <a:buSzPts val="1400"/>
              <a:buFont typeface="Josefin Slab SemiBold"/>
              <a:buChar char="■"/>
              <a:defRPr/>
            </a:lvl9pPr>
          </a:lstStyle>
          <a:p>
            <a:endParaRPr/>
          </a:p>
        </p:txBody>
      </p:sp>
      <p:sp>
        <p:nvSpPr>
          <p:cNvPr id="64" name="Google Shape;64;p5"/>
          <p:cNvSpPr txBox="1">
            <a:spLocks noGrp="1"/>
          </p:cNvSpPr>
          <p:nvPr>
            <p:ph type="title"/>
          </p:nvPr>
        </p:nvSpPr>
        <p:spPr>
          <a:xfrm>
            <a:off x="1762448" y="2034938"/>
            <a:ext cx="17115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1500" i="0">
                <a:solidFill>
                  <a:srgbClr val="FFFFFF"/>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5" name="Google Shape;65;p5"/>
          <p:cNvSpPr txBox="1">
            <a:spLocks noGrp="1"/>
          </p:cNvSpPr>
          <p:nvPr>
            <p:ph type="title" idx="3"/>
          </p:nvPr>
        </p:nvSpPr>
        <p:spPr>
          <a:xfrm>
            <a:off x="5667663" y="2034938"/>
            <a:ext cx="17115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500"/>
              <a:buNone/>
              <a:defRPr sz="1500" i="0">
                <a:solidFill>
                  <a:srgbClr val="FFFFFF"/>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6" name="Google Shape;66;p5"/>
          <p:cNvSpPr txBox="1">
            <a:spLocks noGrp="1"/>
          </p:cNvSpPr>
          <p:nvPr>
            <p:ph type="title" idx="4"/>
          </p:nvPr>
        </p:nvSpPr>
        <p:spPr>
          <a:xfrm>
            <a:off x="593742" y="554529"/>
            <a:ext cx="782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67" name="Google Shape;67;p5"/>
          <p:cNvGrpSpPr/>
          <p:nvPr/>
        </p:nvGrpSpPr>
        <p:grpSpPr>
          <a:xfrm rot="-2315440">
            <a:off x="4667864" y="1126677"/>
            <a:ext cx="263156" cy="455039"/>
            <a:chOff x="5399975" y="4887475"/>
            <a:chExt cx="203350" cy="351625"/>
          </a:xfrm>
        </p:grpSpPr>
        <p:sp>
          <p:nvSpPr>
            <p:cNvPr id="68" name="Google Shape;68;p5"/>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71;p5"/>
          <p:cNvSpPr/>
          <p:nvPr/>
        </p:nvSpPr>
        <p:spPr>
          <a:xfrm>
            <a:off x="-325625" y="406638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8847214" y="706830"/>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 name="Google Shape;73;p5"/>
          <p:cNvGrpSpPr/>
          <p:nvPr/>
        </p:nvGrpSpPr>
        <p:grpSpPr>
          <a:xfrm>
            <a:off x="8730313" y="4679325"/>
            <a:ext cx="116915" cy="152349"/>
            <a:chOff x="8518300" y="3923825"/>
            <a:chExt cx="116915" cy="152349"/>
          </a:xfrm>
        </p:grpSpPr>
        <p:sp>
          <p:nvSpPr>
            <p:cNvPr id="74" name="Google Shape;74;p5"/>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5"/>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6"/>
        <p:cNvGrpSpPr/>
        <p:nvPr/>
      </p:nvGrpSpPr>
      <p:grpSpPr>
        <a:xfrm>
          <a:off x="0" y="0"/>
          <a:ext cx="0" cy="0"/>
          <a:chOff x="0" y="0"/>
          <a:chExt cx="0" cy="0"/>
        </a:xfrm>
      </p:grpSpPr>
      <p:pic>
        <p:nvPicPr>
          <p:cNvPr id="77" name="Google Shape;77;p6"/>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78" name="Google Shape;78;p6"/>
          <p:cNvSpPr txBox="1">
            <a:spLocks noGrp="1"/>
          </p:cNvSpPr>
          <p:nvPr>
            <p:ph type="title"/>
          </p:nvPr>
        </p:nvSpPr>
        <p:spPr>
          <a:xfrm>
            <a:off x="591420" y="551045"/>
            <a:ext cx="8520600" cy="572700"/>
          </a:xfrm>
          <a:prstGeom prst="rect">
            <a:avLst/>
          </a:prstGeom>
          <a:noFill/>
        </p:spPr>
        <p:txBody>
          <a:bodyPr spcFirstLastPara="1" wrap="square" lIns="91425" tIns="91425" rIns="91425" bIns="91425" anchor="t" anchorCtr="0">
            <a:noAutofit/>
          </a:bodyPr>
          <a:lstStyle>
            <a:lvl1pPr lvl="0">
              <a:spcBef>
                <a:spcPts val="0"/>
              </a:spcBef>
              <a:spcAft>
                <a:spcPts val="0"/>
              </a:spcAft>
              <a:buSzPts val="35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9" name="Google Shape;79;p6"/>
          <p:cNvSpPr/>
          <p:nvPr/>
        </p:nvSpPr>
        <p:spPr>
          <a:xfrm rot="10800000">
            <a:off x="7629099" y="739944"/>
            <a:ext cx="1194801" cy="194901"/>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379766" y="4584612"/>
            <a:ext cx="1195845" cy="195527"/>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 name="Google Shape;81;p6"/>
          <p:cNvGrpSpPr/>
          <p:nvPr/>
        </p:nvGrpSpPr>
        <p:grpSpPr>
          <a:xfrm rot="-2437144">
            <a:off x="8552128" y="4302455"/>
            <a:ext cx="263157" cy="455041"/>
            <a:chOff x="5399975" y="4887475"/>
            <a:chExt cx="203350" cy="351625"/>
          </a:xfrm>
        </p:grpSpPr>
        <p:sp>
          <p:nvSpPr>
            <p:cNvPr id="82" name="Google Shape;82;p6"/>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6"/>
          <p:cNvSpPr/>
          <p:nvPr/>
        </p:nvSpPr>
        <p:spPr>
          <a:xfrm rot="258342">
            <a:off x="7937378" y="345467"/>
            <a:ext cx="1453811" cy="365811"/>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86;p6"/>
          <p:cNvGrpSpPr/>
          <p:nvPr/>
        </p:nvGrpSpPr>
        <p:grpSpPr>
          <a:xfrm>
            <a:off x="6297875" y="761225"/>
            <a:ext cx="116915" cy="152349"/>
            <a:chOff x="8518300" y="3923825"/>
            <a:chExt cx="116915" cy="152349"/>
          </a:xfrm>
        </p:grpSpPr>
        <p:sp>
          <p:nvSpPr>
            <p:cNvPr id="87" name="Google Shape;87;p6"/>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6"/>
          <p:cNvGrpSpPr/>
          <p:nvPr/>
        </p:nvGrpSpPr>
        <p:grpSpPr>
          <a:xfrm>
            <a:off x="325646" y="396365"/>
            <a:ext cx="99964" cy="96059"/>
            <a:chOff x="6298750" y="3724413"/>
            <a:chExt cx="216280" cy="207875"/>
          </a:xfrm>
        </p:grpSpPr>
        <p:sp>
          <p:nvSpPr>
            <p:cNvPr id="90" name="Google Shape;90;p6"/>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2"/>
        <p:cNvGrpSpPr/>
        <p:nvPr/>
      </p:nvGrpSpPr>
      <p:grpSpPr>
        <a:xfrm>
          <a:off x="0" y="0"/>
          <a:ext cx="0" cy="0"/>
          <a:chOff x="0" y="0"/>
          <a:chExt cx="0" cy="0"/>
        </a:xfrm>
      </p:grpSpPr>
      <p:pic>
        <p:nvPicPr>
          <p:cNvPr id="93" name="Google Shape;93;p7"/>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94" name="Google Shape;94;p7"/>
          <p:cNvSpPr txBox="1">
            <a:spLocks noGrp="1"/>
          </p:cNvSpPr>
          <p:nvPr>
            <p:ph type="body" idx="1"/>
          </p:nvPr>
        </p:nvSpPr>
        <p:spPr>
          <a:xfrm>
            <a:off x="605850" y="1389600"/>
            <a:ext cx="2432700" cy="21195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6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95" name="Google Shape;95;p7"/>
          <p:cNvSpPr txBox="1">
            <a:spLocks noGrp="1"/>
          </p:cNvSpPr>
          <p:nvPr>
            <p:ph type="title"/>
          </p:nvPr>
        </p:nvSpPr>
        <p:spPr>
          <a:xfrm>
            <a:off x="591425" y="554300"/>
            <a:ext cx="783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6" name="Google Shape;96;p7"/>
          <p:cNvGrpSpPr/>
          <p:nvPr/>
        </p:nvGrpSpPr>
        <p:grpSpPr>
          <a:xfrm rot="-5042060">
            <a:off x="8216652" y="4359196"/>
            <a:ext cx="263157" cy="455041"/>
            <a:chOff x="5399975" y="4887475"/>
            <a:chExt cx="203350" cy="351625"/>
          </a:xfrm>
        </p:grpSpPr>
        <p:sp>
          <p:nvSpPr>
            <p:cNvPr id="97" name="Google Shape;97;p7"/>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 name="Google Shape;100;p7"/>
          <p:cNvSpPr/>
          <p:nvPr/>
        </p:nvSpPr>
        <p:spPr>
          <a:xfrm>
            <a:off x="7947300" y="25923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 name="Google Shape;101;p7"/>
          <p:cNvGrpSpPr/>
          <p:nvPr/>
        </p:nvGrpSpPr>
        <p:grpSpPr>
          <a:xfrm>
            <a:off x="3097475" y="4432200"/>
            <a:ext cx="116915" cy="152349"/>
            <a:chOff x="8518300" y="3923825"/>
            <a:chExt cx="116915" cy="152349"/>
          </a:xfrm>
        </p:grpSpPr>
        <p:sp>
          <p:nvSpPr>
            <p:cNvPr id="102" name="Google Shape;102;p7"/>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 name="Google Shape;104;p7"/>
          <p:cNvGrpSpPr/>
          <p:nvPr/>
        </p:nvGrpSpPr>
        <p:grpSpPr>
          <a:xfrm>
            <a:off x="5168583" y="411615"/>
            <a:ext cx="99964" cy="96059"/>
            <a:chOff x="6298750" y="3724413"/>
            <a:chExt cx="216280" cy="207875"/>
          </a:xfrm>
        </p:grpSpPr>
        <p:sp>
          <p:nvSpPr>
            <p:cNvPr id="105" name="Google Shape;105;p7"/>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7"/>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7"/>
          <p:cNvGrpSpPr/>
          <p:nvPr/>
        </p:nvGrpSpPr>
        <p:grpSpPr>
          <a:xfrm>
            <a:off x="-143553" y="4098682"/>
            <a:ext cx="1729238" cy="667033"/>
            <a:chOff x="8169776" y="437401"/>
            <a:chExt cx="1428650" cy="551085"/>
          </a:xfrm>
        </p:grpSpPr>
        <p:sp>
          <p:nvSpPr>
            <p:cNvPr id="108" name="Google Shape;108;p7"/>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7"/>
            <p:cNvSpPr/>
            <p:nvPr/>
          </p:nvSpPr>
          <p:spPr>
            <a:xfrm>
              <a:off x="8610447"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0"/>
        <p:cNvGrpSpPr/>
        <p:nvPr/>
      </p:nvGrpSpPr>
      <p:grpSpPr>
        <a:xfrm>
          <a:off x="0" y="0"/>
          <a:ext cx="0" cy="0"/>
          <a:chOff x="0" y="0"/>
          <a:chExt cx="0" cy="0"/>
        </a:xfrm>
      </p:grpSpPr>
      <p:pic>
        <p:nvPicPr>
          <p:cNvPr id="111" name="Google Shape;111;p8"/>
          <p:cNvPicPr preferRelativeResize="0"/>
          <p:nvPr/>
        </p:nvPicPr>
        <p:blipFill>
          <a:blip r:embed="rId2">
            <a:alphaModFix amt="22000"/>
          </a:blip>
          <a:stretch>
            <a:fillRect/>
          </a:stretch>
        </p:blipFill>
        <p:spPr>
          <a:xfrm>
            <a:off x="889" y="0"/>
            <a:ext cx="9142225" cy="5143501"/>
          </a:xfrm>
          <a:prstGeom prst="rect">
            <a:avLst/>
          </a:prstGeom>
          <a:noFill/>
          <a:ln>
            <a:noFill/>
          </a:ln>
        </p:spPr>
      </p:pic>
      <p:sp>
        <p:nvSpPr>
          <p:cNvPr id="112" name="Google Shape;112;p8"/>
          <p:cNvSpPr txBox="1">
            <a:spLocks noGrp="1"/>
          </p:cNvSpPr>
          <p:nvPr>
            <p:ph type="title"/>
          </p:nvPr>
        </p:nvSpPr>
        <p:spPr>
          <a:xfrm>
            <a:off x="3493700" y="1470900"/>
            <a:ext cx="2016300" cy="20388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Clr>
                <a:schemeClr val="accent3"/>
              </a:buClr>
              <a:buSzPts val="3500"/>
              <a:buNone/>
              <a:defRPr sz="2500">
                <a:solidFill>
                  <a:srgbClr val="FFFFFF"/>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grpSp>
        <p:nvGrpSpPr>
          <p:cNvPr id="113" name="Google Shape;113;p8"/>
          <p:cNvGrpSpPr/>
          <p:nvPr/>
        </p:nvGrpSpPr>
        <p:grpSpPr>
          <a:xfrm>
            <a:off x="328514" y="324704"/>
            <a:ext cx="263155" cy="455038"/>
            <a:chOff x="5399975" y="4887475"/>
            <a:chExt cx="203350" cy="351625"/>
          </a:xfrm>
        </p:grpSpPr>
        <p:sp>
          <p:nvSpPr>
            <p:cNvPr id="114" name="Google Shape;114;p8"/>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8"/>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117;p8"/>
          <p:cNvSpPr/>
          <p:nvPr/>
        </p:nvSpPr>
        <p:spPr>
          <a:xfrm>
            <a:off x="8029725" y="585408"/>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350536" y="3454630"/>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119;p8"/>
          <p:cNvGrpSpPr/>
          <p:nvPr/>
        </p:nvGrpSpPr>
        <p:grpSpPr>
          <a:xfrm>
            <a:off x="8716050" y="4668075"/>
            <a:ext cx="116915" cy="152349"/>
            <a:chOff x="8518300" y="3923825"/>
            <a:chExt cx="116915" cy="152349"/>
          </a:xfrm>
        </p:grpSpPr>
        <p:sp>
          <p:nvSpPr>
            <p:cNvPr id="120" name="Google Shape;120;p8"/>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 name="Google Shape;122;p8"/>
          <p:cNvSpPr/>
          <p:nvPr/>
        </p:nvSpPr>
        <p:spPr>
          <a:xfrm>
            <a:off x="8756763" y="1027432"/>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3"/>
        <p:cNvGrpSpPr/>
        <p:nvPr/>
      </p:nvGrpSpPr>
      <p:grpSpPr>
        <a:xfrm>
          <a:off x="0" y="0"/>
          <a:ext cx="0" cy="0"/>
          <a:chOff x="0" y="0"/>
          <a:chExt cx="0" cy="0"/>
        </a:xfrm>
      </p:grpSpPr>
      <p:pic>
        <p:nvPicPr>
          <p:cNvPr id="124" name="Google Shape;124;p9"/>
          <p:cNvPicPr preferRelativeResize="0"/>
          <p:nvPr/>
        </p:nvPicPr>
        <p:blipFill>
          <a:blip r:embed="rId2">
            <a:alphaModFix amt="40000"/>
          </a:blip>
          <a:stretch>
            <a:fillRect/>
          </a:stretch>
        </p:blipFill>
        <p:spPr>
          <a:xfrm>
            <a:off x="889" y="0"/>
            <a:ext cx="9142225" cy="5143501"/>
          </a:xfrm>
          <a:prstGeom prst="rect">
            <a:avLst/>
          </a:prstGeom>
          <a:noFill/>
          <a:ln>
            <a:noFill/>
          </a:ln>
        </p:spPr>
      </p:pic>
      <p:sp>
        <p:nvSpPr>
          <p:cNvPr id="125" name="Google Shape;125;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26" name="Google Shape;126;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27" name="Google Shape;127;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grpSp>
        <p:nvGrpSpPr>
          <p:cNvPr id="128" name="Google Shape;128;p9"/>
          <p:cNvGrpSpPr/>
          <p:nvPr/>
        </p:nvGrpSpPr>
        <p:grpSpPr>
          <a:xfrm rot="-5400000">
            <a:off x="3601464" y="4432204"/>
            <a:ext cx="263155" cy="455038"/>
            <a:chOff x="5399975" y="4887475"/>
            <a:chExt cx="203350" cy="351625"/>
          </a:xfrm>
        </p:grpSpPr>
        <p:sp>
          <p:nvSpPr>
            <p:cNvPr id="129" name="Google Shape;129;p9"/>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9"/>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9"/>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 name="Google Shape;132;p9"/>
          <p:cNvSpPr/>
          <p:nvPr/>
        </p:nvSpPr>
        <p:spPr>
          <a:xfrm>
            <a:off x="8353175" y="439183"/>
            <a:ext cx="1453845" cy="365818"/>
          </a:xfrm>
          <a:custGeom>
            <a:avLst/>
            <a:gdLst/>
            <a:ahLst/>
            <a:cxnLst/>
            <a:rect l="l" t="t" r="r" b="b"/>
            <a:pathLst>
              <a:path w="29029" h="8315" extrusionOk="0">
                <a:moveTo>
                  <a:pt x="16966" y="346"/>
                </a:moveTo>
                <a:lnTo>
                  <a:pt x="17018" y="359"/>
                </a:lnTo>
                <a:cubicBezTo>
                  <a:pt x="17007" y="382"/>
                  <a:pt x="16996" y="414"/>
                  <a:pt x="16968" y="414"/>
                </a:cubicBezTo>
                <a:cubicBezTo>
                  <a:pt x="16963" y="414"/>
                  <a:pt x="16958" y="413"/>
                  <a:pt x="16953" y="411"/>
                </a:cubicBezTo>
                <a:lnTo>
                  <a:pt x="16901" y="398"/>
                </a:lnTo>
                <a:cubicBezTo>
                  <a:pt x="16901" y="359"/>
                  <a:pt x="16966" y="346"/>
                  <a:pt x="16966" y="346"/>
                </a:cubicBezTo>
                <a:close/>
                <a:moveTo>
                  <a:pt x="15014" y="601"/>
                </a:moveTo>
                <a:cubicBezTo>
                  <a:pt x="15025" y="601"/>
                  <a:pt x="15028" y="607"/>
                  <a:pt x="15034" y="619"/>
                </a:cubicBezTo>
                <a:cubicBezTo>
                  <a:pt x="15047" y="645"/>
                  <a:pt x="14956" y="697"/>
                  <a:pt x="14917" y="709"/>
                </a:cubicBezTo>
                <a:cubicBezTo>
                  <a:pt x="14852" y="709"/>
                  <a:pt x="14878" y="658"/>
                  <a:pt x="14930" y="632"/>
                </a:cubicBezTo>
                <a:cubicBezTo>
                  <a:pt x="14980" y="610"/>
                  <a:pt x="15002" y="601"/>
                  <a:pt x="15014" y="601"/>
                </a:cubicBezTo>
                <a:close/>
                <a:moveTo>
                  <a:pt x="28655" y="2839"/>
                </a:moveTo>
                <a:cubicBezTo>
                  <a:pt x="28664" y="2839"/>
                  <a:pt x="28676" y="2842"/>
                  <a:pt x="28691" y="2850"/>
                </a:cubicBezTo>
                <a:cubicBezTo>
                  <a:pt x="28821" y="2876"/>
                  <a:pt x="28782" y="2914"/>
                  <a:pt x="28652" y="2914"/>
                </a:cubicBezTo>
                <a:cubicBezTo>
                  <a:pt x="28622" y="2924"/>
                  <a:pt x="28604" y="2931"/>
                  <a:pt x="28595" y="2931"/>
                </a:cubicBezTo>
                <a:cubicBezTo>
                  <a:pt x="28580" y="2931"/>
                  <a:pt x="28590" y="2915"/>
                  <a:pt x="28614" y="2876"/>
                </a:cubicBezTo>
                <a:cubicBezTo>
                  <a:pt x="28623" y="2857"/>
                  <a:pt x="28632" y="2839"/>
                  <a:pt x="28655" y="2839"/>
                </a:cubicBezTo>
                <a:close/>
                <a:moveTo>
                  <a:pt x="12686" y="3161"/>
                </a:moveTo>
                <a:cubicBezTo>
                  <a:pt x="12712" y="3174"/>
                  <a:pt x="12738" y="3187"/>
                  <a:pt x="12712" y="3226"/>
                </a:cubicBezTo>
                <a:lnTo>
                  <a:pt x="12673" y="3265"/>
                </a:lnTo>
                <a:lnTo>
                  <a:pt x="12660" y="3200"/>
                </a:lnTo>
                <a:lnTo>
                  <a:pt x="12686" y="3161"/>
                </a:lnTo>
                <a:close/>
                <a:moveTo>
                  <a:pt x="19583" y="3470"/>
                </a:moveTo>
                <a:cubicBezTo>
                  <a:pt x="19603" y="3470"/>
                  <a:pt x="19612" y="3498"/>
                  <a:pt x="19612" y="3498"/>
                </a:cubicBezTo>
                <a:cubicBezTo>
                  <a:pt x="19638" y="3550"/>
                  <a:pt x="19638" y="3550"/>
                  <a:pt x="19599" y="3563"/>
                </a:cubicBezTo>
                <a:cubicBezTo>
                  <a:pt x="19599" y="3563"/>
                  <a:pt x="19573" y="3563"/>
                  <a:pt x="19560" y="3524"/>
                </a:cubicBezTo>
                <a:lnTo>
                  <a:pt x="19573" y="3472"/>
                </a:lnTo>
                <a:cubicBezTo>
                  <a:pt x="19577" y="3470"/>
                  <a:pt x="19580" y="3470"/>
                  <a:pt x="19583" y="3470"/>
                </a:cubicBezTo>
                <a:close/>
                <a:moveTo>
                  <a:pt x="3136" y="3516"/>
                </a:moveTo>
                <a:cubicBezTo>
                  <a:pt x="3118" y="3516"/>
                  <a:pt x="3096" y="3519"/>
                  <a:pt x="3075" y="3524"/>
                </a:cubicBezTo>
                <a:cubicBezTo>
                  <a:pt x="3064" y="3523"/>
                  <a:pt x="3053" y="3522"/>
                  <a:pt x="3043" y="3522"/>
                </a:cubicBezTo>
                <a:cubicBezTo>
                  <a:pt x="2963" y="3522"/>
                  <a:pt x="2934" y="3566"/>
                  <a:pt x="2945" y="3589"/>
                </a:cubicBezTo>
                <a:cubicBezTo>
                  <a:pt x="2951" y="3600"/>
                  <a:pt x="2961" y="3604"/>
                  <a:pt x="2977" y="3604"/>
                </a:cubicBezTo>
                <a:cubicBezTo>
                  <a:pt x="3000" y="3604"/>
                  <a:pt x="3035" y="3596"/>
                  <a:pt x="3088" y="3589"/>
                </a:cubicBezTo>
                <a:cubicBezTo>
                  <a:pt x="3140" y="3576"/>
                  <a:pt x="3179" y="3537"/>
                  <a:pt x="3179" y="3537"/>
                </a:cubicBezTo>
                <a:cubicBezTo>
                  <a:pt x="3179" y="3522"/>
                  <a:pt x="3161" y="3516"/>
                  <a:pt x="3136" y="3516"/>
                </a:cubicBezTo>
                <a:close/>
                <a:moveTo>
                  <a:pt x="2798" y="3534"/>
                </a:moveTo>
                <a:cubicBezTo>
                  <a:pt x="2826" y="3534"/>
                  <a:pt x="2815" y="3561"/>
                  <a:pt x="2751" y="3615"/>
                </a:cubicBezTo>
                <a:cubicBezTo>
                  <a:pt x="2699" y="3628"/>
                  <a:pt x="2660" y="3654"/>
                  <a:pt x="2660" y="3654"/>
                </a:cubicBezTo>
                <a:cubicBezTo>
                  <a:pt x="2647" y="3615"/>
                  <a:pt x="2725" y="3563"/>
                  <a:pt x="2777" y="3537"/>
                </a:cubicBezTo>
                <a:cubicBezTo>
                  <a:pt x="2785" y="3535"/>
                  <a:pt x="2792" y="3534"/>
                  <a:pt x="2798" y="3534"/>
                </a:cubicBezTo>
                <a:close/>
                <a:moveTo>
                  <a:pt x="12245" y="3641"/>
                </a:moveTo>
                <a:cubicBezTo>
                  <a:pt x="12271" y="3654"/>
                  <a:pt x="12297" y="3680"/>
                  <a:pt x="12271" y="3719"/>
                </a:cubicBezTo>
                <a:lnTo>
                  <a:pt x="12258" y="3758"/>
                </a:lnTo>
                <a:cubicBezTo>
                  <a:pt x="12232" y="3745"/>
                  <a:pt x="12219" y="3693"/>
                  <a:pt x="12219" y="3693"/>
                </a:cubicBezTo>
                <a:lnTo>
                  <a:pt x="12245" y="3641"/>
                </a:lnTo>
                <a:close/>
                <a:moveTo>
                  <a:pt x="5059" y="3879"/>
                </a:moveTo>
                <a:cubicBezTo>
                  <a:pt x="5077" y="3879"/>
                  <a:pt x="5107" y="3909"/>
                  <a:pt x="5137" y="3939"/>
                </a:cubicBezTo>
                <a:lnTo>
                  <a:pt x="5124" y="3965"/>
                </a:lnTo>
                <a:lnTo>
                  <a:pt x="5059" y="3952"/>
                </a:lnTo>
                <a:lnTo>
                  <a:pt x="5046" y="3887"/>
                </a:lnTo>
                <a:cubicBezTo>
                  <a:pt x="5049" y="3881"/>
                  <a:pt x="5054" y="3879"/>
                  <a:pt x="5059" y="3879"/>
                </a:cubicBezTo>
                <a:close/>
                <a:moveTo>
                  <a:pt x="19794" y="4004"/>
                </a:moveTo>
                <a:lnTo>
                  <a:pt x="19833" y="4030"/>
                </a:lnTo>
                <a:lnTo>
                  <a:pt x="19846" y="4082"/>
                </a:lnTo>
                <a:cubicBezTo>
                  <a:pt x="19836" y="4087"/>
                  <a:pt x="19827" y="4090"/>
                  <a:pt x="19818" y="4090"/>
                </a:cubicBezTo>
                <a:cubicBezTo>
                  <a:pt x="19802" y="4090"/>
                  <a:pt x="19789" y="4081"/>
                  <a:pt x="19781" y="4056"/>
                </a:cubicBezTo>
                <a:lnTo>
                  <a:pt x="19794" y="4004"/>
                </a:lnTo>
                <a:close/>
                <a:moveTo>
                  <a:pt x="5046" y="4108"/>
                </a:moveTo>
                <a:cubicBezTo>
                  <a:pt x="5046" y="4108"/>
                  <a:pt x="5098" y="4121"/>
                  <a:pt x="5163" y="4134"/>
                </a:cubicBezTo>
                <a:cubicBezTo>
                  <a:pt x="5293" y="4147"/>
                  <a:pt x="5293" y="4160"/>
                  <a:pt x="5254" y="4199"/>
                </a:cubicBezTo>
                <a:cubicBezTo>
                  <a:pt x="5240" y="4206"/>
                  <a:pt x="5226" y="4217"/>
                  <a:pt x="5201" y="4217"/>
                </a:cubicBezTo>
                <a:cubicBezTo>
                  <a:pt x="5180" y="4217"/>
                  <a:pt x="5152" y="4209"/>
                  <a:pt x="5111" y="4186"/>
                </a:cubicBezTo>
                <a:cubicBezTo>
                  <a:pt x="5085" y="4147"/>
                  <a:pt x="5046" y="4108"/>
                  <a:pt x="5046" y="4108"/>
                </a:cubicBezTo>
                <a:close/>
                <a:moveTo>
                  <a:pt x="19713" y="4394"/>
                </a:moveTo>
                <a:cubicBezTo>
                  <a:pt x="19717" y="4394"/>
                  <a:pt x="19726" y="4404"/>
                  <a:pt x="19742" y="4419"/>
                </a:cubicBezTo>
                <a:cubicBezTo>
                  <a:pt x="19794" y="4458"/>
                  <a:pt x="19807" y="4497"/>
                  <a:pt x="19781" y="4510"/>
                </a:cubicBezTo>
                <a:cubicBezTo>
                  <a:pt x="19772" y="4514"/>
                  <a:pt x="19766" y="4517"/>
                  <a:pt x="19761" y="4517"/>
                </a:cubicBezTo>
                <a:cubicBezTo>
                  <a:pt x="19752" y="4517"/>
                  <a:pt x="19746" y="4505"/>
                  <a:pt x="19729" y="4471"/>
                </a:cubicBezTo>
                <a:cubicBezTo>
                  <a:pt x="19713" y="4416"/>
                  <a:pt x="19707" y="4394"/>
                  <a:pt x="19713" y="4394"/>
                </a:cubicBezTo>
                <a:close/>
                <a:moveTo>
                  <a:pt x="12100" y="4490"/>
                </a:moveTo>
                <a:cubicBezTo>
                  <a:pt x="12107" y="4490"/>
                  <a:pt x="12115" y="4493"/>
                  <a:pt x="12128" y="4497"/>
                </a:cubicBezTo>
                <a:cubicBezTo>
                  <a:pt x="12154" y="4510"/>
                  <a:pt x="12154" y="4575"/>
                  <a:pt x="12154" y="4575"/>
                </a:cubicBezTo>
                <a:cubicBezTo>
                  <a:pt x="12151" y="4583"/>
                  <a:pt x="12147" y="4587"/>
                  <a:pt x="12142" y="4587"/>
                </a:cubicBezTo>
                <a:cubicBezTo>
                  <a:pt x="12124" y="4587"/>
                  <a:pt x="12096" y="4546"/>
                  <a:pt x="12076" y="4536"/>
                </a:cubicBezTo>
                <a:cubicBezTo>
                  <a:pt x="12085" y="4501"/>
                  <a:pt x="12088" y="4490"/>
                  <a:pt x="12100" y="4490"/>
                </a:cubicBezTo>
                <a:close/>
                <a:moveTo>
                  <a:pt x="19715" y="4685"/>
                </a:moveTo>
                <a:cubicBezTo>
                  <a:pt x="19707" y="4686"/>
                  <a:pt x="19699" y="4688"/>
                  <a:pt x="19690" y="4691"/>
                </a:cubicBezTo>
                <a:cubicBezTo>
                  <a:pt x="19690" y="4697"/>
                  <a:pt x="19690" y="4702"/>
                  <a:pt x="19689" y="4706"/>
                </a:cubicBezTo>
                <a:lnTo>
                  <a:pt x="19689" y="4706"/>
                </a:lnTo>
                <a:cubicBezTo>
                  <a:pt x="19693" y="4700"/>
                  <a:pt x="19701" y="4692"/>
                  <a:pt x="19715" y="4685"/>
                </a:cubicBezTo>
                <a:close/>
                <a:moveTo>
                  <a:pt x="19689" y="4706"/>
                </a:moveTo>
                <a:cubicBezTo>
                  <a:pt x="19685" y="4712"/>
                  <a:pt x="19684" y="4717"/>
                  <a:pt x="19685" y="4717"/>
                </a:cubicBezTo>
                <a:cubicBezTo>
                  <a:pt x="19686" y="4717"/>
                  <a:pt x="19688" y="4714"/>
                  <a:pt x="19689" y="4706"/>
                </a:cubicBezTo>
                <a:close/>
                <a:moveTo>
                  <a:pt x="19871" y="4730"/>
                </a:moveTo>
                <a:lnTo>
                  <a:pt x="19897" y="4769"/>
                </a:lnTo>
                <a:cubicBezTo>
                  <a:pt x="19910" y="4808"/>
                  <a:pt x="19910" y="4808"/>
                  <a:pt x="19884" y="4821"/>
                </a:cubicBezTo>
                <a:lnTo>
                  <a:pt x="19859" y="4782"/>
                </a:lnTo>
                <a:lnTo>
                  <a:pt x="19871" y="4730"/>
                </a:lnTo>
                <a:close/>
                <a:moveTo>
                  <a:pt x="5840" y="4982"/>
                </a:moveTo>
                <a:cubicBezTo>
                  <a:pt x="5856" y="4982"/>
                  <a:pt x="5894" y="4995"/>
                  <a:pt x="5941" y="5003"/>
                </a:cubicBezTo>
                <a:cubicBezTo>
                  <a:pt x="5997" y="5058"/>
                  <a:pt x="6013" y="5074"/>
                  <a:pt x="5989" y="5074"/>
                </a:cubicBezTo>
                <a:cubicBezTo>
                  <a:pt x="5980" y="5074"/>
                  <a:pt x="5964" y="5071"/>
                  <a:pt x="5941" y="5068"/>
                </a:cubicBezTo>
                <a:cubicBezTo>
                  <a:pt x="5889" y="5029"/>
                  <a:pt x="5838" y="5003"/>
                  <a:pt x="5838" y="5003"/>
                </a:cubicBezTo>
                <a:cubicBezTo>
                  <a:pt x="5827" y="4987"/>
                  <a:pt x="5829" y="4982"/>
                  <a:pt x="5840" y="4982"/>
                </a:cubicBezTo>
                <a:close/>
                <a:moveTo>
                  <a:pt x="19988" y="5081"/>
                </a:moveTo>
                <a:cubicBezTo>
                  <a:pt x="19994" y="5105"/>
                  <a:pt x="20003" y="5115"/>
                  <a:pt x="20007" y="5115"/>
                </a:cubicBezTo>
                <a:cubicBezTo>
                  <a:pt x="20011" y="5115"/>
                  <a:pt x="20009" y="5101"/>
                  <a:pt x="19988" y="5081"/>
                </a:cubicBezTo>
                <a:close/>
                <a:moveTo>
                  <a:pt x="20079" y="5145"/>
                </a:moveTo>
                <a:lnTo>
                  <a:pt x="20105" y="5184"/>
                </a:lnTo>
                <a:cubicBezTo>
                  <a:pt x="20118" y="5223"/>
                  <a:pt x="20118" y="5223"/>
                  <a:pt x="20092" y="5249"/>
                </a:cubicBezTo>
                <a:lnTo>
                  <a:pt x="20066" y="5197"/>
                </a:lnTo>
                <a:lnTo>
                  <a:pt x="20079" y="5145"/>
                </a:lnTo>
                <a:close/>
                <a:moveTo>
                  <a:pt x="593" y="5177"/>
                </a:moveTo>
                <a:cubicBezTo>
                  <a:pt x="581" y="5177"/>
                  <a:pt x="575" y="5186"/>
                  <a:pt x="559" y="5210"/>
                </a:cubicBezTo>
                <a:lnTo>
                  <a:pt x="546" y="5262"/>
                </a:lnTo>
                <a:lnTo>
                  <a:pt x="598" y="5223"/>
                </a:lnTo>
                <a:lnTo>
                  <a:pt x="623" y="5184"/>
                </a:lnTo>
                <a:cubicBezTo>
                  <a:pt x="609" y="5180"/>
                  <a:pt x="600" y="5177"/>
                  <a:pt x="593" y="5177"/>
                </a:cubicBezTo>
                <a:close/>
                <a:moveTo>
                  <a:pt x="824" y="5389"/>
                </a:moveTo>
                <a:cubicBezTo>
                  <a:pt x="822" y="5397"/>
                  <a:pt x="820" y="5401"/>
                  <a:pt x="819" y="5401"/>
                </a:cubicBezTo>
                <a:cubicBezTo>
                  <a:pt x="819" y="5401"/>
                  <a:pt x="821" y="5397"/>
                  <a:pt x="824" y="5389"/>
                </a:cubicBezTo>
                <a:close/>
                <a:moveTo>
                  <a:pt x="5959" y="5388"/>
                </a:moveTo>
                <a:cubicBezTo>
                  <a:pt x="5986" y="5388"/>
                  <a:pt x="6019" y="5405"/>
                  <a:pt x="6019" y="5405"/>
                </a:cubicBezTo>
                <a:lnTo>
                  <a:pt x="6032" y="5444"/>
                </a:lnTo>
                <a:cubicBezTo>
                  <a:pt x="6019" y="5457"/>
                  <a:pt x="6006" y="5466"/>
                  <a:pt x="5993" y="5466"/>
                </a:cubicBezTo>
                <a:cubicBezTo>
                  <a:pt x="5980" y="5466"/>
                  <a:pt x="5967" y="5457"/>
                  <a:pt x="5954" y="5431"/>
                </a:cubicBezTo>
                <a:lnTo>
                  <a:pt x="5941" y="5392"/>
                </a:lnTo>
                <a:cubicBezTo>
                  <a:pt x="5946" y="5389"/>
                  <a:pt x="5953" y="5388"/>
                  <a:pt x="5959" y="5388"/>
                </a:cubicBezTo>
                <a:close/>
                <a:moveTo>
                  <a:pt x="691" y="5350"/>
                </a:moveTo>
                <a:cubicBezTo>
                  <a:pt x="694" y="5350"/>
                  <a:pt x="698" y="5351"/>
                  <a:pt x="701" y="5353"/>
                </a:cubicBezTo>
                <a:lnTo>
                  <a:pt x="675" y="5392"/>
                </a:lnTo>
                <a:cubicBezTo>
                  <a:pt x="673" y="5391"/>
                  <a:pt x="671" y="5390"/>
                  <a:pt x="669" y="5390"/>
                </a:cubicBezTo>
                <a:cubicBezTo>
                  <a:pt x="655" y="5390"/>
                  <a:pt x="654" y="5417"/>
                  <a:pt x="673" y="5417"/>
                </a:cubicBezTo>
                <a:cubicBezTo>
                  <a:pt x="680" y="5417"/>
                  <a:pt x="689" y="5414"/>
                  <a:pt x="701" y="5405"/>
                </a:cubicBezTo>
                <a:cubicBezTo>
                  <a:pt x="740" y="5431"/>
                  <a:pt x="766" y="5444"/>
                  <a:pt x="766" y="5444"/>
                </a:cubicBezTo>
                <a:cubicBezTo>
                  <a:pt x="745" y="5476"/>
                  <a:pt x="706" y="5499"/>
                  <a:pt x="678" y="5499"/>
                </a:cubicBezTo>
                <a:cubicBezTo>
                  <a:pt x="672" y="5499"/>
                  <a:pt x="667" y="5498"/>
                  <a:pt x="662" y="5496"/>
                </a:cubicBezTo>
                <a:cubicBezTo>
                  <a:pt x="640" y="5499"/>
                  <a:pt x="624" y="5502"/>
                  <a:pt x="613" y="5502"/>
                </a:cubicBezTo>
                <a:cubicBezTo>
                  <a:pt x="588" y="5502"/>
                  <a:pt x="596" y="5486"/>
                  <a:pt x="623" y="5431"/>
                </a:cubicBezTo>
                <a:cubicBezTo>
                  <a:pt x="646" y="5386"/>
                  <a:pt x="669" y="5350"/>
                  <a:pt x="691" y="5350"/>
                </a:cubicBezTo>
                <a:close/>
                <a:moveTo>
                  <a:pt x="20364" y="5509"/>
                </a:moveTo>
                <a:lnTo>
                  <a:pt x="20390" y="5547"/>
                </a:lnTo>
                <a:cubicBezTo>
                  <a:pt x="20416" y="5586"/>
                  <a:pt x="20390" y="5599"/>
                  <a:pt x="20390" y="5599"/>
                </a:cubicBezTo>
                <a:cubicBezTo>
                  <a:pt x="20390" y="5599"/>
                  <a:pt x="20386" y="5608"/>
                  <a:pt x="20375" y="5608"/>
                </a:cubicBezTo>
                <a:cubicBezTo>
                  <a:pt x="20367" y="5608"/>
                  <a:pt x="20355" y="5603"/>
                  <a:pt x="20338" y="5586"/>
                </a:cubicBezTo>
                <a:cubicBezTo>
                  <a:pt x="20338" y="5586"/>
                  <a:pt x="20338" y="5521"/>
                  <a:pt x="20364" y="5509"/>
                </a:cubicBezTo>
                <a:close/>
                <a:moveTo>
                  <a:pt x="11596" y="5521"/>
                </a:moveTo>
                <a:cubicBezTo>
                  <a:pt x="11635" y="5534"/>
                  <a:pt x="11661" y="5560"/>
                  <a:pt x="11635" y="5599"/>
                </a:cubicBezTo>
                <a:lnTo>
                  <a:pt x="11583" y="5625"/>
                </a:lnTo>
                <a:lnTo>
                  <a:pt x="11583" y="5560"/>
                </a:lnTo>
                <a:lnTo>
                  <a:pt x="11596" y="5521"/>
                </a:lnTo>
                <a:close/>
                <a:moveTo>
                  <a:pt x="409" y="5877"/>
                </a:moveTo>
                <a:cubicBezTo>
                  <a:pt x="413" y="5877"/>
                  <a:pt x="419" y="5880"/>
                  <a:pt x="429" y="5885"/>
                </a:cubicBezTo>
                <a:cubicBezTo>
                  <a:pt x="429" y="5885"/>
                  <a:pt x="442" y="5937"/>
                  <a:pt x="416" y="5988"/>
                </a:cubicBezTo>
                <a:lnTo>
                  <a:pt x="377" y="6014"/>
                </a:lnTo>
                <a:cubicBezTo>
                  <a:pt x="338" y="6001"/>
                  <a:pt x="364" y="5950"/>
                  <a:pt x="390" y="5911"/>
                </a:cubicBezTo>
                <a:cubicBezTo>
                  <a:pt x="398" y="5886"/>
                  <a:pt x="401" y="5877"/>
                  <a:pt x="409" y="5877"/>
                </a:cubicBezTo>
                <a:close/>
                <a:moveTo>
                  <a:pt x="766" y="6196"/>
                </a:moveTo>
                <a:lnTo>
                  <a:pt x="753" y="6235"/>
                </a:lnTo>
                <a:cubicBezTo>
                  <a:pt x="753" y="6235"/>
                  <a:pt x="753" y="6300"/>
                  <a:pt x="792" y="6313"/>
                </a:cubicBezTo>
                <a:lnTo>
                  <a:pt x="805" y="6261"/>
                </a:lnTo>
                <a:cubicBezTo>
                  <a:pt x="831" y="6222"/>
                  <a:pt x="792" y="6209"/>
                  <a:pt x="766" y="6196"/>
                </a:cubicBezTo>
                <a:close/>
                <a:moveTo>
                  <a:pt x="6332" y="6262"/>
                </a:moveTo>
                <a:cubicBezTo>
                  <a:pt x="6344" y="6262"/>
                  <a:pt x="6388" y="6308"/>
                  <a:pt x="6408" y="6339"/>
                </a:cubicBezTo>
                <a:lnTo>
                  <a:pt x="6382" y="6352"/>
                </a:lnTo>
                <a:cubicBezTo>
                  <a:pt x="6356" y="6313"/>
                  <a:pt x="6304" y="6287"/>
                  <a:pt x="6330" y="6274"/>
                </a:cubicBezTo>
                <a:cubicBezTo>
                  <a:pt x="6328" y="6265"/>
                  <a:pt x="6328" y="6262"/>
                  <a:pt x="6332" y="6262"/>
                </a:cubicBezTo>
                <a:close/>
                <a:moveTo>
                  <a:pt x="23185" y="6278"/>
                </a:moveTo>
                <a:cubicBezTo>
                  <a:pt x="23194" y="6278"/>
                  <a:pt x="23197" y="6285"/>
                  <a:pt x="23205" y="6300"/>
                </a:cubicBezTo>
                <a:cubicBezTo>
                  <a:pt x="23231" y="6326"/>
                  <a:pt x="23205" y="6378"/>
                  <a:pt x="23166" y="6391"/>
                </a:cubicBezTo>
                <a:cubicBezTo>
                  <a:pt x="23159" y="6395"/>
                  <a:pt x="23153" y="6397"/>
                  <a:pt x="23147" y="6397"/>
                </a:cubicBezTo>
                <a:cubicBezTo>
                  <a:pt x="23120" y="6397"/>
                  <a:pt x="23110" y="6351"/>
                  <a:pt x="23153" y="6287"/>
                </a:cubicBezTo>
                <a:cubicBezTo>
                  <a:pt x="23169" y="6281"/>
                  <a:pt x="23179" y="6278"/>
                  <a:pt x="23185" y="6278"/>
                </a:cubicBezTo>
                <a:close/>
                <a:moveTo>
                  <a:pt x="6707" y="6494"/>
                </a:moveTo>
                <a:cubicBezTo>
                  <a:pt x="6720" y="6494"/>
                  <a:pt x="6733" y="6501"/>
                  <a:pt x="6745" y="6520"/>
                </a:cubicBezTo>
                <a:cubicBezTo>
                  <a:pt x="6797" y="6533"/>
                  <a:pt x="6797" y="6598"/>
                  <a:pt x="6720" y="6598"/>
                </a:cubicBezTo>
                <a:cubicBezTo>
                  <a:pt x="6694" y="6559"/>
                  <a:pt x="6694" y="6559"/>
                  <a:pt x="6668" y="6507"/>
                </a:cubicBezTo>
                <a:cubicBezTo>
                  <a:pt x="6681" y="6501"/>
                  <a:pt x="6694" y="6494"/>
                  <a:pt x="6707" y="6494"/>
                </a:cubicBezTo>
                <a:close/>
                <a:moveTo>
                  <a:pt x="21817" y="6609"/>
                </a:moveTo>
                <a:cubicBezTo>
                  <a:pt x="21829" y="6609"/>
                  <a:pt x="21836" y="6613"/>
                  <a:pt x="21830" y="6624"/>
                </a:cubicBezTo>
                <a:cubicBezTo>
                  <a:pt x="21830" y="6624"/>
                  <a:pt x="21830" y="6650"/>
                  <a:pt x="21778" y="6676"/>
                </a:cubicBezTo>
                <a:cubicBezTo>
                  <a:pt x="21778" y="6676"/>
                  <a:pt x="21765" y="6679"/>
                  <a:pt x="21752" y="6679"/>
                </a:cubicBezTo>
                <a:cubicBezTo>
                  <a:pt x="21739" y="6679"/>
                  <a:pt x="21726" y="6676"/>
                  <a:pt x="21726" y="6663"/>
                </a:cubicBezTo>
                <a:lnTo>
                  <a:pt x="21739" y="6624"/>
                </a:lnTo>
                <a:cubicBezTo>
                  <a:pt x="21769" y="6616"/>
                  <a:pt x="21799" y="6609"/>
                  <a:pt x="21817" y="6609"/>
                </a:cubicBezTo>
                <a:close/>
                <a:moveTo>
                  <a:pt x="6953" y="6806"/>
                </a:moveTo>
                <a:lnTo>
                  <a:pt x="6992" y="6844"/>
                </a:lnTo>
                <a:cubicBezTo>
                  <a:pt x="7018" y="6870"/>
                  <a:pt x="7018" y="6870"/>
                  <a:pt x="6992" y="6896"/>
                </a:cubicBezTo>
                <a:lnTo>
                  <a:pt x="6966" y="6857"/>
                </a:lnTo>
                <a:lnTo>
                  <a:pt x="6953" y="6806"/>
                </a:lnTo>
                <a:close/>
                <a:moveTo>
                  <a:pt x="7355" y="7078"/>
                </a:moveTo>
                <a:cubicBezTo>
                  <a:pt x="7342" y="7104"/>
                  <a:pt x="7355" y="7156"/>
                  <a:pt x="7355" y="7156"/>
                </a:cubicBezTo>
                <a:cubicBezTo>
                  <a:pt x="7364" y="7164"/>
                  <a:pt x="7372" y="7167"/>
                  <a:pt x="7380" y="7167"/>
                </a:cubicBezTo>
                <a:cubicBezTo>
                  <a:pt x="7395" y="7167"/>
                  <a:pt x="7407" y="7156"/>
                  <a:pt x="7407" y="7156"/>
                </a:cubicBezTo>
                <a:cubicBezTo>
                  <a:pt x="7407" y="7156"/>
                  <a:pt x="7420" y="7130"/>
                  <a:pt x="7394" y="7104"/>
                </a:cubicBezTo>
                <a:lnTo>
                  <a:pt x="7355" y="7078"/>
                </a:lnTo>
                <a:close/>
                <a:moveTo>
                  <a:pt x="8042" y="7216"/>
                </a:moveTo>
                <a:cubicBezTo>
                  <a:pt x="8032" y="7216"/>
                  <a:pt x="8035" y="7225"/>
                  <a:pt x="8043" y="7247"/>
                </a:cubicBezTo>
                <a:lnTo>
                  <a:pt x="8120" y="7273"/>
                </a:lnTo>
                <a:cubicBezTo>
                  <a:pt x="8120" y="7247"/>
                  <a:pt x="8120" y="7247"/>
                  <a:pt x="8094" y="7234"/>
                </a:cubicBezTo>
                <a:cubicBezTo>
                  <a:pt x="8065" y="7222"/>
                  <a:pt x="8049" y="7216"/>
                  <a:pt x="8042" y="7216"/>
                </a:cubicBezTo>
                <a:close/>
                <a:moveTo>
                  <a:pt x="7461" y="7404"/>
                </a:moveTo>
                <a:cubicBezTo>
                  <a:pt x="7480" y="7404"/>
                  <a:pt x="7498" y="7415"/>
                  <a:pt x="7498" y="7415"/>
                </a:cubicBezTo>
                <a:cubicBezTo>
                  <a:pt x="7537" y="7428"/>
                  <a:pt x="7563" y="7454"/>
                  <a:pt x="7550" y="7480"/>
                </a:cubicBezTo>
                <a:cubicBezTo>
                  <a:pt x="7550" y="7480"/>
                  <a:pt x="7542" y="7502"/>
                  <a:pt x="7522" y="7502"/>
                </a:cubicBezTo>
                <a:cubicBezTo>
                  <a:pt x="7516" y="7502"/>
                  <a:pt x="7507" y="7499"/>
                  <a:pt x="7498" y="7493"/>
                </a:cubicBezTo>
                <a:cubicBezTo>
                  <a:pt x="7459" y="7467"/>
                  <a:pt x="7433" y="7415"/>
                  <a:pt x="7433" y="7415"/>
                </a:cubicBezTo>
                <a:cubicBezTo>
                  <a:pt x="7442" y="7407"/>
                  <a:pt x="7452" y="7404"/>
                  <a:pt x="7461" y="7404"/>
                </a:cubicBezTo>
                <a:close/>
                <a:moveTo>
                  <a:pt x="9378" y="7467"/>
                </a:moveTo>
                <a:cubicBezTo>
                  <a:pt x="9391" y="7506"/>
                  <a:pt x="9404" y="7532"/>
                  <a:pt x="9365" y="7545"/>
                </a:cubicBezTo>
                <a:lnTo>
                  <a:pt x="9314" y="7532"/>
                </a:lnTo>
                <a:lnTo>
                  <a:pt x="9340" y="7493"/>
                </a:lnTo>
                <a:lnTo>
                  <a:pt x="9378" y="7467"/>
                </a:lnTo>
                <a:close/>
                <a:moveTo>
                  <a:pt x="9019" y="7561"/>
                </a:moveTo>
                <a:cubicBezTo>
                  <a:pt x="9035" y="7561"/>
                  <a:pt x="9061" y="7571"/>
                  <a:pt x="9093" y="7597"/>
                </a:cubicBezTo>
                <a:cubicBezTo>
                  <a:pt x="9093" y="7623"/>
                  <a:pt x="9093" y="7623"/>
                  <a:pt x="9054" y="7636"/>
                </a:cubicBezTo>
                <a:cubicBezTo>
                  <a:pt x="9054" y="7636"/>
                  <a:pt x="9002" y="7610"/>
                  <a:pt x="9002" y="7584"/>
                </a:cubicBezTo>
                <a:cubicBezTo>
                  <a:pt x="8996" y="7571"/>
                  <a:pt x="9002" y="7561"/>
                  <a:pt x="9019" y="7561"/>
                </a:cubicBezTo>
                <a:close/>
                <a:moveTo>
                  <a:pt x="8223" y="7680"/>
                </a:moveTo>
                <a:cubicBezTo>
                  <a:pt x="8235" y="7680"/>
                  <a:pt x="8256" y="7683"/>
                  <a:pt x="8289" y="7688"/>
                </a:cubicBezTo>
                <a:cubicBezTo>
                  <a:pt x="8328" y="7688"/>
                  <a:pt x="8328" y="7726"/>
                  <a:pt x="8328" y="7726"/>
                </a:cubicBezTo>
                <a:cubicBezTo>
                  <a:pt x="8328" y="7733"/>
                  <a:pt x="8325" y="7735"/>
                  <a:pt x="8321" y="7735"/>
                </a:cubicBezTo>
                <a:cubicBezTo>
                  <a:pt x="8308" y="7735"/>
                  <a:pt x="8276" y="7713"/>
                  <a:pt x="8237" y="7713"/>
                </a:cubicBezTo>
                <a:cubicBezTo>
                  <a:pt x="8212" y="7689"/>
                  <a:pt x="8203" y="7680"/>
                  <a:pt x="8223" y="7680"/>
                </a:cubicBezTo>
                <a:close/>
                <a:moveTo>
                  <a:pt x="16171" y="1"/>
                </a:moveTo>
                <a:cubicBezTo>
                  <a:pt x="16147" y="1"/>
                  <a:pt x="16136" y="10"/>
                  <a:pt x="16136" y="22"/>
                </a:cubicBezTo>
                <a:cubicBezTo>
                  <a:pt x="16084" y="61"/>
                  <a:pt x="16084" y="61"/>
                  <a:pt x="16019" y="61"/>
                </a:cubicBezTo>
                <a:cubicBezTo>
                  <a:pt x="16019" y="50"/>
                  <a:pt x="16010" y="44"/>
                  <a:pt x="15993" y="44"/>
                </a:cubicBezTo>
                <a:cubicBezTo>
                  <a:pt x="15967" y="44"/>
                  <a:pt x="15924" y="57"/>
                  <a:pt x="15864" y="87"/>
                </a:cubicBezTo>
                <a:cubicBezTo>
                  <a:pt x="15845" y="92"/>
                  <a:pt x="15833" y="95"/>
                  <a:pt x="15824" y="95"/>
                </a:cubicBezTo>
                <a:cubicBezTo>
                  <a:pt x="15810" y="95"/>
                  <a:pt x="15807" y="86"/>
                  <a:pt x="15799" y="61"/>
                </a:cubicBezTo>
                <a:lnTo>
                  <a:pt x="15695" y="87"/>
                </a:lnTo>
                <a:cubicBezTo>
                  <a:pt x="15669" y="113"/>
                  <a:pt x="15630" y="126"/>
                  <a:pt x="15578" y="139"/>
                </a:cubicBezTo>
                <a:cubicBezTo>
                  <a:pt x="15539" y="165"/>
                  <a:pt x="15488" y="178"/>
                  <a:pt x="15436" y="191"/>
                </a:cubicBezTo>
                <a:cubicBezTo>
                  <a:pt x="15332" y="217"/>
                  <a:pt x="15241" y="230"/>
                  <a:pt x="15215" y="230"/>
                </a:cubicBezTo>
                <a:cubicBezTo>
                  <a:pt x="15215" y="230"/>
                  <a:pt x="15163" y="243"/>
                  <a:pt x="15124" y="294"/>
                </a:cubicBezTo>
                <a:cubicBezTo>
                  <a:pt x="15109" y="342"/>
                  <a:pt x="15083" y="370"/>
                  <a:pt x="15060" y="370"/>
                </a:cubicBezTo>
                <a:cubicBezTo>
                  <a:pt x="15045" y="370"/>
                  <a:pt x="15031" y="359"/>
                  <a:pt x="15021" y="333"/>
                </a:cubicBezTo>
                <a:cubicBezTo>
                  <a:pt x="15009" y="310"/>
                  <a:pt x="15002" y="297"/>
                  <a:pt x="14997" y="297"/>
                </a:cubicBezTo>
                <a:cubicBezTo>
                  <a:pt x="14989" y="297"/>
                  <a:pt x="14983" y="316"/>
                  <a:pt x="14969" y="359"/>
                </a:cubicBezTo>
                <a:cubicBezTo>
                  <a:pt x="14949" y="399"/>
                  <a:pt x="14809" y="476"/>
                  <a:pt x="14749" y="476"/>
                </a:cubicBezTo>
                <a:cubicBezTo>
                  <a:pt x="14730" y="476"/>
                  <a:pt x="14719" y="469"/>
                  <a:pt x="14722" y="450"/>
                </a:cubicBezTo>
                <a:lnTo>
                  <a:pt x="14696" y="398"/>
                </a:lnTo>
                <a:cubicBezTo>
                  <a:pt x="14657" y="450"/>
                  <a:pt x="14618" y="476"/>
                  <a:pt x="14618" y="476"/>
                </a:cubicBezTo>
                <a:cubicBezTo>
                  <a:pt x="14631" y="515"/>
                  <a:pt x="14580" y="541"/>
                  <a:pt x="14450" y="619"/>
                </a:cubicBezTo>
                <a:cubicBezTo>
                  <a:pt x="14359" y="684"/>
                  <a:pt x="14203" y="826"/>
                  <a:pt x="14126" y="891"/>
                </a:cubicBezTo>
                <a:cubicBezTo>
                  <a:pt x="14035" y="956"/>
                  <a:pt x="13918" y="1060"/>
                  <a:pt x="13866" y="1073"/>
                </a:cubicBezTo>
                <a:cubicBezTo>
                  <a:pt x="13827" y="1112"/>
                  <a:pt x="13788" y="1150"/>
                  <a:pt x="13737" y="1241"/>
                </a:cubicBezTo>
                <a:cubicBezTo>
                  <a:pt x="13725" y="1300"/>
                  <a:pt x="13659" y="1360"/>
                  <a:pt x="13628" y="1360"/>
                </a:cubicBezTo>
                <a:cubicBezTo>
                  <a:pt x="13625" y="1360"/>
                  <a:pt x="13622" y="1359"/>
                  <a:pt x="13620" y="1358"/>
                </a:cubicBezTo>
                <a:lnTo>
                  <a:pt x="13594" y="1397"/>
                </a:lnTo>
                <a:cubicBezTo>
                  <a:pt x="13542" y="1488"/>
                  <a:pt x="13503" y="1527"/>
                  <a:pt x="13503" y="1527"/>
                </a:cubicBezTo>
                <a:cubicBezTo>
                  <a:pt x="13500" y="1524"/>
                  <a:pt x="13495" y="1522"/>
                  <a:pt x="13488" y="1522"/>
                </a:cubicBezTo>
                <a:cubicBezTo>
                  <a:pt x="13464" y="1522"/>
                  <a:pt x="13422" y="1541"/>
                  <a:pt x="13412" y="1591"/>
                </a:cubicBezTo>
                <a:cubicBezTo>
                  <a:pt x="13438" y="1604"/>
                  <a:pt x="13399" y="1643"/>
                  <a:pt x="13347" y="1721"/>
                </a:cubicBezTo>
                <a:cubicBezTo>
                  <a:pt x="13321" y="1747"/>
                  <a:pt x="13231" y="1838"/>
                  <a:pt x="13127" y="1981"/>
                </a:cubicBezTo>
                <a:cubicBezTo>
                  <a:pt x="13023" y="2123"/>
                  <a:pt x="12906" y="2305"/>
                  <a:pt x="12803" y="2486"/>
                </a:cubicBezTo>
                <a:cubicBezTo>
                  <a:pt x="12699" y="2681"/>
                  <a:pt x="12595" y="2863"/>
                  <a:pt x="12530" y="3005"/>
                </a:cubicBezTo>
                <a:cubicBezTo>
                  <a:pt x="12465" y="3148"/>
                  <a:pt x="12426" y="3239"/>
                  <a:pt x="12426" y="3239"/>
                </a:cubicBezTo>
                <a:cubicBezTo>
                  <a:pt x="12426" y="3239"/>
                  <a:pt x="12414" y="3291"/>
                  <a:pt x="12362" y="3368"/>
                </a:cubicBezTo>
                <a:cubicBezTo>
                  <a:pt x="12349" y="3420"/>
                  <a:pt x="12310" y="3511"/>
                  <a:pt x="12310" y="3511"/>
                </a:cubicBezTo>
                <a:cubicBezTo>
                  <a:pt x="12306" y="3510"/>
                  <a:pt x="12303" y="3509"/>
                  <a:pt x="12300" y="3509"/>
                </a:cubicBezTo>
                <a:cubicBezTo>
                  <a:pt x="12237" y="3509"/>
                  <a:pt x="12166" y="3726"/>
                  <a:pt x="12141" y="3861"/>
                </a:cubicBezTo>
                <a:cubicBezTo>
                  <a:pt x="12154" y="3913"/>
                  <a:pt x="12128" y="3965"/>
                  <a:pt x="12102" y="4004"/>
                </a:cubicBezTo>
                <a:cubicBezTo>
                  <a:pt x="12098" y="4002"/>
                  <a:pt x="12093" y="4001"/>
                  <a:pt x="12088" y="4001"/>
                </a:cubicBezTo>
                <a:cubicBezTo>
                  <a:pt x="12039" y="4001"/>
                  <a:pt x="11986" y="4117"/>
                  <a:pt x="11986" y="4211"/>
                </a:cubicBezTo>
                <a:cubicBezTo>
                  <a:pt x="12007" y="4265"/>
                  <a:pt x="12002" y="4309"/>
                  <a:pt x="11964" y="4309"/>
                </a:cubicBezTo>
                <a:cubicBezTo>
                  <a:pt x="11955" y="4309"/>
                  <a:pt x="11945" y="4307"/>
                  <a:pt x="11934" y="4302"/>
                </a:cubicBezTo>
                <a:cubicBezTo>
                  <a:pt x="11927" y="4299"/>
                  <a:pt x="11920" y="4297"/>
                  <a:pt x="11914" y="4297"/>
                </a:cubicBezTo>
                <a:cubicBezTo>
                  <a:pt x="11873" y="4297"/>
                  <a:pt x="11848" y="4371"/>
                  <a:pt x="11882" y="4484"/>
                </a:cubicBezTo>
                <a:cubicBezTo>
                  <a:pt x="11895" y="4536"/>
                  <a:pt x="11895" y="4536"/>
                  <a:pt x="11843" y="4575"/>
                </a:cubicBezTo>
                <a:cubicBezTo>
                  <a:pt x="11765" y="4588"/>
                  <a:pt x="11752" y="4627"/>
                  <a:pt x="11778" y="4640"/>
                </a:cubicBezTo>
                <a:cubicBezTo>
                  <a:pt x="11817" y="4717"/>
                  <a:pt x="11791" y="4756"/>
                  <a:pt x="11713" y="4769"/>
                </a:cubicBezTo>
                <a:cubicBezTo>
                  <a:pt x="11622" y="4821"/>
                  <a:pt x="11622" y="4821"/>
                  <a:pt x="11648" y="4899"/>
                </a:cubicBezTo>
                <a:cubicBezTo>
                  <a:pt x="11687" y="4964"/>
                  <a:pt x="11596" y="5132"/>
                  <a:pt x="11519" y="5145"/>
                </a:cubicBezTo>
                <a:cubicBezTo>
                  <a:pt x="11506" y="5184"/>
                  <a:pt x="11454" y="5210"/>
                  <a:pt x="11480" y="5223"/>
                </a:cubicBezTo>
                <a:lnTo>
                  <a:pt x="11428" y="5249"/>
                </a:lnTo>
                <a:cubicBezTo>
                  <a:pt x="11402" y="5288"/>
                  <a:pt x="11389" y="5340"/>
                  <a:pt x="11389" y="5340"/>
                </a:cubicBezTo>
                <a:lnTo>
                  <a:pt x="11415" y="5353"/>
                </a:lnTo>
                <a:cubicBezTo>
                  <a:pt x="11389" y="5392"/>
                  <a:pt x="11220" y="5612"/>
                  <a:pt x="11052" y="5872"/>
                </a:cubicBezTo>
                <a:cubicBezTo>
                  <a:pt x="10766" y="6274"/>
                  <a:pt x="10688" y="6313"/>
                  <a:pt x="10740" y="6313"/>
                </a:cubicBezTo>
                <a:cubicBezTo>
                  <a:pt x="10811" y="6324"/>
                  <a:pt x="10775" y="6379"/>
                  <a:pt x="10709" y="6379"/>
                </a:cubicBezTo>
                <a:cubicBezTo>
                  <a:pt x="10702" y="6379"/>
                  <a:pt x="10695" y="6379"/>
                  <a:pt x="10688" y="6378"/>
                </a:cubicBezTo>
                <a:cubicBezTo>
                  <a:pt x="10663" y="6403"/>
                  <a:pt x="10572" y="6442"/>
                  <a:pt x="10507" y="6507"/>
                </a:cubicBezTo>
                <a:cubicBezTo>
                  <a:pt x="10454" y="6560"/>
                  <a:pt x="10401" y="6605"/>
                  <a:pt x="10376" y="6605"/>
                </a:cubicBezTo>
                <a:cubicBezTo>
                  <a:pt x="10371" y="6605"/>
                  <a:pt x="10367" y="6603"/>
                  <a:pt x="10364" y="6598"/>
                </a:cubicBezTo>
                <a:lnTo>
                  <a:pt x="10325" y="6624"/>
                </a:lnTo>
                <a:cubicBezTo>
                  <a:pt x="10299" y="6728"/>
                  <a:pt x="10092" y="6896"/>
                  <a:pt x="9962" y="6935"/>
                </a:cubicBezTo>
                <a:cubicBezTo>
                  <a:pt x="9884" y="6974"/>
                  <a:pt x="9858" y="7013"/>
                  <a:pt x="9794" y="7078"/>
                </a:cubicBezTo>
                <a:cubicBezTo>
                  <a:pt x="9749" y="7123"/>
                  <a:pt x="9735" y="7137"/>
                  <a:pt x="9713" y="7137"/>
                </a:cubicBezTo>
                <a:cubicBezTo>
                  <a:pt x="9704" y="7137"/>
                  <a:pt x="9693" y="7134"/>
                  <a:pt x="9677" y="7130"/>
                </a:cubicBezTo>
                <a:cubicBezTo>
                  <a:pt x="9676" y="7129"/>
                  <a:pt x="9673" y="7128"/>
                  <a:pt x="9669" y="7128"/>
                </a:cubicBezTo>
                <a:cubicBezTo>
                  <a:pt x="9625" y="7128"/>
                  <a:pt x="9431" y="7187"/>
                  <a:pt x="9443" y="7247"/>
                </a:cubicBezTo>
                <a:lnTo>
                  <a:pt x="9404" y="7234"/>
                </a:lnTo>
                <a:cubicBezTo>
                  <a:pt x="9397" y="7232"/>
                  <a:pt x="9390" y="7231"/>
                  <a:pt x="9384" y="7231"/>
                </a:cubicBezTo>
                <a:cubicBezTo>
                  <a:pt x="9343" y="7231"/>
                  <a:pt x="9315" y="7263"/>
                  <a:pt x="9327" y="7285"/>
                </a:cubicBezTo>
                <a:cubicBezTo>
                  <a:pt x="9340" y="7319"/>
                  <a:pt x="9336" y="7339"/>
                  <a:pt x="9318" y="7339"/>
                </a:cubicBezTo>
                <a:cubicBezTo>
                  <a:pt x="9301" y="7339"/>
                  <a:pt x="9273" y="7323"/>
                  <a:pt x="9236" y="7285"/>
                </a:cubicBezTo>
                <a:cubicBezTo>
                  <a:pt x="9229" y="7260"/>
                  <a:pt x="9216" y="7250"/>
                  <a:pt x="9207" y="7250"/>
                </a:cubicBezTo>
                <a:cubicBezTo>
                  <a:pt x="9197" y="7250"/>
                  <a:pt x="9190" y="7260"/>
                  <a:pt x="9197" y="7273"/>
                </a:cubicBezTo>
                <a:cubicBezTo>
                  <a:pt x="9163" y="7306"/>
                  <a:pt x="9139" y="7340"/>
                  <a:pt x="9100" y="7340"/>
                </a:cubicBezTo>
                <a:cubicBezTo>
                  <a:pt x="9094" y="7340"/>
                  <a:pt x="9087" y="7339"/>
                  <a:pt x="9080" y="7337"/>
                </a:cubicBezTo>
                <a:cubicBezTo>
                  <a:pt x="9041" y="7350"/>
                  <a:pt x="9002" y="7350"/>
                  <a:pt x="9015" y="7415"/>
                </a:cubicBezTo>
                <a:cubicBezTo>
                  <a:pt x="9028" y="7441"/>
                  <a:pt x="8976" y="7467"/>
                  <a:pt x="8937" y="7467"/>
                </a:cubicBezTo>
                <a:cubicBezTo>
                  <a:pt x="8937" y="7428"/>
                  <a:pt x="8937" y="7441"/>
                  <a:pt x="8963" y="7402"/>
                </a:cubicBezTo>
                <a:cubicBezTo>
                  <a:pt x="8979" y="7398"/>
                  <a:pt x="8985" y="7397"/>
                  <a:pt x="8984" y="7397"/>
                </a:cubicBezTo>
                <a:lnTo>
                  <a:pt x="8984" y="7397"/>
                </a:lnTo>
                <a:cubicBezTo>
                  <a:pt x="8983" y="7397"/>
                  <a:pt x="8941" y="7406"/>
                  <a:pt x="8886" y="7415"/>
                </a:cubicBezTo>
                <a:cubicBezTo>
                  <a:pt x="8847" y="7415"/>
                  <a:pt x="8756" y="7402"/>
                  <a:pt x="8756" y="7363"/>
                </a:cubicBezTo>
                <a:cubicBezTo>
                  <a:pt x="8741" y="7353"/>
                  <a:pt x="8726" y="7347"/>
                  <a:pt x="8716" y="7347"/>
                </a:cubicBezTo>
                <a:cubicBezTo>
                  <a:pt x="8700" y="7347"/>
                  <a:pt x="8698" y="7362"/>
                  <a:pt x="8730" y="7402"/>
                </a:cubicBezTo>
                <a:cubicBezTo>
                  <a:pt x="8730" y="7467"/>
                  <a:pt x="8730" y="7467"/>
                  <a:pt x="8652" y="7467"/>
                </a:cubicBezTo>
                <a:cubicBezTo>
                  <a:pt x="8637" y="7467"/>
                  <a:pt x="8619" y="7469"/>
                  <a:pt x="8603" y="7469"/>
                </a:cubicBezTo>
                <a:cubicBezTo>
                  <a:pt x="8580" y="7469"/>
                  <a:pt x="8561" y="7464"/>
                  <a:pt x="8561" y="7441"/>
                </a:cubicBezTo>
                <a:cubicBezTo>
                  <a:pt x="8561" y="7415"/>
                  <a:pt x="8561" y="7415"/>
                  <a:pt x="8484" y="7415"/>
                </a:cubicBezTo>
                <a:cubicBezTo>
                  <a:pt x="8474" y="7413"/>
                  <a:pt x="8464" y="7412"/>
                  <a:pt x="8454" y="7412"/>
                </a:cubicBezTo>
                <a:cubicBezTo>
                  <a:pt x="8408" y="7412"/>
                  <a:pt x="8357" y="7433"/>
                  <a:pt x="8315" y="7454"/>
                </a:cubicBezTo>
                <a:cubicBezTo>
                  <a:pt x="8263" y="7480"/>
                  <a:pt x="8211" y="7506"/>
                  <a:pt x="8185" y="7532"/>
                </a:cubicBezTo>
                <a:cubicBezTo>
                  <a:pt x="8179" y="7564"/>
                  <a:pt x="8175" y="7581"/>
                  <a:pt x="8171" y="7581"/>
                </a:cubicBezTo>
                <a:cubicBezTo>
                  <a:pt x="8166" y="7581"/>
                  <a:pt x="8159" y="7564"/>
                  <a:pt x="8146" y="7532"/>
                </a:cubicBezTo>
                <a:cubicBezTo>
                  <a:pt x="8159" y="7493"/>
                  <a:pt x="8107" y="7493"/>
                  <a:pt x="8068" y="7480"/>
                </a:cubicBezTo>
                <a:cubicBezTo>
                  <a:pt x="8068" y="7491"/>
                  <a:pt x="8065" y="7495"/>
                  <a:pt x="8062" y="7495"/>
                </a:cubicBezTo>
                <a:cubicBezTo>
                  <a:pt x="8054" y="7495"/>
                  <a:pt x="8044" y="7478"/>
                  <a:pt x="8058" y="7478"/>
                </a:cubicBezTo>
                <a:cubicBezTo>
                  <a:pt x="8060" y="7478"/>
                  <a:pt x="8064" y="7479"/>
                  <a:pt x="8068" y="7480"/>
                </a:cubicBezTo>
                <a:cubicBezTo>
                  <a:pt x="8076" y="7465"/>
                  <a:pt x="8093" y="7459"/>
                  <a:pt x="8113" y="7459"/>
                </a:cubicBezTo>
                <a:cubicBezTo>
                  <a:pt x="8127" y="7459"/>
                  <a:pt x="8143" y="7462"/>
                  <a:pt x="8159" y="7467"/>
                </a:cubicBezTo>
                <a:lnTo>
                  <a:pt x="8172" y="7441"/>
                </a:lnTo>
                <a:cubicBezTo>
                  <a:pt x="8158" y="7398"/>
                  <a:pt x="8140" y="7379"/>
                  <a:pt x="8118" y="7379"/>
                </a:cubicBezTo>
                <a:cubicBezTo>
                  <a:pt x="8099" y="7379"/>
                  <a:pt x="8079" y="7392"/>
                  <a:pt x="8055" y="7415"/>
                </a:cubicBezTo>
                <a:cubicBezTo>
                  <a:pt x="8036" y="7420"/>
                  <a:pt x="8024" y="7423"/>
                  <a:pt x="8016" y="7423"/>
                </a:cubicBezTo>
                <a:cubicBezTo>
                  <a:pt x="8000" y="7423"/>
                  <a:pt x="7994" y="7414"/>
                  <a:pt x="7978" y="7389"/>
                </a:cubicBezTo>
                <a:cubicBezTo>
                  <a:pt x="7959" y="7352"/>
                  <a:pt x="7940" y="7322"/>
                  <a:pt x="7927" y="7322"/>
                </a:cubicBezTo>
                <a:cubicBezTo>
                  <a:pt x="7921" y="7322"/>
                  <a:pt x="7916" y="7326"/>
                  <a:pt x="7913" y="7337"/>
                </a:cubicBezTo>
                <a:cubicBezTo>
                  <a:pt x="7913" y="7337"/>
                  <a:pt x="7848" y="7298"/>
                  <a:pt x="7822" y="7260"/>
                </a:cubicBezTo>
                <a:cubicBezTo>
                  <a:pt x="7780" y="7234"/>
                  <a:pt x="7749" y="7220"/>
                  <a:pt x="7729" y="7220"/>
                </a:cubicBezTo>
                <a:cubicBezTo>
                  <a:pt x="7718" y="7220"/>
                  <a:pt x="7710" y="7224"/>
                  <a:pt x="7705" y="7234"/>
                </a:cubicBezTo>
                <a:cubicBezTo>
                  <a:pt x="7701" y="7242"/>
                  <a:pt x="7695" y="7245"/>
                  <a:pt x="7687" y="7245"/>
                </a:cubicBezTo>
                <a:cubicBezTo>
                  <a:pt x="7668" y="7245"/>
                  <a:pt x="7641" y="7230"/>
                  <a:pt x="7614" y="7221"/>
                </a:cubicBezTo>
                <a:cubicBezTo>
                  <a:pt x="7596" y="7202"/>
                  <a:pt x="7571" y="7184"/>
                  <a:pt x="7554" y="7184"/>
                </a:cubicBezTo>
                <a:cubicBezTo>
                  <a:pt x="7546" y="7184"/>
                  <a:pt x="7540" y="7187"/>
                  <a:pt x="7537" y="7195"/>
                </a:cubicBezTo>
                <a:cubicBezTo>
                  <a:pt x="7530" y="7208"/>
                  <a:pt x="7511" y="7217"/>
                  <a:pt x="7485" y="7217"/>
                </a:cubicBezTo>
                <a:cubicBezTo>
                  <a:pt x="7459" y="7217"/>
                  <a:pt x="7426" y="7208"/>
                  <a:pt x="7394" y="7182"/>
                </a:cubicBezTo>
                <a:cubicBezTo>
                  <a:pt x="7316" y="7156"/>
                  <a:pt x="7303" y="7143"/>
                  <a:pt x="7316" y="7078"/>
                </a:cubicBezTo>
                <a:cubicBezTo>
                  <a:pt x="7342" y="7052"/>
                  <a:pt x="7303" y="7026"/>
                  <a:pt x="7277" y="7000"/>
                </a:cubicBezTo>
                <a:cubicBezTo>
                  <a:pt x="7277" y="7000"/>
                  <a:pt x="7264" y="6987"/>
                  <a:pt x="7264" y="6974"/>
                </a:cubicBezTo>
                <a:cubicBezTo>
                  <a:pt x="7251" y="6961"/>
                  <a:pt x="7238" y="6948"/>
                  <a:pt x="7238" y="6922"/>
                </a:cubicBezTo>
                <a:cubicBezTo>
                  <a:pt x="7238" y="6892"/>
                  <a:pt x="7233" y="6882"/>
                  <a:pt x="7224" y="6882"/>
                </a:cubicBezTo>
                <a:cubicBezTo>
                  <a:pt x="7214" y="6882"/>
                  <a:pt x="7200" y="6895"/>
                  <a:pt x="7186" y="6909"/>
                </a:cubicBezTo>
                <a:cubicBezTo>
                  <a:pt x="7161" y="6922"/>
                  <a:pt x="7148" y="6948"/>
                  <a:pt x="7148" y="6948"/>
                </a:cubicBezTo>
                <a:cubicBezTo>
                  <a:pt x="7109" y="6922"/>
                  <a:pt x="7135" y="6844"/>
                  <a:pt x="7161" y="6819"/>
                </a:cubicBezTo>
                <a:cubicBezTo>
                  <a:pt x="7168" y="6782"/>
                  <a:pt x="7171" y="6766"/>
                  <a:pt x="7163" y="6766"/>
                </a:cubicBezTo>
                <a:cubicBezTo>
                  <a:pt x="7157" y="6766"/>
                  <a:pt x="7144" y="6776"/>
                  <a:pt x="7122" y="6793"/>
                </a:cubicBezTo>
                <a:cubicBezTo>
                  <a:pt x="7118" y="6796"/>
                  <a:pt x="7111" y="6799"/>
                  <a:pt x="7101" y="6799"/>
                </a:cubicBezTo>
                <a:cubicBezTo>
                  <a:pt x="7076" y="6799"/>
                  <a:pt x="7037" y="6781"/>
                  <a:pt x="7018" y="6715"/>
                </a:cubicBezTo>
                <a:cubicBezTo>
                  <a:pt x="6966" y="6637"/>
                  <a:pt x="6914" y="6572"/>
                  <a:pt x="6940" y="6559"/>
                </a:cubicBezTo>
                <a:cubicBezTo>
                  <a:pt x="6940" y="6507"/>
                  <a:pt x="6888" y="6481"/>
                  <a:pt x="6888" y="6481"/>
                </a:cubicBezTo>
                <a:cubicBezTo>
                  <a:pt x="6836" y="6468"/>
                  <a:pt x="6810" y="6429"/>
                  <a:pt x="6771" y="6300"/>
                </a:cubicBezTo>
                <a:cubicBezTo>
                  <a:pt x="6725" y="6134"/>
                  <a:pt x="6712" y="6086"/>
                  <a:pt x="6690" y="6086"/>
                </a:cubicBezTo>
                <a:cubicBezTo>
                  <a:pt x="6680" y="6086"/>
                  <a:pt x="6670" y="6094"/>
                  <a:pt x="6655" y="6105"/>
                </a:cubicBezTo>
                <a:cubicBezTo>
                  <a:pt x="6640" y="6110"/>
                  <a:pt x="6627" y="6115"/>
                  <a:pt x="6619" y="6115"/>
                </a:cubicBezTo>
                <a:cubicBezTo>
                  <a:pt x="6605" y="6115"/>
                  <a:pt x="6605" y="6102"/>
                  <a:pt x="6629" y="6053"/>
                </a:cubicBezTo>
                <a:cubicBezTo>
                  <a:pt x="6629" y="6001"/>
                  <a:pt x="6577" y="5975"/>
                  <a:pt x="6512" y="5911"/>
                </a:cubicBezTo>
                <a:cubicBezTo>
                  <a:pt x="6496" y="5903"/>
                  <a:pt x="6480" y="5900"/>
                  <a:pt x="6464" y="5900"/>
                </a:cubicBezTo>
                <a:cubicBezTo>
                  <a:pt x="6429" y="5900"/>
                  <a:pt x="6396" y="5915"/>
                  <a:pt x="6369" y="5924"/>
                </a:cubicBezTo>
                <a:cubicBezTo>
                  <a:pt x="6350" y="5938"/>
                  <a:pt x="6337" y="5948"/>
                  <a:pt x="6329" y="5948"/>
                </a:cubicBezTo>
                <a:cubicBezTo>
                  <a:pt x="6316" y="5948"/>
                  <a:pt x="6313" y="5923"/>
                  <a:pt x="6304" y="5859"/>
                </a:cubicBezTo>
                <a:cubicBezTo>
                  <a:pt x="6279" y="5820"/>
                  <a:pt x="6279" y="5755"/>
                  <a:pt x="6317" y="5742"/>
                </a:cubicBezTo>
                <a:cubicBezTo>
                  <a:pt x="6321" y="5740"/>
                  <a:pt x="6325" y="5739"/>
                  <a:pt x="6328" y="5739"/>
                </a:cubicBezTo>
                <a:cubicBezTo>
                  <a:pt x="6350" y="5739"/>
                  <a:pt x="6369" y="5768"/>
                  <a:pt x="6369" y="5768"/>
                </a:cubicBezTo>
                <a:lnTo>
                  <a:pt x="6382" y="5820"/>
                </a:lnTo>
                <a:cubicBezTo>
                  <a:pt x="6408" y="5807"/>
                  <a:pt x="6447" y="5781"/>
                  <a:pt x="6395" y="5703"/>
                </a:cubicBezTo>
                <a:cubicBezTo>
                  <a:pt x="6406" y="5661"/>
                  <a:pt x="6391" y="5618"/>
                  <a:pt x="6370" y="5618"/>
                </a:cubicBezTo>
                <a:cubicBezTo>
                  <a:pt x="6366" y="5618"/>
                  <a:pt x="6361" y="5621"/>
                  <a:pt x="6356" y="5625"/>
                </a:cubicBezTo>
                <a:cubicBezTo>
                  <a:pt x="6356" y="5560"/>
                  <a:pt x="6317" y="5483"/>
                  <a:pt x="6266" y="5392"/>
                </a:cubicBezTo>
                <a:cubicBezTo>
                  <a:pt x="6227" y="5301"/>
                  <a:pt x="6162" y="5171"/>
                  <a:pt x="6162" y="5119"/>
                </a:cubicBezTo>
                <a:cubicBezTo>
                  <a:pt x="6128" y="5040"/>
                  <a:pt x="6104" y="5000"/>
                  <a:pt x="6072" y="5000"/>
                </a:cubicBezTo>
                <a:cubicBezTo>
                  <a:pt x="6068" y="5000"/>
                  <a:pt x="6063" y="5001"/>
                  <a:pt x="6058" y="5003"/>
                </a:cubicBezTo>
                <a:cubicBezTo>
                  <a:pt x="6046" y="5009"/>
                  <a:pt x="6035" y="5011"/>
                  <a:pt x="6025" y="5011"/>
                </a:cubicBezTo>
                <a:cubicBezTo>
                  <a:pt x="5997" y="5011"/>
                  <a:pt x="5986" y="4987"/>
                  <a:pt x="6006" y="4977"/>
                </a:cubicBezTo>
                <a:cubicBezTo>
                  <a:pt x="6019" y="4938"/>
                  <a:pt x="5967" y="4769"/>
                  <a:pt x="5876" y="4614"/>
                </a:cubicBezTo>
                <a:cubicBezTo>
                  <a:pt x="5786" y="4458"/>
                  <a:pt x="5669" y="4302"/>
                  <a:pt x="5630" y="4302"/>
                </a:cubicBezTo>
                <a:cubicBezTo>
                  <a:pt x="5630" y="4302"/>
                  <a:pt x="5604" y="4263"/>
                  <a:pt x="5565" y="4211"/>
                </a:cubicBezTo>
                <a:cubicBezTo>
                  <a:pt x="5552" y="4160"/>
                  <a:pt x="5487" y="4069"/>
                  <a:pt x="5422" y="3991"/>
                </a:cubicBezTo>
                <a:cubicBezTo>
                  <a:pt x="5358" y="3913"/>
                  <a:pt x="5280" y="3848"/>
                  <a:pt x="5241" y="3848"/>
                </a:cubicBezTo>
                <a:cubicBezTo>
                  <a:pt x="5241" y="3848"/>
                  <a:pt x="5202" y="3809"/>
                  <a:pt x="5124" y="3732"/>
                </a:cubicBezTo>
                <a:cubicBezTo>
                  <a:pt x="5059" y="3628"/>
                  <a:pt x="5007" y="3602"/>
                  <a:pt x="4943" y="3589"/>
                </a:cubicBezTo>
                <a:cubicBezTo>
                  <a:pt x="4929" y="3586"/>
                  <a:pt x="4917" y="3585"/>
                  <a:pt x="4908" y="3585"/>
                </a:cubicBezTo>
                <a:cubicBezTo>
                  <a:pt x="4889" y="3585"/>
                  <a:pt x="4879" y="3589"/>
                  <a:pt x="4875" y="3591"/>
                </a:cubicBezTo>
                <a:lnTo>
                  <a:pt x="4875" y="3591"/>
                </a:lnTo>
                <a:cubicBezTo>
                  <a:pt x="4876" y="3591"/>
                  <a:pt x="4877" y="3590"/>
                  <a:pt x="4878" y="3589"/>
                </a:cubicBezTo>
                <a:cubicBezTo>
                  <a:pt x="4891" y="3576"/>
                  <a:pt x="4865" y="3550"/>
                  <a:pt x="4826" y="3511"/>
                </a:cubicBezTo>
                <a:cubicBezTo>
                  <a:pt x="4800" y="3498"/>
                  <a:pt x="4774" y="3472"/>
                  <a:pt x="4735" y="3446"/>
                </a:cubicBezTo>
                <a:cubicBezTo>
                  <a:pt x="4696" y="3420"/>
                  <a:pt x="4657" y="3407"/>
                  <a:pt x="4605" y="3381"/>
                </a:cubicBezTo>
                <a:cubicBezTo>
                  <a:pt x="4484" y="3321"/>
                  <a:pt x="4433" y="3295"/>
                  <a:pt x="4420" y="3295"/>
                </a:cubicBezTo>
                <a:cubicBezTo>
                  <a:pt x="4411" y="3295"/>
                  <a:pt x="4421" y="3308"/>
                  <a:pt x="4437" y="3329"/>
                </a:cubicBezTo>
                <a:cubicBezTo>
                  <a:pt x="4216" y="3278"/>
                  <a:pt x="4216" y="3252"/>
                  <a:pt x="4229" y="3226"/>
                </a:cubicBezTo>
                <a:cubicBezTo>
                  <a:pt x="4275" y="3203"/>
                  <a:pt x="4253" y="3175"/>
                  <a:pt x="4209" y="3175"/>
                </a:cubicBezTo>
                <a:cubicBezTo>
                  <a:pt x="4178" y="3175"/>
                  <a:pt x="4137" y="3189"/>
                  <a:pt x="4100" y="3226"/>
                </a:cubicBezTo>
                <a:cubicBezTo>
                  <a:pt x="4074" y="3246"/>
                  <a:pt x="4039" y="3255"/>
                  <a:pt x="4008" y="3255"/>
                </a:cubicBezTo>
                <a:cubicBezTo>
                  <a:pt x="3962" y="3255"/>
                  <a:pt x="3923" y="3236"/>
                  <a:pt x="3931" y="3213"/>
                </a:cubicBezTo>
                <a:cubicBezTo>
                  <a:pt x="3931" y="3202"/>
                  <a:pt x="3942" y="3198"/>
                  <a:pt x="3960" y="3198"/>
                </a:cubicBezTo>
                <a:cubicBezTo>
                  <a:pt x="3983" y="3198"/>
                  <a:pt x="4018" y="3205"/>
                  <a:pt x="4048" y="3213"/>
                </a:cubicBezTo>
                <a:cubicBezTo>
                  <a:pt x="4048" y="3213"/>
                  <a:pt x="4048" y="3174"/>
                  <a:pt x="4061" y="3148"/>
                </a:cubicBezTo>
                <a:cubicBezTo>
                  <a:pt x="4039" y="3143"/>
                  <a:pt x="4027" y="3139"/>
                  <a:pt x="4015" y="3139"/>
                </a:cubicBezTo>
                <a:cubicBezTo>
                  <a:pt x="3998" y="3139"/>
                  <a:pt x="3982" y="3146"/>
                  <a:pt x="3944" y="3161"/>
                </a:cubicBezTo>
                <a:cubicBezTo>
                  <a:pt x="3944" y="3161"/>
                  <a:pt x="3928" y="3158"/>
                  <a:pt x="3903" y="3158"/>
                </a:cubicBezTo>
                <a:cubicBezTo>
                  <a:pt x="3879" y="3158"/>
                  <a:pt x="3847" y="3161"/>
                  <a:pt x="3814" y="3174"/>
                </a:cubicBezTo>
                <a:cubicBezTo>
                  <a:pt x="3762" y="3200"/>
                  <a:pt x="3762" y="3226"/>
                  <a:pt x="3814" y="3265"/>
                </a:cubicBezTo>
                <a:cubicBezTo>
                  <a:pt x="3839" y="3289"/>
                  <a:pt x="3827" y="3298"/>
                  <a:pt x="3802" y="3298"/>
                </a:cubicBezTo>
                <a:cubicBezTo>
                  <a:pt x="3787" y="3298"/>
                  <a:pt x="3768" y="3295"/>
                  <a:pt x="3749" y="3291"/>
                </a:cubicBezTo>
                <a:cubicBezTo>
                  <a:pt x="3646" y="3252"/>
                  <a:pt x="3646" y="3226"/>
                  <a:pt x="3697" y="3200"/>
                </a:cubicBezTo>
                <a:cubicBezTo>
                  <a:pt x="3762" y="3200"/>
                  <a:pt x="3762" y="3161"/>
                  <a:pt x="3762" y="3135"/>
                </a:cubicBezTo>
                <a:cubicBezTo>
                  <a:pt x="3762" y="3126"/>
                  <a:pt x="3747" y="3122"/>
                  <a:pt x="3722" y="3122"/>
                </a:cubicBezTo>
                <a:cubicBezTo>
                  <a:pt x="3642" y="3122"/>
                  <a:pt x="3465" y="3166"/>
                  <a:pt x="3425" y="3226"/>
                </a:cubicBezTo>
                <a:lnTo>
                  <a:pt x="3425" y="3200"/>
                </a:lnTo>
                <a:cubicBezTo>
                  <a:pt x="3425" y="3180"/>
                  <a:pt x="3396" y="3174"/>
                  <a:pt x="3352" y="3174"/>
                </a:cubicBezTo>
                <a:cubicBezTo>
                  <a:pt x="3308" y="3174"/>
                  <a:pt x="3250" y="3180"/>
                  <a:pt x="3192" y="3187"/>
                </a:cubicBezTo>
                <a:cubicBezTo>
                  <a:pt x="3088" y="3200"/>
                  <a:pt x="3036" y="3213"/>
                  <a:pt x="3036" y="3239"/>
                </a:cubicBezTo>
                <a:cubicBezTo>
                  <a:pt x="3049" y="3278"/>
                  <a:pt x="3049" y="3304"/>
                  <a:pt x="2997" y="3317"/>
                </a:cubicBezTo>
                <a:cubicBezTo>
                  <a:pt x="3004" y="3315"/>
                  <a:pt x="3010" y="3314"/>
                  <a:pt x="3016" y="3314"/>
                </a:cubicBezTo>
                <a:cubicBezTo>
                  <a:pt x="3049" y="3314"/>
                  <a:pt x="3051" y="3346"/>
                  <a:pt x="3062" y="3368"/>
                </a:cubicBezTo>
                <a:cubicBezTo>
                  <a:pt x="3062" y="3368"/>
                  <a:pt x="2945" y="3355"/>
                  <a:pt x="2893" y="3342"/>
                </a:cubicBezTo>
                <a:cubicBezTo>
                  <a:pt x="2851" y="3333"/>
                  <a:pt x="2808" y="3327"/>
                  <a:pt x="2761" y="3327"/>
                </a:cubicBezTo>
                <a:cubicBezTo>
                  <a:pt x="2679" y="3327"/>
                  <a:pt x="2584" y="3345"/>
                  <a:pt x="2452" y="3394"/>
                </a:cubicBezTo>
                <a:cubicBezTo>
                  <a:pt x="2349" y="3433"/>
                  <a:pt x="2206" y="3511"/>
                  <a:pt x="2141" y="3511"/>
                </a:cubicBezTo>
                <a:cubicBezTo>
                  <a:pt x="2050" y="3563"/>
                  <a:pt x="1998" y="3589"/>
                  <a:pt x="2024" y="3628"/>
                </a:cubicBezTo>
                <a:cubicBezTo>
                  <a:pt x="2024" y="3628"/>
                  <a:pt x="2023" y="3627"/>
                  <a:pt x="2020" y="3627"/>
                </a:cubicBezTo>
                <a:cubicBezTo>
                  <a:pt x="2012" y="3627"/>
                  <a:pt x="1989" y="3633"/>
                  <a:pt x="1933" y="3680"/>
                </a:cubicBezTo>
                <a:cubicBezTo>
                  <a:pt x="1869" y="3680"/>
                  <a:pt x="1778" y="3745"/>
                  <a:pt x="1791" y="3770"/>
                </a:cubicBezTo>
                <a:cubicBezTo>
                  <a:pt x="1765" y="3835"/>
                  <a:pt x="1713" y="3835"/>
                  <a:pt x="1661" y="3874"/>
                </a:cubicBezTo>
                <a:cubicBezTo>
                  <a:pt x="1544" y="3887"/>
                  <a:pt x="1544" y="3887"/>
                  <a:pt x="1648" y="3926"/>
                </a:cubicBezTo>
                <a:cubicBezTo>
                  <a:pt x="1651" y="3932"/>
                  <a:pt x="1659" y="3935"/>
                  <a:pt x="1670" y="3935"/>
                </a:cubicBezTo>
                <a:cubicBezTo>
                  <a:pt x="1706" y="3935"/>
                  <a:pt x="1774" y="3907"/>
                  <a:pt x="1804" y="3887"/>
                </a:cubicBezTo>
                <a:cubicBezTo>
                  <a:pt x="1856" y="3848"/>
                  <a:pt x="1894" y="3822"/>
                  <a:pt x="1933" y="3784"/>
                </a:cubicBezTo>
                <a:lnTo>
                  <a:pt x="1933" y="3784"/>
                </a:lnTo>
                <a:cubicBezTo>
                  <a:pt x="1894" y="3822"/>
                  <a:pt x="1856" y="3861"/>
                  <a:pt x="1830" y="3900"/>
                </a:cubicBezTo>
                <a:cubicBezTo>
                  <a:pt x="1778" y="3939"/>
                  <a:pt x="1726" y="4030"/>
                  <a:pt x="1739" y="4056"/>
                </a:cubicBezTo>
                <a:cubicBezTo>
                  <a:pt x="1739" y="4056"/>
                  <a:pt x="1765" y="4082"/>
                  <a:pt x="1726" y="4108"/>
                </a:cubicBezTo>
                <a:cubicBezTo>
                  <a:pt x="1726" y="4108"/>
                  <a:pt x="1700" y="4082"/>
                  <a:pt x="1687" y="4056"/>
                </a:cubicBezTo>
                <a:cubicBezTo>
                  <a:pt x="1700" y="4004"/>
                  <a:pt x="1687" y="3978"/>
                  <a:pt x="1661" y="3952"/>
                </a:cubicBezTo>
                <a:cubicBezTo>
                  <a:pt x="1655" y="3951"/>
                  <a:pt x="1649" y="3951"/>
                  <a:pt x="1643" y="3951"/>
                </a:cubicBezTo>
                <a:cubicBezTo>
                  <a:pt x="1563" y="3951"/>
                  <a:pt x="1444" y="4021"/>
                  <a:pt x="1479" y="4069"/>
                </a:cubicBezTo>
                <a:cubicBezTo>
                  <a:pt x="1441" y="4108"/>
                  <a:pt x="1441" y="4108"/>
                  <a:pt x="1389" y="4121"/>
                </a:cubicBezTo>
                <a:cubicBezTo>
                  <a:pt x="1383" y="4115"/>
                  <a:pt x="1378" y="4113"/>
                  <a:pt x="1372" y="4113"/>
                </a:cubicBezTo>
                <a:cubicBezTo>
                  <a:pt x="1349" y="4113"/>
                  <a:pt x="1327" y="4152"/>
                  <a:pt x="1337" y="4224"/>
                </a:cubicBezTo>
                <a:cubicBezTo>
                  <a:pt x="1337" y="4302"/>
                  <a:pt x="1311" y="4341"/>
                  <a:pt x="1220" y="4341"/>
                </a:cubicBezTo>
                <a:cubicBezTo>
                  <a:pt x="1103" y="4380"/>
                  <a:pt x="974" y="4549"/>
                  <a:pt x="1000" y="4562"/>
                </a:cubicBezTo>
                <a:cubicBezTo>
                  <a:pt x="1051" y="4601"/>
                  <a:pt x="961" y="4730"/>
                  <a:pt x="909" y="4743"/>
                </a:cubicBezTo>
                <a:cubicBezTo>
                  <a:pt x="844" y="4769"/>
                  <a:pt x="818" y="4821"/>
                  <a:pt x="818" y="4873"/>
                </a:cubicBezTo>
                <a:cubicBezTo>
                  <a:pt x="814" y="4871"/>
                  <a:pt x="809" y="4870"/>
                  <a:pt x="803" y="4870"/>
                </a:cubicBezTo>
                <a:cubicBezTo>
                  <a:pt x="776" y="4870"/>
                  <a:pt x="740" y="4897"/>
                  <a:pt x="740" y="4951"/>
                </a:cubicBezTo>
                <a:cubicBezTo>
                  <a:pt x="740" y="4951"/>
                  <a:pt x="718" y="4973"/>
                  <a:pt x="735" y="4973"/>
                </a:cubicBezTo>
                <a:cubicBezTo>
                  <a:pt x="740" y="4973"/>
                  <a:pt x="750" y="4970"/>
                  <a:pt x="766" y="4964"/>
                </a:cubicBezTo>
                <a:lnTo>
                  <a:pt x="766" y="4964"/>
                </a:lnTo>
                <a:cubicBezTo>
                  <a:pt x="766" y="4964"/>
                  <a:pt x="766" y="5029"/>
                  <a:pt x="753" y="5081"/>
                </a:cubicBezTo>
                <a:cubicBezTo>
                  <a:pt x="773" y="5061"/>
                  <a:pt x="789" y="5055"/>
                  <a:pt x="803" y="5055"/>
                </a:cubicBezTo>
                <a:cubicBezTo>
                  <a:pt x="818" y="5055"/>
                  <a:pt x="831" y="5061"/>
                  <a:pt x="844" y="5068"/>
                </a:cubicBezTo>
                <a:cubicBezTo>
                  <a:pt x="870" y="5093"/>
                  <a:pt x="740" y="5249"/>
                  <a:pt x="610" y="5288"/>
                </a:cubicBezTo>
                <a:lnTo>
                  <a:pt x="507" y="5340"/>
                </a:lnTo>
                <a:cubicBezTo>
                  <a:pt x="533" y="5353"/>
                  <a:pt x="559" y="5379"/>
                  <a:pt x="559" y="5379"/>
                </a:cubicBezTo>
                <a:cubicBezTo>
                  <a:pt x="538" y="5410"/>
                  <a:pt x="516" y="5451"/>
                  <a:pt x="495" y="5451"/>
                </a:cubicBezTo>
                <a:cubicBezTo>
                  <a:pt x="490" y="5451"/>
                  <a:pt x="486" y="5449"/>
                  <a:pt x="481" y="5444"/>
                </a:cubicBezTo>
                <a:cubicBezTo>
                  <a:pt x="472" y="5439"/>
                  <a:pt x="466" y="5436"/>
                  <a:pt x="462" y="5436"/>
                </a:cubicBezTo>
                <a:cubicBezTo>
                  <a:pt x="452" y="5436"/>
                  <a:pt x="446" y="5448"/>
                  <a:pt x="429" y="5483"/>
                </a:cubicBezTo>
                <a:cubicBezTo>
                  <a:pt x="429" y="5483"/>
                  <a:pt x="403" y="5521"/>
                  <a:pt x="442" y="5534"/>
                </a:cubicBezTo>
                <a:cubicBezTo>
                  <a:pt x="494" y="5573"/>
                  <a:pt x="494" y="5573"/>
                  <a:pt x="442" y="5599"/>
                </a:cubicBezTo>
                <a:cubicBezTo>
                  <a:pt x="364" y="5612"/>
                  <a:pt x="338" y="5664"/>
                  <a:pt x="377" y="5729"/>
                </a:cubicBezTo>
                <a:cubicBezTo>
                  <a:pt x="429" y="5755"/>
                  <a:pt x="429" y="5755"/>
                  <a:pt x="351" y="5781"/>
                </a:cubicBezTo>
                <a:cubicBezTo>
                  <a:pt x="347" y="5779"/>
                  <a:pt x="341" y="5778"/>
                  <a:pt x="336" y="5778"/>
                </a:cubicBezTo>
                <a:cubicBezTo>
                  <a:pt x="308" y="5778"/>
                  <a:pt x="271" y="5803"/>
                  <a:pt x="260" y="5846"/>
                </a:cubicBezTo>
                <a:lnTo>
                  <a:pt x="286" y="5859"/>
                </a:lnTo>
                <a:cubicBezTo>
                  <a:pt x="338" y="5885"/>
                  <a:pt x="312" y="5924"/>
                  <a:pt x="273" y="5962"/>
                </a:cubicBezTo>
                <a:cubicBezTo>
                  <a:pt x="270" y="5961"/>
                  <a:pt x="267" y="5960"/>
                  <a:pt x="264" y="5960"/>
                </a:cubicBezTo>
                <a:cubicBezTo>
                  <a:pt x="241" y="5960"/>
                  <a:pt x="220" y="6001"/>
                  <a:pt x="208" y="6092"/>
                </a:cubicBezTo>
                <a:cubicBezTo>
                  <a:pt x="169" y="6183"/>
                  <a:pt x="144" y="6222"/>
                  <a:pt x="118" y="6222"/>
                </a:cubicBezTo>
                <a:cubicBezTo>
                  <a:pt x="98" y="6212"/>
                  <a:pt x="85" y="6206"/>
                  <a:pt x="80" y="6206"/>
                </a:cubicBezTo>
                <a:cubicBezTo>
                  <a:pt x="72" y="6206"/>
                  <a:pt x="81" y="6221"/>
                  <a:pt x="105" y="6261"/>
                </a:cubicBezTo>
                <a:cubicBezTo>
                  <a:pt x="105" y="6326"/>
                  <a:pt x="105" y="6313"/>
                  <a:pt x="40" y="6391"/>
                </a:cubicBezTo>
                <a:cubicBezTo>
                  <a:pt x="1" y="6429"/>
                  <a:pt x="1" y="6429"/>
                  <a:pt x="1" y="6481"/>
                </a:cubicBezTo>
                <a:cubicBezTo>
                  <a:pt x="36" y="6496"/>
                  <a:pt x="60" y="6506"/>
                  <a:pt x="77" y="6506"/>
                </a:cubicBezTo>
                <a:cubicBezTo>
                  <a:pt x="90" y="6506"/>
                  <a:pt x="99" y="6499"/>
                  <a:pt x="105" y="6481"/>
                </a:cubicBezTo>
                <a:cubicBezTo>
                  <a:pt x="122" y="6447"/>
                  <a:pt x="128" y="6435"/>
                  <a:pt x="137" y="6435"/>
                </a:cubicBezTo>
                <a:cubicBezTo>
                  <a:pt x="142" y="6435"/>
                  <a:pt x="148" y="6438"/>
                  <a:pt x="157" y="6442"/>
                </a:cubicBezTo>
                <a:cubicBezTo>
                  <a:pt x="157" y="6442"/>
                  <a:pt x="144" y="6494"/>
                  <a:pt x="118" y="6533"/>
                </a:cubicBezTo>
                <a:cubicBezTo>
                  <a:pt x="105" y="6585"/>
                  <a:pt x="79" y="6624"/>
                  <a:pt x="79" y="6728"/>
                </a:cubicBezTo>
                <a:cubicBezTo>
                  <a:pt x="64" y="6786"/>
                  <a:pt x="78" y="6820"/>
                  <a:pt x="93" y="6820"/>
                </a:cubicBezTo>
                <a:cubicBezTo>
                  <a:pt x="105" y="6820"/>
                  <a:pt x="118" y="6799"/>
                  <a:pt x="118" y="6754"/>
                </a:cubicBezTo>
                <a:lnTo>
                  <a:pt x="169" y="6715"/>
                </a:lnTo>
                <a:cubicBezTo>
                  <a:pt x="183" y="6721"/>
                  <a:pt x="195" y="6724"/>
                  <a:pt x="206" y="6724"/>
                </a:cubicBezTo>
                <a:cubicBezTo>
                  <a:pt x="257" y="6724"/>
                  <a:pt x="273" y="6658"/>
                  <a:pt x="208" y="6637"/>
                </a:cubicBezTo>
                <a:cubicBezTo>
                  <a:pt x="118" y="6598"/>
                  <a:pt x="118" y="6598"/>
                  <a:pt x="195" y="6572"/>
                </a:cubicBezTo>
                <a:lnTo>
                  <a:pt x="195" y="6572"/>
                </a:lnTo>
                <a:cubicBezTo>
                  <a:pt x="207" y="6578"/>
                  <a:pt x="217" y="6580"/>
                  <a:pt x="226" y="6580"/>
                </a:cubicBezTo>
                <a:cubicBezTo>
                  <a:pt x="258" y="6580"/>
                  <a:pt x="276" y="6548"/>
                  <a:pt x="286" y="6507"/>
                </a:cubicBezTo>
                <a:cubicBezTo>
                  <a:pt x="303" y="6483"/>
                  <a:pt x="309" y="6474"/>
                  <a:pt x="318" y="6474"/>
                </a:cubicBezTo>
                <a:cubicBezTo>
                  <a:pt x="323" y="6474"/>
                  <a:pt x="329" y="6477"/>
                  <a:pt x="338" y="6481"/>
                </a:cubicBezTo>
                <a:cubicBezTo>
                  <a:pt x="342" y="6483"/>
                  <a:pt x="346" y="6484"/>
                  <a:pt x="350" y="6484"/>
                </a:cubicBezTo>
                <a:cubicBezTo>
                  <a:pt x="377" y="6484"/>
                  <a:pt x="418" y="6450"/>
                  <a:pt x="429" y="6416"/>
                </a:cubicBezTo>
                <a:cubicBezTo>
                  <a:pt x="455" y="6365"/>
                  <a:pt x="455" y="6365"/>
                  <a:pt x="429" y="6352"/>
                </a:cubicBezTo>
                <a:cubicBezTo>
                  <a:pt x="420" y="6358"/>
                  <a:pt x="414" y="6361"/>
                  <a:pt x="410" y="6361"/>
                </a:cubicBezTo>
                <a:cubicBezTo>
                  <a:pt x="392" y="6361"/>
                  <a:pt x="429" y="6295"/>
                  <a:pt x="494" y="6274"/>
                </a:cubicBezTo>
                <a:cubicBezTo>
                  <a:pt x="546" y="6248"/>
                  <a:pt x="546" y="6248"/>
                  <a:pt x="481" y="6222"/>
                </a:cubicBezTo>
                <a:cubicBezTo>
                  <a:pt x="429" y="6196"/>
                  <a:pt x="468" y="6105"/>
                  <a:pt x="546" y="6092"/>
                </a:cubicBezTo>
                <a:cubicBezTo>
                  <a:pt x="546" y="6092"/>
                  <a:pt x="559" y="6053"/>
                  <a:pt x="585" y="6001"/>
                </a:cubicBezTo>
                <a:cubicBezTo>
                  <a:pt x="598" y="5962"/>
                  <a:pt x="572" y="5950"/>
                  <a:pt x="546" y="5937"/>
                </a:cubicBezTo>
                <a:cubicBezTo>
                  <a:pt x="494" y="5911"/>
                  <a:pt x="494" y="5911"/>
                  <a:pt x="533" y="5872"/>
                </a:cubicBezTo>
                <a:cubicBezTo>
                  <a:pt x="559" y="5859"/>
                  <a:pt x="578" y="5855"/>
                  <a:pt x="591" y="5855"/>
                </a:cubicBezTo>
                <a:cubicBezTo>
                  <a:pt x="604" y="5855"/>
                  <a:pt x="610" y="5859"/>
                  <a:pt x="610" y="5859"/>
                </a:cubicBezTo>
                <a:cubicBezTo>
                  <a:pt x="616" y="5860"/>
                  <a:pt x="620" y="5861"/>
                  <a:pt x="625" y="5861"/>
                </a:cubicBezTo>
                <a:cubicBezTo>
                  <a:pt x="653" y="5861"/>
                  <a:pt x="666" y="5826"/>
                  <a:pt x="688" y="5781"/>
                </a:cubicBezTo>
                <a:cubicBezTo>
                  <a:pt x="714" y="5742"/>
                  <a:pt x="753" y="5651"/>
                  <a:pt x="727" y="5638"/>
                </a:cubicBezTo>
                <a:lnTo>
                  <a:pt x="727" y="5638"/>
                </a:lnTo>
                <a:lnTo>
                  <a:pt x="753" y="5651"/>
                </a:lnTo>
                <a:cubicBezTo>
                  <a:pt x="779" y="5612"/>
                  <a:pt x="805" y="5625"/>
                  <a:pt x="779" y="5612"/>
                </a:cubicBezTo>
                <a:cubicBezTo>
                  <a:pt x="779" y="5612"/>
                  <a:pt x="792" y="5573"/>
                  <a:pt x="870" y="5509"/>
                </a:cubicBezTo>
                <a:cubicBezTo>
                  <a:pt x="931" y="5447"/>
                  <a:pt x="952" y="5338"/>
                  <a:pt x="896" y="5338"/>
                </a:cubicBezTo>
                <a:cubicBezTo>
                  <a:pt x="881" y="5338"/>
                  <a:pt x="862" y="5345"/>
                  <a:pt x="838" y="5361"/>
                </a:cubicBezTo>
                <a:lnTo>
                  <a:pt x="838" y="5361"/>
                </a:lnTo>
                <a:cubicBezTo>
                  <a:pt x="843" y="5351"/>
                  <a:pt x="849" y="5340"/>
                  <a:pt x="857" y="5327"/>
                </a:cubicBezTo>
                <a:cubicBezTo>
                  <a:pt x="883" y="5288"/>
                  <a:pt x="857" y="5275"/>
                  <a:pt x="857" y="5275"/>
                </a:cubicBezTo>
                <a:cubicBezTo>
                  <a:pt x="831" y="5249"/>
                  <a:pt x="857" y="5210"/>
                  <a:pt x="883" y="5171"/>
                </a:cubicBezTo>
                <a:cubicBezTo>
                  <a:pt x="883" y="5171"/>
                  <a:pt x="909" y="5184"/>
                  <a:pt x="935" y="5197"/>
                </a:cubicBezTo>
                <a:cubicBezTo>
                  <a:pt x="952" y="5228"/>
                  <a:pt x="973" y="5241"/>
                  <a:pt x="991" y="5241"/>
                </a:cubicBezTo>
                <a:cubicBezTo>
                  <a:pt x="1025" y="5241"/>
                  <a:pt x="1047" y="5192"/>
                  <a:pt x="1013" y="5132"/>
                </a:cubicBezTo>
                <a:lnTo>
                  <a:pt x="1013" y="5132"/>
                </a:lnTo>
                <a:lnTo>
                  <a:pt x="1039" y="5158"/>
                </a:lnTo>
                <a:cubicBezTo>
                  <a:pt x="1042" y="5160"/>
                  <a:pt x="1045" y="5161"/>
                  <a:pt x="1048" y="5161"/>
                </a:cubicBezTo>
                <a:cubicBezTo>
                  <a:pt x="1071" y="5161"/>
                  <a:pt x="1094" y="5120"/>
                  <a:pt x="1116" y="5029"/>
                </a:cubicBezTo>
                <a:cubicBezTo>
                  <a:pt x="1142" y="4990"/>
                  <a:pt x="1116" y="4912"/>
                  <a:pt x="1090" y="4899"/>
                </a:cubicBezTo>
                <a:cubicBezTo>
                  <a:pt x="1064" y="4873"/>
                  <a:pt x="1103" y="4834"/>
                  <a:pt x="1103" y="4834"/>
                </a:cubicBezTo>
                <a:cubicBezTo>
                  <a:pt x="1118" y="4813"/>
                  <a:pt x="1124" y="4803"/>
                  <a:pt x="1131" y="4803"/>
                </a:cubicBezTo>
                <a:cubicBezTo>
                  <a:pt x="1137" y="4803"/>
                  <a:pt x="1144" y="4809"/>
                  <a:pt x="1155" y="4821"/>
                </a:cubicBezTo>
                <a:cubicBezTo>
                  <a:pt x="1165" y="4828"/>
                  <a:pt x="1174" y="4831"/>
                  <a:pt x="1183" y="4831"/>
                </a:cubicBezTo>
                <a:cubicBezTo>
                  <a:pt x="1224" y="4831"/>
                  <a:pt x="1257" y="4768"/>
                  <a:pt x="1246" y="4704"/>
                </a:cubicBezTo>
                <a:lnTo>
                  <a:pt x="1246" y="4704"/>
                </a:lnTo>
                <a:lnTo>
                  <a:pt x="1272" y="4717"/>
                </a:lnTo>
                <a:cubicBezTo>
                  <a:pt x="1277" y="4723"/>
                  <a:pt x="1283" y="4726"/>
                  <a:pt x="1290" y="4726"/>
                </a:cubicBezTo>
                <a:cubicBezTo>
                  <a:pt x="1318" y="4726"/>
                  <a:pt x="1365" y="4676"/>
                  <a:pt x="1479" y="4510"/>
                </a:cubicBezTo>
                <a:cubicBezTo>
                  <a:pt x="1601" y="4376"/>
                  <a:pt x="1700" y="4288"/>
                  <a:pt x="1733" y="4288"/>
                </a:cubicBezTo>
                <a:cubicBezTo>
                  <a:pt x="1735" y="4288"/>
                  <a:pt x="1737" y="4288"/>
                  <a:pt x="1739" y="4289"/>
                </a:cubicBezTo>
                <a:cubicBezTo>
                  <a:pt x="1741" y="4291"/>
                  <a:pt x="1743" y="4292"/>
                  <a:pt x="1745" y="4292"/>
                </a:cubicBezTo>
                <a:cubicBezTo>
                  <a:pt x="1777" y="4292"/>
                  <a:pt x="1859" y="4138"/>
                  <a:pt x="1908" y="4030"/>
                </a:cubicBezTo>
                <a:cubicBezTo>
                  <a:pt x="1911" y="4037"/>
                  <a:pt x="1916" y="4040"/>
                  <a:pt x="1924" y="4040"/>
                </a:cubicBezTo>
                <a:cubicBezTo>
                  <a:pt x="1944" y="4040"/>
                  <a:pt x="1980" y="4016"/>
                  <a:pt x="2037" y="3978"/>
                </a:cubicBezTo>
                <a:cubicBezTo>
                  <a:pt x="2122" y="3919"/>
                  <a:pt x="2151" y="3898"/>
                  <a:pt x="2165" y="3898"/>
                </a:cubicBezTo>
                <a:cubicBezTo>
                  <a:pt x="2172" y="3898"/>
                  <a:pt x="2175" y="3904"/>
                  <a:pt x="2180" y="3913"/>
                </a:cubicBezTo>
                <a:cubicBezTo>
                  <a:pt x="2180" y="3949"/>
                  <a:pt x="2177" y="3969"/>
                  <a:pt x="2179" y="3969"/>
                </a:cubicBezTo>
                <a:cubicBezTo>
                  <a:pt x="2182" y="3969"/>
                  <a:pt x="2191" y="3943"/>
                  <a:pt x="2219" y="3887"/>
                </a:cubicBezTo>
                <a:cubicBezTo>
                  <a:pt x="2228" y="3834"/>
                  <a:pt x="2304" y="3799"/>
                  <a:pt x="2359" y="3799"/>
                </a:cubicBezTo>
                <a:cubicBezTo>
                  <a:pt x="2384" y="3799"/>
                  <a:pt x="2405" y="3806"/>
                  <a:pt x="2413" y="3822"/>
                </a:cubicBezTo>
                <a:cubicBezTo>
                  <a:pt x="2418" y="3836"/>
                  <a:pt x="2426" y="3842"/>
                  <a:pt x="2437" y="3842"/>
                </a:cubicBezTo>
                <a:cubicBezTo>
                  <a:pt x="2460" y="3842"/>
                  <a:pt x="2497" y="3822"/>
                  <a:pt x="2556" y="3796"/>
                </a:cubicBezTo>
                <a:cubicBezTo>
                  <a:pt x="2582" y="3745"/>
                  <a:pt x="2673" y="3706"/>
                  <a:pt x="2764" y="3680"/>
                </a:cubicBezTo>
                <a:cubicBezTo>
                  <a:pt x="2893" y="3628"/>
                  <a:pt x="2906" y="3628"/>
                  <a:pt x="2880" y="3563"/>
                </a:cubicBezTo>
                <a:cubicBezTo>
                  <a:pt x="2867" y="3511"/>
                  <a:pt x="2919" y="3498"/>
                  <a:pt x="3010" y="3472"/>
                </a:cubicBezTo>
                <a:cubicBezTo>
                  <a:pt x="3036" y="3466"/>
                  <a:pt x="3062" y="3459"/>
                  <a:pt x="3081" y="3459"/>
                </a:cubicBezTo>
                <a:cubicBezTo>
                  <a:pt x="3101" y="3459"/>
                  <a:pt x="3114" y="3466"/>
                  <a:pt x="3114" y="3485"/>
                </a:cubicBezTo>
                <a:cubicBezTo>
                  <a:pt x="3114" y="3485"/>
                  <a:pt x="3166" y="3498"/>
                  <a:pt x="3218" y="3498"/>
                </a:cubicBezTo>
                <a:cubicBezTo>
                  <a:pt x="3239" y="3493"/>
                  <a:pt x="3261" y="3490"/>
                  <a:pt x="3278" y="3490"/>
                </a:cubicBezTo>
                <a:cubicBezTo>
                  <a:pt x="3303" y="3490"/>
                  <a:pt x="3321" y="3496"/>
                  <a:pt x="3321" y="3511"/>
                </a:cubicBezTo>
                <a:cubicBezTo>
                  <a:pt x="3321" y="3511"/>
                  <a:pt x="3373" y="3537"/>
                  <a:pt x="3464" y="3537"/>
                </a:cubicBezTo>
                <a:cubicBezTo>
                  <a:pt x="3568" y="3537"/>
                  <a:pt x="3659" y="3537"/>
                  <a:pt x="3659" y="3576"/>
                </a:cubicBezTo>
                <a:cubicBezTo>
                  <a:pt x="3710" y="3576"/>
                  <a:pt x="3710" y="3576"/>
                  <a:pt x="3710" y="3537"/>
                </a:cubicBezTo>
                <a:cubicBezTo>
                  <a:pt x="3710" y="3523"/>
                  <a:pt x="3725" y="3509"/>
                  <a:pt x="3769" y="3509"/>
                </a:cubicBezTo>
                <a:cubicBezTo>
                  <a:pt x="3807" y="3509"/>
                  <a:pt x="3866" y="3520"/>
                  <a:pt x="3957" y="3550"/>
                </a:cubicBezTo>
                <a:cubicBezTo>
                  <a:pt x="4030" y="3560"/>
                  <a:pt x="4137" y="3596"/>
                  <a:pt x="4182" y="3596"/>
                </a:cubicBezTo>
                <a:cubicBezTo>
                  <a:pt x="4193" y="3596"/>
                  <a:pt x="4201" y="3594"/>
                  <a:pt x="4203" y="3589"/>
                </a:cubicBezTo>
                <a:cubicBezTo>
                  <a:pt x="4242" y="3602"/>
                  <a:pt x="4242" y="3602"/>
                  <a:pt x="4229" y="3628"/>
                </a:cubicBezTo>
                <a:cubicBezTo>
                  <a:pt x="4218" y="3684"/>
                  <a:pt x="4275" y="3721"/>
                  <a:pt x="4368" y="3721"/>
                </a:cubicBezTo>
                <a:cubicBezTo>
                  <a:pt x="4381" y="3721"/>
                  <a:pt x="4396" y="3720"/>
                  <a:pt x="4411" y="3719"/>
                </a:cubicBezTo>
                <a:cubicBezTo>
                  <a:pt x="4415" y="3710"/>
                  <a:pt x="4424" y="3706"/>
                  <a:pt x="4434" y="3706"/>
                </a:cubicBezTo>
                <a:cubicBezTo>
                  <a:pt x="4455" y="3706"/>
                  <a:pt x="4484" y="3723"/>
                  <a:pt x="4502" y="3758"/>
                </a:cubicBezTo>
                <a:cubicBezTo>
                  <a:pt x="4502" y="3758"/>
                  <a:pt x="4541" y="3783"/>
                  <a:pt x="4592" y="3783"/>
                </a:cubicBezTo>
                <a:cubicBezTo>
                  <a:pt x="4657" y="3783"/>
                  <a:pt x="4657" y="3783"/>
                  <a:pt x="4722" y="3874"/>
                </a:cubicBezTo>
                <a:cubicBezTo>
                  <a:pt x="4696" y="3900"/>
                  <a:pt x="4748" y="3926"/>
                  <a:pt x="4787" y="3952"/>
                </a:cubicBezTo>
                <a:cubicBezTo>
                  <a:pt x="4826" y="3978"/>
                  <a:pt x="4956" y="4069"/>
                  <a:pt x="5059" y="4186"/>
                </a:cubicBezTo>
                <a:cubicBezTo>
                  <a:pt x="5163" y="4289"/>
                  <a:pt x="5254" y="4406"/>
                  <a:pt x="5254" y="4445"/>
                </a:cubicBezTo>
                <a:cubicBezTo>
                  <a:pt x="5306" y="4458"/>
                  <a:pt x="5306" y="4458"/>
                  <a:pt x="5332" y="4497"/>
                </a:cubicBezTo>
                <a:cubicBezTo>
                  <a:pt x="5314" y="4551"/>
                  <a:pt x="5333" y="4580"/>
                  <a:pt x="5364" y="4580"/>
                </a:cubicBezTo>
                <a:cubicBezTo>
                  <a:pt x="5377" y="4580"/>
                  <a:pt x="5393" y="4574"/>
                  <a:pt x="5410" y="4562"/>
                </a:cubicBezTo>
                <a:lnTo>
                  <a:pt x="5384" y="4523"/>
                </a:lnTo>
                <a:lnTo>
                  <a:pt x="5358" y="4484"/>
                </a:lnTo>
                <a:cubicBezTo>
                  <a:pt x="5364" y="4479"/>
                  <a:pt x="5371" y="4477"/>
                  <a:pt x="5379" y="4477"/>
                </a:cubicBezTo>
                <a:cubicBezTo>
                  <a:pt x="5430" y="4477"/>
                  <a:pt x="5490" y="4581"/>
                  <a:pt x="5422" y="4627"/>
                </a:cubicBezTo>
                <a:cubicBezTo>
                  <a:pt x="5397" y="4691"/>
                  <a:pt x="5397" y="4691"/>
                  <a:pt x="5474" y="4704"/>
                </a:cubicBezTo>
                <a:cubicBezTo>
                  <a:pt x="5552" y="4704"/>
                  <a:pt x="5578" y="4756"/>
                  <a:pt x="5552" y="4821"/>
                </a:cubicBezTo>
                <a:cubicBezTo>
                  <a:pt x="5500" y="4860"/>
                  <a:pt x="5500" y="4860"/>
                  <a:pt x="5578" y="4860"/>
                </a:cubicBezTo>
                <a:cubicBezTo>
                  <a:pt x="5734" y="4886"/>
                  <a:pt x="5838" y="5003"/>
                  <a:pt x="5721" y="5055"/>
                </a:cubicBezTo>
                <a:cubicBezTo>
                  <a:pt x="5669" y="5093"/>
                  <a:pt x="5669" y="5145"/>
                  <a:pt x="5682" y="5184"/>
                </a:cubicBezTo>
                <a:cubicBezTo>
                  <a:pt x="5695" y="5210"/>
                  <a:pt x="5708" y="5220"/>
                  <a:pt x="5721" y="5220"/>
                </a:cubicBezTo>
                <a:cubicBezTo>
                  <a:pt x="5734" y="5220"/>
                  <a:pt x="5747" y="5210"/>
                  <a:pt x="5760" y="5197"/>
                </a:cubicBezTo>
                <a:cubicBezTo>
                  <a:pt x="5772" y="5176"/>
                  <a:pt x="5784" y="5166"/>
                  <a:pt x="5793" y="5166"/>
                </a:cubicBezTo>
                <a:cubicBezTo>
                  <a:pt x="5811" y="5166"/>
                  <a:pt x="5820" y="5209"/>
                  <a:pt x="5812" y="5288"/>
                </a:cubicBezTo>
                <a:cubicBezTo>
                  <a:pt x="5799" y="5457"/>
                  <a:pt x="5838" y="5547"/>
                  <a:pt x="5967" y="5651"/>
                </a:cubicBezTo>
                <a:cubicBezTo>
                  <a:pt x="6075" y="5759"/>
                  <a:pt x="6138" y="5852"/>
                  <a:pt x="6113" y="5852"/>
                </a:cubicBezTo>
                <a:cubicBezTo>
                  <a:pt x="6104" y="5852"/>
                  <a:pt x="6087" y="5842"/>
                  <a:pt x="6058" y="5820"/>
                </a:cubicBezTo>
                <a:cubicBezTo>
                  <a:pt x="6009" y="5789"/>
                  <a:pt x="5983" y="5773"/>
                  <a:pt x="5978" y="5773"/>
                </a:cubicBezTo>
                <a:cubicBezTo>
                  <a:pt x="5972" y="5773"/>
                  <a:pt x="5991" y="5792"/>
                  <a:pt x="6032" y="5833"/>
                </a:cubicBezTo>
                <a:cubicBezTo>
                  <a:pt x="6071" y="5924"/>
                  <a:pt x="6110" y="6001"/>
                  <a:pt x="6136" y="6040"/>
                </a:cubicBezTo>
                <a:cubicBezTo>
                  <a:pt x="6157" y="6083"/>
                  <a:pt x="6197" y="6108"/>
                  <a:pt x="6224" y="6108"/>
                </a:cubicBezTo>
                <a:cubicBezTo>
                  <a:pt x="6230" y="6108"/>
                  <a:pt x="6235" y="6107"/>
                  <a:pt x="6240" y="6105"/>
                </a:cubicBezTo>
                <a:lnTo>
                  <a:pt x="6240" y="6105"/>
                </a:lnTo>
                <a:cubicBezTo>
                  <a:pt x="6214" y="6170"/>
                  <a:pt x="6227" y="6274"/>
                  <a:pt x="6330" y="6326"/>
                </a:cubicBezTo>
                <a:lnTo>
                  <a:pt x="6382" y="6403"/>
                </a:lnTo>
                <a:cubicBezTo>
                  <a:pt x="6408" y="6455"/>
                  <a:pt x="6408" y="6455"/>
                  <a:pt x="6460" y="6468"/>
                </a:cubicBezTo>
                <a:cubicBezTo>
                  <a:pt x="6512" y="6494"/>
                  <a:pt x="6512" y="6559"/>
                  <a:pt x="6512" y="6611"/>
                </a:cubicBezTo>
                <a:cubicBezTo>
                  <a:pt x="6512" y="6669"/>
                  <a:pt x="6512" y="6717"/>
                  <a:pt x="6531" y="6717"/>
                </a:cubicBezTo>
                <a:cubicBezTo>
                  <a:pt x="6533" y="6717"/>
                  <a:pt x="6535" y="6716"/>
                  <a:pt x="6538" y="6715"/>
                </a:cubicBezTo>
                <a:cubicBezTo>
                  <a:pt x="6542" y="6711"/>
                  <a:pt x="6548" y="6709"/>
                  <a:pt x="6555" y="6709"/>
                </a:cubicBezTo>
                <a:cubicBezTo>
                  <a:pt x="6589" y="6709"/>
                  <a:pt x="6650" y="6756"/>
                  <a:pt x="6694" y="6767"/>
                </a:cubicBezTo>
                <a:cubicBezTo>
                  <a:pt x="6751" y="6790"/>
                  <a:pt x="6758" y="6834"/>
                  <a:pt x="6722" y="6834"/>
                </a:cubicBezTo>
                <a:cubicBezTo>
                  <a:pt x="6717" y="6834"/>
                  <a:pt x="6712" y="6833"/>
                  <a:pt x="6707" y="6832"/>
                </a:cubicBezTo>
                <a:cubicBezTo>
                  <a:pt x="6681" y="6844"/>
                  <a:pt x="6681" y="6844"/>
                  <a:pt x="6707" y="6948"/>
                </a:cubicBezTo>
                <a:cubicBezTo>
                  <a:pt x="6730" y="6984"/>
                  <a:pt x="6797" y="7041"/>
                  <a:pt x="6818" y="7041"/>
                </a:cubicBezTo>
                <a:cubicBezTo>
                  <a:pt x="6820" y="7041"/>
                  <a:pt x="6822" y="7040"/>
                  <a:pt x="6823" y="7039"/>
                </a:cubicBezTo>
                <a:cubicBezTo>
                  <a:pt x="6825" y="7038"/>
                  <a:pt x="6827" y="7037"/>
                  <a:pt x="6829" y="7037"/>
                </a:cubicBezTo>
                <a:cubicBezTo>
                  <a:pt x="6870" y="7037"/>
                  <a:pt x="7045" y="7236"/>
                  <a:pt x="7070" y="7273"/>
                </a:cubicBezTo>
                <a:cubicBezTo>
                  <a:pt x="7070" y="7273"/>
                  <a:pt x="7096" y="7311"/>
                  <a:pt x="7135" y="7337"/>
                </a:cubicBezTo>
                <a:cubicBezTo>
                  <a:pt x="7173" y="7376"/>
                  <a:pt x="7225" y="7376"/>
                  <a:pt x="7264" y="7402"/>
                </a:cubicBezTo>
                <a:cubicBezTo>
                  <a:pt x="7264" y="7402"/>
                  <a:pt x="7303" y="7428"/>
                  <a:pt x="7368" y="7428"/>
                </a:cubicBezTo>
                <a:cubicBezTo>
                  <a:pt x="7407" y="7454"/>
                  <a:pt x="7446" y="7480"/>
                  <a:pt x="7433" y="7506"/>
                </a:cubicBezTo>
                <a:cubicBezTo>
                  <a:pt x="7457" y="7496"/>
                  <a:pt x="7472" y="7490"/>
                  <a:pt x="7482" y="7490"/>
                </a:cubicBezTo>
                <a:cubicBezTo>
                  <a:pt x="7499" y="7490"/>
                  <a:pt x="7503" y="7509"/>
                  <a:pt x="7511" y="7558"/>
                </a:cubicBezTo>
                <a:cubicBezTo>
                  <a:pt x="7489" y="7594"/>
                  <a:pt x="7479" y="7610"/>
                  <a:pt x="7489" y="7610"/>
                </a:cubicBezTo>
                <a:cubicBezTo>
                  <a:pt x="7497" y="7610"/>
                  <a:pt x="7516" y="7601"/>
                  <a:pt x="7550" y="7584"/>
                </a:cubicBezTo>
                <a:cubicBezTo>
                  <a:pt x="7571" y="7579"/>
                  <a:pt x="7584" y="7577"/>
                  <a:pt x="7593" y="7577"/>
                </a:cubicBezTo>
                <a:cubicBezTo>
                  <a:pt x="7612" y="7577"/>
                  <a:pt x="7614" y="7588"/>
                  <a:pt x="7640" y="7623"/>
                </a:cubicBezTo>
                <a:cubicBezTo>
                  <a:pt x="7631" y="7641"/>
                  <a:pt x="7648" y="7659"/>
                  <a:pt x="7663" y="7659"/>
                </a:cubicBezTo>
                <a:cubicBezTo>
                  <a:pt x="7670" y="7659"/>
                  <a:pt x="7676" y="7656"/>
                  <a:pt x="7679" y="7649"/>
                </a:cubicBezTo>
                <a:cubicBezTo>
                  <a:pt x="7704" y="7634"/>
                  <a:pt x="7739" y="7627"/>
                  <a:pt x="7773" y="7627"/>
                </a:cubicBezTo>
                <a:cubicBezTo>
                  <a:pt x="7829" y="7627"/>
                  <a:pt x="7882" y="7647"/>
                  <a:pt x="7874" y="7688"/>
                </a:cubicBezTo>
                <a:cubicBezTo>
                  <a:pt x="7874" y="7688"/>
                  <a:pt x="7884" y="7691"/>
                  <a:pt x="7900" y="7691"/>
                </a:cubicBezTo>
                <a:cubicBezTo>
                  <a:pt x="7916" y="7691"/>
                  <a:pt x="7939" y="7688"/>
                  <a:pt x="7965" y="7675"/>
                </a:cubicBezTo>
                <a:cubicBezTo>
                  <a:pt x="7993" y="7658"/>
                  <a:pt x="8009" y="7648"/>
                  <a:pt x="8016" y="7648"/>
                </a:cubicBezTo>
                <a:cubicBezTo>
                  <a:pt x="8025" y="7648"/>
                  <a:pt x="8018" y="7664"/>
                  <a:pt x="8004" y="7701"/>
                </a:cubicBezTo>
                <a:cubicBezTo>
                  <a:pt x="8026" y="7738"/>
                  <a:pt x="8053" y="7758"/>
                  <a:pt x="8082" y="7758"/>
                </a:cubicBezTo>
                <a:cubicBezTo>
                  <a:pt x="8103" y="7758"/>
                  <a:pt x="8125" y="7748"/>
                  <a:pt x="8146" y="7726"/>
                </a:cubicBezTo>
                <a:cubicBezTo>
                  <a:pt x="8146" y="7726"/>
                  <a:pt x="8163" y="7718"/>
                  <a:pt x="8185" y="7718"/>
                </a:cubicBezTo>
                <a:cubicBezTo>
                  <a:pt x="8201" y="7718"/>
                  <a:pt x="8220" y="7723"/>
                  <a:pt x="8237" y="7739"/>
                </a:cubicBezTo>
                <a:cubicBezTo>
                  <a:pt x="8285" y="7764"/>
                  <a:pt x="8419" y="7793"/>
                  <a:pt x="8500" y="7793"/>
                </a:cubicBezTo>
                <a:cubicBezTo>
                  <a:pt x="8550" y="7793"/>
                  <a:pt x="8581" y="7782"/>
                  <a:pt x="8561" y="7752"/>
                </a:cubicBezTo>
                <a:lnTo>
                  <a:pt x="8652" y="7752"/>
                </a:lnTo>
                <a:cubicBezTo>
                  <a:pt x="8693" y="7764"/>
                  <a:pt x="8726" y="7770"/>
                  <a:pt x="8753" y="7770"/>
                </a:cubicBezTo>
                <a:cubicBezTo>
                  <a:pt x="8787" y="7770"/>
                  <a:pt x="8812" y="7761"/>
                  <a:pt x="8834" y="7739"/>
                </a:cubicBezTo>
                <a:lnTo>
                  <a:pt x="8886" y="7701"/>
                </a:lnTo>
                <a:cubicBezTo>
                  <a:pt x="8886" y="7722"/>
                  <a:pt x="8920" y="7743"/>
                  <a:pt x="8954" y="7743"/>
                </a:cubicBezTo>
                <a:cubicBezTo>
                  <a:pt x="8962" y="7743"/>
                  <a:pt x="8969" y="7742"/>
                  <a:pt x="8976" y="7739"/>
                </a:cubicBezTo>
                <a:cubicBezTo>
                  <a:pt x="9028" y="7739"/>
                  <a:pt x="9028" y="7739"/>
                  <a:pt x="9028" y="7701"/>
                </a:cubicBezTo>
                <a:cubicBezTo>
                  <a:pt x="8963" y="7688"/>
                  <a:pt x="9015" y="7675"/>
                  <a:pt x="9067" y="7662"/>
                </a:cubicBezTo>
                <a:cubicBezTo>
                  <a:pt x="9074" y="7659"/>
                  <a:pt x="9082" y="7658"/>
                  <a:pt x="9090" y="7658"/>
                </a:cubicBezTo>
                <a:cubicBezTo>
                  <a:pt x="9124" y="7658"/>
                  <a:pt x="9160" y="7679"/>
                  <a:pt x="9171" y="7701"/>
                </a:cubicBezTo>
                <a:lnTo>
                  <a:pt x="9210" y="7688"/>
                </a:lnTo>
                <a:cubicBezTo>
                  <a:pt x="9202" y="7647"/>
                  <a:pt x="9214" y="7627"/>
                  <a:pt x="9227" y="7627"/>
                </a:cubicBezTo>
                <a:cubicBezTo>
                  <a:pt x="9235" y="7627"/>
                  <a:pt x="9244" y="7634"/>
                  <a:pt x="9249" y="7649"/>
                </a:cubicBezTo>
                <a:cubicBezTo>
                  <a:pt x="9263" y="7652"/>
                  <a:pt x="9277" y="7654"/>
                  <a:pt x="9290" y="7654"/>
                </a:cubicBezTo>
                <a:cubicBezTo>
                  <a:pt x="9328" y="7654"/>
                  <a:pt x="9363" y="7642"/>
                  <a:pt x="9391" y="7623"/>
                </a:cubicBezTo>
                <a:cubicBezTo>
                  <a:pt x="9386" y="7612"/>
                  <a:pt x="9394" y="7608"/>
                  <a:pt x="9402" y="7608"/>
                </a:cubicBezTo>
                <a:cubicBezTo>
                  <a:pt x="9412" y="7608"/>
                  <a:pt x="9421" y="7615"/>
                  <a:pt x="9391" y="7623"/>
                </a:cubicBezTo>
                <a:lnTo>
                  <a:pt x="9404" y="7662"/>
                </a:lnTo>
                <a:cubicBezTo>
                  <a:pt x="9414" y="7664"/>
                  <a:pt x="9421" y="7665"/>
                  <a:pt x="9426" y="7665"/>
                </a:cubicBezTo>
                <a:cubicBezTo>
                  <a:pt x="9452" y="7665"/>
                  <a:pt x="9441" y="7642"/>
                  <a:pt x="9430" y="7610"/>
                </a:cubicBezTo>
                <a:cubicBezTo>
                  <a:pt x="9430" y="7610"/>
                  <a:pt x="9482" y="7597"/>
                  <a:pt x="9521" y="7584"/>
                </a:cubicBezTo>
                <a:cubicBezTo>
                  <a:pt x="9573" y="7558"/>
                  <a:pt x="9612" y="7545"/>
                  <a:pt x="9560" y="7532"/>
                </a:cubicBezTo>
                <a:cubicBezTo>
                  <a:pt x="9547" y="7506"/>
                  <a:pt x="9534" y="7480"/>
                  <a:pt x="9573" y="7454"/>
                </a:cubicBezTo>
                <a:cubicBezTo>
                  <a:pt x="9568" y="7443"/>
                  <a:pt x="9576" y="7439"/>
                  <a:pt x="9584" y="7439"/>
                </a:cubicBezTo>
                <a:cubicBezTo>
                  <a:pt x="9594" y="7439"/>
                  <a:pt x="9603" y="7447"/>
                  <a:pt x="9573" y="7454"/>
                </a:cubicBezTo>
                <a:cubicBezTo>
                  <a:pt x="9582" y="7482"/>
                  <a:pt x="9592" y="7503"/>
                  <a:pt x="9616" y="7503"/>
                </a:cubicBezTo>
                <a:cubicBezTo>
                  <a:pt x="9625" y="7503"/>
                  <a:pt x="9636" y="7500"/>
                  <a:pt x="9651" y="7493"/>
                </a:cubicBezTo>
                <a:cubicBezTo>
                  <a:pt x="9659" y="7490"/>
                  <a:pt x="9665" y="7489"/>
                  <a:pt x="9671" y="7489"/>
                </a:cubicBezTo>
                <a:cubicBezTo>
                  <a:pt x="9694" y="7489"/>
                  <a:pt x="9703" y="7506"/>
                  <a:pt x="9703" y="7506"/>
                </a:cubicBezTo>
                <a:cubicBezTo>
                  <a:pt x="9699" y="7526"/>
                  <a:pt x="9707" y="7534"/>
                  <a:pt x="9720" y="7534"/>
                </a:cubicBezTo>
                <a:cubicBezTo>
                  <a:pt x="9760" y="7534"/>
                  <a:pt x="9852" y="7464"/>
                  <a:pt x="9871" y="7415"/>
                </a:cubicBezTo>
                <a:cubicBezTo>
                  <a:pt x="9905" y="7356"/>
                  <a:pt x="9934" y="7324"/>
                  <a:pt x="9960" y="7324"/>
                </a:cubicBezTo>
                <a:cubicBezTo>
                  <a:pt x="9974" y="7324"/>
                  <a:pt x="9988" y="7333"/>
                  <a:pt x="10001" y="7350"/>
                </a:cubicBezTo>
                <a:cubicBezTo>
                  <a:pt x="10006" y="7363"/>
                  <a:pt x="10012" y="7369"/>
                  <a:pt x="10019" y="7369"/>
                </a:cubicBezTo>
                <a:cubicBezTo>
                  <a:pt x="10045" y="7369"/>
                  <a:pt x="10076" y="7278"/>
                  <a:pt x="10066" y="7195"/>
                </a:cubicBezTo>
                <a:lnTo>
                  <a:pt x="10066" y="7091"/>
                </a:lnTo>
                <a:lnTo>
                  <a:pt x="10105" y="7169"/>
                </a:lnTo>
                <a:cubicBezTo>
                  <a:pt x="10158" y="7204"/>
                  <a:pt x="10187" y="7226"/>
                  <a:pt x="10210" y="7226"/>
                </a:cubicBezTo>
                <a:cubicBezTo>
                  <a:pt x="10238" y="7226"/>
                  <a:pt x="10257" y="7195"/>
                  <a:pt x="10299" y="7117"/>
                </a:cubicBezTo>
                <a:cubicBezTo>
                  <a:pt x="10340" y="7068"/>
                  <a:pt x="10356" y="7049"/>
                  <a:pt x="10364" y="7049"/>
                </a:cubicBezTo>
                <a:cubicBezTo>
                  <a:pt x="10369" y="7049"/>
                  <a:pt x="10372" y="7055"/>
                  <a:pt x="10377" y="7065"/>
                </a:cubicBezTo>
                <a:cubicBezTo>
                  <a:pt x="10380" y="7071"/>
                  <a:pt x="10386" y="7075"/>
                  <a:pt x="10394" y="7075"/>
                </a:cubicBezTo>
                <a:cubicBezTo>
                  <a:pt x="10418" y="7075"/>
                  <a:pt x="10467" y="7043"/>
                  <a:pt x="10546" y="6974"/>
                </a:cubicBezTo>
                <a:cubicBezTo>
                  <a:pt x="10650" y="6883"/>
                  <a:pt x="10688" y="6844"/>
                  <a:pt x="10675" y="6819"/>
                </a:cubicBezTo>
                <a:lnTo>
                  <a:pt x="10740" y="6754"/>
                </a:lnTo>
                <a:cubicBezTo>
                  <a:pt x="10746" y="6755"/>
                  <a:pt x="10751" y="6755"/>
                  <a:pt x="10755" y="6755"/>
                </a:cubicBezTo>
                <a:cubicBezTo>
                  <a:pt x="10824" y="6755"/>
                  <a:pt x="10865" y="6675"/>
                  <a:pt x="10792" y="6663"/>
                </a:cubicBezTo>
                <a:lnTo>
                  <a:pt x="10857" y="6598"/>
                </a:lnTo>
                <a:lnTo>
                  <a:pt x="10883" y="6624"/>
                </a:lnTo>
                <a:cubicBezTo>
                  <a:pt x="10883" y="6627"/>
                  <a:pt x="10884" y="6629"/>
                  <a:pt x="10887" y="6629"/>
                </a:cubicBezTo>
                <a:cubicBezTo>
                  <a:pt x="10897" y="6629"/>
                  <a:pt x="10921" y="6612"/>
                  <a:pt x="10961" y="6572"/>
                </a:cubicBezTo>
                <a:cubicBezTo>
                  <a:pt x="11013" y="6520"/>
                  <a:pt x="11091" y="6442"/>
                  <a:pt x="11207" y="6287"/>
                </a:cubicBezTo>
                <a:cubicBezTo>
                  <a:pt x="11467" y="5937"/>
                  <a:pt x="11480" y="5885"/>
                  <a:pt x="11428" y="5859"/>
                </a:cubicBezTo>
                <a:cubicBezTo>
                  <a:pt x="11409" y="5802"/>
                  <a:pt x="11418" y="5766"/>
                  <a:pt x="11444" y="5766"/>
                </a:cubicBezTo>
                <a:cubicBezTo>
                  <a:pt x="11454" y="5766"/>
                  <a:pt x="11466" y="5770"/>
                  <a:pt x="11480" y="5781"/>
                </a:cubicBezTo>
                <a:cubicBezTo>
                  <a:pt x="11485" y="5783"/>
                  <a:pt x="11491" y="5784"/>
                  <a:pt x="11498" y="5784"/>
                </a:cubicBezTo>
                <a:cubicBezTo>
                  <a:pt x="11527" y="5784"/>
                  <a:pt x="11563" y="5765"/>
                  <a:pt x="11532" y="5755"/>
                </a:cubicBezTo>
                <a:cubicBezTo>
                  <a:pt x="11532" y="5755"/>
                  <a:pt x="11583" y="5677"/>
                  <a:pt x="11635" y="5651"/>
                </a:cubicBezTo>
                <a:cubicBezTo>
                  <a:pt x="11765" y="5560"/>
                  <a:pt x="11765" y="5496"/>
                  <a:pt x="11739" y="5483"/>
                </a:cubicBezTo>
                <a:lnTo>
                  <a:pt x="11739" y="5483"/>
                </a:lnTo>
                <a:cubicBezTo>
                  <a:pt x="11725" y="5485"/>
                  <a:pt x="11714" y="5486"/>
                  <a:pt x="11707" y="5486"/>
                </a:cubicBezTo>
                <a:cubicBezTo>
                  <a:pt x="11676" y="5486"/>
                  <a:pt x="11710" y="5465"/>
                  <a:pt x="11752" y="5444"/>
                </a:cubicBezTo>
                <a:cubicBezTo>
                  <a:pt x="11804" y="5405"/>
                  <a:pt x="11856" y="5379"/>
                  <a:pt x="11830" y="5366"/>
                </a:cubicBezTo>
                <a:cubicBezTo>
                  <a:pt x="11830" y="5316"/>
                  <a:pt x="11924" y="5066"/>
                  <a:pt x="11978" y="5066"/>
                </a:cubicBezTo>
                <a:cubicBezTo>
                  <a:pt x="11981" y="5066"/>
                  <a:pt x="11983" y="5066"/>
                  <a:pt x="11986" y="5068"/>
                </a:cubicBezTo>
                <a:cubicBezTo>
                  <a:pt x="11986" y="5068"/>
                  <a:pt x="12011" y="5029"/>
                  <a:pt x="12024" y="4977"/>
                </a:cubicBezTo>
                <a:cubicBezTo>
                  <a:pt x="11998" y="4964"/>
                  <a:pt x="12050" y="4886"/>
                  <a:pt x="12089" y="4795"/>
                </a:cubicBezTo>
                <a:cubicBezTo>
                  <a:pt x="12123" y="4716"/>
                  <a:pt x="12147" y="4676"/>
                  <a:pt x="12170" y="4676"/>
                </a:cubicBezTo>
                <a:cubicBezTo>
                  <a:pt x="12174" y="4676"/>
                  <a:pt x="12177" y="4677"/>
                  <a:pt x="12180" y="4678"/>
                </a:cubicBezTo>
                <a:cubicBezTo>
                  <a:pt x="12180" y="4694"/>
                  <a:pt x="12182" y="4701"/>
                  <a:pt x="12186" y="4701"/>
                </a:cubicBezTo>
                <a:cubicBezTo>
                  <a:pt x="12194" y="4701"/>
                  <a:pt x="12210" y="4660"/>
                  <a:pt x="12219" y="4588"/>
                </a:cubicBezTo>
                <a:cubicBezTo>
                  <a:pt x="12245" y="4549"/>
                  <a:pt x="12206" y="4471"/>
                  <a:pt x="12219" y="4432"/>
                </a:cubicBezTo>
                <a:cubicBezTo>
                  <a:pt x="12193" y="4419"/>
                  <a:pt x="12193" y="4367"/>
                  <a:pt x="12206" y="4315"/>
                </a:cubicBezTo>
                <a:lnTo>
                  <a:pt x="12206" y="4315"/>
                </a:lnTo>
                <a:lnTo>
                  <a:pt x="12232" y="4328"/>
                </a:lnTo>
                <a:cubicBezTo>
                  <a:pt x="12258" y="4341"/>
                  <a:pt x="12297" y="4354"/>
                  <a:pt x="12297" y="4354"/>
                </a:cubicBezTo>
                <a:cubicBezTo>
                  <a:pt x="12310" y="4315"/>
                  <a:pt x="12336" y="4276"/>
                  <a:pt x="12310" y="4263"/>
                </a:cubicBezTo>
                <a:cubicBezTo>
                  <a:pt x="12349" y="4224"/>
                  <a:pt x="12375" y="4186"/>
                  <a:pt x="12414" y="4095"/>
                </a:cubicBezTo>
                <a:cubicBezTo>
                  <a:pt x="12452" y="4004"/>
                  <a:pt x="12491" y="3926"/>
                  <a:pt x="12491" y="3861"/>
                </a:cubicBezTo>
                <a:cubicBezTo>
                  <a:pt x="12556" y="3848"/>
                  <a:pt x="12686" y="3589"/>
                  <a:pt x="12647" y="3511"/>
                </a:cubicBezTo>
                <a:cubicBezTo>
                  <a:pt x="12621" y="3498"/>
                  <a:pt x="12647" y="3459"/>
                  <a:pt x="12686" y="3420"/>
                </a:cubicBezTo>
                <a:cubicBezTo>
                  <a:pt x="12738" y="3394"/>
                  <a:pt x="12738" y="3394"/>
                  <a:pt x="12738" y="3342"/>
                </a:cubicBezTo>
                <a:cubicBezTo>
                  <a:pt x="12725" y="3278"/>
                  <a:pt x="12777" y="3252"/>
                  <a:pt x="12829" y="3226"/>
                </a:cubicBezTo>
                <a:cubicBezTo>
                  <a:pt x="12906" y="3213"/>
                  <a:pt x="12919" y="3161"/>
                  <a:pt x="12919" y="3109"/>
                </a:cubicBezTo>
                <a:cubicBezTo>
                  <a:pt x="12932" y="3005"/>
                  <a:pt x="12984" y="2927"/>
                  <a:pt x="13010" y="2876"/>
                </a:cubicBezTo>
                <a:cubicBezTo>
                  <a:pt x="13021" y="2801"/>
                  <a:pt x="13040" y="2752"/>
                  <a:pt x="13018" y="2752"/>
                </a:cubicBezTo>
                <a:cubicBezTo>
                  <a:pt x="13013" y="2752"/>
                  <a:pt x="13006" y="2754"/>
                  <a:pt x="12997" y="2759"/>
                </a:cubicBezTo>
                <a:cubicBezTo>
                  <a:pt x="12971" y="2746"/>
                  <a:pt x="12971" y="2694"/>
                  <a:pt x="12971" y="2694"/>
                </a:cubicBezTo>
                <a:cubicBezTo>
                  <a:pt x="12978" y="2638"/>
                  <a:pt x="12989" y="2616"/>
                  <a:pt x="12993" y="2616"/>
                </a:cubicBezTo>
                <a:lnTo>
                  <a:pt x="12993" y="2616"/>
                </a:lnTo>
                <a:cubicBezTo>
                  <a:pt x="12997" y="2616"/>
                  <a:pt x="12996" y="2631"/>
                  <a:pt x="12984" y="2655"/>
                </a:cubicBezTo>
                <a:cubicBezTo>
                  <a:pt x="12978" y="2698"/>
                  <a:pt x="12981" y="2712"/>
                  <a:pt x="12991" y="2712"/>
                </a:cubicBezTo>
                <a:cubicBezTo>
                  <a:pt x="13002" y="2712"/>
                  <a:pt x="13022" y="2695"/>
                  <a:pt x="13049" y="2681"/>
                </a:cubicBezTo>
                <a:cubicBezTo>
                  <a:pt x="13101" y="2655"/>
                  <a:pt x="13140" y="2564"/>
                  <a:pt x="13166" y="2525"/>
                </a:cubicBezTo>
                <a:cubicBezTo>
                  <a:pt x="13192" y="2486"/>
                  <a:pt x="13244" y="2409"/>
                  <a:pt x="13270" y="2357"/>
                </a:cubicBezTo>
                <a:cubicBezTo>
                  <a:pt x="13373" y="2253"/>
                  <a:pt x="13399" y="2214"/>
                  <a:pt x="13373" y="2201"/>
                </a:cubicBezTo>
                <a:lnTo>
                  <a:pt x="13347" y="2188"/>
                </a:lnTo>
                <a:cubicBezTo>
                  <a:pt x="13425" y="2175"/>
                  <a:pt x="13762" y="1760"/>
                  <a:pt x="13749" y="1682"/>
                </a:cubicBezTo>
                <a:lnTo>
                  <a:pt x="13749" y="1682"/>
                </a:lnTo>
                <a:lnTo>
                  <a:pt x="13775" y="1708"/>
                </a:lnTo>
                <a:cubicBezTo>
                  <a:pt x="13777" y="1710"/>
                  <a:pt x="13779" y="1711"/>
                  <a:pt x="13782" y="1711"/>
                </a:cubicBezTo>
                <a:cubicBezTo>
                  <a:pt x="13799" y="1711"/>
                  <a:pt x="13836" y="1674"/>
                  <a:pt x="13892" y="1617"/>
                </a:cubicBezTo>
                <a:cubicBezTo>
                  <a:pt x="13918" y="1578"/>
                  <a:pt x="14035" y="1423"/>
                  <a:pt x="14152" y="1332"/>
                </a:cubicBezTo>
                <a:cubicBezTo>
                  <a:pt x="14294" y="1202"/>
                  <a:pt x="14411" y="1112"/>
                  <a:pt x="14398" y="1086"/>
                </a:cubicBezTo>
                <a:cubicBezTo>
                  <a:pt x="14411" y="1073"/>
                  <a:pt x="14421" y="1066"/>
                  <a:pt x="14429" y="1066"/>
                </a:cubicBezTo>
                <a:cubicBezTo>
                  <a:pt x="14437" y="1066"/>
                  <a:pt x="14443" y="1073"/>
                  <a:pt x="14450" y="1086"/>
                </a:cubicBezTo>
                <a:cubicBezTo>
                  <a:pt x="14441" y="1104"/>
                  <a:pt x="14440" y="1111"/>
                  <a:pt x="14444" y="1111"/>
                </a:cubicBezTo>
                <a:cubicBezTo>
                  <a:pt x="14452" y="1111"/>
                  <a:pt x="14477" y="1089"/>
                  <a:pt x="14502" y="1073"/>
                </a:cubicBezTo>
                <a:cubicBezTo>
                  <a:pt x="14541" y="1047"/>
                  <a:pt x="14528" y="1021"/>
                  <a:pt x="14515" y="995"/>
                </a:cubicBezTo>
                <a:cubicBezTo>
                  <a:pt x="14489" y="969"/>
                  <a:pt x="14528" y="943"/>
                  <a:pt x="14631" y="917"/>
                </a:cubicBezTo>
                <a:cubicBezTo>
                  <a:pt x="14735" y="891"/>
                  <a:pt x="14891" y="787"/>
                  <a:pt x="14969" y="709"/>
                </a:cubicBezTo>
                <a:cubicBezTo>
                  <a:pt x="14996" y="701"/>
                  <a:pt x="15029" y="685"/>
                  <a:pt x="15051" y="685"/>
                </a:cubicBezTo>
                <a:cubicBezTo>
                  <a:pt x="15061" y="685"/>
                  <a:pt x="15068" y="688"/>
                  <a:pt x="15072" y="697"/>
                </a:cubicBezTo>
                <a:cubicBezTo>
                  <a:pt x="15124" y="697"/>
                  <a:pt x="15228" y="697"/>
                  <a:pt x="15293" y="606"/>
                </a:cubicBezTo>
                <a:cubicBezTo>
                  <a:pt x="15319" y="593"/>
                  <a:pt x="15332" y="586"/>
                  <a:pt x="15340" y="586"/>
                </a:cubicBezTo>
                <a:cubicBezTo>
                  <a:pt x="15348" y="586"/>
                  <a:pt x="15351" y="593"/>
                  <a:pt x="15358" y="606"/>
                </a:cubicBezTo>
                <a:cubicBezTo>
                  <a:pt x="15384" y="612"/>
                  <a:pt x="15400" y="622"/>
                  <a:pt x="15413" y="622"/>
                </a:cubicBezTo>
                <a:cubicBezTo>
                  <a:pt x="15426" y="622"/>
                  <a:pt x="15436" y="612"/>
                  <a:pt x="15449" y="580"/>
                </a:cubicBezTo>
                <a:cubicBezTo>
                  <a:pt x="15518" y="533"/>
                  <a:pt x="15640" y="487"/>
                  <a:pt x="15739" y="487"/>
                </a:cubicBezTo>
                <a:cubicBezTo>
                  <a:pt x="15751" y="487"/>
                  <a:pt x="15762" y="488"/>
                  <a:pt x="15773" y="489"/>
                </a:cubicBezTo>
                <a:cubicBezTo>
                  <a:pt x="15812" y="476"/>
                  <a:pt x="15864" y="476"/>
                  <a:pt x="15864" y="437"/>
                </a:cubicBezTo>
                <a:lnTo>
                  <a:pt x="15851" y="411"/>
                </a:lnTo>
                <a:lnTo>
                  <a:pt x="15851" y="411"/>
                </a:lnTo>
                <a:cubicBezTo>
                  <a:pt x="15881" y="436"/>
                  <a:pt x="15897" y="449"/>
                  <a:pt x="15910" y="449"/>
                </a:cubicBezTo>
                <a:cubicBezTo>
                  <a:pt x="15924" y="449"/>
                  <a:pt x="15934" y="432"/>
                  <a:pt x="15954" y="398"/>
                </a:cubicBezTo>
                <a:cubicBezTo>
                  <a:pt x="15947" y="377"/>
                  <a:pt x="15960" y="367"/>
                  <a:pt x="15973" y="367"/>
                </a:cubicBezTo>
                <a:cubicBezTo>
                  <a:pt x="15983" y="367"/>
                  <a:pt x="15993" y="374"/>
                  <a:pt x="15993" y="385"/>
                </a:cubicBezTo>
                <a:cubicBezTo>
                  <a:pt x="16045" y="411"/>
                  <a:pt x="16097" y="411"/>
                  <a:pt x="16097" y="411"/>
                </a:cubicBezTo>
                <a:cubicBezTo>
                  <a:pt x="16123" y="411"/>
                  <a:pt x="16201" y="385"/>
                  <a:pt x="16292" y="385"/>
                </a:cubicBezTo>
                <a:lnTo>
                  <a:pt x="16460" y="385"/>
                </a:lnTo>
                <a:cubicBezTo>
                  <a:pt x="16512" y="385"/>
                  <a:pt x="16577" y="385"/>
                  <a:pt x="16642" y="398"/>
                </a:cubicBezTo>
                <a:cubicBezTo>
                  <a:pt x="16960" y="462"/>
                  <a:pt x="17104" y="525"/>
                  <a:pt x="17154" y="525"/>
                </a:cubicBezTo>
                <a:cubicBezTo>
                  <a:pt x="17165" y="525"/>
                  <a:pt x="17171" y="522"/>
                  <a:pt x="17174" y="515"/>
                </a:cubicBezTo>
                <a:cubicBezTo>
                  <a:pt x="17195" y="511"/>
                  <a:pt x="17210" y="508"/>
                  <a:pt x="17220" y="508"/>
                </a:cubicBezTo>
                <a:cubicBezTo>
                  <a:pt x="17241" y="508"/>
                  <a:pt x="17247" y="519"/>
                  <a:pt x="17264" y="554"/>
                </a:cubicBezTo>
                <a:cubicBezTo>
                  <a:pt x="17303" y="606"/>
                  <a:pt x="17342" y="632"/>
                  <a:pt x="17381" y="658"/>
                </a:cubicBezTo>
                <a:cubicBezTo>
                  <a:pt x="17433" y="684"/>
                  <a:pt x="17472" y="697"/>
                  <a:pt x="17459" y="722"/>
                </a:cubicBezTo>
                <a:cubicBezTo>
                  <a:pt x="17511" y="722"/>
                  <a:pt x="17511" y="722"/>
                  <a:pt x="17550" y="761"/>
                </a:cubicBezTo>
                <a:cubicBezTo>
                  <a:pt x="17537" y="787"/>
                  <a:pt x="17576" y="813"/>
                  <a:pt x="17641" y="813"/>
                </a:cubicBezTo>
                <a:cubicBezTo>
                  <a:pt x="17673" y="802"/>
                  <a:pt x="17692" y="796"/>
                  <a:pt x="17700" y="796"/>
                </a:cubicBezTo>
                <a:cubicBezTo>
                  <a:pt x="17712" y="796"/>
                  <a:pt x="17702" y="809"/>
                  <a:pt x="17680" y="839"/>
                </a:cubicBezTo>
                <a:cubicBezTo>
                  <a:pt x="17658" y="860"/>
                  <a:pt x="17724" y="943"/>
                  <a:pt x="17734" y="943"/>
                </a:cubicBezTo>
                <a:cubicBezTo>
                  <a:pt x="17737" y="943"/>
                  <a:pt x="17736" y="939"/>
                  <a:pt x="17731" y="930"/>
                </a:cubicBezTo>
                <a:cubicBezTo>
                  <a:pt x="17737" y="921"/>
                  <a:pt x="17746" y="918"/>
                  <a:pt x="17756" y="918"/>
                </a:cubicBezTo>
                <a:cubicBezTo>
                  <a:pt x="17791" y="918"/>
                  <a:pt x="17847" y="959"/>
                  <a:pt x="17887" y="969"/>
                </a:cubicBezTo>
                <a:cubicBezTo>
                  <a:pt x="17926" y="1008"/>
                  <a:pt x="17965" y="1034"/>
                  <a:pt x="17939" y="1060"/>
                </a:cubicBezTo>
                <a:cubicBezTo>
                  <a:pt x="17952" y="1086"/>
                  <a:pt x="18004" y="1138"/>
                  <a:pt x="18056" y="1189"/>
                </a:cubicBezTo>
                <a:cubicBezTo>
                  <a:pt x="18108" y="1228"/>
                  <a:pt x="18172" y="1280"/>
                  <a:pt x="18198" y="1293"/>
                </a:cubicBezTo>
                <a:cubicBezTo>
                  <a:pt x="18204" y="1287"/>
                  <a:pt x="18211" y="1285"/>
                  <a:pt x="18218" y="1285"/>
                </a:cubicBezTo>
                <a:cubicBezTo>
                  <a:pt x="18239" y="1285"/>
                  <a:pt x="18257" y="1312"/>
                  <a:pt x="18237" y="1332"/>
                </a:cubicBezTo>
                <a:cubicBezTo>
                  <a:pt x="18211" y="1345"/>
                  <a:pt x="18237" y="1384"/>
                  <a:pt x="18276" y="1423"/>
                </a:cubicBezTo>
                <a:cubicBezTo>
                  <a:pt x="18328" y="1436"/>
                  <a:pt x="18302" y="1462"/>
                  <a:pt x="18276" y="1475"/>
                </a:cubicBezTo>
                <a:cubicBezTo>
                  <a:pt x="18270" y="1473"/>
                  <a:pt x="18264" y="1472"/>
                  <a:pt x="18260" y="1472"/>
                </a:cubicBezTo>
                <a:cubicBezTo>
                  <a:pt x="18231" y="1472"/>
                  <a:pt x="18258" y="1511"/>
                  <a:pt x="18315" y="1578"/>
                </a:cubicBezTo>
                <a:cubicBezTo>
                  <a:pt x="18367" y="1591"/>
                  <a:pt x="18484" y="1747"/>
                  <a:pt x="18549" y="1877"/>
                </a:cubicBezTo>
                <a:cubicBezTo>
                  <a:pt x="18678" y="2084"/>
                  <a:pt x="18730" y="2110"/>
                  <a:pt x="18821" y="2175"/>
                </a:cubicBezTo>
                <a:lnTo>
                  <a:pt x="18899" y="2188"/>
                </a:lnTo>
                <a:lnTo>
                  <a:pt x="18847" y="2214"/>
                </a:lnTo>
                <a:cubicBezTo>
                  <a:pt x="18821" y="2227"/>
                  <a:pt x="18782" y="2305"/>
                  <a:pt x="18782" y="2305"/>
                </a:cubicBezTo>
                <a:cubicBezTo>
                  <a:pt x="18795" y="2324"/>
                  <a:pt x="18808" y="2331"/>
                  <a:pt x="18821" y="2331"/>
                </a:cubicBezTo>
                <a:cubicBezTo>
                  <a:pt x="18834" y="2331"/>
                  <a:pt x="18847" y="2324"/>
                  <a:pt x="18860" y="2318"/>
                </a:cubicBezTo>
                <a:cubicBezTo>
                  <a:pt x="18863" y="2316"/>
                  <a:pt x="18866" y="2315"/>
                  <a:pt x="18869" y="2315"/>
                </a:cubicBezTo>
                <a:cubicBezTo>
                  <a:pt x="18892" y="2315"/>
                  <a:pt x="18913" y="2357"/>
                  <a:pt x="18925" y="2448"/>
                </a:cubicBezTo>
                <a:cubicBezTo>
                  <a:pt x="18938" y="2551"/>
                  <a:pt x="18951" y="2590"/>
                  <a:pt x="19002" y="2629"/>
                </a:cubicBezTo>
                <a:cubicBezTo>
                  <a:pt x="19015" y="2681"/>
                  <a:pt x="19041" y="2720"/>
                  <a:pt x="19028" y="2772"/>
                </a:cubicBezTo>
                <a:cubicBezTo>
                  <a:pt x="19037" y="2806"/>
                  <a:pt x="19040" y="2818"/>
                  <a:pt x="19052" y="2818"/>
                </a:cubicBezTo>
                <a:cubicBezTo>
                  <a:pt x="19059" y="2818"/>
                  <a:pt x="19067" y="2815"/>
                  <a:pt x="19080" y="2811"/>
                </a:cubicBezTo>
                <a:cubicBezTo>
                  <a:pt x="19083" y="2809"/>
                  <a:pt x="19086" y="2809"/>
                  <a:pt x="19088" y="2809"/>
                </a:cubicBezTo>
                <a:cubicBezTo>
                  <a:pt x="19109" y="2809"/>
                  <a:pt x="19118" y="2855"/>
                  <a:pt x="19106" y="2901"/>
                </a:cubicBezTo>
                <a:cubicBezTo>
                  <a:pt x="19069" y="2964"/>
                  <a:pt x="19115" y="3097"/>
                  <a:pt x="19142" y="3097"/>
                </a:cubicBezTo>
                <a:cubicBezTo>
                  <a:pt x="19143" y="3097"/>
                  <a:pt x="19144" y="3097"/>
                  <a:pt x="19145" y="3096"/>
                </a:cubicBezTo>
                <a:cubicBezTo>
                  <a:pt x="19149" y="3095"/>
                  <a:pt x="19153" y="3094"/>
                  <a:pt x="19157" y="3094"/>
                </a:cubicBezTo>
                <a:cubicBezTo>
                  <a:pt x="19187" y="3094"/>
                  <a:pt x="19198" y="3139"/>
                  <a:pt x="19210" y="3174"/>
                </a:cubicBezTo>
                <a:cubicBezTo>
                  <a:pt x="19223" y="3226"/>
                  <a:pt x="19249" y="3265"/>
                  <a:pt x="19288" y="3304"/>
                </a:cubicBezTo>
                <a:lnTo>
                  <a:pt x="19327" y="3394"/>
                </a:lnTo>
                <a:cubicBezTo>
                  <a:pt x="19331" y="3407"/>
                  <a:pt x="19328" y="3413"/>
                  <a:pt x="19322" y="3413"/>
                </a:cubicBezTo>
                <a:cubicBezTo>
                  <a:pt x="19309" y="3413"/>
                  <a:pt x="19284" y="3390"/>
                  <a:pt x="19275" y="3355"/>
                </a:cubicBezTo>
                <a:lnTo>
                  <a:pt x="19262" y="3407"/>
                </a:lnTo>
                <a:cubicBezTo>
                  <a:pt x="19301" y="3498"/>
                  <a:pt x="19314" y="3550"/>
                  <a:pt x="19353" y="3589"/>
                </a:cubicBezTo>
                <a:cubicBezTo>
                  <a:pt x="19431" y="3615"/>
                  <a:pt x="19431" y="3615"/>
                  <a:pt x="19366" y="3628"/>
                </a:cubicBezTo>
                <a:cubicBezTo>
                  <a:pt x="19340" y="3641"/>
                  <a:pt x="19327" y="3693"/>
                  <a:pt x="19379" y="3732"/>
                </a:cubicBezTo>
                <a:cubicBezTo>
                  <a:pt x="19443" y="3758"/>
                  <a:pt x="19431" y="3809"/>
                  <a:pt x="19405" y="3822"/>
                </a:cubicBezTo>
                <a:cubicBezTo>
                  <a:pt x="19382" y="3815"/>
                  <a:pt x="19366" y="3810"/>
                  <a:pt x="19358" y="3810"/>
                </a:cubicBezTo>
                <a:cubicBezTo>
                  <a:pt x="19338" y="3810"/>
                  <a:pt x="19364" y="3842"/>
                  <a:pt x="19456" y="3952"/>
                </a:cubicBezTo>
                <a:cubicBezTo>
                  <a:pt x="19482" y="4043"/>
                  <a:pt x="19573" y="4224"/>
                  <a:pt x="19625" y="4354"/>
                </a:cubicBezTo>
                <a:cubicBezTo>
                  <a:pt x="19690" y="4536"/>
                  <a:pt x="19729" y="4627"/>
                  <a:pt x="19729" y="4678"/>
                </a:cubicBezTo>
                <a:cubicBezTo>
                  <a:pt x="19723" y="4681"/>
                  <a:pt x="19719" y="4683"/>
                  <a:pt x="19715" y="4685"/>
                </a:cubicBezTo>
                <a:lnTo>
                  <a:pt x="19715" y="4685"/>
                </a:lnTo>
                <a:cubicBezTo>
                  <a:pt x="19716" y="4685"/>
                  <a:pt x="19717" y="4685"/>
                  <a:pt x="19718" y="4685"/>
                </a:cubicBezTo>
                <a:cubicBezTo>
                  <a:pt x="19761" y="4685"/>
                  <a:pt x="19779" y="4739"/>
                  <a:pt x="19833" y="4847"/>
                </a:cubicBezTo>
                <a:cubicBezTo>
                  <a:pt x="19859" y="4990"/>
                  <a:pt x="19936" y="5055"/>
                  <a:pt x="19988" y="5081"/>
                </a:cubicBezTo>
                <a:lnTo>
                  <a:pt x="19936" y="5003"/>
                </a:lnTo>
                <a:cubicBezTo>
                  <a:pt x="19949" y="4997"/>
                  <a:pt x="19960" y="4995"/>
                  <a:pt x="19969" y="4995"/>
                </a:cubicBezTo>
                <a:cubicBezTo>
                  <a:pt x="20006" y="4995"/>
                  <a:pt x="20017" y="5036"/>
                  <a:pt x="20027" y="5119"/>
                </a:cubicBezTo>
                <a:cubicBezTo>
                  <a:pt x="20053" y="5158"/>
                  <a:pt x="20027" y="5171"/>
                  <a:pt x="20001" y="5184"/>
                </a:cubicBezTo>
                <a:cubicBezTo>
                  <a:pt x="19975" y="5197"/>
                  <a:pt x="19962" y="5262"/>
                  <a:pt x="19988" y="5301"/>
                </a:cubicBezTo>
                <a:cubicBezTo>
                  <a:pt x="20005" y="5326"/>
                  <a:pt x="20022" y="5352"/>
                  <a:pt x="20032" y="5352"/>
                </a:cubicBezTo>
                <a:cubicBezTo>
                  <a:pt x="20037" y="5352"/>
                  <a:pt x="20040" y="5345"/>
                  <a:pt x="20040" y="5327"/>
                </a:cubicBezTo>
                <a:cubicBezTo>
                  <a:pt x="20050" y="5322"/>
                  <a:pt x="20056" y="5319"/>
                  <a:pt x="20061" y="5319"/>
                </a:cubicBezTo>
                <a:cubicBezTo>
                  <a:pt x="20070" y="5319"/>
                  <a:pt x="20076" y="5328"/>
                  <a:pt x="20092" y="5353"/>
                </a:cubicBezTo>
                <a:cubicBezTo>
                  <a:pt x="20118" y="5392"/>
                  <a:pt x="20144" y="5431"/>
                  <a:pt x="20196" y="5457"/>
                </a:cubicBezTo>
                <a:cubicBezTo>
                  <a:pt x="20199" y="5455"/>
                  <a:pt x="20203" y="5454"/>
                  <a:pt x="20206" y="5454"/>
                </a:cubicBezTo>
                <a:cubicBezTo>
                  <a:pt x="20229" y="5454"/>
                  <a:pt x="20251" y="5488"/>
                  <a:pt x="20274" y="5521"/>
                </a:cubicBezTo>
                <a:cubicBezTo>
                  <a:pt x="20274" y="5573"/>
                  <a:pt x="20325" y="5651"/>
                  <a:pt x="20325" y="5651"/>
                </a:cubicBezTo>
                <a:lnTo>
                  <a:pt x="20300" y="5664"/>
                </a:lnTo>
                <a:cubicBezTo>
                  <a:pt x="20274" y="5690"/>
                  <a:pt x="20274" y="5742"/>
                  <a:pt x="20274" y="5742"/>
                </a:cubicBezTo>
                <a:cubicBezTo>
                  <a:pt x="20297" y="5765"/>
                  <a:pt x="20316" y="5770"/>
                  <a:pt x="20327" y="5770"/>
                </a:cubicBezTo>
                <a:cubicBezTo>
                  <a:pt x="20334" y="5770"/>
                  <a:pt x="20338" y="5768"/>
                  <a:pt x="20338" y="5768"/>
                </a:cubicBezTo>
                <a:cubicBezTo>
                  <a:pt x="20339" y="5768"/>
                  <a:pt x="20339" y="5767"/>
                  <a:pt x="20340" y="5767"/>
                </a:cubicBezTo>
                <a:cubicBezTo>
                  <a:pt x="20360" y="5767"/>
                  <a:pt x="20526" y="5994"/>
                  <a:pt x="20753" y="6183"/>
                </a:cubicBezTo>
                <a:cubicBezTo>
                  <a:pt x="20974" y="6391"/>
                  <a:pt x="21259" y="6546"/>
                  <a:pt x="21311" y="6585"/>
                </a:cubicBezTo>
                <a:cubicBezTo>
                  <a:pt x="21350" y="6611"/>
                  <a:pt x="21402" y="6650"/>
                  <a:pt x="21441" y="6663"/>
                </a:cubicBezTo>
                <a:cubicBezTo>
                  <a:pt x="21460" y="6676"/>
                  <a:pt x="21477" y="6682"/>
                  <a:pt x="21486" y="6682"/>
                </a:cubicBezTo>
                <a:cubicBezTo>
                  <a:pt x="21496" y="6682"/>
                  <a:pt x="21499" y="6676"/>
                  <a:pt x="21493" y="6663"/>
                </a:cubicBezTo>
                <a:cubicBezTo>
                  <a:pt x="21495" y="6657"/>
                  <a:pt x="21500" y="6655"/>
                  <a:pt x="21509" y="6655"/>
                </a:cubicBezTo>
                <a:cubicBezTo>
                  <a:pt x="21565" y="6655"/>
                  <a:pt x="21751" y="6746"/>
                  <a:pt x="21986" y="6780"/>
                </a:cubicBezTo>
                <a:cubicBezTo>
                  <a:pt x="22069" y="6790"/>
                  <a:pt x="22146" y="6794"/>
                  <a:pt x="22215" y="6794"/>
                </a:cubicBezTo>
                <a:cubicBezTo>
                  <a:pt x="22414" y="6794"/>
                  <a:pt x="22540" y="6760"/>
                  <a:pt x="22530" y="6741"/>
                </a:cubicBezTo>
                <a:lnTo>
                  <a:pt x="22569" y="6741"/>
                </a:lnTo>
                <a:cubicBezTo>
                  <a:pt x="22595" y="6741"/>
                  <a:pt x="22621" y="6728"/>
                  <a:pt x="22673" y="6715"/>
                </a:cubicBezTo>
                <a:cubicBezTo>
                  <a:pt x="22764" y="6702"/>
                  <a:pt x="22842" y="6637"/>
                  <a:pt x="22881" y="6624"/>
                </a:cubicBezTo>
                <a:cubicBezTo>
                  <a:pt x="22896" y="6601"/>
                  <a:pt x="22921" y="6582"/>
                  <a:pt x="22930" y="6582"/>
                </a:cubicBezTo>
                <a:cubicBezTo>
                  <a:pt x="22936" y="6582"/>
                  <a:pt x="22935" y="6590"/>
                  <a:pt x="22920" y="6611"/>
                </a:cubicBezTo>
                <a:cubicBezTo>
                  <a:pt x="22930" y="6632"/>
                  <a:pt x="22941" y="6653"/>
                  <a:pt x="22965" y="6653"/>
                </a:cubicBezTo>
                <a:cubicBezTo>
                  <a:pt x="22971" y="6653"/>
                  <a:pt x="22977" y="6652"/>
                  <a:pt x="22984" y="6650"/>
                </a:cubicBezTo>
                <a:cubicBezTo>
                  <a:pt x="23075" y="6611"/>
                  <a:pt x="23062" y="6585"/>
                  <a:pt x="23049" y="6559"/>
                </a:cubicBezTo>
                <a:cubicBezTo>
                  <a:pt x="23036" y="6520"/>
                  <a:pt x="23075" y="6507"/>
                  <a:pt x="23075" y="6507"/>
                </a:cubicBezTo>
                <a:cubicBezTo>
                  <a:pt x="23093" y="6496"/>
                  <a:pt x="23102" y="6489"/>
                  <a:pt x="23109" y="6489"/>
                </a:cubicBezTo>
                <a:cubicBezTo>
                  <a:pt x="23117" y="6489"/>
                  <a:pt x="23120" y="6499"/>
                  <a:pt x="23127" y="6520"/>
                </a:cubicBezTo>
                <a:cubicBezTo>
                  <a:pt x="23140" y="6546"/>
                  <a:pt x="23153" y="6572"/>
                  <a:pt x="23153" y="6572"/>
                </a:cubicBezTo>
                <a:lnTo>
                  <a:pt x="23205" y="6546"/>
                </a:lnTo>
                <a:cubicBezTo>
                  <a:pt x="23179" y="6520"/>
                  <a:pt x="23231" y="6494"/>
                  <a:pt x="23231" y="6494"/>
                </a:cubicBezTo>
                <a:cubicBezTo>
                  <a:pt x="23244" y="6490"/>
                  <a:pt x="23252" y="6487"/>
                  <a:pt x="23259" y="6487"/>
                </a:cubicBezTo>
                <a:cubicBezTo>
                  <a:pt x="23273" y="6487"/>
                  <a:pt x="23278" y="6499"/>
                  <a:pt x="23296" y="6533"/>
                </a:cubicBezTo>
                <a:cubicBezTo>
                  <a:pt x="23305" y="6552"/>
                  <a:pt x="23317" y="6560"/>
                  <a:pt x="23330" y="6560"/>
                </a:cubicBezTo>
                <a:cubicBezTo>
                  <a:pt x="23352" y="6560"/>
                  <a:pt x="23373" y="6532"/>
                  <a:pt x="23373" y="6481"/>
                </a:cubicBezTo>
                <a:lnTo>
                  <a:pt x="23438" y="6403"/>
                </a:lnTo>
                <a:cubicBezTo>
                  <a:pt x="23447" y="6406"/>
                  <a:pt x="23455" y="6408"/>
                  <a:pt x="23462" y="6408"/>
                </a:cubicBezTo>
                <a:cubicBezTo>
                  <a:pt x="23524" y="6408"/>
                  <a:pt x="23558" y="6320"/>
                  <a:pt x="23581" y="6274"/>
                </a:cubicBezTo>
                <a:cubicBezTo>
                  <a:pt x="23597" y="6279"/>
                  <a:pt x="23612" y="6282"/>
                  <a:pt x="23625" y="6282"/>
                </a:cubicBezTo>
                <a:cubicBezTo>
                  <a:pt x="23673" y="6282"/>
                  <a:pt x="23695" y="6245"/>
                  <a:pt x="23685" y="6183"/>
                </a:cubicBezTo>
                <a:cubicBezTo>
                  <a:pt x="23672" y="6170"/>
                  <a:pt x="23711" y="6131"/>
                  <a:pt x="23763" y="6131"/>
                </a:cubicBezTo>
                <a:cubicBezTo>
                  <a:pt x="23814" y="6118"/>
                  <a:pt x="23853" y="6092"/>
                  <a:pt x="23931" y="6027"/>
                </a:cubicBezTo>
                <a:cubicBezTo>
                  <a:pt x="23944" y="5975"/>
                  <a:pt x="24178" y="5742"/>
                  <a:pt x="24424" y="5444"/>
                </a:cubicBezTo>
                <a:cubicBezTo>
                  <a:pt x="24684" y="5106"/>
                  <a:pt x="24852" y="4873"/>
                  <a:pt x="24826" y="4847"/>
                </a:cubicBezTo>
                <a:cubicBezTo>
                  <a:pt x="24852" y="4808"/>
                  <a:pt x="24852" y="4808"/>
                  <a:pt x="24904" y="4795"/>
                </a:cubicBezTo>
                <a:cubicBezTo>
                  <a:pt x="24907" y="4797"/>
                  <a:pt x="24911" y="4798"/>
                  <a:pt x="24914" y="4798"/>
                </a:cubicBezTo>
                <a:cubicBezTo>
                  <a:pt x="24939" y="4798"/>
                  <a:pt x="24966" y="4759"/>
                  <a:pt x="24943" y="4691"/>
                </a:cubicBezTo>
                <a:cubicBezTo>
                  <a:pt x="24943" y="4657"/>
                  <a:pt x="24931" y="4634"/>
                  <a:pt x="24939" y="4634"/>
                </a:cubicBezTo>
                <a:cubicBezTo>
                  <a:pt x="24943" y="4634"/>
                  <a:pt x="24952" y="4640"/>
                  <a:pt x="24969" y="4652"/>
                </a:cubicBezTo>
                <a:cubicBezTo>
                  <a:pt x="24972" y="4656"/>
                  <a:pt x="24976" y="4657"/>
                  <a:pt x="24980" y="4657"/>
                </a:cubicBezTo>
                <a:cubicBezTo>
                  <a:pt x="25009" y="4657"/>
                  <a:pt x="25062" y="4581"/>
                  <a:pt x="25163" y="4445"/>
                </a:cubicBezTo>
                <a:cubicBezTo>
                  <a:pt x="25254" y="4328"/>
                  <a:pt x="25384" y="4173"/>
                  <a:pt x="25358" y="4147"/>
                </a:cubicBezTo>
                <a:cubicBezTo>
                  <a:pt x="25379" y="4097"/>
                  <a:pt x="25389" y="4075"/>
                  <a:pt x="25391" y="4075"/>
                </a:cubicBezTo>
                <a:lnTo>
                  <a:pt x="25391" y="4075"/>
                </a:lnTo>
                <a:cubicBezTo>
                  <a:pt x="25393" y="4075"/>
                  <a:pt x="25390" y="4091"/>
                  <a:pt x="25384" y="4121"/>
                </a:cubicBezTo>
                <a:cubicBezTo>
                  <a:pt x="25386" y="4131"/>
                  <a:pt x="25392" y="4136"/>
                  <a:pt x="25402" y="4136"/>
                </a:cubicBezTo>
                <a:cubicBezTo>
                  <a:pt x="25452" y="4136"/>
                  <a:pt x="25587" y="4005"/>
                  <a:pt x="25630" y="3874"/>
                </a:cubicBezTo>
                <a:cubicBezTo>
                  <a:pt x="25662" y="3842"/>
                  <a:pt x="25686" y="3819"/>
                  <a:pt x="25707" y="3819"/>
                </a:cubicBezTo>
                <a:cubicBezTo>
                  <a:pt x="25712" y="3819"/>
                  <a:pt x="25717" y="3820"/>
                  <a:pt x="25721" y="3822"/>
                </a:cubicBezTo>
                <a:cubicBezTo>
                  <a:pt x="25760" y="3783"/>
                  <a:pt x="25786" y="3758"/>
                  <a:pt x="25877" y="3628"/>
                </a:cubicBezTo>
                <a:cubicBezTo>
                  <a:pt x="25903" y="3589"/>
                  <a:pt x="26058" y="3459"/>
                  <a:pt x="26136" y="3407"/>
                </a:cubicBezTo>
                <a:cubicBezTo>
                  <a:pt x="26175" y="3368"/>
                  <a:pt x="26201" y="3329"/>
                  <a:pt x="26227" y="3304"/>
                </a:cubicBezTo>
                <a:cubicBezTo>
                  <a:pt x="26253" y="3278"/>
                  <a:pt x="26279" y="3252"/>
                  <a:pt x="26279" y="3252"/>
                </a:cubicBezTo>
                <a:cubicBezTo>
                  <a:pt x="26293" y="3242"/>
                  <a:pt x="26307" y="3233"/>
                  <a:pt x="26318" y="3226"/>
                </a:cubicBezTo>
                <a:lnTo>
                  <a:pt x="26318" y="3226"/>
                </a:lnTo>
                <a:cubicBezTo>
                  <a:pt x="26319" y="3228"/>
                  <a:pt x="26321" y="3229"/>
                  <a:pt x="26325" y="3229"/>
                </a:cubicBezTo>
                <a:cubicBezTo>
                  <a:pt x="26365" y="3229"/>
                  <a:pt x="26564" y="3100"/>
                  <a:pt x="26863" y="2992"/>
                </a:cubicBezTo>
                <a:cubicBezTo>
                  <a:pt x="27106" y="2898"/>
                  <a:pt x="27330" y="2859"/>
                  <a:pt x="27455" y="2859"/>
                </a:cubicBezTo>
                <a:cubicBezTo>
                  <a:pt x="27502" y="2859"/>
                  <a:pt x="27536" y="2865"/>
                  <a:pt x="27550" y="2876"/>
                </a:cubicBezTo>
                <a:cubicBezTo>
                  <a:pt x="27550" y="2876"/>
                  <a:pt x="27602" y="2863"/>
                  <a:pt x="27654" y="2837"/>
                </a:cubicBezTo>
                <a:cubicBezTo>
                  <a:pt x="27683" y="2800"/>
                  <a:pt x="27712" y="2784"/>
                  <a:pt x="27739" y="2784"/>
                </a:cubicBezTo>
                <a:cubicBezTo>
                  <a:pt x="27760" y="2784"/>
                  <a:pt x="27779" y="2794"/>
                  <a:pt x="27796" y="2811"/>
                </a:cubicBezTo>
                <a:cubicBezTo>
                  <a:pt x="27822" y="2837"/>
                  <a:pt x="27887" y="2863"/>
                  <a:pt x="27952" y="2863"/>
                </a:cubicBezTo>
                <a:cubicBezTo>
                  <a:pt x="27974" y="2868"/>
                  <a:pt x="27997" y="2871"/>
                  <a:pt x="28020" y="2871"/>
                </a:cubicBezTo>
                <a:cubicBezTo>
                  <a:pt x="28053" y="2871"/>
                  <a:pt x="28085" y="2865"/>
                  <a:pt x="28108" y="2850"/>
                </a:cubicBezTo>
                <a:lnTo>
                  <a:pt x="28108" y="2850"/>
                </a:lnTo>
                <a:lnTo>
                  <a:pt x="28095" y="2876"/>
                </a:lnTo>
                <a:cubicBezTo>
                  <a:pt x="28118" y="2921"/>
                  <a:pt x="28176" y="2940"/>
                  <a:pt x="28236" y="2940"/>
                </a:cubicBezTo>
                <a:cubicBezTo>
                  <a:pt x="28279" y="2940"/>
                  <a:pt x="28322" y="2931"/>
                  <a:pt x="28354" y="2914"/>
                </a:cubicBezTo>
                <a:cubicBezTo>
                  <a:pt x="28389" y="2961"/>
                  <a:pt x="28413" y="3007"/>
                  <a:pt x="28465" y="3007"/>
                </a:cubicBezTo>
                <a:cubicBezTo>
                  <a:pt x="28471" y="3007"/>
                  <a:pt x="28477" y="3007"/>
                  <a:pt x="28484" y="3005"/>
                </a:cubicBezTo>
                <a:cubicBezTo>
                  <a:pt x="28523" y="3031"/>
                  <a:pt x="28523" y="3031"/>
                  <a:pt x="28497" y="3083"/>
                </a:cubicBezTo>
                <a:cubicBezTo>
                  <a:pt x="28484" y="3122"/>
                  <a:pt x="28458" y="3148"/>
                  <a:pt x="28510" y="3161"/>
                </a:cubicBezTo>
                <a:cubicBezTo>
                  <a:pt x="28521" y="3168"/>
                  <a:pt x="28530" y="3172"/>
                  <a:pt x="28538" y="3172"/>
                </a:cubicBezTo>
                <a:cubicBezTo>
                  <a:pt x="28556" y="3172"/>
                  <a:pt x="28565" y="3153"/>
                  <a:pt x="28575" y="3135"/>
                </a:cubicBezTo>
                <a:cubicBezTo>
                  <a:pt x="28575" y="3135"/>
                  <a:pt x="28614" y="3161"/>
                  <a:pt x="28652" y="3200"/>
                </a:cubicBezTo>
                <a:cubicBezTo>
                  <a:pt x="28652" y="3200"/>
                  <a:pt x="28670" y="3211"/>
                  <a:pt x="28689" y="3211"/>
                </a:cubicBezTo>
                <a:cubicBezTo>
                  <a:pt x="28699" y="3211"/>
                  <a:pt x="28709" y="3208"/>
                  <a:pt x="28717" y="3200"/>
                </a:cubicBezTo>
                <a:cubicBezTo>
                  <a:pt x="28720" y="3194"/>
                  <a:pt x="28725" y="3191"/>
                  <a:pt x="28730" y="3191"/>
                </a:cubicBezTo>
                <a:cubicBezTo>
                  <a:pt x="28748" y="3191"/>
                  <a:pt x="28778" y="3219"/>
                  <a:pt x="28808" y="3239"/>
                </a:cubicBezTo>
                <a:cubicBezTo>
                  <a:pt x="28795" y="3252"/>
                  <a:pt x="28805" y="3261"/>
                  <a:pt x="28816" y="3261"/>
                </a:cubicBezTo>
                <a:cubicBezTo>
                  <a:pt x="28828" y="3261"/>
                  <a:pt x="28841" y="3252"/>
                  <a:pt x="28834" y="3226"/>
                </a:cubicBezTo>
                <a:cubicBezTo>
                  <a:pt x="28842" y="3209"/>
                  <a:pt x="28856" y="3193"/>
                  <a:pt x="28874" y="3193"/>
                </a:cubicBezTo>
                <a:cubicBezTo>
                  <a:pt x="28885" y="3193"/>
                  <a:pt x="28898" y="3198"/>
                  <a:pt x="28912" y="3213"/>
                </a:cubicBezTo>
                <a:cubicBezTo>
                  <a:pt x="28912" y="3213"/>
                  <a:pt x="28938" y="3187"/>
                  <a:pt x="28964" y="3174"/>
                </a:cubicBezTo>
                <a:cubicBezTo>
                  <a:pt x="29003" y="3122"/>
                  <a:pt x="29029" y="3109"/>
                  <a:pt x="28964" y="3005"/>
                </a:cubicBezTo>
                <a:cubicBezTo>
                  <a:pt x="28886" y="2901"/>
                  <a:pt x="28795" y="2837"/>
                  <a:pt x="28730" y="2785"/>
                </a:cubicBezTo>
                <a:cubicBezTo>
                  <a:pt x="28688" y="2760"/>
                  <a:pt x="28657" y="2745"/>
                  <a:pt x="28637" y="2745"/>
                </a:cubicBezTo>
                <a:cubicBezTo>
                  <a:pt x="28626" y="2745"/>
                  <a:pt x="28618" y="2750"/>
                  <a:pt x="28614" y="2759"/>
                </a:cubicBezTo>
                <a:lnTo>
                  <a:pt x="28575" y="2759"/>
                </a:lnTo>
                <a:cubicBezTo>
                  <a:pt x="28549" y="2759"/>
                  <a:pt x="28523" y="2746"/>
                  <a:pt x="28484" y="2733"/>
                </a:cubicBezTo>
                <a:cubicBezTo>
                  <a:pt x="28432" y="2720"/>
                  <a:pt x="28393" y="2668"/>
                  <a:pt x="28393" y="2668"/>
                </a:cubicBezTo>
                <a:cubicBezTo>
                  <a:pt x="28406" y="2629"/>
                  <a:pt x="28173" y="2551"/>
                  <a:pt x="27874" y="2525"/>
                </a:cubicBezTo>
                <a:cubicBezTo>
                  <a:pt x="27822" y="2525"/>
                  <a:pt x="27770" y="2520"/>
                  <a:pt x="27722" y="2520"/>
                </a:cubicBezTo>
                <a:cubicBezTo>
                  <a:pt x="27698" y="2520"/>
                  <a:pt x="27675" y="2521"/>
                  <a:pt x="27654" y="2525"/>
                </a:cubicBezTo>
                <a:cubicBezTo>
                  <a:pt x="27632" y="2521"/>
                  <a:pt x="27610" y="2520"/>
                  <a:pt x="27590" y="2520"/>
                </a:cubicBezTo>
                <a:cubicBezTo>
                  <a:pt x="27549" y="2520"/>
                  <a:pt x="27511" y="2525"/>
                  <a:pt x="27485" y="2525"/>
                </a:cubicBezTo>
                <a:cubicBezTo>
                  <a:pt x="27394" y="2525"/>
                  <a:pt x="27329" y="2525"/>
                  <a:pt x="27304" y="2512"/>
                </a:cubicBezTo>
                <a:cubicBezTo>
                  <a:pt x="27282" y="2508"/>
                  <a:pt x="27262" y="2507"/>
                  <a:pt x="27244" y="2507"/>
                </a:cubicBezTo>
                <a:cubicBezTo>
                  <a:pt x="27210" y="2507"/>
                  <a:pt x="27187" y="2512"/>
                  <a:pt x="27187" y="2512"/>
                </a:cubicBezTo>
                <a:cubicBezTo>
                  <a:pt x="27187" y="2538"/>
                  <a:pt x="26850" y="2590"/>
                  <a:pt x="26499" y="2772"/>
                </a:cubicBezTo>
                <a:cubicBezTo>
                  <a:pt x="26318" y="2850"/>
                  <a:pt x="26149" y="2966"/>
                  <a:pt x="26032" y="3057"/>
                </a:cubicBezTo>
                <a:cubicBezTo>
                  <a:pt x="25916" y="3135"/>
                  <a:pt x="25851" y="3213"/>
                  <a:pt x="25864" y="3226"/>
                </a:cubicBezTo>
                <a:cubicBezTo>
                  <a:pt x="25825" y="3252"/>
                  <a:pt x="25786" y="3291"/>
                  <a:pt x="25786" y="3291"/>
                </a:cubicBezTo>
                <a:cubicBezTo>
                  <a:pt x="25782" y="3287"/>
                  <a:pt x="25778" y="3285"/>
                  <a:pt x="25773" y="3285"/>
                </a:cubicBezTo>
                <a:cubicBezTo>
                  <a:pt x="25739" y="3285"/>
                  <a:pt x="25672" y="3351"/>
                  <a:pt x="25604" y="3407"/>
                </a:cubicBezTo>
                <a:cubicBezTo>
                  <a:pt x="25553" y="3511"/>
                  <a:pt x="25475" y="3589"/>
                  <a:pt x="25475" y="3589"/>
                </a:cubicBezTo>
                <a:cubicBezTo>
                  <a:pt x="25472" y="3583"/>
                  <a:pt x="25468" y="3581"/>
                  <a:pt x="25463" y="3581"/>
                </a:cubicBezTo>
                <a:cubicBezTo>
                  <a:pt x="25444" y="3581"/>
                  <a:pt x="25407" y="3618"/>
                  <a:pt x="25345" y="3680"/>
                </a:cubicBezTo>
                <a:cubicBezTo>
                  <a:pt x="25280" y="3758"/>
                  <a:pt x="25241" y="3796"/>
                  <a:pt x="25267" y="3809"/>
                </a:cubicBezTo>
                <a:cubicBezTo>
                  <a:pt x="25241" y="3848"/>
                  <a:pt x="25008" y="4134"/>
                  <a:pt x="24904" y="4224"/>
                </a:cubicBezTo>
                <a:cubicBezTo>
                  <a:pt x="24839" y="4250"/>
                  <a:pt x="24839" y="4315"/>
                  <a:pt x="24839" y="4367"/>
                </a:cubicBezTo>
                <a:cubicBezTo>
                  <a:pt x="24865" y="4393"/>
                  <a:pt x="24852" y="4445"/>
                  <a:pt x="24826" y="4484"/>
                </a:cubicBezTo>
                <a:cubicBezTo>
                  <a:pt x="24826" y="4484"/>
                  <a:pt x="24800" y="4471"/>
                  <a:pt x="24774" y="4445"/>
                </a:cubicBezTo>
                <a:cubicBezTo>
                  <a:pt x="24780" y="4422"/>
                  <a:pt x="24783" y="4409"/>
                  <a:pt x="24779" y="4409"/>
                </a:cubicBezTo>
                <a:cubicBezTo>
                  <a:pt x="24774" y="4409"/>
                  <a:pt x="24758" y="4428"/>
                  <a:pt x="24722" y="4471"/>
                </a:cubicBezTo>
                <a:cubicBezTo>
                  <a:pt x="24696" y="4510"/>
                  <a:pt x="24671" y="4549"/>
                  <a:pt x="24671" y="4549"/>
                </a:cubicBezTo>
                <a:cubicBezTo>
                  <a:pt x="24696" y="4562"/>
                  <a:pt x="24554" y="4769"/>
                  <a:pt x="24359" y="5029"/>
                </a:cubicBezTo>
                <a:cubicBezTo>
                  <a:pt x="24100" y="5366"/>
                  <a:pt x="24009" y="5444"/>
                  <a:pt x="24035" y="5470"/>
                </a:cubicBezTo>
                <a:cubicBezTo>
                  <a:pt x="24061" y="5496"/>
                  <a:pt x="24022" y="5534"/>
                  <a:pt x="23905" y="5612"/>
                </a:cubicBezTo>
                <a:cubicBezTo>
                  <a:pt x="23659" y="5729"/>
                  <a:pt x="23659" y="5716"/>
                  <a:pt x="23646" y="5781"/>
                </a:cubicBezTo>
                <a:cubicBezTo>
                  <a:pt x="23660" y="5767"/>
                  <a:pt x="23671" y="5761"/>
                  <a:pt x="23680" y="5761"/>
                </a:cubicBezTo>
                <a:cubicBezTo>
                  <a:pt x="23696" y="5761"/>
                  <a:pt x="23707" y="5777"/>
                  <a:pt x="23724" y="5794"/>
                </a:cubicBezTo>
                <a:cubicBezTo>
                  <a:pt x="23754" y="5824"/>
                  <a:pt x="23745" y="5854"/>
                  <a:pt x="23703" y="5854"/>
                </a:cubicBezTo>
                <a:cubicBezTo>
                  <a:pt x="23691" y="5854"/>
                  <a:pt x="23676" y="5852"/>
                  <a:pt x="23659" y="5846"/>
                </a:cubicBezTo>
                <a:cubicBezTo>
                  <a:pt x="23657" y="5845"/>
                  <a:pt x="23656" y="5845"/>
                  <a:pt x="23654" y="5845"/>
                </a:cubicBezTo>
                <a:cubicBezTo>
                  <a:pt x="23620" y="5845"/>
                  <a:pt x="23509" y="5942"/>
                  <a:pt x="23386" y="6040"/>
                </a:cubicBezTo>
                <a:cubicBezTo>
                  <a:pt x="23257" y="6144"/>
                  <a:pt x="23127" y="6235"/>
                  <a:pt x="23114" y="6274"/>
                </a:cubicBezTo>
                <a:lnTo>
                  <a:pt x="23101" y="6248"/>
                </a:lnTo>
                <a:cubicBezTo>
                  <a:pt x="23098" y="6241"/>
                  <a:pt x="23093" y="6238"/>
                  <a:pt x="23085" y="6238"/>
                </a:cubicBezTo>
                <a:cubicBezTo>
                  <a:pt x="23061" y="6238"/>
                  <a:pt x="23012" y="6265"/>
                  <a:pt x="22907" y="6313"/>
                </a:cubicBezTo>
                <a:cubicBezTo>
                  <a:pt x="22829" y="6339"/>
                  <a:pt x="22790" y="6352"/>
                  <a:pt x="22790" y="6352"/>
                </a:cubicBezTo>
                <a:cubicBezTo>
                  <a:pt x="22803" y="6378"/>
                  <a:pt x="22751" y="6403"/>
                  <a:pt x="22699" y="6429"/>
                </a:cubicBezTo>
                <a:cubicBezTo>
                  <a:pt x="22634" y="6429"/>
                  <a:pt x="22569" y="6429"/>
                  <a:pt x="22569" y="6416"/>
                </a:cubicBezTo>
                <a:cubicBezTo>
                  <a:pt x="22547" y="6401"/>
                  <a:pt x="22537" y="6395"/>
                  <a:pt x="22518" y="6395"/>
                </a:cubicBezTo>
                <a:cubicBezTo>
                  <a:pt x="22504" y="6395"/>
                  <a:pt x="22485" y="6398"/>
                  <a:pt x="22453" y="6403"/>
                </a:cubicBezTo>
                <a:cubicBezTo>
                  <a:pt x="22401" y="6442"/>
                  <a:pt x="22323" y="6455"/>
                  <a:pt x="22271" y="6455"/>
                </a:cubicBezTo>
                <a:cubicBezTo>
                  <a:pt x="22206" y="6442"/>
                  <a:pt x="22154" y="6429"/>
                  <a:pt x="22167" y="6416"/>
                </a:cubicBezTo>
                <a:cubicBezTo>
                  <a:pt x="22167" y="6416"/>
                  <a:pt x="22128" y="6403"/>
                  <a:pt x="22089" y="6403"/>
                </a:cubicBezTo>
                <a:cubicBezTo>
                  <a:pt x="22073" y="6414"/>
                  <a:pt x="22050" y="6418"/>
                  <a:pt x="22025" y="6418"/>
                </a:cubicBezTo>
                <a:cubicBezTo>
                  <a:pt x="21992" y="6418"/>
                  <a:pt x="21956" y="6411"/>
                  <a:pt x="21934" y="6403"/>
                </a:cubicBezTo>
                <a:cubicBezTo>
                  <a:pt x="21871" y="6396"/>
                  <a:pt x="21832" y="6383"/>
                  <a:pt x="21816" y="6383"/>
                </a:cubicBezTo>
                <a:cubicBezTo>
                  <a:pt x="21807" y="6383"/>
                  <a:pt x="21807" y="6388"/>
                  <a:pt x="21817" y="6403"/>
                </a:cubicBezTo>
                <a:cubicBezTo>
                  <a:pt x="21806" y="6436"/>
                  <a:pt x="21804" y="6459"/>
                  <a:pt x="21782" y="6459"/>
                </a:cubicBezTo>
                <a:cubicBezTo>
                  <a:pt x="21778" y="6459"/>
                  <a:pt x="21772" y="6458"/>
                  <a:pt x="21765" y="6455"/>
                </a:cubicBezTo>
                <a:lnTo>
                  <a:pt x="21765" y="6429"/>
                </a:lnTo>
                <a:cubicBezTo>
                  <a:pt x="21778" y="6391"/>
                  <a:pt x="21661" y="6365"/>
                  <a:pt x="21519" y="6287"/>
                </a:cubicBezTo>
                <a:cubicBezTo>
                  <a:pt x="21337" y="6196"/>
                  <a:pt x="21272" y="6144"/>
                  <a:pt x="21259" y="6092"/>
                </a:cubicBezTo>
                <a:lnTo>
                  <a:pt x="21207" y="6092"/>
                </a:lnTo>
                <a:cubicBezTo>
                  <a:pt x="21156" y="6092"/>
                  <a:pt x="21130" y="6066"/>
                  <a:pt x="21143" y="6040"/>
                </a:cubicBezTo>
                <a:cubicBezTo>
                  <a:pt x="21130" y="6001"/>
                  <a:pt x="21000" y="5885"/>
                  <a:pt x="20922" y="5846"/>
                </a:cubicBezTo>
                <a:lnTo>
                  <a:pt x="20857" y="5794"/>
                </a:lnTo>
                <a:cubicBezTo>
                  <a:pt x="20870" y="5716"/>
                  <a:pt x="20792" y="5625"/>
                  <a:pt x="20715" y="5625"/>
                </a:cubicBezTo>
                <a:cubicBezTo>
                  <a:pt x="20741" y="5612"/>
                  <a:pt x="20715" y="5573"/>
                  <a:pt x="20689" y="5547"/>
                </a:cubicBezTo>
                <a:cubicBezTo>
                  <a:pt x="20611" y="5496"/>
                  <a:pt x="20507" y="5353"/>
                  <a:pt x="20533" y="5340"/>
                </a:cubicBezTo>
                <a:lnTo>
                  <a:pt x="20507" y="5301"/>
                </a:lnTo>
                <a:cubicBezTo>
                  <a:pt x="20468" y="5288"/>
                  <a:pt x="20442" y="5249"/>
                  <a:pt x="20416" y="5210"/>
                </a:cubicBezTo>
                <a:cubicBezTo>
                  <a:pt x="20390" y="5171"/>
                  <a:pt x="20377" y="5132"/>
                  <a:pt x="20325" y="5119"/>
                </a:cubicBezTo>
                <a:cubicBezTo>
                  <a:pt x="20274" y="5093"/>
                  <a:pt x="20248" y="5055"/>
                  <a:pt x="20248" y="5055"/>
                </a:cubicBezTo>
                <a:cubicBezTo>
                  <a:pt x="20242" y="5037"/>
                  <a:pt x="20249" y="5030"/>
                  <a:pt x="20263" y="5030"/>
                </a:cubicBezTo>
                <a:cubicBezTo>
                  <a:pt x="20279" y="5030"/>
                  <a:pt x="20304" y="5040"/>
                  <a:pt x="20325" y="5055"/>
                </a:cubicBezTo>
                <a:cubicBezTo>
                  <a:pt x="20341" y="5068"/>
                  <a:pt x="20351" y="5073"/>
                  <a:pt x="20356" y="5073"/>
                </a:cubicBezTo>
                <a:cubicBezTo>
                  <a:pt x="20375" y="5073"/>
                  <a:pt x="20315" y="4984"/>
                  <a:pt x="20222" y="4912"/>
                </a:cubicBezTo>
                <a:cubicBezTo>
                  <a:pt x="20155" y="4860"/>
                  <a:pt x="20127" y="4838"/>
                  <a:pt x="20131" y="4838"/>
                </a:cubicBezTo>
                <a:lnTo>
                  <a:pt x="20131" y="4838"/>
                </a:lnTo>
                <a:cubicBezTo>
                  <a:pt x="20134" y="4838"/>
                  <a:pt x="20157" y="4851"/>
                  <a:pt x="20196" y="4873"/>
                </a:cubicBezTo>
                <a:cubicBezTo>
                  <a:pt x="20223" y="4887"/>
                  <a:pt x="20251" y="4901"/>
                  <a:pt x="20259" y="4901"/>
                </a:cubicBezTo>
                <a:cubicBezTo>
                  <a:pt x="20266" y="4901"/>
                  <a:pt x="20258" y="4890"/>
                  <a:pt x="20222" y="4860"/>
                </a:cubicBezTo>
                <a:cubicBezTo>
                  <a:pt x="20222" y="4860"/>
                  <a:pt x="20189" y="4794"/>
                  <a:pt x="20163" y="4794"/>
                </a:cubicBezTo>
                <a:cubicBezTo>
                  <a:pt x="20161" y="4794"/>
                  <a:pt x="20159" y="4794"/>
                  <a:pt x="20157" y="4795"/>
                </a:cubicBezTo>
                <a:lnTo>
                  <a:pt x="20105" y="4665"/>
                </a:lnTo>
                <a:cubicBezTo>
                  <a:pt x="20092" y="4575"/>
                  <a:pt x="20079" y="4536"/>
                  <a:pt x="20053" y="4484"/>
                </a:cubicBezTo>
                <a:cubicBezTo>
                  <a:pt x="20014" y="4458"/>
                  <a:pt x="20014" y="4458"/>
                  <a:pt x="20027" y="4406"/>
                </a:cubicBezTo>
                <a:cubicBezTo>
                  <a:pt x="20049" y="4395"/>
                  <a:pt x="20043" y="4365"/>
                  <a:pt x="19999" y="4365"/>
                </a:cubicBezTo>
                <a:cubicBezTo>
                  <a:pt x="19992" y="4365"/>
                  <a:pt x="19984" y="4365"/>
                  <a:pt x="19975" y="4367"/>
                </a:cubicBezTo>
                <a:cubicBezTo>
                  <a:pt x="19936" y="4341"/>
                  <a:pt x="19910" y="4302"/>
                  <a:pt x="19923" y="4237"/>
                </a:cubicBezTo>
                <a:cubicBezTo>
                  <a:pt x="19981" y="4226"/>
                  <a:pt x="19977" y="4183"/>
                  <a:pt x="19948" y="4183"/>
                </a:cubicBezTo>
                <a:cubicBezTo>
                  <a:pt x="19945" y="4183"/>
                  <a:pt x="19941" y="4184"/>
                  <a:pt x="19936" y="4186"/>
                </a:cubicBezTo>
                <a:cubicBezTo>
                  <a:pt x="19897" y="4160"/>
                  <a:pt x="19884" y="4108"/>
                  <a:pt x="19884" y="4108"/>
                </a:cubicBezTo>
                <a:cubicBezTo>
                  <a:pt x="19910" y="4095"/>
                  <a:pt x="19768" y="3706"/>
                  <a:pt x="19625" y="3291"/>
                </a:cubicBezTo>
                <a:cubicBezTo>
                  <a:pt x="19614" y="3246"/>
                  <a:pt x="19573" y="3210"/>
                  <a:pt x="19546" y="3210"/>
                </a:cubicBezTo>
                <a:cubicBezTo>
                  <a:pt x="19542" y="3210"/>
                  <a:pt x="19538" y="3211"/>
                  <a:pt x="19534" y="3213"/>
                </a:cubicBezTo>
                <a:cubicBezTo>
                  <a:pt x="19513" y="3221"/>
                  <a:pt x="19503" y="3226"/>
                  <a:pt x="19499" y="3226"/>
                </a:cubicBezTo>
                <a:cubicBezTo>
                  <a:pt x="19492" y="3226"/>
                  <a:pt x="19513" y="3208"/>
                  <a:pt x="19521" y="3174"/>
                </a:cubicBezTo>
                <a:cubicBezTo>
                  <a:pt x="19570" y="3115"/>
                  <a:pt x="19568" y="3043"/>
                  <a:pt x="19530" y="3043"/>
                </a:cubicBezTo>
                <a:cubicBezTo>
                  <a:pt x="19518" y="3043"/>
                  <a:pt x="19502" y="3051"/>
                  <a:pt x="19482" y="3070"/>
                </a:cubicBezTo>
                <a:cubicBezTo>
                  <a:pt x="19465" y="3105"/>
                  <a:pt x="19455" y="3124"/>
                  <a:pt x="19452" y="3124"/>
                </a:cubicBezTo>
                <a:cubicBezTo>
                  <a:pt x="19449" y="3124"/>
                  <a:pt x="19455" y="3095"/>
                  <a:pt x="19469" y="3031"/>
                </a:cubicBezTo>
                <a:cubicBezTo>
                  <a:pt x="19482" y="2966"/>
                  <a:pt x="19482" y="2966"/>
                  <a:pt x="19431" y="2940"/>
                </a:cubicBezTo>
                <a:cubicBezTo>
                  <a:pt x="19428" y="2942"/>
                  <a:pt x="19425" y="2942"/>
                  <a:pt x="19422" y="2942"/>
                </a:cubicBezTo>
                <a:cubicBezTo>
                  <a:pt x="19402" y="2942"/>
                  <a:pt x="19394" y="2900"/>
                  <a:pt x="19418" y="2889"/>
                </a:cubicBezTo>
                <a:cubicBezTo>
                  <a:pt x="19429" y="2841"/>
                  <a:pt x="19441" y="2783"/>
                  <a:pt x="19423" y="2783"/>
                </a:cubicBezTo>
                <a:cubicBezTo>
                  <a:pt x="19422" y="2783"/>
                  <a:pt x="19420" y="2784"/>
                  <a:pt x="19418" y="2785"/>
                </a:cubicBezTo>
                <a:cubicBezTo>
                  <a:pt x="19418" y="2785"/>
                  <a:pt x="19392" y="2733"/>
                  <a:pt x="19405" y="2681"/>
                </a:cubicBezTo>
                <a:cubicBezTo>
                  <a:pt x="19418" y="2629"/>
                  <a:pt x="19366" y="2590"/>
                  <a:pt x="19314" y="2551"/>
                </a:cubicBezTo>
                <a:cubicBezTo>
                  <a:pt x="19223" y="2449"/>
                  <a:pt x="19192" y="2406"/>
                  <a:pt x="19238" y="2406"/>
                </a:cubicBezTo>
                <a:cubicBezTo>
                  <a:pt x="19245" y="2406"/>
                  <a:pt x="19252" y="2407"/>
                  <a:pt x="19262" y="2409"/>
                </a:cubicBezTo>
                <a:cubicBezTo>
                  <a:pt x="19266" y="2410"/>
                  <a:pt x="19270" y="2411"/>
                  <a:pt x="19273" y="2411"/>
                </a:cubicBezTo>
                <a:cubicBezTo>
                  <a:pt x="19326" y="2411"/>
                  <a:pt x="19206" y="2213"/>
                  <a:pt x="19132" y="2188"/>
                </a:cubicBezTo>
                <a:cubicBezTo>
                  <a:pt x="19041" y="2175"/>
                  <a:pt x="19054" y="2175"/>
                  <a:pt x="19080" y="2162"/>
                </a:cubicBezTo>
                <a:cubicBezTo>
                  <a:pt x="19106" y="2149"/>
                  <a:pt x="19080" y="2097"/>
                  <a:pt x="19080" y="2097"/>
                </a:cubicBezTo>
                <a:cubicBezTo>
                  <a:pt x="19054" y="2058"/>
                  <a:pt x="19041" y="2007"/>
                  <a:pt x="19067" y="1994"/>
                </a:cubicBezTo>
                <a:cubicBezTo>
                  <a:pt x="19067" y="1994"/>
                  <a:pt x="19041" y="1955"/>
                  <a:pt x="18964" y="1877"/>
                </a:cubicBezTo>
                <a:cubicBezTo>
                  <a:pt x="18860" y="1812"/>
                  <a:pt x="18808" y="1669"/>
                  <a:pt x="18834" y="1591"/>
                </a:cubicBezTo>
                <a:lnTo>
                  <a:pt x="18743" y="1527"/>
                </a:lnTo>
                <a:cubicBezTo>
                  <a:pt x="18665" y="1514"/>
                  <a:pt x="18613" y="1488"/>
                  <a:pt x="18665" y="1449"/>
                </a:cubicBezTo>
                <a:lnTo>
                  <a:pt x="18691" y="1436"/>
                </a:lnTo>
                <a:cubicBezTo>
                  <a:pt x="18613" y="1423"/>
                  <a:pt x="18510" y="1241"/>
                  <a:pt x="18561" y="1202"/>
                </a:cubicBezTo>
                <a:cubicBezTo>
                  <a:pt x="18574" y="1189"/>
                  <a:pt x="18574" y="1189"/>
                  <a:pt x="18549" y="1138"/>
                </a:cubicBezTo>
                <a:lnTo>
                  <a:pt x="18523" y="1163"/>
                </a:lnTo>
                <a:cubicBezTo>
                  <a:pt x="18507" y="1171"/>
                  <a:pt x="18491" y="1184"/>
                  <a:pt x="18475" y="1184"/>
                </a:cubicBezTo>
                <a:cubicBezTo>
                  <a:pt x="18465" y="1184"/>
                  <a:pt x="18455" y="1179"/>
                  <a:pt x="18445" y="1163"/>
                </a:cubicBezTo>
                <a:cubicBezTo>
                  <a:pt x="18406" y="1112"/>
                  <a:pt x="18367" y="1086"/>
                  <a:pt x="18393" y="1060"/>
                </a:cubicBezTo>
                <a:cubicBezTo>
                  <a:pt x="18381" y="1002"/>
                  <a:pt x="18370" y="954"/>
                  <a:pt x="18349" y="954"/>
                </a:cubicBezTo>
                <a:cubicBezTo>
                  <a:pt x="18346" y="954"/>
                  <a:pt x="18344" y="955"/>
                  <a:pt x="18341" y="956"/>
                </a:cubicBezTo>
                <a:cubicBezTo>
                  <a:pt x="18341" y="956"/>
                  <a:pt x="18315" y="917"/>
                  <a:pt x="18289" y="865"/>
                </a:cubicBezTo>
                <a:cubicBezTo>
                  <a:pt x="18250" y="826"/>
                  <a:pt x="18211" y="774"/>
                  <a:pt x="18133" y="709"/>
                </a:cubicBezTo>
                <a:cubicBezTo>
                  <a:pt x="18069" y="697"/>
                  <a:pt x="17991" y="619"/>
                  <a:pt x="18004" y="606"/>
                </a:cubicBezTo>
                <a:cubicBezTo>
                  <a:pt x="18004" y="606"/>
                  <a:pt x="17913" y="528"/>
                  <a:pt x="17848" y="528"/>
                </a:cubicBezTo>
                <a:cubicBezTo>
                  <a:pt x="17757" y="463"/>
                  <a:pt x="17705" y="437"/>
                  <a:pt x="17731" y="411"/>
                </a:cubicBezTo>
                <a:cubicBezTo>
                  <a:pt x="17744" y="385"/>
                  <a:pt x="17744" y="372"/>
                  <a:pt x="17680" y="372"/>
                </a:cubicBezTo>
                <a:cubicBezTo>
                  <a:pt x="17676" y="380"/>
                  <a:pt x="17669" y="383"/>
                  <a:pt x="17659" y="383"/>
                </a:cubicBezTo>
                <a:cubicBezTo>
                  <a:pt x="17636" y="383"/>
                  <a:pt x="17599" y="365"/>
                  <a:pt x="17563" y="346"/>
                </a:cubicBezTo>
                <a:cubicBezTo>
                  <a:pt x="17511" y="320"/>
                  <a:pt x="17459" y="294"/>
                  <a:pt x="17459" y="294"/>
                </a:cubicBezTo>
                <a:cubicBezTo>
                  <a:pt x="17453" y="307"/>
                  <a:pt x="17449" y="314"/>
                  <a:pt x="17441" y="314"/>
                </a:cubicBezTo>
                <a:cubicBezTo>
                  <a:pt x="17433" y="314"/>
                  <a:pt x="17420" y="307"/>
                  <a:pt x="17394" y="294"/>
                </a:cubicBezTo>
                <a:cubicBezTo>
                  <a:pt x="17355" y="268"/>
                  <a:pt x="17200" y="178"/>
                  <a:pt x="17148" y="165"/>
                </a:cubicBezTo>
                <a:cubicBezTo>
                  <a:pt x="17063" y="139"/>
                  <a:pt x="17021" y="126"/>
                  <a:pt x="17007" y="126"/>
                </a:cubicBezTo>
                <a:cubicBezTo>
                  <a:pt x="16992" y="126"/>
                  <a:pt x="17005" y="139"/>
                  <a:pt x="17031" y="165"/>
                </a:cubicBezTo>
                <a:cubicBezTo>
                  <a:pt x="17057" y="171"/>
                  <a:pt x="17067" y="181"/>
                  <a:pt x="17059" y="181"/>
                </a:cubicBezTo>
                <a:cubicBezTo>
                  <a:pt x="17050" y="181"/>
                  <a:pt x="17024" y="171"/>
                  <a:pt x="16979" y="139"/>
                </a:cubicBezTo>
                <a:cubicBezTo>
                  <a:pt x="16953" y="139"/>
                  <a:pt x="16901" y="113"/>
                  <a:pt x="16823" y="87"/>
                </a:cubicBezTo>
                <a:cubicBezTo>
                  <a:pt x="16759" y="61"/>
                  <a:pt x="16681" y="48"/>
                  <a:pt x="16590" y="35"/>
                </a:cubicBezTo>
                <a:cubicBezTo>
                  <a:pt x="16473" y="22"/>
                  <a:pt x="16421" y="22"/>
                  <a:pt x="16395" y="22"/>
                </a:cubicBezTo>
                <a:cubicBezTo>
                  <a:pt x="16357" y="35"/>
                  <a:pt x="16357" y="35"/>
                  <a:pt x="16357" y="48"/>
                </a:cubicBezTo>
                <a:cubicBezTo>
                  <a:pt x="16389" y="80"/>
                  <a:pt x="16389" y="97"/>
                  <a:pt x="16374" y="97"/>
                </a:cubicBezTo>
                <a:cubicBezTo>
                  <a:pt x="16360" y="97"/>
                  <a:pt x="16331" y="80"/>
                  <a:pt x="16305" y="48"/>
                </a:cubicBezTo>
                <a:cubicBezTo>
                  <a:pt x="16242" y="13"/>
                  <a:pt x="16198" y="1"/>
                  <a:pt x="16171" y="1"/>
                </a:cubicBezTo>
                <a:close/>
                <a:moveTo>
                  <a:pt x="7861" y="8245"/>
                </a:moveTo>
                <a:cubicBezTo>
                  <a:pt x="7861" y="8245"/>
                  <a:pt x="7796" y="8258"/>
                  <a:pt x="7796" y="8284"/>
                </a:cubicBezTo>
                <a:cubicBezTo>
                  <a:pt x="7789" y="8299"/>
                  <a:pt x="7803" y="8314"/>
                  <a:pt x="7831" y="8314"/>
                </a:cubicBezTo>
                <a:cubicBezTo>
                  <a:pt x="7852" y="8314"/>
                  <a:pt x="7880" y="8306"/>
                  <a:pt x="7913" y="8284"/>
                </a:cubicBezTo>
                <a:cubicBezTo>
                  <a:pt x="7926" y="8258"/>
                  <a:pt x="7926" y="8258"/>
                  <a:pt x="7861" y="8245"/>
                </a:cubicBezTo>
                <a:close/>
              </a:path>
            </a:pathLst>
          </a:custGeom>
          <a:solidFill>
            <a:srgbClr val="F04148"/>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9"/>
          <p:cNvSpPr/>
          <p:nvPr/>
        </p:nvSpPr>
        <p:spPr>
          <a:xfrm>
            <a:off x="-227839" y="4208700"/>
            <a:ext cx="715879" cy="223495"/>
          </a:xfrm>
          <a:custGeom>
            <a:avLst/>
            <a:gdLst/>
            <a:ahLst/>
            <a:cxnLst/>
            <a:rect l="l" t="t" r="r" b="b"/>
            <a:pathLst>
              <a:path w="14294" h="5080" extrusionOk="0">
                <a:moveTo>
                  <a:pt x="14158" y="409"/>
                </a:moveTo>
                <a:cubicBezTo>
                  <a:pt x="14191" y="409"/>
                  <a:pt x="14162" y="449"/>
                  <a:pt x="14099" y="481"/>
                </a:cubicBezTo>
                <a:cubicBezTo>
                  <a:pt x="14081" y="499"/>
                  <a:pt x="14071" y="508"/>
                  <a:pt x="14069" y="508"/>
                </a:cubicBezTo>
                <a:cubicBezTo>
                  <a:pt x="14066" y="508"/>
                  <a:pt x="14072" y="495"/>
                  <a:pt x="14086" y="468"/>
                </a:cubicBezTo>
                <a:cubicBezTo>
                  <a:pt x="14099" y="442"/>
                  <a:pt x="14112" y="416"/>
                  <a:pt x="14125" y="416"/>
                </a:cubicBezTo>
                <a:cubicBezTo>
                  <a:pt x="14139" y="411"/>
                  <a:pt x="14150" y="409"/>
                  <a:pt x="14158" y="409"/>
                </a:cubicBezTo>
                <a:close/>
                <a:moveTo>
                  <a:pt x="10895" y="429"/>
                </a:moveTo>
                <a:cubicBezTo>
                  <a:pt x="10921" y="429"/>
                  <a:pt x="10921" y="429"/>
                  <a:pt x="10934" y="455"/>
                </a:cubicBezTo>
                <a:cubicBezTo>
                  <a:pt x="10947" y="481"/>
                  <a:pt x="10934" y="520"/>
                  <a:pt x="10921" y="533"/>
                </a:cubicBezTo>
                <a:cubicBezTo>
                  <a:pt x="10919" y="534"/>
                  <a:pt x="10917" y="534"/>
                  <a:pt x="10914" y="534"/>
                </a:cubicBezTo>
                <a:cubicBezTo>
                  <a:pt x="10891" y="534"/>
                  <a:pt x="10872" y="476"/>
                  <a:pt x="10895" y="429"/>
                </a:cubicBezTo>
                <a:close/>
                <a:moveTo>
                  <a:pt x="10266" y="887"/>
                </a:moveTo>
                <a:cubicBezTo>
                  <a:pt x="10267" y="887"/>
                  <a:pt x="10270" y="890"/>
                  <a:pt x="10273" y="896"/>
                </a:cubicBezTo>
                <a:cubicBezTo>
                  <a:pt x="10273" y="896"/>
                  <a:pt x="10299" y="922"/>
                  <a:pt x="10286" y="961"/>
                </a:cubicBezTo>
                <a:cubicBezTo>
                  <a:pt x="10295" y="961"/>
                  <a:pt x="10290" y="982"/>
                  <a:pt x="10282" y="982"/>
                </a:cubicBezTo>
                <a:cubicBezTo>
                  <a:pt x="10279" y="982"/>
                  <a:pt x="10276" y="980"/>
                  <a:pt x="10273" y="974"/>
                </a:cubicBezTo>
                <a:lnTo>
                  <a:pt x="10260" y="948"/>
                </a:lnTo>
                <a:cubicBezTo>
                  <a:pt x="10260" y="917"/>
                  <a:pt x="10260" y="887"/>
                  <a:pt x="10266" y="887"/>
                </a:cubicBezTo>
                <a:close/>
                <a:moveTo>
                  <a:pt x="2698" y="1012"/>
                </a:moveTo>
                <a:lnTo>
                  <a:pt x="2685" y="1038"/>
                </a:lnTo>
                <a:lnTo>
                  <a:pt x="2672" y="1077"/>
                </a:lnTo>
                <a:lnTo>
                  <a:pt x="2646" y="1038"/>
                </a:lnTo>
                <a:cubicBezTo>
                  <a:pt x="2646" y="1012"/>
                  <a:pt x="2672" y="1012"/>
                  <a:pt x="2698" y="1012"/>
                </a:cubicBezTo>
                <a:close/>
                <a:moveTo>
                  <a:pt x="3356" y="1070"/>
                </a:moveTo>
                <a:cubicBezTo>
                  <a:pt x="3368" y="1070"/>
                  <a:pt x="3359" y="1082"/>
                  <a:pt x="3333" y="1116"/>
                </a:cubicBezTo>
                <a:lnTo>
                  <a:pt x="3269" y="1155"/>
                </a:lnTo>
                <a:cubicBezTo>
                  <a:pt x="3243" y="1155"/>
                  <a:pt x="3282" y="1129"/>
                  <a:pt x="3321" y="1077"/>
                </a:cubicBezTo>
                <a:cubicBezTo>
                  <a:pt x="3338" y="1073"/>
                  <a:pt x="3349" y="1070"/>
                  <a:pt x="3356" y="1070"/>
                </a:cubicBezTo>
                <a:close/>
                <a:moveTo>
                  <a:pt x="2806" y="1070"/>
                </a:moveTo>
                <a:cubicBezTo>
                  <a:pt x="2811" y="1070"/>
                  <a:pt x="2808" y="1087"/>
                  <a:pt x="2802" y="1116"/>
                </a:cubicBezTo>
                <a:cubicBezTo>
                  <a:pt x="2802" y="1142"/>
                  <a:pt x="2802" y="1168"/>
                  <a:pt x="2750" y="1207"/>
                </a:cubicBezTo>
                <a:cubicBezTo>
                  <a:pt x="2724" y="1194"/>
                  <a:pt x="2711" y="1194"/>
                  <a:pt x="2711" y="1194"/>
                </a:cubicBezTo>
                <a:cubicBezTo>
                  <a:pt x="2711" y="1194"/>
                  <a:pt x="2737" y="1168"/>
                  <a:pt x="2750" y="1142"/>
                </a:cubicBezTo>
                <a:cubicBezTo>
                  <a:pt x="2785" y="1093"/>
                  <a:pt x="2801" y="1070"/>
                  <a:pt x="2806" y="1070"/>
                </a:cubicBezTo>
                <a:close/>
                <a:moveTo>
                  <a:pt x="3463" y="1246"/>
                </a:moveTo>
                <a:lnTo>
                  <a:pt x="3489" y="1259"/>
                </a:lnTo>
                <a:cubicBezTo>
                  <a:pt x="3478" y="1281"/>
                  <a:pt x="3467" y="1313"/>
                  <a:pt x="3456" y="1313"/>
                </a:cubicBezTo>
                <a:cubicBezTo>
                  <a:pt x="3454" y="1313"/>
                  <a:pt x="3452" y="1313"/>
                  <a:pt x="3450" y="1311"/>
                </a:cubicBezTo>
                <a:lnTo>
                  <a:pt x="3424" y="1298"/>
                </a:lnTo>
                <a:cubicBezTo>
                  <a:pt x="3437" y="1272"/>
                  <a:pt x="3463" y="1246"/>
                  <a:pt x="3463" y="1246"/>
                </a:cubicBezTo>
                <a:close/>
                <a:moveTo>
                  <a:pt x="1620" y="1346"/>
                </a:moveTo>
                <a:cubicBezTo>
                  <a:pt x="1637" y="1346"/>
                  <a:pt x="1641" y="1372"/>
                  <a:pt x="1608" y="1415"/>
                </a:cubicBezTo>
                <a:cubicBezTo>
                  <a:pt x="1595" y="1415"/>
                  <a:pt x="1570" y="1428"/>
                  <a:pt x="1570" y="1428"/>
                </a:cubicBezTo>
                <a:cubicBezTo>
                  <a:pt x="1557" y="1402"/>
                  <a:pt x="1595" y="1350"/>
                  <a:pt x="1608" y="1350"/>
                </a:cubicBezTo>
                <a:cubicBezTo>
                  <a:pt x="1613" y="1347"/>
                  <a:pt x="1617" y="1346"/>
                  <a:pt x="1620" y="1346"/>
                </a:cubicBezTo>
                <a:close/>
                <a:moveTo>
                  <a:pt x="1785" y="1354"/>
                </a:moveTo>
                <a:cubicBezTo>
                  <a:pt x="1777" y="1354"/>
                  <a:pt x="1769" y="1357"/>
                  <a:pt x="1764" y="1363"/>
                </a:cubicBezTo>
                <a:cubicBezTo>
                  <a:pt x="1752" y="1357"/>
                  <a:pt x="1743" y="1354"/>
                  <a:pt x="1735" y="1354"/>
                </a:cubicBezTo>
                <a:cubicBezTo>
                  <a:pt x="1708" y="1354"/>
                  <a:pt x="1702" y="1384"/>
                  <a:pt x="1712" y="1415"/>
                </a:cubicBezTo>
                <a:cubicBezTo>
                  <a:pt x="1718" y="1425"/>
                  <a:pt x="1723" y="1430"/>
                  <a:pt x="1731" y="1430"/>
                </a:cubicBezTo>
                <a:cubicBezTo>
                  <a:pt x="1741" y="1430"/>
                  <a:pt x="1755" y="1422"/>
                  <a:pt x="1777" y="1415"/>
                </a:cubicBezTo>
                <a:cubicBezTo>
                  <a:pt x="1803" y="1415"/>
                  <a:pt x="1816" y="1376"/>
                  <a:pt x="1816" y="1376"/>
                </a:cubicBezTo>
                <a:cubicBezTo>
                  <a:pt x="1808" y="1360"/>
                  <a:pt x="1796" y="1354"/>
                  <a:pt x="1785" y="1354"/>
                </a:cubicBezTo>
                <a:close/>
                <a:moveTo>
                  <a:pt x="4116" y="1446"/>
                </a:moveTo>
                <a:cubicBezTo>
                  <a:pt x="4136" y="1446"/>
                  <a:pt x="4128" y="1487"/>
                  <a:pt x="4086" y="1518"/>
                </a:cubicBezTo>
                <a:lnTo>
                  <a:pt x="4047" y="1492"/>
                </a:lnTo>
                <a:cubicBezTo>
                  <a:pt x="4057" y="1463"/>
                  <a:pt x="4066" y="1449"/>
                  <a:pt x="4082" y="1449"/>
                </a:cubicBezTo>
                <a:cubicBezTo>
                  <a:pt x="4087" y="1449"/>
                  <a:pt x="4092" y="1450"/>
                  <a:pt x="4099" y="1453"/>
                </a:cubicBezTo>
                <a:cubicBezTo>
                  <a:pt x="4106" y="1449"/>
                  <a:pt x="4112" y="1446"/>
                  <a:pt x="4116" y="1446"/>
                </a:cubicBezTo>
                <a:close/>
                <a:moveTo>
                  <a:pt x="9562" y="1494"/>
                </a:moveTo>
                <a:cubicBezTo>
                  <a:pt x="9574" y="1494"/>
                  <a:pt x="9585" y="1505"/>
                  <a:pt x="9585" y="1505"/>
                </a:cubicBezTo>
                <a:cubicBezTo>
                  <a:pt x="9585" y="1505"/>
                  <a:pt x="9611" y="1531"/>
                  <a:pt x="9598" y="1544"/>
                </a:cubicBezTo>
                <a:cubicBezTo>
                  <a:pt x="9598" y="1544"/>
                  <a:pt x="9559" y="1531"/>
                  <a:pt x="9533" y="1518"/>
                </a:cubicBezTo>
                <a:lnTo>
                  <a:pt x="9546" y="1505"/>
                </a:lnTo>
                <a:cubicBezTo>
                  <a:pt x="9551" y="1497"/>
                  <a:pt x="9556" y="1494"/>
                  <a:pt x="9562" y="1494"/>
                </a:cubicBezTo>
                <a:close/>
                <a:moveTo>
                  <a:pt x="3835" y="1526"/>
                </a:moveTo>
                <a:cubicBezTo>
                  <a:pt x="3845" y="1526"/>
                  <a:pt x="3857" y="1527"/>
                  <a:pt x="3865" y="1531"/>
                </a:cubicBezTo>
                <a:lnTo>
                  <a:pt x="3852" y="1557"/>
                </a:lnTo>
                <a:cubicBezTo>
                  <a:pt x="3846" y="1554"/>
                  <a:pt x="3839" y="1553"/>
                  <a:pt x="3833" y="1553"/>
                </a:cubicBezTo>
                <a:cubicBezTo>
                  <a:pt x="3828" y="1553"/>
                  <a:pt x="3822" y="1554"/>
                  <a:pt x="3818" y="1554"/>
                </a:cubicBezTo>
                <a:cubicBezTo>
                  <a:pt x="3810" y="1554"/>
                  <a:pt x="3807" y="1551"/>
                  <a:pt x="3813" y="1531"/>
                </a:cubicBezTo>
                <a:cubicBezTo>
                  <a:pt x="3796" y="1531"/>
                  <a:pt x="3813" y="1526"/>
                  <a:pt x="3835" y="1526"/>
                </a:cubicBezTo>
                <a:close/>
                <a:moveTo>
                  <a:pt x="4254" y="1557"/>
                </a:moveTo>
                <a:lnTo>
                  <a:pt x="4280" y="1570"/>
                </a:lnTo>
                <a:cubicBezTo>
                  <a:pt x="4293" y="1583"/>
                  <a:pt x="4293" y="1583"/>
                  <a:pt x="4280" y="1609"/>
                </a:cubicBezTo>
                <a:lnTo>
                  <a:pt x="4254" y="1596"/>
                </a:lnTo>
                <a:lnTo>
                  <a:pt x="4254" y="1557"/>
                </a:lnTo>
                <a:close/>
                <a:moveTo>
                  <a:pt x="4527" y="1648"/>
                </a:moveTo>
                <a:cubicBezTo>
                  <a:pt x="4501" y="1661"/>
                  <a:pt x="4501" y="1700"/>
                  <a:pt x="4501" y="1700"/>
                </a:cubicBezTo>
                <a:cubicBezTo>
                  <a:pt x="4509" y="1709"/>
                  <a:pt x="4517" y="1711"/>
                  <a:pt x="4522" y="1711"/>
                </a:cubicBezTo>
                <a:cubicBezTo>
                  <a:pt x="4534" y="1711"/>
                  <a:pt x="4540" y="1700"/>
                  <a:pt x="4540" y="1700"/>
                </a:cubicBezTo>
                <a:cubicBezTo>
                  <a:pt x="4540" y="1700"/>
                  <a:pt x="4566" y="1674"/>
                  <a:pt x="4540" y="1661"/>
                </a:cubicBezTo>
                <a:lnTo>
                  <a:pt x="4527" y="1648"/>
                </a:lnTo>
                <a:close/>
                <a:moveTo>
                  <a:pt x="9457" y="1703"/>
                </a:moveTo>
                <a:cubicBezTo>
                  <a:pt x="9462" y="1703"/>
                  <a:pt x="9468" y="1706"/>
                  <a:pt x="9481" y="1713"/>
                </a:cubicBezTo>
                <a:lnTo>
                  <a:pt x="9468" y="1739"/>
                </a:lnTo>
                <a:lnTo>
                  <a:pt x="9430" y="1739"/>
                </a:lnTo>
                <a:lnTo>
                  <a:pt x="9443" y="1713"/>
                </a:lnTo>
                <a:cubicBezTo>
                  <a:pt x="9449" y="1706"/>
                  <a:pt x="9452" y="1703"/>
                  <a:pt x="9457" y="1703"/>
                </a:cubicBezTo>
                <a:close/>
                <a:moveTo>
                  <a:pt x="9454" y="1796"/>
                </a:moveTo>
                <a:cubicBezTo>
                  <a:pt x="9451" y="1796"/>
                  <a:pt x="9450" y="1801"/>
                  <a:pt x="9456" y="1817"/>
                </a:cubicBezTo>
                <a:cubicBezTo>
                  <a:pt x="9463" y="1809"/>
                  <a:pt x="9457" y="1796"/>
                  <a:pt x="9454" y="1796"/>
                </a:cubicBezTo>
                <a:close/>
                <a:moveTo>
                  <a:pt x="4995" y="1800"/>
                </a:moveTo>
                <a:cubicBezTo>
                  <a:pt x="4990" y="1800"/>
                  <a:pt x="4987" y="1810"/>
                  <a:pt x="4981" y="1830"/>
                </a:cubicBezTo>
                <a:cubicBezTo>
                  <a:pt x="4994" y="1856"/>
                  <a:pt x="5020" y="1868"/>
                  <a:pt x="5020" y="1868"/>
                </a:cubicBezTo>
                <a:cubicBezTo>
                  <a:pt x="5033" y="1856"/>
                  <a:pt x="5033" y="1856"/>
                  <a:pt x="5020" y="1830"/>
                </a:cubicBezTo>
                <a:cubicBezTo>
                  <a:pt x="5007" y="1810"/>
                  <a:pt x="5000" y="1800"/>
                  <a:pt x="4995" y="1800"/>
                </a:cubicBezTo>
                <a:close/>
                <a:moveTo>
                  <a:pt x="414" y="1859"/>
                </a:moveTo>
                <a:cubicBezTo>
                  <a:pt x="409" y="1859"/>
                  <a:pt x="402" y="1862"/>
                  <a:pt x="389" y="1868"/>
                </a:cubicBezTo>
                <a:lnTo>
                  <a:pt x="376" y="1881"/>
                </a:lnTo>
                <a:lnTo>
                  <a:pt x="415" y="1894"/>
                </a:lnTo>
                <a:lnTo>
                  <a:pt x="428" y="1868"/>
                </a:lnTo>
                <a:cubicBezTo>
                  <a:pt x="422" y="1862"/>
                  <a:pt x="418" y="1859"/>
                  <a:pt x="414" y="1859"/>
                </a:cubicBezTo>
                <a:close/>
                <a:moveTo>
                  <a:pt x="9312" y="1879"/>
                </a:moveTo>
                <a:cubicBezTo>
                  <a:pt x="9317" y="1879"/>
                  <a:pt x="9324" y="1887"/>
                  <a:pt x="9339" y="1894"/>
                </a:cubicBezTo>
                <a:cubicBezTo>
                  <a:pt x="9339" y="1894"/>
                  <a:pt x="9339" y="1894"/>
                  <a:pt x="9326" y="1907"/>
                </a:cubicBezTo>
                <a:lnTo>
                  <a:pt x="9287" y="1907"/>
                </a:lnTo>
                <a:lnTo>
                  <a:pt x="9300" y="1894"/>
                </a:lnTo>
                <a:cubicBezTo>
                  <a:pt x="9305" y="1883"/>
                  <a:pt x="9309" y="1879"/>
                  <a:pt x="9312" y="1879"/>
                </a:cubicBezTo>
                <a:close/>
                <a:moveTo>
                  <a:pt x="4504" y="1889"/>
                </a:moveTo>
                <a:cubicBezTo>
                  <a:pt x="4515" y="1889"/>
                  <a:pt x="4527" y="1894"/>
                  <a:pt x="4527" y="1894"/>
                </a:cubicBezTo>
                <a:cubicBezTo>
                  <a:pt x="4540" y="1907"/>
                  <a:pt x="4553" y="1933"/>
                  <a:pt x="4540" y="1946"/>
                </a:cubicBezTo>
                <a:cubicBezTo>
                  <a:pt x="4540" y="1946"/>
                  <a:pt x="4523" y="1963"/>
                  <a:pt x="4510" y="1963"/>
                </a:cubicBezTo>
                <a:cubicBezTo>
                  <a:pt x="4507" y="1963"/>
                  <a:pt x="4503" y="1962"/>
                  <a:pt x="4501" y="1959"/>
                </a:cubicBezTo>
                <a:cubicBezTo>
                  <a:pt x="4475" y="1933"/>
                  <a:pt x="4488" y="1894"/>
                  <a:pt x="4488" y="1894"/>
                </a:cubicBezTo>
                <a:cubicBezTo>
                  <a:pt x="4492" y="1890"/>
                  <a:pt x="4498" y="1889"/>
                  <a:pt x="4504" y="1889"/>
                </a:cubicBezTo>
                <a:close/>
                <a:moveTo>
                  <a:pt x="9400" y="2047"/>
                </a:moveTo>
                <a:cubicBezTo>
                  <a:pt x="9401" y="2048"/>
                  <a:pt x="9402" y="2049"/>
                  <a:pt x="9404" y="2050"/>
                </a:cubicBezTo>
                <a:cubicBezTo>
                  <a:pt x="9405" y="2050"/>
                  <a:pt x="9406" y="2050"/>
                  <a:pt x="9408" y="2050"/>
                </a:cubicBezTo>
                <a:lnTo>
                  <a:pt x="9408" y="2050"/>
                </a:lnTo>
                <a:cubicBezTo>
                  <a:pt x="9405" y="2049"/>
                  <a:pt x="9403" y="2048"/>
                  <a:pt x="9400" y="2047"/>
                </a:cubicBezTo>
                <a:close/>
                <a:moveTo>
                  <a:pt x="9408" y="2050"/>
                </a:moveTo>
                <a:cubicBezTo>
                  <a:pt x="9414" y="2053"/>
                  <a:pt x="9418" y="2053"/>
                  <a:pt x="9420" y="2053"/>
                </a:cubicBezTo>
                <a:cubicBezTo>
                  <a:pt x="9423" y="2053"/>
                  <a:pt x="9418" y="2051"/>
                  <a:pt x="9408" y="2050"/>
                </a:cubicBezTo>
                <a:close/>
                <a:moveTo>
                  <a:pt x="9205" y="2006"/>
                </a:moveTo>
                <a:cubicBezTo>
                  <a:pt x="9210" y="2006"/>
                  <a:pt x="9216" y="2008"/>
                  <a:pt x="9222" y="2011"/>
                </a:cubicBezTo>
                <a:cubicBezTo>
                  <a:pt x="9248" y="2024"/>
                  <a:pt x="9248" y="2024"/>
                  <a:pt x="9235" y="2050"/>
                </a:cubicBezTo>
                <a:cubicBezTo>
                  <a:pt x="9229" y="2070"/>
                  <a:pt x="9225" y="2079"/>
                  <a:pt x="9220" y="2079"/>
                </a:cubicBezTo>
                <a:cubicBezTo>
                  <a:pt x="9216" y="2079"/>
                  <a:pt x="9209" y="2070"/>
                  <a:pt x="9196" y="2050"/>
                </a:cubicBezTo>
                <a:cubicBezTo>
                  <a:pt x="9186" y="2021"/>
                  <a:pt x="9191" y="2006"/>
                  <a:pt x="9205" y="2006"/>
                </a:cubicBezTo>
                <a:close/>
                <a:moveTo>
                  <a:pt x="496" y="2006"/>
                </a:moveTo>
                <a:cubicBezTo>
                  <a:pt x="504" y="2006"/>
                  <a:pt x="511" y="2007"/>
                  <a:pt x="519" y="2011"/>
                </a:cubicBezTo>
                <a:lnTo>
                  <a:pt x="493" y="2024"/>
                </a:lnTo>
                <a:cubicBezTo>
                  <a:pt x="491" y="2022"/>
                  <a:pt x="490" y="2021"/>
                  <a:pt x="488" y="2021"/>
                </a:cubicBezTo>
                <a:cubicBezTo>
                  <a:pt x="481" y="2021"/>
                  <a:pt x="486" y="2050"/>
                  <a:pt x="519" y="2050"/>
                </a:cubicBezTo>
                <a:cubicBezTo>
                  <a:pt x="545" y="2076"/>
                  <a:pt x="571" y="2089"/>
                  <a:pt x="571" y="2089"/>
                </a:cubicBezTo>
                <a:cubicBezTo>
                  <a:pt x="560" y="2100"/>
                  <a:pt x="549" y="2104"/>
                  <a:pt x="538" y="2104"/>
                </a:cubicBezTo>
                <a:cubicBezTo>
                  <a:pt x="523" y="2104"/>
                  <a:pt x="508" y="2096"/>
                  <a:pt x="493" y="2089"/>
                </a:cubicBezTo>
                <a:cubicBezTo>
                  <a:pt x="428" y="2063"/>
                  <a:pt x="428" y="2063"/>
                  <a:pt x="454" y="2024"/>
                </a:cubicBezTo>
                <a:cubicBezTo>
                  <a:pt x="463" y="2015"/>
                  <a:pt x="479" y="2006"/>
                  <a:pt x="496" y="2006"/>
                </a:cubicBezTo>
                <a:close/>
                <a:moveTo>
                  <a:pt x="8937" y="2050"/>
                </a:moveTo>
                <a:cubicBezTo>
                  <a:pt x="8963" y="2063"/>
                  <a:pt x="8989" y="2089"/>
                  <a:pt x="8976" y="2102"/>
                </a:cubicBezTo>
                <a:lnTo>
                  <a:pt x="8937" y="2115"/>
                </a:lnTo>
                <a:lnTo>
                  <a:pt x="8924" y="2076"/>
                </a:lnTo>
                <a:lnTo>
                  <a:pt x="8937" y="2050"/>
                </a:lnTo>
                <a:close/>
                <a:moveTo>
                  <a:pt x="4788" y="2190"/>
                </a:moveTo>
                <a:cubicBezTo>
                  <a:pt x="4793" y="2190"/>
                  <a:pt x="4799" y="2199"/>
                  <a:pt x="4812" y="2219"/>
                </a:cubicBezTo>
                <a:cubicBezTo>
                  <a:pt x="4825" y="2245"/>
                  <a:pt x="4799" y="2258"/>
                  <a:pt x="4799" y="2258"/>
                </a:cubicBezTo>
                <a:cubicBezTo>
                  <a:pt x="4793" y="2264"/>
                  <a:pt x="4789" y="2266"/>
                  <a:pt x="4787" y="2266"/>
                </a:cubicBezTo>
                <a:cubicBezTo>
                  <a:pt x="4778" y="2266"/>
                  <a:pt x="4783" y="2239"/>
                  <a:pt x="4773" y="2219"/>
                </a:cubicBezTo>
                <a:cubicBezTo>
                  <a:pt x="4780" y="2199"/>
                  <a:pt x="4783" y="2190"/>
                  <a:pt x="4788" y="2190"/>
                </a:cubicBezTo>
                <a:close/>
                <a:moveTo>
                  <a:pt x="313" y="2212"/>
                </a:moveTo>
                <a:cubicBezTo>
                  <a:pt x="318" y="2212"/>
                  <a:pt x="324" y="2219"/>
                  <a:pt x="337" y="2232"/>
                </a:cubicBezTo>
                <a:cubicBezTo>
                  <a:pt x="337" y="2232"/>
                  <a:pt x="337" y="2271"/>
                  <a:pt x="324" y="2284"/>
                </a:cubicBezTo>
                <a:lnTo>
                  <a:pt x="285" y="2284"/>
                </a:lnTo>
                <a:cubicBezTo>
                  <a:pt x="260" y="2271"/>
                  <a:pt x="272" y="2245"/>
                  <a:pt x="298" y="2232"/>
                </a:cubicBezTo>
                <a:cubicBezTo>
                  <a:pt x="305" y="2219"/>
                  <a:pt x="308" y="2212"/>
                  <a:pt x="313" y="2212"/>
                </a:cubicBezTo>
                <a:close/>
                <a:moveTo>
                  <a:pt x="8835" y="2326"/>
                </a:moveTo>
                <a:cubicBezTo>
                  <a:pt x="8839" y="2326"/>
                  <a:pt x="8846" y="2329"/>
                  <a:pt x="8859" y="2335"/>
                </a:cubicBezTo>
                <a:cubicBezTo>
                  <a:pt x="8859" y="2335"/>
                  <a:pt x="8885" y="2348"/>
                  <a:pt x="8872" y="2361"/>
                </a:cubicBezTo>
                <a:lnTo>
                  <a:pt x="8833" y="2374"/>
                </a:lnTo>
                <a:cubicBezTo>
                  <a:pt x="8807" y="2361"/>
                  <a:pt x="8820" y="2335"/>
                  <a:pt x="8820" y="2335"/>
                </a:cubicBezTo>
                <a:cubicBezTo>
                  <a:pt x="8826" y="2329"/>
                  <a:pt x="8830" y="2326"/>
                  <a:pt x="8835" y="2326"/>
                </a:cubicBezTo>
                <a:close/>
                <a:moveTo>
                  <a:pt x="5227" y="2426"/>
                </a:moveTo>
                <a:cubicBezTo>
                  <a:pt x="5227" y="2426"/>
                  <a:pt x="5226" y="2426"/>
                  <a:pt x="5226" y="2426"/>
                </a:cubicBezTo>
                <a:lnTo>
                  <a:pt x="5226" y="2426"/>
                </a:lnTo>
                <a:cubicBezTo>
                  <a:pt x="5230" y="2433"/>
                  <a:pt x="5232" y="2437"/>
                  <a:pt x="5232" y="2437"/>
                </a:cubicBezTo>
                <a:cubicBezTo>
                  <a:pt x="5232" y="2437"/>
                  <a:pt x="5231" y="2433"/>
                  <a:pt x="5227" y="2426"/>
                </a:cubicBezTo>
                <a:close/>
                <a:moveTo>
                  <a:pt x="4241" y="2517"/>
                </a:moveTo>
                <a:cubicBezTo>
                  <a:pt x="4242" y="2518"/>
                  <a:pt x="4243" y="2518"/>
                  <a:pt x="4243" y="2519"/>
                </a:cubicBezTo>
                <a:lnTo>
                  <a:pt x="4243" y="2519"/>
                </a:lnTo>
                <a:cubicBezTo>
                  <a:pt x="4245" y="2518"/>
                  <a:pt x="4244" y="2517"/>
                  <a:pt x="4241" y="2517"/>
                </a:cubicBezTo>
                <a:close/>
                <a:moveTo>
                  <a:pt x="5087" y="2499"/>
                </a:moveTo>
                <a:cubicBezTo>
                  <a:pt x="5100" y="2499"/>
                  <a:pt x="5098" y="2516"/>
                  <a:pt x="5059" y="2556"/>
                </a:cubicBezTo>
                <a:cubicBezTo>
                  <a:pt x="5046" y="2562"/>
                  <a:pt x="5039" y="2566"/>
                  <a:pt x="5034" y="2566"/>
                </a:cubicBezTo>
                <a:cubicBezTo>
                  <a:pt x="5029" y="2566"/>
                  <a:pt x="5026" y="2562"/>
                  <a:pt x="5020" y="2556"/>
                </a:cubicBezTo>
                <a:cubicBezTo>
                  <a:pt x="5020" y="2556"/>
                  <a:pt x="5046" y="2517"/>
                  <a:pt x="5072" y="2504"/>
                </a:cubicBezTo>
                <a:cubicBezTo>
                  <a:pt x="5078" y="2501"/>
                  <a:pt x="5083" y="2499"/>
                  <a:pt x="5087" y="2499"/>
                </a:cubicBezTo>
                <a:close/>
                <a:moveTo>
                  <a:pt x="4243" y="2519"/>
                </a:moveTo>
                <a:cubicBezTo>
                  <a:pt x="4238" y="2523"/>
                  <a:pt x="4210" y="2533"/>
                  <a:pt x="4190" y="2543"/>
                </a:cubicBezTo>
                <a:cubicBezTo>
                  <a:pt x="4173" y="2559"/>
                  <a:pt x="4172" y="2570"/>
                  <a:pt x="4186" y="2570"/>
                </a:cubicBezTo>
                <a:cubicBezTo>
                  <a:pt x="4194" y="2570"/>
                  <a:pt x="4209" y="2566"/>
                  <a:pt x="4228" y="2556"/>
                </a:cubicBezTo>
                <a:cubicBezTo>
                  <a:pt x="4253" y="2531"/>
                  <a:pt x="4254" y="2530"/>
                  <a:pt x="4243" y="2519"/>
                </a:cubicBezTo>
                <a:close/>
                <a:moveTo>
                  <a:pt x="649" y="2543"/>
                </a:moveTo>
                <a:lnTo>
                  <a:pt x="636" y="2556"/>
                </a:lnTo>
                <a:cubicBezTo>
                  <a:pt x="636" y="2556"/>
                  <a:pt x="649" y="2595"/>
                  <a:pt x="675" y="2608"/>
                </a:cubicBezTo>
                <a:cubicBezTo>
                  <a:pt x="675" y="2608"/>
                  <a:pt x="688" y="2595"/>
                  <a:pt x="688" y="2595"/>
                </a:cubicBezTo>
                <a:cubicBezTo>
                  <a:pt x="700" y="2582"/>
                  <a:pt x="675" y="2556"/>
                  <a:pt x="649" y="2543"/>
                </a:cubicBezTo>
                <a:close/>
                <a:moveTo>
                  <a:pt x="5149" y="2660"/>
                </a:moveTo>
                <a:lnTo>
                  <a:pt x="5162" y="2686"/>
                </a:lnTo>
                <a:cubicBezTo>
                  <a:pt x="5144" y="2695"/>
                  <a:pt x="5126" y="2704"/>
                  <a:pt x="5112" y="2704"/>
                </a:cubicBezTo>
                <a:cubicBezTo>
                  <a:pt x="5106" y="2704"/>
                  <a:pt x="5101" y="2702"/>
                  <a:pt x="5097" y="2699"/>
                </a:cubicBezTo>
                <a:lnTo>
                  <a:pt x="5110" y="2660"/>
                </a:lnTo>
                <a:close/>
                <a:moveTo>
                  <a:pt x="8401" y="3264"/>
                </a:moveTo>
                <a:lnTo>
                  <a:pt x="8401" y="3264"/>
                </a:lnTo>
                <a:cubicBezTo>
                  <a:pt x="8401" y="3264"/>
                  <a:pt x="8409" y="3267"/>
                  <a:pt x="8420" y="3272"/>
                </a:cubicBezTo>
                <a:lnTo>
                  <a:pt x="8420" y="3272"/>
                </a:lnTo>
                <a:cubicBezTo>
                  <a:pt x="8419" y="3271"/>
                  <a:pt x="8419" y="3270"/>
                  <a:pt x="8418" y="3269"/>
                </a:cubicBezTo>
                <a:cubicBezTo>
                  <a:pt x="8406" y="3266"/>
                  <a:pt x="8402" y="3264"/>
                  <a:pt x="8401" y="3264"/>
                </a:cubicBezTo>
                <a:close/>
                <a:moveTo>
                  <a:pt x="5629" y="3983"/>
                </a:moveTo>
                <a:lnTo>
                  <a:pt x="5668" y="3996"/>
                </a:lnTo>
                <a:lnTo>
                  <a:pt x="5681" y="4009"/>
                </a:lnTo>
                <a:cubicBezTo>
                  <a:pt x="5654" y="4018"/>
                  <a:pt x="5633" y="4027"/>
                  <a:pt x="5623" y="4027"/>
                </a:cubicBezTo>
                <a:cubicBezTo>
                  <a:pt x="5619" y="4027"/>
                  <a:pt x="5616" y="4025"/>
                  <a:pt x="5616" y="4022"/>
                </a:cubicBezTo>
                <a:lnTo>
                  <a:pt x="5629" y="3983"/>
                </a:lnTo>
                <a:close/>
                <a:moveTo>
                  <a:pt x="8223" y="4048"/>
                </a:moveTo>
                <a:cubicBezTo>
                  <a:pt x="8249" y="4060"/>
                  <a:pt x="8275" y="4073"/>
                  <a:pt x="8275" y="4099"/>
                </a:cubicBezTo>
                <a:lnTo>
                  <a:pt x="8262" y="4112"/>
                </a:lnTo>
                <a:cubicBezTo>
                  <a:pt x="8236" y="4099"/>
                  <a:pt x="8210" y="4060"/>
                  <a:pt x="8210" y="4060"/>
                </a:cubicBezTo>
                <a:lnTo>
                  <a:pt x="8223" y="4048"/>
                </a:lnTo>
                <a:close/>
                <a:moveTo>
                  <a:pt x="5966" y="4398"/>
                </a:moveTo>
                <a:cubicBezTo>
                  <a:pt x="5979" y="4411"/>
                  <a:pt x="5979" y="4411"/>
                  <a:pt x="5954" y="4424"/>
                </a:cubicBezTo>
                <a:cubicBezTo>
                  <a:pt x="5928" y="4450"/>
                  <a:pt x="5889" y="4450"/>
                  <a:pt x="5889" y="4450"/>
                </a:cubicBezTo>
                <a:cubicBezTo>
                  <a:pt x="5876" y="4437"/>
                  <a:pt x="5941" y="4411"/>
                  <a:pt x="5966" y="4398"/>
                </a:cubicBezTo>
                <a:close/>
                <a:moveTo>
                  <a:pt x="6343" y="4476"/>
                </a:moveTo>
                <a:lnTo>
                  <a:pt x="6356" y="4489"/>
                </a:lnTo>
                <a:cubicBezTo>
                  <a:pt x="6330" y="4514"/>
                  <a:pt x="6317" y="4527"/>
                  <a:pt x="6304" y="4527"/>
                </a:cubicBezTo>
                <a:lnTo>
                  <a:pt x="6291" y="4514"/>
                </a:lnTo>
                <a:cubicBezTo>
                  <a:pt x="6304" y="4489"/>
                  <a:pt x="6343" y="4476"/>
                  <a:pt x="6343" y="4476"/>
                </a:cubicBezTo>
                <a:close/>
                <a:moveTo>
                  <a:pt x="7701" y="4664"/>
                </a:moveTo>
                <a:cubicBezTo>
                  <a:pt x="7708" y="4664"/>
                  <a:pt x="7711" y="4670"/>
                  <a:pt x="7717" y="4683"/>
                </a:cubicBezTo>
                <a:cubicBezTo>
                  <a:pt x="7743" y="4709"/>
                  <a:pt x="7705" y="4735"/>
                  <a:pt x="7692" y="4735"/>
                </a:cubicBezTo>
                <a:cubicBezTo>
                  <a:pt x="7653" y="4722"/>
                  <a:pt x="7653" y="4683"/>
                  <a:pt x="7666" y="4683"/>
                </a:cubicBezTo>
                <a:cubicBezTo>
                  <a:pt x="7685" y="4670"/>
                  <a:pt x="7695" y="4664"/>
                  <a:pt x="7701" y="4664"/>
                </a:cubicBezTo>
                <a:close/>
                <a:moveTo>
                  <a:pt x="6420" y="4761"/>
                </a:moveTo>
                <a:lnTo>
                  <a:pt x="6433" y="4774"/>
                </a:lnTo>
                <a:cubicBezTo>
                  <a:pt x="6423" y="4795"/>
                  <a:pt x="6412" y="4816"/>
                  <a:pt x="6395" y="4816"/>
                </a:cubicBezTo>
                <a:cubicBezTo>
                  <a:pt x="6391" y="4816"/>
                  <a:pt x="6386" y="4815"/>
                  <a:pt x="6382" y="4813"/>
                </a:cubicBezTo>
                <a:lnTo>
                  <a:pt x="6382" y="4787"/>
                </a:lnTo>
                <a:lnTo>
                  <a:pt x="6420" y="4761"/>
                </a:lnTo>
                <a:close/>
                <a:moveTo>
                  <a:pt x="12581" y="1"/>
                </a:moveTo>
                <a:cubicBezTo>
                  <a:pt x="12529" y="1"/>
                  <a:pt x="12517" y="1"/>
                  <a:pt x="12517" y="27"/>
                </a:cubicBezTo>
                <a:cubicBezTo>
                  <a:pt x="12504" y="27"/>
                  <a:pt x="12455" y="30"/>
                  <a:pt x="12400" y="30"/>
                </a:cubicBezTo>
                <a:cubicBezTo>
                  <a:pt x="12345" y="30"/>
                  <a:pt x="12283" y="27"/>
                  <a:pt x="12244" y="14"/>
                </a:cubicBezTo>
                <a:cubicBezTo>
                  <a:pt x="12237" y="6"/>
                  <a:pt x="12230" y="3"/>
                  <a:pt x="12223" y="3"/>
                </a:cubicBezTo>
                <a:cubicBezTo>
                  <a:pt x="12205" y="3"/>
                  <a:pt x="12189" y="25"/>
                  <a:pt x="12179" y="53"/>
                </a:cubicBezTo>
                <a:cubicBezTo>
                  <a:pt x="12179" y="79"/>
                  <a:pt x="12153" y="117"/>
                  <a:pt x="12127" y="117"/>
                </a:cubicBezTo>
                <a:lnTo>
                  <a:pt x="12127" y="53"/>
                </a:lnTo>
                <a:cubicBezTo>
                  <a:pt x="12140" y="27"/>
                  <a:pt x="12140" y="27"/>
                  <a:pt x="12101" y="27"/>
                </a:cubicBezTo>
                <a:lnTo>
                  <a:pt x="12050" y="27"/>
                </a:lnTo>
                <a:cubicBezTo>
                  <a:pt x="12050" y="53"/>
                  <a:pt x="11933" y="79"/>
                  <a:pt x="11764" y="105"/>
                </a:cubicBezTo>
                <a:cubicBezTo>
                  <a:pt x="11557" y="143"/>
                  <a:pt x="11492" y="169"/>
                  <a:pt x="11492" y="195"/>
                </a:cubicBezTo>
                <a:cubicBezTo>
                  <a:pt x="11501" y="214"/>
                  <a:pt x="11490" y="226"/>
                  <a:pt x="11453" y="226"/>
                </a:cubicBezTo>
                <a:cubicBezTo>
                  <a:pt x="11439" y="226"/>
                  <a:pt x="11422" y="225"/>
                  <a:pt x="11401" y="221"/>
                </a:cubicBezTo>
                <a:cubicBezTo>
                  <a:pt x="11317" y="189"/>
                  <a:pt x="11275" y="176"/>
                  <a:pt x="11252" y="176"/>
                </a:cubicBezTo>
                <a:cubicBezTo>
                  <a:pt x="11229" y="176"/>
                  <a:pt x="11226" y="189"/>
                  <a:pt x="11219" y="208"/>
                </a:cubicBezTo>
                <a:cubicBezTo>
                  <a:pt x="11224" y="206"/>
                  <a:pt x="11228" y="205"/>
                  <a:pt x="11232" y="205"/>
                </a:cubicBezTo>
                <a:cubicBezTo>
                  <a:pt x="11250" y="205"/>
                  <a:pt x="11258" y="228"/>
                  <a:pt x="11258" y="260"/>
                </a:cubicBezTo>
                <a:cubicBezTo>
                  <a:pt x="11273" y="289"/>
                  <a:pt x="11271" y="306"/>
                  <a:pt x="11260" y="306"/>
                </a:cubicBezTo>
                <a:cubicBezTo>
                  <a:pt x="11251" y="306"/>
                  <a:pt x="11237" y="296"/>
                  <a:pt x="11219" y="273"/>
                </a:cubicBezTo>
                <a:cubicBezTo>
                  <a:pt x="11215" y="262"/>
                  <a:pt x="11201" y="257"/>
                  <a:pt x="11180" y="257"/>
                </a:cubicBezTo>
                <a:cubicBezTo>
                  <a:pt x="11085" y="257"/>
                  <a:pt x="10859" y="365"/>
                  <a:pt x="10869" y="429"/>
                </a:cubicBezTo>
                <a:lnTo>
                  <a:pt x="10856" y="403"/>
                </a:lnTo>
                <a:cubicBezTo>
                  <a:pt x="10850" y="391"/>
                  <a:pt x="10845" y="385"/>
                  <a:pt x="10832" y="385"/>
                </a:cubicBezTo>
                <a:cubicBezTo>
                  <a:pt x="10816" y="385"/>
                  <a:pt x="10790" y="394"/>
                  <a:pt x="10740" y="416"/>
                </a:cubicBezTo>
                <a:cubicBezTo>
                  <a:pt x="10688" y="442"/>
                  <a:pt x="10675" y="455"/>
                  <a:pt x="10675" y="455"/>
                </a:cubicBezTo>
                <a:cubicBezTo>
                  <a:pt x="10694" y="493"/>
                  <a:pt x="10622" y="517"/>
                  <a:pt x="10578" y="517"/>
                </a:cubicBezTo>
                <a:cubicBezTo>
                  <a:pt x="10561" y="517"/>
                  <a:pt x="10548" y="514"/>
                  <a:pt x="10545" y="507"/>
                </a:cubicBezTo>
                <a:cubicBezTo>
                  <a:pt x="10529" y="501"/>
                  <a:pt x="10519" y="498"/>
                  <a:pt x="10511" y="498"/>
                </a:cubicBezTo>
                <a:cubicBezTo>
                  <a:pt x="10499" y="498"/>
                  <a:pt x="10490" y="504"/>
                  <a:pt x="10467" y="520"/>
                </a:cubicBezTo>
                <a:cubicBezTo>
                  <a:pt x="10438" y="588"/>
                  <a:pt x="10364" y="620"/>
                  <a:pt x="10318" y="620"/>
                </a:cubicBezTo>
                <a:cubicBezTo>
                  <a:pt x="10304" y="620"/>
                  <a:pt x="10292" y="617"/>
                  <a:pt x="10286" y="610"/>
                </a:cubicBezTo>
                <a:cubicBezTo>
                  <a:pt x="10286" y="610"/>
                  <a:pt x="10273" y="623"/>
                  <a:pt x="10247" y="636"/>
                </a:cubicBezTo>
                <a:cubicBezTo>
                  <a:pt x="10247" y="675"/>
                  <a:pt x="10208" y="701"/>
                  <a:pt x="10182" y="714"/>
                </a:cubicBezTo>
                <a:cubicBezTo>
                  <a:pt x="10117" y="753"/>
                  <a:pt x="10104" y="766"/>
                  <a:pt x="10143" y="779"/>
                </a:cubicBezTo>
                <a:cubicBezTo>
                  <a:pt x="10156" y="805"/>
                  <a:pt x="10169" y="831"/>
                  <a:pt x="10156" y="844"/>
                </a:cubicBezTo>
                <a:lnTo>
                  <a:pt x="10130" y="818"/>
                </a:lnTo>
                <a:cubicBezTo>
                  <a:pt x="10127" y="812"/>
                  <a:pt x="10122" y="810"/>
                  <a:pt x="10115" y="810"/>
                </a:cubicBezTo>
                <a:cubicBezTo>
                  <a:pt x="10089" y="810"/>
                  <a:pt x="10036" y="845"/>
                  <a:pt x="9974" y="896"/>
                </a:cubicBezTo>
                <a:cubicBezTo>
                  <a:pt x="9895" y="952"/>
                  <a:pt x="9856" y="989"/>
                  <a:pt x="9821" y="989"/>
                </a:cubicBezTo>
                <a:cubicBezTo>
                  <a:pt x="9816" y="989"/>
                  <a:pt x="9811" y="988"/>
                  <a:pt x="9806" y="987"/>
                </a:cubicBezTo>
                <a:lnTo>
                  <a:pt x="9806" y="1025"/>
                </a:lnTo>
                <a:cubicBezTo>
                  <a:pt x="9806" y="1051"/>
                  <a:pt x="9800" y="1065"/>
                  <a:pt x="9789" y="1065"/>
                </a:cubicBezTo>
                <a:cubicBezTo>
                  <a:pt x="9784" y="1065"/>
                  <a:pt x="9776" y="1061"/>
                  <a:pt x="9767" y="1051"/>
                </a:cubicBezTo>
                <a:cubicBezTo>
                  <a:pt x="9728" y="1051"/>
                  <a:pt x="9650" y="1103"/>
                  <a:pt x="9637" y="1168"/>
                </a:cubicBezTo>
                <a:cubicBezTo>
                  <a:pt x="9624" y="1181"/>
                  <a:pt x="9611" y="1194"/>
                  <a:pt x="9611" y="1194"/>
                </a:cubicBezTo>
                <a:cubicBezTo>
                  <a:pt x="9599" y="1189"/>
                  <a:pt x="9588" y="1187"/>
                  <a:pt x="9578" y="1187"/>
                </a:cubicBezTo>
                <a:cubicBezTo>
                  <a:pt x="9530" y="1187"/>
                  <a:pt x="9499" y="1232"/>
                  <a:pt x="9520" y="1285"/>
                </a:cubicBezTo>
                <a:cubicBezTo>
                  <a:pt x="9512" y="1277"/>
                  <a:pt x="9506" y="1274"/>
                  <a:pt x="9500" y="1274"/>
                </a:cubicBezTo>
                <a:cubicBezTo>
                  <a:pt x="9486" y="1274"/>
                  <a:pt x="9477" y="1289"/>
                  <a:pt x="9468" y="1298"/>
                </a:cubicBezTo>
                <a:cubicBezTo>
                  <a:pt x="9457" y="1343"/>
                  <a:pt x="9398" y="1407"/>
                  <a:pt x="9373" y="1407"/>
                </a:cubicBezTo>
                <a:cubicBezTo>
                  <a:pt x="9369" y="1407"/>
                  <a:pt x="9366" y="1405"/>
                  <a:pt x="9365" y="1402"/>
                </a:cubicBezTo>
                <a:lnTo>
                  <a:pt x="9339" y="1415"/>
                </a:lnTo>
                <a:cubicBezTo>
                  <a:pt x="9352" y="1453"/>
                  <a:pt x="9339" y="1479"/>
                  <a:pt x="9313" y="1492"/>
                </a:cubicBezTo>
                <a:cubicBezTo>
                  <a:pt x="9300" y="1518"/>
                  <a:pt x="9287" y="1531"/>
                  <a:pt x="9300" y="1570"/>
                </a:cubicBezTo>
                <a:cubicBezTo>
                  <a:pt x="9300" y="1609"/>
                  <a:pt x="9287" y="1635"/>
                  <a:pt x="9287" y="1635"/>
                </a:cubicBezTo>
                <a:cubicBezTo>
                  <a:pt x="9285" y="1637"/>
                  <a:pt x="9283" y="1638"/>
                  <a:pt x="9282" y="1638"/>
                </a:cubicBezTo>
                <a:cubicBezTo>
                  <a:pt x="9270" y="1638"/>
                  <a:pt x="9259" y="1604"/>
                  <a:pt x="9248" y="1570"/>
                </a:cubicBezTo>
                <a:cubicBezTo>
                  <a:pt x="9252" y="1556"/>
                  <a:pt x="9250" y="1550"/>
                  <a:pt x="9247" y="1550"/>
                </a:cubicBezTo>
                <a:cubicBezTo>
                  <a:pt x="9237" y="1550"/>
                  <a:pt x="9213" y="1595"/>
                  <a:pt x="9222" y="1661"/>
                </a:cubicBezTo>
                <a:cubicBezTo>
                  <a:pt x="9222" y="1717"/>
                  <a:pt x="9222" y="1742"/>
                  <a:pt x="9218" y="1742"/>
                </a:cubicBezTo>
                <a:cubicBezTo>
                  <a:pt x="9215" y="1742"/>
                  <a:pt x="9208" y="1723"/>
                  <a:pt x="9196" y="1687"/>
                </a:cubicBezTo>
                <a:cubicBezTo>
                  <a:pt x="9196" y="1661"/>
                  <a:pt x="9191" y="1636"/>
                  <a:pt x="9187" y="1636"/>
                </a:cubicBezTo>
                <a:cubicBezTo>
                  <a:pt x="9185" y="1636"/>
                  <a:pt x="9183" y="1643"/>
                  <a:pt x="9183" y="1661"/>
                </a:cubicBezTo>
                <a:cubicBezTo>
                  <a:pt x="9183" y="1661"/>
                  <a:pt x="9144" y="1700"/>
                  <a:pt x="9170" y="1726"/>
                </a:cubicBezTo>
                <a:cubicBezTo>
                  <a:pt x="9157" y="1739"/>
                  <a:pt x="9144" y="1765"/>
                  <a:pt x="9131" y="1778"/>
                </a:cubicBezTo>
                <a:cubicBezTo>
                  <a:pt x="9079" y="1804"/>
                  <a:pt x="9066" y="1830"/>
                  <a:pt x="9053" y="1843"/>
                </a:cubicBezTo>
                <a:cubicBezTo>
                  <a:pt x="9066" y="1881"/>
                  <a:pt x="9066" y="1881"/>
                  <a:pt x="9015" y="1881"/>
                </a:cubicBezTo>
                <a:cubicBezTo>
                  <a:pt x="9008" y="1878"/>
                  <a:pt x="9002" y="1877"/>
                  <a:pt x="8998" y="1877"/>
                </a:cubicBezTo>
                <a:cubicBezTo>
                  <a:pt x="8986" y="1877"/>
                  <a:pt x="8989" y="1891"/>
                  <a:pt x="9027" y="1920"/>
                </a:cubicBezTo>
                <a:cubicBezTo>
                  <a:pt x="9040" y="1959"/>
                  <a:pt x="9027" y="1972"/>
                  <a:pt x="8989" y="1985"/>
                </a:cubicBezTo>
                <a:cubicBezTo>
                  <a:pt x="8968" y="1970"/>
                  <a:pt x="8954" y="1965"/>
                  <a:pt x="8945" y="1965"/>
                </a:cubicBezTo>
                <a:cubicBezTo>
                  <a:pt x="8933" y="1965"/>
                  <a:pt x="8934" y="1977"/>
                  <a:pt x="8950" y="1985"/>
                </a:cubicBezTo>
                <a:cubicBezTo>
                  <a:pt x="8963" y="2024"/>
                  <a:pt x="8950" y="2050"/>
                  <a:pt x="8950" y="2050"/>
                </a:cubicBezTo>
                <a:cubicBezTo>
                  <a:pt x="8948" y="2049"/>
                  <a:pt x="8946" y="2048"/>
                  <a:pt x="8944" y="2048"/>
                </a:cubicBezTo>
                <a:cubicBezTo>
                  <a:pt x="8910" y="2048"/>
                  <a:pt x="8801" y="2231"/>
                  <a:pt x="8716" y="2413"/>
                </a:cubicBezTo>
                <a:cubicBezTo>
                  <a:pt x="8716" y="2426"/>
                  <a:pt x="8729" y="2465"/>
                  <a:pt x="8755" y="2478"/>
                </a:cubicBezTo>
                <a:cubicBezTo>
                  <a:pt x="8781" y="2491"/>
                  <a:pt x="8788" y="2494"/>
                  <a:pt x="8783" y="2494"/>
                </a:cubicBezTo>
                <a:cubicBezTo>
                  <a:pt x="8778" y="2494"/>
                  <a:pt x="8762" y="2491"/>
                  <a:pt x="8742" y="2491"/>
                </a:cubicBezTo>
                <a:cubicBezTo>
                  <a:pt x="8730" y="2489"/>
                  <a:pt x="8719" y="2489"/>
                  <a:pt x="8709" y="2489"/>
                </a:cubicBezTo>
                <a:cubicBezTo>
                  <a:pt x="8647" y="2489"/>
                  <a:pt x="8640" y="2521"/>
                  <a:pt x="8729" y="2543"/>
                </a:cubicBezTo>
                <a:cubicBezTo>
                  <a:pt x="8794" y="2543"/>
                  <a:pt x="8794" y="2543"/>
                  <a:pt x="8716" y="2556"/>
                </a:cubicBezTo>
                <a:cubicBezTo>
                  <a:pt x="8677" y="2569"/>
                  <a:pt x="8677" y="2569"/>
                  <a:pt x="8703" y="2608"/>
                </a:cubicBezTo>
                <a:cubicBezTo>
                  <a:pt x="8722" y="2617"/>
                  <a:pt x="8720" y="2626"/>
                  <a:pt x="8709" y="2626"/>
                </a:cubicBezTo>
                <a:cubicBezTo>
                  <a:pt x="8704" y="2626"/>
                  <a:pt x="8698" y="2625"/>
                  <a:pt x="8690" y="2621"/>
                </a:cubicBezTo>
                <a:cubicBezTo>
                  <a:pt x="8651" y="2634"/>
                  <a:pt x="8612" y="2634"/>
                  <a:pt x="8638" y="2660"/>
                </a:cubicBezTo>
                <a:cubicBezTo>
                  <a:pt x="8638" y="2660"/>
                  <a:pt x="8625" y="2673"/>
                  <a:pt x="8599" y="2686"/>
                </a:cubicBezTo>
                <a:cubicBezTo>
                  <a:pt x="8561" y="2686"/>
                  <a:pt x="8574" y="2725"/>
                  <a:pt x="8599" y="2763"/>
                </a:cubicBezTo>
                <a:cubicBezTo>
                  <a:pt x="8616" y="2814"/>
                  <a:pt x="8617" y="2842"/>
                  <a:pt x="8605" y="2842"/>
                </a:cubicBezTo>
                <a:cubicBezTo>
                  <a:pt x="8598" y="2842"/>
                  <a:pt x="8587" y="2834"/>
                  <a:pt x="8574" y="2815"/>
                </a:cubicBezTo>
                <a:cubicBezTo>
                  <a:pt x="8566" y="2810"/>
                  <a:pt x="8560" y="2808"/>
                  <a:pt x="8554" y="2808"/>
                </a:cubicBezTo>
                <a:cubicBezTo>
                  <a:pt x="8519" y="2808"/>
                  <a:pt x="8516" y="2899"/>
                  <a:pt x="8561" y="2932"/>
                </a:cubicBezTo>
                <a:cubicBezTo>
                  <a:pt x="8599" y="2971"/>
                  <a:pt x="8599" y="2971"/>
                  <a:pt x="8574" y="2971"/>
                </a:cubicBezTo>
                <a:cubicBezTo>
                  <a:pt x="8565" y="2967"/>
                  <a:pt x="8558" y="2965"/>
                  <a:pt x="8552" y="2965"/>
                </a:cubicBezTo>
                <a:cubicBezTo>
                  <a:pt x="8540" y="2965"/>
                  <a:pt x="8535" y="2971"/>
                  <a:pt x="8535" y="2971"/>
                </a:cubicBezTo>
                <a:cubicBezTo>
                  <a:pt x="8535" y="2990"/>
                  <a:pt x="8528" y="3002"/>
                  <a:pt x="8514" y="3002"/>
                </a:cubicBezTo>
                <a:cubicBezTo>
                  <a:pt x="8509" y="3002"/>
                  <a:pt x="8503" y="3000"/>
                  <a:pt x="8496" y="2997"/>
                </a:cubicBezTo>
                <a:cubicBezTo>
                  <a:pt x="8496" y="2997"/>
                  <a:pt x="8483" y="3023"/>
                  <a:pt x="8496" y="3075"/>
                </a:cubicBezTo>
                <a:cubicBezTo>
                  <a:pt x="8531" y="3133"/>
                  <a:pt x="8493" y="3181"/>
                  <a:pt x="8438" y="3181"/>
                </a:cubicBezTo>
                <a:cubicBezTo>
                  <a:pt x="8431" y="3181"/>
                  <a:pt x="8425" y="3180"/>
                  <a:pt x="8418" y="3179"/>
                </a:cubicBezTo>
                <a:lnTo>
                  <a:pt x="8418" y="3179"/>
                </a:lnTo>
                <a:lnTo>
                  <a:pt x="8431" y="3230"/>
                </a:lnTo>
                <a:cubicBezTo>
                  <a:pt x="8469" y="3268"/>
                  <a:pt x="8486" y="3292"/>
                  <a:pt x="8472" y="3292"/>
                </a:cubicBezTo>
                <a:cubicBezTo>
                  <a:pt x="8467" y="3292"/>
                  <a:pt x="8458" y="3289"/>
                  <a:pt x="8444" y="3282"/>
                </a:cubicBezTo>
                <a:cubicBezTo>
                  <a:pt x="8436" y="3278"/>
                  <a:pt x="8428" y="3275"/>
                  <a:pt x="8420" y="3272"/>
                </a:cubicBezTo>
                <a:lnTo>
                  <a:pt x="8420" y="3272"/>
                </a:lnTo>
                <a:cubicBezTo>
                  <a:pt x="8460" y="3315"/>
                  <a:pt x="8421" y="3366"/>
                  <a:pt x="8370" y="3366"/>
                </a:cubicBezTo>
                <a:cubicBezTo>
                  <a:pt x="8360" y="3366"/>
                  <a:pt x="8350" y="3364"/>
                  <a:pt x="8340" y="3360"/>
                </a:cubicBezTo>
                <a:cubicBezTo>
                  <a:pt x="8327" y="3354"/>
                  <a:pt x="8321" y="3350"/>
                  <a:pt x="8316" y="3350"/>
                </a:cubicBezTo>
                <a:cubicBezTo>
                  <a:pt x="8311" y="3350"/>
                  <a:pt x="8308" y="3354"/>
                  <a:pt x="8301" y="3360"/>
                </a:cubicBezTo>
                <a:lnTo>
                  <a:pt x="8340" y="3373"/>
                </a:lnTo>
                <a:cubicBezTo>
                  <a:pt x="8366" y="3386"/>
                  <a:pt x="8392" y="3399"/>
                  <a:pt x="8379" y="3425"/>
                </a:cubicBezTo>
                <a:cubicBezTo>
                  <a:pt x="8379" y="3435"/>
                  <a:pt x="8370" y="3454"/>
                  <a:pt x="8353" y="3454"/>
                </a:cubicBezTo>
                <a:cubicBezTo>
                  <a:pt x="8349" y="3454"/>
                  <a:pt x="8345" y="3453"/>
                  <a:pt x="8340" y="3451"/>
                </a:cubicBezTo>
                <a:cubicBezTo>
                  <a:pt x="8301" y="3451"/>
                  <a:pt x="8262" y="3464"/>
                  <a:pt x="8288" y="3477"/>
                </a:cubicBezTo>
                <a:cubicBezTo>
                  <a:pt x="8288" y="3477"/>
                  <a:pt x="8288" y="3490"/>
                  <a:pt x="8249" y="3503"/>
                </a:cubicBezTo>
                <a:cubicBezTo>
                  <a:pt x="8236" y="3516"/>
                  <a:pt x="8223" y="3529"/>
                  <a:pt x="8210" y="3568"/>
                </a:cubicBezTo>
                <a:cubicBezTo>
                  <a:pt x="8232" y="3600"/>
                  <a:pt x="8218" y="3623"/>
                  <a:pt x="8198" y="3623"/>
                </a:cubicBezTo>
                <a:cubicBezTo>
                  <a:pt x="8194" y="3623"/>
                  <a:pt x="8189" y="3622"/>
                  <a:pt x="8184" y="3620"/>
                </a:cubicBezTo>
                <a:cubicBezTo>
                  <a:pt x="8184" y="3620"/>
                  <a:pt x="8171" y="3658"/>
                  <a:pt x="8184" y="3697"/>
                </a:cubicBezTo>
                <a:cubicBezTo>
                  <a:pt x="8175" y="3716"/>
                  <a:pt x="8166" y="3734"/>
                  <a:pt x="8152" y="3734"/>
                </a:cubicBezTo>
                <a:cubicBezTo>
                  <a:pt x="8147" y="3734"/>
                  <a:pt x="8140" y="3731"/>
                  <a:pt x="8133" y="3723"/>
                </a:cubicBezTo>
                <a:cubicBezTo>
                  <a:pt x="8123" y="3719"/>
                  <a:pt x="8117" y="3716"/>
                  <a:pt x="8114" y="3716"/>
                </a:cubicBezTo>
                <a:cubicBezTo>
                  <a:pt x="8108" y="3716"/>
                  <a:pt x="8111" y="3725"/>
                  <a:pt x="8120" y="3749"/>
                </a:cubicBezTo>
                <a:cubicBezTo>
                  <a:pt x="8146" y="3762"/>
                  <a:pt x="8146" y="3775"/>
                  <a:pt x="8133" y="3801"/>
                </a:cubicBezTo>
                <a:cubicBezTo>
                  <a:pt x="8120" y="3814"/>
                  <a:pt x="8107" y="3827"/>
                  <a:pt x="8107" y="3827"/>
                </a:cubicBezTo>
                <a:cubicBezTo>
                  <a:pt x="8133" y="3840"/>
                  <a:pt x="8133" y="3840"/>
                  <a:pt x="8133" y="3866"/>
                </a:cubicBezTo>
                <a:cubicBezTo>
                  <a:pt x="8120" y="3879"/>
                  <a:pt x="8068" y="3918"/>
                  <a:pt x="8055" y="3931"/>
                </a:cubicBezTo>
                <a:cubicBezTo>
                  <a:pt x="8016" y="3970"/>
                  <a:pt x="8016" y="3970"/>
                  <a:pt x="8055" y="3970"/>
                </a:cubicBezTo>
                <a:cubicBezTo>
                  <a:pt x="8057" y="3967"/>
                  <a:pt x="8060" y="3966"/>
                  <a:pt x="8063" y="3966"/>
                </a:cubicBezTo>
                <a:cubicBezTo>
                  <a:pt x="8075" y="3966"/>
                  <a:pt x="8086" y="3985"/>
                  <a:pt x="8055" y="3996"/>
                </a:cubicBezTo>
                <a:cubicBezTo>
                  <a:pt x="8042" y="4009"/>
                  <a:pt x="7977" y="4035"/>
                  <a:pt x="7951" y="4073"/>
                </a:cubicBezTo>
                <a:cubicBezTo>
                  <a:pt x="7899" y="4138"/>
                  <a:pt x="7899" y="4138"/>
                  <a:pt x="7925" y="4151"/>
                </a:cubicBezTo>
                <a:cubicBezTo>
                  <a:pt x="7965" y="4167"/>
                  <a:pt x="7975" y="4178"/>
                  <a:pt x="7962" y="4178"/>
                </a:cubicBezTo>
                <a:cubicBezTo>
                  <a:pt x="7954" y="4178"/>
                  <a:pt x="7937" y="4174"/>
                  <a:pt x="7912" y="4164"/>
                </a:cubicBezTo>
                <a:cubicBezTo>
                  <a:pt x="7847" y="4164"/>
                  <a:pt x="7834" y="4164"/>
                  <a:pt x="7860" y="4190"/>
                </a:cubicBezTo>
                <a:cubicBezTo>
                  <a:pt x="7873" y="4229"/>
                  <a:pt x="7873" y="4229"/>
                  <a:pt x="7860" y="4242"/>
                </a:cubicBezTo>
                <a:cubicBezTo>
                  <a:pt x="7852" y="4233"/>
                  <a:pt x="7844" y="4229"/>
                  <a:pt x="7839" y="4229"/>
                </a:cubicBezTo>
                <a:cubicBezTo>
                  <a:pt x="7827" y="4229"/>
                  <a:pt x="7821" y="4246"/>
                  <a:pt x="7821" y="4281"/>
                </a:cubicBezTo>
                <a:cubicBezTo>
                  <a:pt x="7816" y="4286"/>
                  <a:pt x="7813" y="4290"/>
                  <a:pt x="7809" y="4290"/>
                </a:cubicBezTo>
                <a:cubicBezTo>
                  <a:pt x="7804" y="4290"/>
                  <a:pt x="7798" y="4283"/>
                  <a:pt x="7782" y="4268"/>
                </a:cubicBezTo>
                <a:lnTo>
                  <a:pt x="7756" y="4294"/>
                </a:lnTo>
                <a:cubicBezTo>
                  <a:pt x="7768" y="4364"/>
                  <a:pt x="7686" y="4413"/>
                  <a:pt x="7650" y="4413"/>
                </a:cubicBezTo>
                <a:cubicBezTo>
                  <a:pt x="7646" y="4413"/>
                  <a:pt x="7642" y="4412"/>
                  <a:pt x="7640" y="4411"/>
                </a:cubicBezTo>
                <a:cubicBezTo>
                  <a:pt x="7640" y="4411"/>
                  <a:pt x="7627" y="4411"/>
                  <a:pt x="7627" y="4450"/>
                </a:cubicBezTo>
                <a:cubicBezTo>
                  <a:pt x="7642" y="4487"/>
                  <a:pt x="7644" y="4508"/>
                  <a:pt x="7635" y="4508"/>
                </a:cubicBezTo>
                <a:cubicBezTo>
                  <a:pt x="7629" y="4508"/>
                  <a:pt x="7617" y="4497"/>
                  <a:pt x="7601" y="4476"/>
                </a:cubicBezTo>
                <a:cubicBezTo>
                  <a:pt x="7582" y="4451"/>
                  <a:pt x="7573" y="4438"/>
                  <a:pt x="7570" y="4438"/>
                </a:cubicBezTo>
                <a:lnTo>
                  <a:pt x="7570" y="4438"/>
                </a:lnTo>
                <a:cubicBezTo>
                  <a:pt x="7568" y="4438"/>
                  <a:pt x="7574" y="4454"/>
                  <a:pt x="7588" y="4489"/>
                </a:cubicBezTo>
                <a:cubicBezTo>
                  <a:pt x="7588" y="4506"/>
                  <a:pt x="7557" y="4537"/>
                  <a:pt x="7529" y="4537"/>
                </a:cubicBezTo>
                <a:cubicBezTo>
                  <a:pt x="7517" y="4537"/>
                  <a:pt x="7505" y="4531"/>
                  <a:pt x="7497" y="4514"/>
                </a:cubicBezTo>
                <a:cubicBezTo>
                  <a:pt x="7484" y="4489"/>
                  <a:pt x="7458" y="4463"/>
                  <a:pt x="7458" y="4463"/>
                </a:cubicBezTo>
                <a:lnTo>
                  <a:pt x="7458" y="4463"/>
                </a:lnTo>
                <a:cubicBezTo>
                  <a:pt x="7471" y="4489"/>
                  <a:pt x="7458" y="4501"/>
                  <a:pt x="7458" y="4501"/>
                </a:cubicBezTo>
                <a:cubicBezTo>
                  <a:pt x="7471" y="4527"/>
                  <a:pt x="7458" y="4540"/>
                  <a:pt x="7406" y="4566"/>
                </a:cubicBezTo>
                <a:cubicBezTo>
                  <a:pt x="7380" y="4579"/>
                  <a:pt x="7341" y="4631"/>
                  <a:pt x="7302" y="4644"/>
                </a:cubicBezTo>
                <a:cubicBezTo>
                  <a:pt x="7287" y="4652"/>
                  <a:pt x="7268" y="4659"/>
                  <a:pt x="7250" y="4659"/>
                </a:cubicBezTo>
                <a:cubicBezTo>
                  <a:pt x="7236" y="4659"/>
                  <a:pt x="7223" y="4655"/>
                  <a:pt x="7212" y="4644"/>
                </a:cubicBezTo>
                <a:cubicBezTo>
                  <a:pt x="7199" y="4657"/>
                  <a:pt x="7173" y="4657"/>
                  <a:pt x="7160" y="4696"/>
                </a:cubicBezTo>
                <a:cubicBezTo>
                  <a:pt x="7152" y="4712"/>
                  <a:pt x="7139" y="4723"/>
                  <a:pt x="7127" y="4723"/>
                </a:cubicBezTo>
                <a:cubicBezTo>
                  <a:pt x="7120" y="4723"/>
                  <a:pt x="7113" y="4719"/>
                  <a:pt x="7108" y="4709"/>
                </a:cubicBezTo>
                <a:lnTo>
                  <a:pt x="7095" y="4709"/>
                </a:lnTo>
                <a:cubicBezTo>
                  <a:pt x="7069" y="4748"/>
                  <a:pt x="7056" y="4748"/>
                  <a:pt x="7056" y="4748"/>
                </a:cubicBezTo>
                <a:cubicBezTo>
                  <a:pt x="7056" y="4723"/>
                  <a:pt x="7045" y="4703"/>
                  <a:pt x="7034" y="4703"/>
                </a:cubicBezTo>
                <a:cubicBezTo>
                  <a:pt x="7028" y="4703"/>
                  <a:pt x="7022" y="4708"/>
                  <a:pt x="7017" y="4722"/>
                </a:cubicBezTo>
                <a:cubicBezTo>
                  <a:pt x="7030" y="4748"/>
                  <a:pt x="7004" y="4748"/>
                  <a:pt x="6978" y="4748"/>
                </a:cubicBezTo>
                <a:cubicBezTo>
                  <a:pt x="6965" y="4735"/>
                  <a:pt x="6835" y="4735"/>
                  <a:pt x="6719" y="4696"/>
                </a:cubicBezTo>
                <a:cubicBezTo>
                  <a:pt x="6611" y="4660"/>
                  <a:pt x="6503" y="4591"/>
                  <a:pt x="6477" y="4591"/>
                </a:cubicBezTo>
                <a:cubicBezTo>
                  <a:pt x="6475" y="4591"/>
                  <a:pt x="6473" y="4591"/>
                  <a:pt x="6472" y="4592"/>
                </a:cubicBezTo>
                <a:cubicBezTo>
                  <a:pt x="6472" y="4592"/>
                  <a:pt x="6459" y="4592"/>
                  <a:pt x="6433" y="4566"/>
                </a:cubicBezTo>
                <a:cubicBezTo>
                  <a:pt x="6420" y="4553"/>
                  <a:pt x="6394" y="4540"/>
                  <a:pt x="6394" y="4540"/>
                </a:cubicBezTo>
                <a:cubicBezTo>
                  <a:pt x="6433" y="4489"/>
                  <a:pt x="6343" y="4463"/>
                  <a:pt x="6291" y="4450"/>
                </a:cubicBezTo>
                <a:cubicBezTo>
                  <a:pt x="6252" y="4450"/>
                  <a:pt x="6239" y="4437"/>
                  <a:pt x="6226" y="4424"/>
                </a:cubicBezTo>
                <a:cubicBezTo>
                  <a:pt x="6265" y="4385"/>
                  <a:pt x="6239" y="4346"/>
                  <a:pt x="6187" y="4346"/>
                </a:cubicBezTo>
                <a:cubicBezTo>
                  <a:pt x="6169" y="4355"/>
                  <a:pt x="6155" y="4359"/>
                  <a:pt x="6147" y="4359"/>
                </a:cubicBezTo>
                <a:cubicBezTo>
                  <a:pt x="6132" y="4359"/>
                  <a:pt x="6136" y="4345"/>
                  <a:pt x="6161" y="4320"/>
                </a:cubicBezTo>
                <a:cubicBezTo>
                  <a:pt x="6196" y="4285"/>
                  <a:pt x="6196" y="4262"/>
                  <a:pt x="6165" y="4262"/>
                </a:cubicBezTo>
                <a:cubicBezTo>
                  <a:pt x="6150" y="4262"/>
                  <a:pt x="6126" y="4268"/>
                  <a:pt x="6096" y="4281"/>
                </a:cubicBezTo>
                <a:cubicBezTo>
                  <a:pt x="6057" y="4281"/>
                  <a:pt x="6057" y="4281"/>
                  <a:pt x="6070" y="4242"/>
                </a:cubicBezTo>
                <a:cubicBezTo>
                  <a:pt x="6096" y="4207"/>
                  <a:pt x="6099" y="4190"/>
                  <a:pt x="6090" y="4190"/>
                </a:cubicBezTo>
                <a:cubicBezTo>
                  <a:pt x="6086" y="4190"/>
                  <a:pt x="6079" y="4195"/>
                  <a:pt x="6070" y="4203"/>
                </a:cubicBezTo>
                <a:cubicBezTo>
                  <a:pt x="6055" y="4206"/>
                  <a:pt x="6043" y="4208"/>
                  <a:pt x="6035" y="4208"/>
                </a:cubicBezTo>
                <a:cubicBezTo>
                  <a:pt x="6008" y="4208"/>
                  <a:pt x="6015" y="4191"/>
                  <a:pt x="6044" y="4151"/>
                </a:cubicBezTo>
                <a:cubicBezTo>
                  <a:pt x="6060" y="4112"/>
                  <a:pt x="6066" y="4096"/>
                  <a:pt x="6054" y="4096"/>
                </a:cubicBezTo>
                <a:cubicBezTo>
                  <a:pt x="6046" y="4096"/>
                  <a:pt x="6031" y="4102"/>
                  <a:pt x="6005" y="4112"/>
                </a:cubicBezTo>
                <a:cubicBezTo>
                  <a:pt x="6000" y="4114"/>
                  <a:pt x="5994" y="4114"/>
                  <a:pt x="5989" y="4114"/>
                </a:cubicBezTo>
                <a:cubicBezTo>
                  <a:pt x="5934" y="4114"/>
                  <a:pt x="5906" y="4056"/>
                  <a:pt x="5954" y="4009"/>
                </a:cubicBezTo>
                <a:cubicBezTo>
                  <a:pt x="5944" y="3999"/>
                  <a:pt x="5949" y="3974"/>
                  <a:pt x="5940" y="3974"/>
                </a:cubicBezTo>
                <a:cubicBezTo>
                  <a:pt x="5938" y="3974"/>
                  <a:pt x="5934" y="3976"/>
                  <a:pt x="5928" y="3983"/>
                </a:cubicBezTo>
                <a:lnTo>
                  <a:pt x="5954" y="3944"/>
                </a:lnTo>
                <a:cubicBezTo>
                  <a:pt x="5941" y="3931"/>
                  <a:pt x="5928" y="3918"/>
                  <a:pt x="5928" y="3918"/>
                </a:cubicBezTo>
                <a:lnTo>
                  <a:pt x="5902" y="3931"/>
                </a:lnTo>
                <a:cubicBezTo>
                  <a:pt x="5889" y="3905"/>
                  <a:pt x="5863" y="3801"/>
                  <a:pt x="5811" y="3658"/>
                </a:cubicBezTo>
                <a:cubicBezTo>
                  <a:pt x="5738" y="3503"/>
                  <a:pt x="5716" y="3439"/>
                  <a:pt x="5696" y="3439"/>
                </a:cubicBezTo>
                <a:cubicBezTo>
                  <a:pt x="5691" y="3439"/>
                  <a:pt x="5686" y="3443"/>
                  <a:pt x="5681" y="3451"/>
                </a:cubicBezTo>
                <a:cubicBezTo>
                  <a:pt x="5666" y="3462"/>
                  <a:pt x="5654" y="3467"/>
                  <a:pt x="5646" y="3467"/>
                </a:cubicBezTo>
                <a:cubicBezTo>
                  <a:pt x="5627" y="3467"/>
                  <a:pt x="5631" y="3439"/>
                  <a:pt x="5668" y="3412"/>
                </a:cubicBezTo>
                <a:cubicBezTo>
                  <a:pt x="5655" y="3386"/>
                  <a:pt x="5668" y="3334"/>
                  <a:pt x="5655" y="3295"/>
                </a:cubicBezTo>
                <a:cubicBezTo>
                  <a:pt x="5642" y="3256"/>
                  <a:pt x="5629" y="3217"/>
                  <a:pt x="5655" y="3204"/>
                </a:cubicBezTo>
                <a:lnTo>
                  <a:pt x="5642" y="3179"/>
                </a:lnTo>
                <a:cubicBezTo>
                  <a:pt x="5564" y="3166"/>
                  <a:pt x="5525" y="3036"/>
                  <a:pt x="5525" y="2971"/>
                </a:cubicBezTo>
                <a:cubicBezTo>
                  <a:pt x="5500" y="2919"/>
                  <a:pt x="5500" y="2906"/>
                  <a:pt x="5448" y="2880"/>
                </a:cubicBezTo>
                <a:cubicBezTo>
                  <a:pt x="5409" y="2841"/>
                  <a:pt x="5409" y="2841"/>
                  <a:pt x="5422" y="2815"/>
                </a:cubicBezTo>
                <a:cubicBezTo>
                  <a:pt x="5446" y="2803"/>
                  <a:pt x="5426" y="2682"/>
                  <a:pt x="5382" y="2682"/>
                </a:cubicBezTo>
                <a:cubicBezTo>
                  <a:pt x="5378" y="2682"/>
                  <a:pt x="5374" y="2683"/>
                  <a:pt x="5370" y="2686"/>
                </a:cubicBezTo>
                <a:lnTo>
                  <a:pt x="5383" y="2647"/>
                </a:lnTo>
                <a:cubicBezTo>
                  <a:pt x="5391" y="2622"/>
                  <a:pt x="5378" y="2613"/>
                  <a:pt x="5361" y="2613"/>
                </a:cubicBezTo>
                <a:cubicBezTo>
                  <a:pt x="5352" y="2613"/>
                  <a:pt x="5340" y="2616"/>
                  <a:pt x="5331" y="2621"/>
                </a:cubicBezTo>
                <a:cubicBezTo>
                  <a:pt x="5318" y="2627"/>
                  <a:pt x="5307" y="2631"/>
                  <a:pt x="5299" y="2631"/>
                </a:cubicBezTo>
                <a:cubicBezTo>
                  <a:pt x="5278" y="2631"/>
                  <a:pt x="5286" y="2604"/>
                  <a:pt x="5344" y="2556"/>
                </a:cubicBezTo>
                <a:cubicBezTo>
                  <a:pt x="5382" y="2537"/>
                  <a:pt x="5385" y="2525"/>
                  <a:pt x="5374" y="2525"/>
                </a:cubicBezTo>
                <a:cubicBezTo>
                  <a:pt x="5370" y="2525"/>
                  <a:pt x="5364" y="2527"/>
                  <a:pt x="5357" y="2530"/>
                </a:cubicBezTo>
                <a:cubicBezTo>
                  <a:pt x="5318" y="2517"/>
                  <a:pt x="5279" y="2517"/>
                  <a:pt x="5292" y="2478"/>
                </a:cubicBezTo>
                <a:cubicBezTo>
                  <a:pt x="5284" y="2462"/>
                  <a:pt x="5276" y="2445"/>
                  <a:pt x="5258" y="2445"/>
                </a:cubicBezTo>
                <a:cubicBezTo>
                  <a:pt x="5247" y="2445"/>
                  <a:pt x="5233" y="2451"/>
                  <a:pt x="5214" y="2465"/>
                </a:cubicBezTo>
                <a:cubicBezTo>
                  <a:pt x="5209" y="2468"/>
                  <a:pt x="5205" y="2469"/>
                  <a:pt x="5201" y="2469"/>
                </a:cubicBezTo>
                <a:cubicBezTo>
                  <a:pt x="5183" y="2469"/>
                  <a:pt x="5173" y="2450"/>
                  <a:pt x="5162" y="2439"/>
                </a:cubicBezTo>
                <a:cubicBezTo>
                  <a:pt x="5188" y="2426"/>
                  <a:pt x="5188" y="2426"/>
                  <a:pt x="5226" y="2426"/>
                </a:cubicBezTo>
                <a:lnTo>
                  <a:pt x="5226" y="2426"/>
                </a:lnTo>
                <a:cubicBezTo>
                  <a:pt x="5220" y="2417"/>
                  <a:pt x="5212" y="2403"/>
                  <a:pt x="5201" y="2387"/>
                </a:cubicBezTo>
                <a:cubicBezTo>
                  <a:pt x="5188" y="2361"/>
                  <a:pt x="5201" y="2309"/>
                  <a:pt x="5227" y="2284"/>
                </a:cubicBezTo>
                <a:cubicBezTo>
                  <a:pt x="5234" y="2263"/>
                  <a:pt x="5234" y="2249"/>
                  <a:pt x="5226" y="2249"/>
                </a:cubicBezTo>
                <a:cubicBezTo>
                  <a:pt x="5219" y="2249"/>
                  <a:pt x="5206" y="2259"/>
                  <a:pt x="5188" y="2284"/>
                </a:cubicBezTo>
                <a:cubicBezTo>
                  <a:pt x="5158" y="2302"/>
                  <a:pt x="5142" y="2311"/>
                  <a:pt x="5131" y="2311"/>
                </a:cubicBezTo>
                <a:cubicBezTo>
                  <a:pt x="5118" y="2311"/>
                  <a:pt x="5111" y="2298"/>
                  <a:pt x="5097" y="2271"/>
                </a:cubicBezTo>
                <a:cubicBezTo>
                  <a:pt x="5084" y="2258"/>
                  <a:pt x="5072" y="2232"/>
                  <a:pt x="5097" y="2219"/>
                </a:cubicBezTo>
                <a:cubicBezTo>
                  <a:pt x="5123" y="2193"/>
                  <a:pt x="5123" y="2193"/>
                  <a:pt x="5097" y="2154"/>
                </a:cubicBezTo>
                <a:cubicBezTo>
                  <a:pt x="5074" y="2114"/>
                  <a:pt x="5016" y="2099"/>
                  <a:pt x="4960" y="2099"/>
                </a:cubicBezTo>
                <a:cubicBezTo>
                  <a:pt x="4924" y="2099"/>
                  <a:pt x="4889" y="2105"/>
                  <a:pt x="4864" y="2115"/>
                </a:cubicBezTo>
                <a:cubicBezTo>
                  <a:pt x="4847" y="2132"/>
                  <a:pt x="4837" y="2141"/>
                  <a:pt x="4834" y="2141"/>
                </a:cubicBezTo>
                <a:cubicBezTo>
                  <a:pt x="4830" y="2141"/>
                  <a:pt x="4836" y="2126"/>
                  <a:pt x="4851" y="2089"/>
                </a:cubicBezTo>
                <a:cubicBezTo>
                  <a:pt x="4877" y="2076"/>
                  <a:pt x="4864" y="2050"/>
                  <a:pt x="4851" y="2037"/>
                </a:cubicBezTo>
                <a:cubicBezTo>
                  <a:pt x="4847" y="2039"/>
                  <a:pt x="4844" y="2040"/>
                  <a:pt x="4842" y="2040"/>
                </a:cubicBezTo>
                <a:cubicBezTo>
                  <a:pt x="4833" y="2040"/>
                  <a:pt x="4835" y="2028"/>
                  <a:pt x="4842" y="2028"/>
                </a:cubicBezTo>
                <a:cubicBezTo>
                  <a:pt x="4844" y="2028"/>
                  <a:pt x="4848" y="2030"/>
                  <a:pt x="4851" y="2037"/>
                </a:cubicBezTo>
                <a:cubicBezTo>
                  <a:pt x="4861" y="2027"/>
                  <a:pt x="4869" y="2023"/>
                  <a:pt x="4876" y="2023"/>
                </a:cubicBezTo>
                <a:cubicBezTo>
                  <a:pt x="4887" y="2023"/>
                  <a:pt x="4895" y="2034"/>
                  <a:pt x="4903" y="2050"/>
                </a:cubicBezTo>
                <a:lnTo>
                  <a:pt x="4929" y="2024"/>
                </a:lnTo>
                <a:cubicBezTo>
                  <a:pt x="4948" y="1986"/>
                  <a:pt x="4946" y="1962"/>
                  <a:pt x="4918" y="1962"/>
                </a:cubicBezTo>
                <a:cubicBezTo>
                  <a:pt x="4908" y="1962"/>
                  <a:pt x="4894" y="1965"/>
                  <a:pt x="4877" y="1972"/>
                </a:cubicBezTo>
                <a:cubicBezTo>
                  <a:pt x="4838" y="1972"/>
                  <a:pt x="4838" y="1972"/>
                  <a:pt x="4851" y="1933"/>
                </a:cubicBezTo>
                <a:cubicBezTo>
                  <a:pt x="4851" y="1900"/>
                  <a:pt x="4861" y="1866"/>
                  <a:pt x="4847" y="1866"/>
                </a:cubicBezTo>
                <a:cubicBezTo>
                  <a:pt x="4844" y="1866"/>
                  <a:pt x="4842" y="1867"/>
                  <a:pt x="4838" y="1868"/>
                </a:cubicBezTo>
                <a:cubicBezTo>
                  <a:pt x="4838" y="1868"/>
                  <a:pt x="4799" y="1843"/>
                  <a:pt x="4812" y="1804"/>
                </a:cubicBezTo>
                <a:cubicBezTo>
                  <a:pt x="4784" y="1776"/>
                  <a:pt x="4769" y="1754"/>
                  <a:pt x="4754" y="1754"/>
                </a:cubicBezTo>
                <a:cubicBezTo>
                  <a:pt x="4748" y="1754"/>
                  <a:pt x="4742" y="1757"/>
                  <a:pt x="4734" y="1765"/>
                </a:cubicBezTo>
                <a:cubicBezTo>
                  <a:pt x="4726" y="1773"/>
                  <a:pt x="4719" y="1776"/>
                  <a:pt x="4713" y="1776"/>
                </a:cubicBezTo>
                <a:cubicBezTo>
                  <a:pt x="4699" y="1776"/>
                  <a:pt x="4687" y="1761"/>
                  <a:pt x="4669" y="1752"/>
                </a:cubicBezTo>
                <a:cubicBezTo>
                  <a:pt x="4660" y="1743"/>
                  <a:pt x="4651" y="1733"/>
                  <a:pt x="4637" y="1733"/>
                </a:cubicBezTo>
                <a:cubicBezTo>
                  <a:pt x="4632" y="1733"/>
                  <a:pt x="4625" y="1735"/>
                  <a:pt x="4618" y="1739"/>
                </a:cubicBezTo>
                <a:cubicBezTo>
                  <a:pt x="4603" y="1753"/>
                  <a:pt x="4585" y="1763"/>
                  <a:pt x="4567" y="1763"/>
                </a:cubicBezTo>
                <a:cubicBezTo>
                  <a:pt x="4553" y="1763"/>
                  <a:pt x="4538" y="1756"/>
                  <a:pt x="4527" y="1739"/>
                </a:cubicBezTo>
                <a:cubicBezTo>
                  <a:pt x="4462" y="1726"/>
                  <a:pt x="4462" y="1739"/>
                  <a:pt x="4488" y="1674"/>
                </a:cubicBezTo>
                <a:cubicBezTo>
                  <a:pt x="4501" y="1648"/>
                  <a:pt x="4488" y="1635"/>
                  <a:pt x="4462" y="1609"/>
                </a:cubicBezTo>
                <a:cubicBezTo>
                  <a:pt x="4462" y="1609"/>
                  <a:pt x="4449" y="1596"/>
                  <a:pt x="4449" y="1557"/>
                </a:cubicBezTo>
                <a:cubicBezTo>
                  <a:pt x="4449" y="1543"/>
                  <a:pt x="4445" y="1537"/>
                  <a:pt x="4440" y="1537"/>
                </a:cubicBezTo>
                <a:cubicBezTo>
                  <a:pt x="4432" y="1537"/>
                  <a:pt x="4418" y="1554"/>
                  <a:pt x="4410" y="1570"/>
                </a:cubicBezTo>
                <a:cubicBezTo>
                  <a:pt x="4384" y="1596"/>
                  <a:pt x="4371" y="1622"/>
                  <a:pt x="4371" y="1622"/>
                </a:cubicBezTo>
                <a:cubicBezTo>
                  <a:pt x="4358" y="1609"/>
                  <a:pt x="4371" y="1544"/>
                  <a:pt x="4384" y="1518"/>
                </a:cubicBezTo>
                <a:cubicBezTo>
                  <a:pt x="4398" y="1484"/>
                  <a:pt x="4404" y="1468"/>
                  <a:pt x="4402" y="1468"/>
                </a:cubicBezTo>
                <a:lnTo>
                  <a:pt x="4402" y="1468"/>
                </a:lnTo>
                <a:cubicBezTo>
                  <a:pt x="4399" y="1468"/>
                  <a:pt x="4389" y="1481"/>
                  <a:pt x="4371" y="1505"/>
                </a:cubicBezTo>
                <a:cubicBezTo>
                  <a:pt x="4366" y="1516"/>
                  <a:pt x="4356" y="1522"/>
                  <a:pt x="4344" y="1522"/>
                </a:cubicBezTo>
                <a:cubicBezTo>
                  <a:pt x="4328" y="1522"/>
                  <a:pt x="4308" y="1510"/>
                  <a:pt x="4293" y="1479"/>
                </a:cubicBezTo>
                <a:cubicBezTo>
                  <a:pt x="4254" y="1453"/>
                  <a:pt x="4215" y="1428"/>
                  <a:pt x="4228" y="1402"/>
                </a:cubicBezTo>
                <a:cubicBezTo>
                  <a:pt x="4228" y="1378"/>
                  <a:pt x="4214" y="1374"/>
                  <a:pt x="4203" y="1374"/>
                </a:cubicBezTo>
                <a:cubicBezTo>
                  <a:pt x="4196" y="1374"/>
                  <a:pt x="4190" y="1376"/>
                  <a:pt x="4190" y="1376"/>
                </a:cubicBezTo>
                <a:cubicBezTo>
                  <a:pt x="4181" y="1379"/>
                  <a:pt x="4173" y="1380"/>
                  <a:pt x="4165" y="1380"/>
                </a:cubicBezTo>
                <a:cubicBezTo>
                  <a:pt x="4138" y="1380"/>
                  <a:pt x="4113" y="1361"/>
                  <a:pt x="4073" y="1311"/>
                </a:cubicBezTo>
                <a:cubicBezTo>
                  <a:pt x="4026" y="1241"/>
                  <a:pt x="4007" y="1213"/>
                  <a:pt x="3994" y="1213"/>
                </a:cubicBezTo>
                <a:cubicBezTo>
                  <a:pt x="3986" y="1213"/>
                  <a:pt x="3979" y="1225"/>
                  <a:pt x="3969" y="1246"/>
                </a:cubicBezTo>
                <a:cubicBezTo>
                  <a:pt x="3962" y="1260"/>
                  <a:pt x="3955" y="1279"/>
                  <a:pt x="3950" y="1279"/>
                </a:cubicBezTo>
                <a:cubicBezTo>
                  <a:pt x="3946" y="1279"/>
                  <a:pt x="3943" y="1267"/>
                  <a:pt x="3943" y="1233"/>
                </a:cubicBezTo>
                <a:cubicBezTo>
                  <a:pt x="3943" y="1216"/>
                  <a:pt x="3936" y="1212"/>
                  <a:pt x="3923" y="1212"/>
                </a:cubicBezTo>
                <a:cubicBezTo>
                  <a:pt x="3905" y="1212"/>
                  <a:pt x="3876" y="1220"/>
                  <a:pt x="3839" y="1220"/>
                </a:cubicBezTo>
                <a:cubicBezTo>
                  <a:pt x="3813" y="1246"/>
                  <a:pt x="3787" y="1298"/>
                  <a:pt x="3774" y="1324"/>
                </a:cubicBezTo>
                <a:cubicBezTo>
                  <a:pt x="3761" y="1358"/>
                  <a:pt x="3754" y="1374"/>
                  <a:pt x="3746" y="1374"/>
                </a:cubicBezTo>
                <a:cubicBezTo>
                  <a:pt x="3738" y="1374"/>
                  <a:pt x="3728" y="1361"/>
                  <a:pt x="3710" y="1337"/>
                </a:cubicBezTo>
                <a:cubicBezTo>
                  <a:pt x="3697" y="1324"/>
                  <a:pt x="3684" y="1285"/>
                  <a:pt x="3697" y="1259"/>
                </a:cubicBezTo>
                <a:cubicBezTo>
                  <a:pt x="3710" y="1233"/>
                  <a:pt x="3736" y="1233"/>
                  <a:pt x="3736" y="1233"/>
                </a:cubicBezTo>
                <a:lnTo>
                  <a:pt x="3749" y="1246"/>
                </a:lnTo>
                <a:cubicBezTo>
                  <a:pt x="3762" y="1220"/>
                  <a:pt x="3774" y="1194"/>
                  <a:pt x="3736" y="1168"/>
                </a:cubicBezTo>
                <a:cubicBezTo>
                  <a:pt x="3728" y="1147"/>
                  <a:pt x="3717" y="1137"/>
                  <a:pt x="3707" y="1137"/>
                </a:cubicBezTo>
                <a:cubicBezTo>
                  <a:pt x="3698" y="1137"/>
                  <a:pt x="3690" y="1143"/>
                  <a:pt x="3684" y="1155"/>
                </a:cubicBezTo>
                <a:cubicBezTo>
                  <a:pt x="3684" y="1116"/>
                  <a:pt x="3632" y="1090"/>
                  <a:pt x="3580" y="1077"/>
                </a:cubicBezTo>
                <a:cubicBezTo>
                  <a:pt x="3541" y="1064"/>
                  <a:pt x="3463" y="1038"/>
                  <a:pt x="3450" y="999"/>
                </a:cubicBezTo>
                <a:cubicBezTo>
                  <a:pt x="3424" y="993"/>
                  <a:pt x="3408" y="987"/>
                  <a:pt x="3397" y="987"/>
                </a:cubicBezTo>
                <a:cubicBezTo>
                  <a:pt x="3385" y="987"/>
                  <a:pt x="3379" y="993"/>
                  <a:pt x="3372" y="1012"/>
                </a:cubicBezTo>
                <a:cubicBezTo>
                  <a:pt x="3365" y="1043"/>
                  <a:pt x="3353" y="1055"/>
                  <a:pt x="3344" y="1055"/>
                </a:cubicBezTo>
                <a:cubicBezTo>
                  <a:pt x="3338" y="1055"/>
                  <a:pt x="3333" y="1049"/>
                  <a:pt x="3333" y="1038"/>
                </a:cubicBezTo>
                <a:cubicBezTo>
                  <a:pt x="3333" y="999"/>
                  <a:pt x="3256" y="961"/>
                  <a:pt x="3165" y="935"/>
                </a:cubicBezTo>
                <a:cubicBezTo>
                  <a:pt x="3122" y="920"/>
                  <a:pt x="3076" y="910"/>
                  <a:pt x="3040" y="910"/>
                </a:cubicBezTo>
                <a:cubicBezTo>
                  <a:pt x="3011" y="910"/>
                  <a:pt x="2989" y="917"/>
                  <a:pt x="2983" y="935"/>
                </a:cubicBezTo>
                <a:cubicBezTo>
                  <a:pt x="2983" y="935"/>
                  <a:pt x="2957" y="922"/>
                  <a:pt x="2931" y="922"/>
                </a:cubicBezTo>
                <a:cubicBezTo>
                  <a:pt x="2901" y="899"/>
                  <a:pt x="2836" y="885"/>
                  <a:pt x="2782" y="885"/>
                </a:cubicBezTo>
                <a:cubicBezTo>
                  <a:pt x="2742" y="885"/>
                  <a:pt x="2709" y="892"/>
                  <a:pt x="2698" y="909"/>
                </a:cubicBezTo>
                <a:cubicBezTo>
                  <a:pt x="2698" y="909"/>
                  <a:pt x="2672" y="896"/>
                  <a:pt x="2633" y="896"/>
                </a:cubicBezTo>
                <a:cubicBezTo>
                  <a:pt x="2607" y="883"/>
                  <a:pt x="2588" y="876"/>
                  <a:pt x="2571" y="876"/>
                </a:cubicBezTo>
                <a:cubicBezTo>
                  <a:pt x="2555" y="876"/>
                  <a:pt x="2542" y="883"/>
                  <a:pt x="2529" y="896"/>
                </a:cubicBezTo>
                <a:cubicBezTo>
                  <a:pt x="2511" y="924"/>
                  <a:pt x="2505" y="945"/>
                  <a:pt x="2504" y="945"/>
                </a:cubicBezTo>
                <a:cubicBezTo>
                  <a:pt x="2503" y="945"/>
                  <a:pt x="2503" y="942"/>
                  <a:pt x="2503" y="935"/>
                </a:cubicBezTo>
                <a:cubicBezTo>
                  <a:pt x="2503" y="916"/>
                  <a:pt x="2476" y="904"/>
                  <a:pt x="2420" y="904"/>
                </a:cubicBezTo>
                <a:cubicBezTo>
                  <a:pt x="2400" y="904"/>
                  <a:pt x="2376" y="905"/>
                  <a:pt x="2348" y="909"/>
                </a:cubicBezTo>
                <a:cubicBezTo>
                  <a:pt x="2244" y="922"/>
                  <a:pt x="2244" y="922"/>
                  <a:pt x="2270" y="948"/>
                </a:cubicBezTo>
                <a:cubicBezTo>
                  <a:pt x="2237" y="962"/>
                  <a:pt x="2215" y="967"/>
                  <a:pt x="2201" y="967"/>
                </a:cubicBezTo>
                <a:cubicBezTo>
                  <a:pt x="2177" y="967"/>
                  <a:pt x="2174" y="951"/>
                  <a:pt x="2166" y="935"/>
                </a:cubicBezTo>
                <a:cubicBezTo>
                  <a:pt x="2177" y="901"/>
                  <a:pt x="2174" y="885"/>
                  <a:pt x="2166" y="885"/>
                </a:cubicBezTo>
                <a:cubicBezTo>
                  <a:pt x="2155" y="885"/>
                  <a:pt x="2135" y="914"/>
                  <a:pt x="2127" y="974"/>
                </a:cubicBezTo>
                <a:cubicBezTo>
                  <a:pt x="2119" y="1013"/>
                  <a:pt x="2097" y="1029"/>
                  <a:pt x="2080" y="1029"/>
                </a:cubicBezTo>
                <a:cubicBezTo>
                  <a:pt x="2070" y="1029"/>
                  <a:pt x="2062" y="1023"/>
                  <a:pt x="2062" y="1012"/>
                </a:cubicBezTo>
                <a:cubicBezTo>
                  <a:pt x="2049" y="974"/>
                  <a:pt x="2075" y="974"/>
                  <a:pt x="2101" y="974"/>
                </a:cubicBezTo>
                <a:cubicBezTo>
                  <a:pt x="2101" y="974"/>
                  <a:pt x="2101" y="935"/>
                  <a:pt x="2088" y="909"/>
                </a:cubicBezTo>
                <a:cubicBezTo>
                  <a:pt x="2062" y="909"/>
                  <a:pt x="2062" y="909"/>
                  <a:pt x="2049" y="948"/>
                </a:cubicBezTo>
                <a:cubicBezTo>
                  <a:pt x="2049" y="948"/>
                  <a:pt x="2023" y="948"/>
                  <a:pt x="1998" y="987"/>
                </a:cubicBezTo>
                <a:cubicBezTo>
                  <a:pt x="1985" y="1025"/>
                  <a:pt x="1985" y="1051"/>
                  <a:pt x="2023" y="1077"/>
                </a:cubicBezTo>
                <a:cubicBezTo>
                  <a:pt x="2049" y="1103"/>
                  <a:pt x="2023" y="1116"/>
                  <a:pt x="2011" y="1116"/>
                </a:cubicBezTo>
                <a:cubicBezTo>
                  <a:pt x="1946" y="1103"/>
                  <a:pt x="1946" y="1064"/>
                  <a:pt x="1959" y="1025"/>
                </a:cubicBezTo>
                <a:cubicBezTo>
                  <a:pt x="1985" y="1025"/>
                  <a:pt x="1985" y="999"/>
                  <a:pt x="1972" y="961"/>
                </a:cubicBezTo>
                <a:cubicBezTo>
                  <a:pt x="1972" y="957"/>
                  <a:pt x="1970" y="956"/>
                  <a:pt x="1967" y="956"/>
                </a:cubicBezTo>
                <a:cubicBezTo>
                  <a:pt x="1945" y="956"/>
                  <a:pt x="1855" y="1033"/>
                  <a:pt x="1855" y="1090"/>
                </a:cubicBezTo>
                <a:lnTo>
                  <a:pt x="1842" y="1064"/>
                </a:lnTo>
                <a:cubicBezTo>
                  <a:pt x="1835" y="1045"/>
                  <a:pt x="1822" y="1038"/>
                  <a:pt x="1805" y="1038"/>
                </a:cubicBezTo>
                <a:cubicBezTo>
                  <a:pt x="1787" y="1038"/>
                  <a:pt x="1764" y="1045"/>
                  <a:pt x="1738" y="1051"/>
                </a:cubicBezTo>
                <a:cubicBezTo>
                  <a:pt x="1686" y="1077"/>
                  <a:pt x="1660" y="1077"/>
                  <a:pt x="1673" y="1103"/>
                </a:cubicBezTo>
                <a:cubicBezTo>
                  <a:pt x="1686" y="1142"/>
                  <a:pt x="1699" y="1168"/>
                  <a:pt x="1673" y="1181"/>
                </a:cubicBezTo>
                <a:cubicBezTo>
                  <a:pt x="1678" y="1179"/>
                  <a:pt x="1682" y="1178"/>
                  <a:pt x="1685" y="1178"/>
                </a:cubicBezTo>
                <a:cubicBezTo>
                  <a:pt x="1700" y="1178"/>
                  <a:pt x="1702" y="1201"/>
                  <a:pt x="1712" y="1233"/>
                </a:cubicBezTo>
                <a:cubicBezTo>
                  <a:pt x="1712" y="1233"/>
                  <a:pt x="1660" y="1207"/>
                  <a:pt x="1621" y="1194"/>
                </a:cubicBezTo>
                <a:cubicBezTo>
                  <a:pt x="1582" y="1171"/>
                  <a:pt x="1548" y="1152"/>
                  <a:pt x="1507" y="1152"/>
                </a:cubicBezTo>
                <a:cubicBezTo>
                  <a:pt x="1480" y="1152"/>
                  <a:pt x="1450" y="1160"/>
                  <a:pt x="1414" y="1181"/>
                </a:cubicBezTo>
                <a:cubicBezTo>
                  <a:pt x="1374" y="1191"/>
                  <a:pt x="1328" y="1216"/>
                  <a:pt x="1290" y="1216"/>
                </a:cubicBezTo>
                <a:cubicBezTo>
                  <a:pt x="1278" y="1216"/>
                  <a:pt x="1268" y="1213"/>
                  <a:pt x="1258" y="1207"/>
                </a:cubicBezTo>
                <a:cubicBezTo>
                  <a:pt x="1219" y="1233"/>
                  <a:pt x="1193" y="1246"/>
                  <a:pt x="1206" y="1272"/>
                </a:cubicBezTo>
                <a:lnTo>
                  <a:pt x="1167" y="1298"/>
                </a:lnTo>
                <a:cubicBezTo>
                  <a:pt x="1160" y="1295"/>
                  <a:pt x="1153" y="1294"/>
                  <a:pt x="1146" y="1294"/>
                </a:cubicBezTo>
                <a:cubicBezTo>
                  <a:pt x="1116" y="1294"/>
                  <a:pt x="1092" y="1316"/>
                  <a:pt x="1103" y="1337"/>
                </a:cubicBezTo>
                <a:cubicBezTo>
                  <a:pt x="1090" y="1376"/>
                  <a:pt x="1064" y="1363"/>
                  <a:pt x="1038" y="1376"/>
                </a:cubicBezTo>
                <a:cubicBezTo>
                  <a:pt x="1008" y="1366"/>
                  <a:pt x="989" y="1359"/>
                  <a:pt x="982" y="1359"/>
                </a:cubicBezTo>
                <a:cubicBezTo>
                  <a:pt x="972" y="1359"/>
                  <a:pt x="990" y="1375"/>
                  <a:pt x="1038" y="1415"/>
                </a:cubicBezTo>
                <a:cubicBezTo>
                  <a:pt x="1045" y="1430"/>
                  <a:pt x="1066" y="1436"/>
                  <a:pt x="1088" y="1436"/>
                </a:cubicBezTo>
                <a:cubicBezTo>
                  <a:pt x="1103" y="1436"/>
                  <a:pt x="1118" y="1433"/>
                  <a:pt x="1129" y="1428"/>
                </a:cubicBezTo>
                <a:cubicBezTo>
                  <a:pt x="1154" y="1415"/>
                  <a:pt x="1167" y="1402"/>
                  <a:pt x="1193" y="1389"/>
                </a:cubicBezTo>
                <a:lnTo>
                  <a:pt x="1193" y="1389"/>
                </a:lnTo>
                <a:cubicBezTo>
                  <a:pt x="1180" y="1415"/>
                  <a:pt x="1154" y="1428"/>
                  <a:pt x="1141" y="1453"/>
                </a:cubicBezTo>
                <a:cubicBezTo>
                  <a:pt x="1129" y="1466"/>
                  <a:pt x="1103" y="1518"/>
                  <a:pt x="1116" y="1544"/>
                </a:cubicBezTo>
                <a:cubicBezTo>
                  <a:pt x="1116" y="1544"/>
                  <a:pt x="1129" y="1570"/>
                  <a:pt x="1116" y="1583"/>
                </a:cubicBezTo>
                <a:cubicBezTo>
                  <a:pt x="1116" y="1583"/>
                  <a:pt x="1103" y="1557"/>
                  <a:pt x="1077" y="1531"/>
                </a:cubicBezTo>
                <a:cubicBezTo>
                  <a:pt x="1077" y="1492"/>
                  <a:pt x="1064" y="1466"/>
                  <a:pt x="1051" y="1440"/>
                </a:cubicBezTo>
                <a:cubicBezTo>
                  <a:pt x="1030" y="1425"/>
                  <a:pt x="1004" y="1418"/>
                  <a:pt x="981" y="1418"/>
                </a:cubicBezTo>
                <a:cubicBezTo>
                  <a:pt x="947" y="1418"/>
                  <a:pt x="923" y="1435"/>
                  <a:pt x="947" y="1466"/>
                </a:cubicBezTo>
                <a:cubicBezTo>
                  <a:pt x="940" y="1473"/>
                  <a:pt x="937" y="1476"/>
                  <a:pt x="931" y="1476"/>
                </a:cubicBezTo>
                <a:cubicBezTo>
                  <a:pt x="924" y="1476"/>
                  <a:pt x="915" y="1473"/>
                  <a:pt x="895" y="1466"/>
                </a:cubicBezTo>
                <a:cubicBezTo>
                  <a:pt x="887" y="1458"/>
                  <a:pt x="880" y="1454"/>
                  <a:pt x="875" y="1454"/>
                </a:cubicBezTo>
                <a:cubicBezTo>
                  <a:pt x="864" y="1454"/>
                  <a:pt x="860" y="1474"/>
                  <a:pt x="869" y="1518"/>
                </a:cubicBezTo>
                <a:cubicBezTo>
                  <a:pt x="877" y="1559"/>
                  <a:pt x="875" y="1579"/>
                  <a:pt x="857" y="1579"/>
                </a:cubicBezTo>
                <a:cubicBezTo>
                  <a:pt x="846" y="1579"/>
                  <a:pt x="829" y="1572"/>
                  <a:pt x="804" y="1557"/>
                </a:cubicBezTo>
                <a:cubicBezTo>
                  <a:pt x="797" y="1556"/>
                  <a:pt x="790" y="1556"/>
                  <a:pt x="783" y="1556"/>
                </a:cubicBezTo>
                <a:cubicBezTo>
                  <a:pt x="713" y="1556"/>
                  <a:pt x="651" y="1611"/>
                  <a:pt x="675" y="1635"/>
                </a:cubicBezTo>
                <a:cubicBezTo>
                  <a:pt x="709" y="1670"/>
                  <a:pt x="672" y="1715"/>
                  <a:pt x="635" y="1715"/>
                </a:cubicBezTo>
                <a:cubicBezTo>
                  <a:pt x="631" y="1715"/>
                  <a:pt x="627" y="1714"/>
                  <a:pt x="623" y="1713"/>
                </a:cubicBezTo>
                <a:cubicBezTo>
                  <a:pt x="584" y="1713"/>
                  <a:pt x="558" y="1726"/>
                  <a:pt x="558" y="1765"/>
                </a:cubicBezTo>
                <a:cubicBezTo>
                  <a:pt x="552" y="1753"/>
                  <a:pt x="541" y="1747"/>
                  <a:pt x="531" y="1747"/>
                </a:cubicBezTo>
                <a:cubicBezTo>
                  <a:pt x="518" y="1747"/>
                  <a:pt x="506" y="1756"/>
                  <a:pt x="506" y="1778"/>
                </a:cubicBezTo>
                <a:cubicBezTo>
                  <a:pt x="506" y="1778"/>
                  <a:pt x="480" y="1791"/>
                  <a:pt x="519" y="1804"/>
                </a:cubicBezTo>
                <a:cubicBezTo>
                  <a:pt x="519" y="1804"/>
                  <a:pt x="532" y="1843"/>
                  <a:pt x="532" y="1881"/>
                </a:cubicBezTo>
                <a:cubicBezTo>
                  <a:pt x="535" y="1878"/>
                  <a:pt x="540" y="1876"/>
                  <a:pt x="545" y="1876"/>
                </a:cubicBezTo>
                <a:cubicBezTo>
                  <a:pt x="559" y="1876"/>
                  <a:pt x="578" y="1888"/>
                  <a:pt x="597" y="1907"/>
                </a:cubicBezTo>
                <a:cubicBezTo>
                  <a:pt x="617" y="1927"/>
                  <a:pt x="568" y="1955"/>
                  <a:pt x="497" y="1955"/>
                </a:cubicBezTo>
                <a:cubicBezTo>
                  <a:pt x="476" y="1955"/>
                  <a:pt x="452" y="1952"/>
                  <a:pt x="428" y="1946"/>
                </a:cubicBezTo>
                <a:cubicBezTo>
                  <a:pt x="402" y="1942"/>
                  <a:pt x="385" y="1941"/>
                  <a:pt x="373" y="1941"/>
                </a:cubicBezTo>
                <a:cubicBezTo>
                  <a:pt x="350" y="1941"/>
                  <a:pt x="350" y="1946"/>
                  <a:pt x="350" y="1946"/>
                </a:cubicBezTo>
                <a:cubicBezTo>
                  <a:pt x="376" y="1959"/>
                  <a:pt x="389" y="1985"/>
                  <a:pt x="389" y="1985"/>
                </a:cubicBezTo>
                <a:cubicBezTo>
                  <a:pt x="380" y="1994"/>
                  <a:pt x="371" y="2009"/>
                  <a:pt x="358" y="2009"/>
                </a:cubicBezTo>
                <a:cubicBezTo>
                  <a:pt x="352" y="2009"/>
                  <a:pt x="345" y="2006"/>
                  <a:pt x="337" y="1998"/>
                </a:cubicBezTo>
                <a:cubicBezTo>
                  <a:pt x="324" y="1985"/>
                  <a:pt x="318" y="1979"/>
                  <a:pt x="313" y="1979"/>
                </a:cubicBezTo>
                <a:cubicBezTo>
                  <a:pt x="308" y="1979"/>
                  <a:pt x="305" y="1985"/>
                  <a:pt x="298" y="1998"/>
                </a:cubicBezTo>
                <a:cubicBezTo>
                  <a:pt x="298" y="1998"/>
                  <a:pt x="285" y="2011"/>
                  <a:pt x="311" y="2037"/>
                </a:cubicBezTo>
                <a:cubicBezTo>
                  <a:pt x="350" y="2076"/>
                  <a:pt x="350" y="2076"/>
                  <a:pt x="311" y="2076"/>
                </a:cubicBezTo>
                <a:cubicBezTo>
                  <a:pt x="294" y="2069"/>
                  <a:pt x="280" y="2066"/>
                  <a:pt x="270" y="2066"/>
                </a:cubicBezTo>
                <a:cubicBezTo>
                  <a:pt x="243" y="2066"/>
                  <a:pt x="244" y="2090"/>
                  <a:pt x="272" y="2128"/>
                </a:cubicBezTo>
                <a:cubicBezTo>
                  <a:pt x="297" y="2153"/>
                  <a:pt x="311" y="2162"/>
                  <a:pt x="302" y="2162"/>
                </a:cubicBezTo>
                <a:cubicBezTo>
                  <a:pt x="297" y="2162"/>
                  <a:pt x="283" y="2159"/>
                  <a:pt x="260" y="2154"/>
                </a:cubicBezTo>
                <a:cubicBezTo>
                  <a:pt x="247" y="2141"/>
                  <a:pt x="230" y="2134"/>
                  <a:pt x="214" y="2134"/>
                </a:cubicBezTo>
                <a:cubicBezTo>
                  <a:pt x="198" y="2134"/>
                  <a:pt x="182" y="2141"/>
                  <a:pt x="169" y="2154"/>
                </a:cubicBezTo>
                <a:lnTo>
                  <a:pt x="208" y="2167"/>
                </a:lnTo>
                <a:cubicBezTo>
                  <a:pt x="247" y="2206"/>
                  <a:pt x="234" y="2232"/>
                  <a:pt x="195" y="2232"/>
                </a:cubicBezTo>
                <a:cubicBezTo>
                  <a:pt x="189" y="2229"/>
                  <a:pt x="184" y="2227"/>
                  <a:pt x="179" y="2227"/>
                </a:cubicBezTo>
                <a:cubicBezTo>
                  <a:pt x="164" y="2227"/>
                  <a:pt x="156" y="2246"/>
                  <a:pt x="156" y="2297"/>
                </a:cubicBezTo>
                <a:cubicBezTo>
                  <a:pt x="136" y="2326"/>
                  <a:pt x="124" y="2340"/>
                  <a:pt x="108" y="2340"/>
                </a:cubicBezTo>
                <a:cubicBezTo>
                  <a:pt x="103" y="2340"/>
                  <a:pt x="97" y="2339"/>
                  <a:pt x="91" y="2335"/>
                </a:cubicBezTo>
                <a:cubicBezTo>
                  <a:pt x="68" y="2318"/>
                  <a:pt x="55" y="2309"/>
                  <a:pt x="52" y="2309"/>
                </a:cubicBezTo>
                <a:cubicBezTo>
                  <a:pt x="46" y="2309"/>
                  <a:pt x="56" y="2325"/>
                  <a:pt x="78" y="2361"/>
                </a:cubicBezTo>
                <a:cubicBezTo>
                  <a:pt x="91" y="2400"/>
                  <a:pt x="91" y="2400"/>
                  <a:pt x="39" y="2426"/>
                </a:cubicBezTo>
                <a:cubicBezTo>
                  <a:pt x="0" y="2426"/>
                  <a:pt x="0" y="2426"/>
                  <a:pt x="13" y="2465"/>
                </a:cubicBezTo>
                <a:cubicBezTo>
                  <a:pt x="50" y="2483"/>
                  <a:pt x="73" y="2502"/>
                  <a:pt x="89" y="2502"/>
                </a:cubicBezTo>
                <a:cubicBezTo>
                  <a:pt x="95" y="2502"/>
                  <a:pt x="100" y="2499"/>
                  <a:pt x="104" y="2491"/>
                </a:cubicBezTo>
                <a:cubicBezTo>
                  <a:pt x="110" y="2478"/>
                  <a:pt x="114" y="2472"/>
                  <a:pt x="118" y="2472"/>
                </a:cubicBezTo>
                <a:cubicBezTo>
                  <a:pt x="123" y="2472"/>
                  <a:pt x="130" y="2478"/>
                  <a:pt x="143" y="2491"/>
                </a:cubicBezTo>
                <a:lnTo>
                  <a:pt x="117" y="2530"/>
                </a:lnTo>
                <a:cubicBezTo>
                  <a:pt x="104" y="2543"/>
                  <a:pt x="104" y="2569"/>
                  <a:pt x="104" y="2621"/>
                </a:cubicBezTo>
                <a:cubicBezTo>
                  <a:pt x="96" y="2644"/>
                  <a:pt x="116" y="2663"/>
                  <a:pt x="131" y="2663"/>
                </a:cubicBezTo>
                <a:cubicBezTo>
                  <a:pt x="141" y="2663"/>
                  <a:pt x="148" y="2655"/>
                  <a:pt x="143" y="2634"/>
                </a:cubicBezTo>
                <a:lnTo>
                  <a:pt x="182" y="2634"/>
                </a:lnTo>
                <a:cubicBezTo>
                  <a:pt x="208" y="2645"/>
                  <a:pt x="228" y="2650"/>
                  <a:pt x="241" y="2650"/>
                </a:cubicBezTo>
                <a:cubicBezTo>
                  <a:pt x="272" y="2650"/>
                  <a:pt x="263" y="2622"/>
                  <a:pt x="208" y="2595"/>
                </a:cubicBezTo>
                <a:cubicBezTo>
                  <a:pt x="156" y="2560"/>
                  <a:pt x="138" y="2549"/>
                  <a:pt x="152" y="2549"/>
                </a:cubicBezTo>
                <a:cubicBezTo>
                  <a:pt x="159" y="2549"/>
                  <a:pt x="173" y="2552"/>
                  <a:pt x="195" y="2556"/>
                </a:cubicBezTo>
                <a:cubicBezTo>
                  <a:pt x="214" y="2566"/>
                  <a:pt x="229" y="2570"/>
                  <a:pt x="239" y="2570"/>
                </a:cubicBezTo>
                <a:cubicBezTo>
                  <a:pt x="256" y="2570"/>
                  <a:pt x="264" y="2559"/>
                  <a:pt x="272" y="2543"/>
                </a:cubicBezTo>
                <a:cubicBezTo>
                  <a:pt x="272" y="2536"/>
                  <a:pt x="272" y="2533"/>
                  <a:pt x="277" y="2533"/>
                </a:cubicBezTo>
                <a:cubicBezTo>
                  <a:pt x="282" y="2533"/>
                  <a:pt x="292" y="2536"/>
                  <a:pt x="311" y="2543"/>
                </a:cubicBezTo>
                <a:cubicBezTo>
                  <a:pt x="324" y="2549"/>
                  <a:pt x="341" y="2553"/>
                  <a:pt x="355" y="2553"/>
                </a:cubicBezTo>
                <a:cubicBezTo>
                  <a:pt x="370" y="2553"/>
                  <a:pt x="383" y="2549"/>
                  <a:pt x="389" y="2543"/>
                </a:cubicBezTo>
                <a:cubicBezTo>
                  <a:pt x="389" y="2517"/>
                  <a:pt x="389" y="2517"/>
                  <a:pt x="363" y="2504"/>
                </a:cubicBezTo>
                <a:cubicBezTo>
                  <a:pt x="330" y="2504"/>
                  <a:pt x="344" y="2475"/>
                  <a:pt x="390" y="2475"/>
                </a:cubicBezTo>
                <a:cubicBezTo>
                  <a:pt x="397" y="2475"/>
                  <a:pt x="406" y="2476"/>
                  <a:pt x="415" y="2478"/>
                </a:cubicBezTo>
                <a:cubicBezTo>
                  <a:pt x="454" y="2478"/>
                  <a:pt x="454" y="2478"/>
                  <a:pt x="402" y="2452"/>
                </a:cubicBezTo>
                <a:cubicBezTo>
                  <a:pt x="362" y="2422"/>
                  <a:pt x="368" y="2392"/>
                  <a:pt x="404" y="2392"/>
                </a:cubicBezTo>
                <a:cubicBezTo>
                  <a:pt x="414" y="2392"/>
                  <a:pt x="426" y="2394"/>
                  <a:pt x="441" y="2400"/>
                </a:cubicBezTo>
                <a:lnTo>
                  <a:pt x="467" y="2361"/>
                </a:lnTo>
                <a:cubicBezTo>
                  <a:pt x="480" y="2335"/>
                  <a:pt x="454" y="2322"/>
                  <a:pt x="428" y="2309"/>
                </a:cubicBezTo>
                <a:cubicBezTo>
                  <a:pt x="376" y="2271"/>
                  <a:pt x="376" y="2271"/>
                  <a:pt x="415" y="2271"/>
                </a:cubicBezTo>
                <a:cubicBezTo>
                  <a:pt x="454" y="2271"/>
                  <a:pt x="480" y="2284"/>
                  <a:pt x="480" y="2284"/>
                </a:cubicBezTo>
                <a:cubicBezTo>
                  <a:pt x="488" y="2292"/>
                  <a:pt x="495" y="2295"/>
                  <a:pt x="501" y="2295"/>
                </a:cubicBezTo>
                <a:cubicBezTo>
                  <a:pt x="514" y="2295"/>
                  <a:pt x="523" y="2280"/>
                  <a:pt x="532" y="2271"/>
                </a:cubicBezTo>
                <a:cubicBezTo>
                  <a:pt x="545" y="2258"/>
                  <a:pt x="571" y="2219"/>
                  <a:pt x="558" y="2206"/>
                </a:cubicBezTo>
                <a:lnTo>
                  <a:pt x="558" y="2206"/>
                </a:lnTo>
                <a:lnTo>
                  <a:pt x="584" y="2219"/>
                </a:lnTo>
                <a:cubicBezTo>
                  <a:pt x="587" y="2216"/>
                  <a:pt x="590" y="2215"/>
                  <a:pt x="592" y="2215"/>
                </a:cubicBezTo>
                <a:cubicBezTo>
                  <a:pt x="597" y="2215"/>
                  <a:pt x="601" y="2218"/>
                  <a:pt x="602" y="2218"/>
                </a:cubicBezTo>
                <a:cubicBezTo>
                  <a:pt x="603" y="2218"/>
                  <a:pt x="602" y="2215"/>
                  <a:pt x="597" y="2206"/>
                </a:cubicBezTo>
                <a:cubicBezTo>
                  <a:pt x="597" y="2206"/>
                  <a:pt x="610" y="2193"/>
                  <a:pt x="662" y="2180"/>
                </a:cubicBezTo>
                <a:cubicBezTo>
                  <a:pt x="710" y="2168"/>
                  <a:pt x="713" y="2088"/>
                  <a:pt x="640" y="2088"/>
                </a:cubicBezTo>
                <a:cubicBezTo>
                  <a:pt x="634" y="2088"/>
                  <a:pt x="629" y="2088"/>
                  <a:pt x="623" y="2089"/>
                </a:cubicBezTo>
                <a:lnTo>
                  <a:pt x="636" y="2063"/>
                </a:lnTo>
                <a:cubicBezTo>
                  <a:pt x="649" y="2050"/>
                  <a:pt x="636" y="2024"/>
                  <a:pt x="636" y="2024"/>
                </a:cubicBezTo>
                <a:cubicBezTo>
                  <a:pt x="610" y="2011"/>
                  <a:pt x="623" y="1985"/>
                  <a:pt x="636" y="1972"/>
                </a:cubicBezTo>
                <a:lnTo>
                  <a:pt x="688" y="2024"/>
                </a:lnTo>
                <a:cubicBezTo>
                  <a:pt x="711" y="2060"/>
                  <a:pt x="735" y="2076"/>
                  <a:pt x="749" y="2076"/>
                </a:cubicBezTo>
                <a:cubicBezTo>
                  <a:pt x="761" y="2076"/>
                  <a:pt x="766" y="2063"/>
                  <a:pt x="755" y="2038"/>
                </a:cubicBezTo>
                <a:lnTo>
                  <a:pt x="755" y="2038"/>
                </a:lnTo>
                <a:cubicBezTo>
                  <a:pt x="760" y="2041"/>
                  <a:pt x="765" y="2042"/>
                  <a:pt x="769" y="2042"/>
                </a:cubicBezTo>
                <a:cubicBezTo>
                  <a:pt x="784" y="2042"/>
                  <a:pt x="794" y="2025"/>
                  <a:pt x="804" y="1985"/>
                </a:cubicBezTo>
                <a:cubicBezTo>
                  <a:pt x="817" y="1972"/>
                  <a:pt x="791" y="1907"/>
                  <a:pt x="778" y="1894"/>
                </a:cubicBezTo>
                <a:cubicBezTo>
                  <a:pt x="752" y="1868"/>
                  <a:pt x="778" y="1856"/>
                  <a:pt x="778" y="1856"/>
                </a:cubicBezTo>
                <a:cubicBezTo>
                  <a:pt x="785" y="1843"/>
                  <a:pt x="788" y="1836"/>
                  <a:pt x="793" y="1836"/>
                </a:cubicBezTo>
                <a:cubicBezTo>
                  <a:pt x="798" y="1836"/>
                  <a:pt x="804" y="1843"/>
                  <a:pt x="817" y="1856"/>
                </a:cubicBezTo>
                <a:cubicBezTo>
                  <a:pt x="832" y="1875"/>
                  <a:pt x="844" y="1883"/>
                  <a:pt x="854" y="1883"/>
                </a:cubicBezTo>
                <a:cubicBezTo>
                  <a:pt x="870" y="1883"/>
                  <a:pt x="877" y="1858"/>
                  <a:pt x="869" y="1817"/>
                </a:cubicBezTo>
                <a:lnTo>
                  <a:pt x="869" y="1817"/>
                </a:lnTo>
                <a:lnTo>
                  <a:pt x="882" y="1843"/>
                </a:lnTo>
                <a:cubicBezTo>
                  <a:pt x="891" y="1852"/>
                  <a:pt x="900" y="1857"/>
                  <a:pt x="911" y="1857"/>
                </a:cubicBezTo>
                <a:cubicBezTo>
                  <a:pt x="932" y="1857"/>
                  <a:pt x="961" y="1837"/>
                  <a:pt x="1012" y="1778"/>
                </a:cubicBezTo>
                <a:cubicBezTo>
                  <a:pt x="1062" y="1748"/>
                  <a:pt x="1112" y="1717"/>
                  <a:pt x="1138" y="1717"/>
                </a:cubicBezTo>
                <a:cubicBezTo>
                  <a:pt x="1146" y="1717"/>
                  <a:pt x="1152" y="1720"/>
                  <a:pt x="1154" y="1726"/>
                </a:cubicBezTo>
                <a:cubicBezTo>
                  <a:pt x="1156" y="1729"/>
                  <a:pt x="1158" y="1730"/>
                  <a:pt x="1159" y="1730"/>
                </a:cubicBezTo>
                <a:cubicBezTo>
                  <a:pt x="1175" y="1730"/>
                  <a:pt x="1208" y="1640"/>
                  <a:pt x="1219" y="1570"/>
                </a:cubicBezTo>
                <a:cubicBezTo>
                  <a:pt x="1225" y="1581"/>
                  <a:pt x="1233" y="1585"/>
                  <a:pt x="1243" y="1585"/>
                </a:cubicBezTo>
                <a:cubicBezTo>
                  <a:pt x="1257" y="1585"/>
                  <a:pt x="1275" y="1578"/>
                  <a:pt x="1297" y="1570"/>
                </a:cubicBezTo>
                <a:cubicBezTo>
                  <a:pt x="1326" y="1549"/>
                  <a:pt x="1339" y="1539"/>
                  <a:pt x="1346" y="1539"/>
                </a:cubicBezTo>
                <a:cubicBezTo>
                  <a:pt x="1353" y="1539"/>
                  <a:pt x="1356" y="1546"/>
                  <a:pt x="1362" y="1557"/>
                </a:cubicBezTo>
                <a:cubicBezTo>
                  <a:pt x="1368" y="1590"/>
                  <a:pt x="1372" y="1606"/>
                  <a:pt x="1375" y="1606"/>
                </a:cubicBezTo>
                <a:cubicBezTo>
                  <a:pt x="1378" y="1606"/>
                  <a:pt x="1381" y="1590"/>
                  <a:pt x="1388" y="1557"/>
                </a:cubicBezTo>
                <a:cubicBezTo>
                  <a:pt x="1381" y="1522"/>
                  <a:pt x="1401" y="1502"/>
                  <a:pt x="1425" y="1502"/>
                </a:cubicBezTo>
                <a:cubicBezTo>
                  <a:pt x="1445" y="1502"/>
                  <a:pt x="1467" y="1515"/>
                  <a:pt x="1479" y="1544"/>
                </a:cubicBezTo>
                <a:cubicBezTo>
                  <a:pt x="1484" y="1555"/>
                  <a:pt x="1492" y="1559"/>
                  <a:pt x="1502" y="1559"/>
                </a:cubicBezTo>
                <a:cubicBezTo>
                  <a:pt x="1516" y="1559"/>
                  <a:pt x="1534" y="1552"/>
                  <a:pt x="1557" y="1544"/>
                </a:cubicBezTo>
                <a:cubicBezTo>
                  <a:pt x="1557" y="1505"/>
                  <a:pt x="1595" y="1492"/>
                  <a:pt x="1634" y="1466"/>
                </a:cubicBezTo>
                <a:cubicBezTo>
                  <a:pt x="1699" y="1453"/>
                  <a:pt x="1699" y="1453"/>
                  <a:pt x="1673" y="1389"/>
                </a:cubicBezTo>
                <a:cubicBezTo>
                  <a:pt x="1660" y="1337"/>
                  <a:pt x="1673" y="1324"/>
                  <a:pt x="1725" y="1311"/>
                </a:cubicBezTo>
                <a:cubicBezTo>
                  <a:pt x="1731" y="1305"/>
                  <a:pt x="1738" y="1302"/>
                  <a:pt x="1746" y="1302"/>
                </a:cubicBezTo>
                <a:cubicBezTo>
                  <a:pt x="1757" y="1302"/>
                  <a:pt x="1769" y="1309"/>
                  <a:pt x="1777" y="1324"/>
                </a:cubicBezTo>
                <a:cubicBezTo>
                  <a:pt x="1777" y="1324"/>
                  <a:pt x="1794" y="1340"/>
                  <a:pt x="1814" y="1340"/>
                </a:cubicBezTo>
                <a:cubicBezTo>
                  <a:pt x="1819" y="1340"/>
                  <a:pt x="1824" y="1339"/>
                  <a:pt x="1829" y="1337"/>
                </a:cubicBezTo>
                <a:cubicBezTo>
                  <a:pt x="1834" y="1337"/>
                  <a:pt x="1841" y="1335"/>
                  <a:pt x="1849" y="1335"/>
                </a:cubicBezTo>
                <a:cubicBezTo>
                  <a:pt x="1861" y="1335"/>
                  <a:pt x="1873" y="1339"/>
                  <a:pt x="1881" y="1363"/>
                </a:cubicBezTo>
                <a:cubicBezTo>
                  <a:pt x="1881" y="1363"/>
                  <a:pt x="1907" y="1376"/>
                  <a:pt x="1946" y="1376"/>
                </a:cubicBezTo>
                <a:cubicBezTo>
                  <a:pt x="1965" y="1369"/>
                  <a:pt x="1988" y="1363"/>
                  <a:pt x="2006" y="1363"/>
                </a:cubicBezTo>
                <a:cubicBezTo>
                  <a:pt x="2023" y="1363"/>
                  <a:pt x="2036" y="1369"/>
                  <a:pt x="2036" y="1389"/>
                </a:cubicBezTo>
                <a:cubicBezTo>
                  <a:pt x="2062" y="1376"/>
                  <a:pt x="2062" y="1376"/>
                  <a:pt x="2049" y="1350"/>
                </a:cubicBezTo>
                <a:cubicBezTo>
                  <a:pt x="2049" y="1327"/>
                  <a:pt x="2059" y="1295"/>
                  <a:pt x="2120" y="1295"/>
                </a:cubicBezTo>
                <a:cubicBezTo>
                  <a:pt x="2130" y="1295"/>
                  <a:pt x="2141" y="1296"/>
                  <a:pt x="2153" y="1298"/>
                </a:cubicBezTo>
                <a:cubicBezTo>
                  <a:pt x="2205" y="1285"/>
                  <a:pt x="2270" y="1285"/>
                  <a:pt x="2257" y="1246"/>
                </a:cubicBezTo>
                <a:cubicBezTo>
                  <a:pt x="2283" y="1246"/>
                  <a:pt x="2283" y="1246"/>
                  <a:pt x="2283" y="1272"/>
                </a:cubicBezTo>
                <a:cubicBezTo>
                  <a:pt x="2289" y="1304"/>
                  <a:pt x="2302" y="1320"/>
                  <a:pt x="2319" y="1320"/>
                </a:cubicBezTo>
                <a:cubicBezTo>
                  <a:pt x="2335" y="1320"/>
                  <a:pt x="2354" y="1304"/>
                  <a:pt x="2374" y="1272"/>
                </a:cubicBezTo>
                <a:cubicBezTo>
                  <a:pt x="2374" y="1252"/>
                  <a:pt x="2380" y="1243"/>
                  <a:pt x="2390" y="1243"/>
                </a:cubicBezTo>
                <a:cubicBezTo>
                  <a:pt x="2400" y="1243"/>
                  <a:pt x="2413" y="1252"/>
                  <a:pt x="2426" y="1272"/>
                </a:cubicBezTo>
                <a:cubicBezTo>
                  <a:pt x="2426" y="1272"/>
                  <a:pt x="2439" y="1259"/>
                  <a:pt x="2464" y="1233"/>
                </a:cubicBezTo>
                <a:cubicBezTo>
                  <a:pt x="2471" y="1220"/>
                  <a:pt x="2474" y="1213"/>
                  <a:pt x="2482" y="1213"/>
                </a:cubicBezTo>
                <a:cubicBezTo>
                  <a:pt x="2490" y="1213"/>
                  <a:pt x="2503" y="1220"/>
                  <a:pt x="2529" y="1233"/>
                </a:cubicBezTo>
                <a:cubicBezTo>
                  <a:pt x="2529" y="1259"/>
                  <a:pt x="2555" y="1259"/>
                  <a:pt x="2568" y="1259"/>
                </a:cubicBezTo>
                <a:cubicBezTo>
                  <a:pt x="2587" y="1250"/>
                  <a:pt x="2629" y="1245"/>
                  <a:pt x="2678" y="1245"/>
                </a:cubicBezTo>
                <a:cubicBezTo>
                  <a:pt x="2765" y="1245"/>
                  <a:pt x="2871" y="1260"/>
                  <a:pt x="2880" y="1285"/>
                </a:cubicBezTo>
                <a:cubicBezTo>
                  <a:pt x="2905" y="1259"/>
                  <a:pt x="2905" y="1259"/>
                  <a:pt x="2931" y="1259"/>
                </a:cubicBezTo>
                <a:cubicBezTo>
                  <a:pt x="2937" y="1285"/>
                  <a:pt x="2944" y="1296"/>
                  <a:pt x="2952" y="1296"/>
                </a:cubicBezTo>
                <a:cubicBezTo>
                  <a:pt x="2963" y="1296"/>
                  <a:pt x="2976" y="1272"/>
                  <a:pt x="2983" y="1233"/>
                </a:cubicBezTo>
                <a:lnTo>
                  <a:pt x="2957" y="1233"/>
                </a:lnTo>
                <a:lnTo>
                  <a:pt x="2931" y="1220"/>
                </a:lnTo>
                <a:cubicBezTo>
                  <a:pt x="2937" y="1198"/>
                  <a:pt x="2951" y="1186"/>
                  <a:pt x="2965" y="1186"/>
                </a:cubicBezTo>
                <a:cubicBezTo>
                  <a:pt x="2985" y="1186"/>
                  <a:pt x="3004" y="1211"/>
                  <a:pt x="2996" y="1272"/>
                </a:cubicBezTo>
                <a:cubicBezTo>
                  <a:pt x="3003" y="1304"/>
                  <a:pt x="3006" y="1320"/>
                  <a:pt x="3011" y="1320"/>
                </a:cubicBezTo>
                <a:cubicBezTo>
                  <a:pt x="3016" y="1320"/>
                  <a:pt x="3022" y="1304"/>
                  <a:pt x="3035" y="1272"/>
                </a:cubicBezTo>
                <a:cubicBezTo>
                  <a:pt x="3054" y="1247"/>
                  <a:pt x="3069" y="1234"/>
                  <a:pt x="3080" y="1234"/>
                </a:cubicBezTo>
                <a:cubicBezTo>
                  <a:pt x="3093" y="1234"/>
                  <a:pt x="3100" y="1251"/>
                  <a:pt x="3100" y="1285"/>
                </a:cubicBezTo>
                <a:cubicBezTo>
                  <a:pt x="3093" y="1319"/>
                  <a:pt x="3090" y="1335"/>
                  <a:pt x="3094" y="1335"/>
                </a:cubicBezTo>
                <a:cubicBezTo>
                  <a:pt x="3098" y="1335"/>
                  <a:pt x="3108" y="1322"/>
                  <a:pt x="3126" y="1298"/>
                </a:cubicBezTo>
                <a:cubicBezTo>
                  <a:pt x="3160" y="1236"/>
                  <a:pt x="3198" y="1203"/>
                  <a:pt x="3222" y="1203"/>
                </a:cubicBezTo>
                <a:cubicBezTo>
                  <a:pt x="3244" y="1203"/>
                  <a:pt x="3255" y="1230"/>
                  <a:pt x="3243" y="1285"/>
                </a:cubicBezTo>
                <a:cubicBezTo>
                  <a:pt x="3217" y="1350"/>
                  <a:pt x="3243" y="1389"/>
                  <a:pt x="3256" y="1389"/>
                </a:cubicBezTo>
                <a:cubicBezTo>
                  <a:pt x="3259" y="1390"/>
                  <a:pt x="3262" y="1391"/>
                  <a:pt x="3265" y="1391"/>
                </a:cubicBezTo>
                <a:cubicBezTo>
                  <a:pt x="3282" y="1391"/>
                  <a:pt x="3283" y="1359"/>
                  <a:pt x="3295" y="1337"/>
                </a:cubicBezTo>
                <a:cubicBezTo>
                  <a:pt x="3295" y="1306"/>
                  <a:pt x="3298" y="1290"/>
                  <a:pt x="3303" y="1290"/>
                </a:cubicBezTo>
                <a:cubicBezTo>
                  <a:pt x="3310" y="1290"/>
                  <a:pt x="3320" y="1309"/>
                  <a:pt x="3333" y="1350"/>
                </a:cubicBezTo>
                <a:cubicBezTo>
                  <a:pt x="3361" y="1424"/>
                  <a:pt x="3389" y="1452"/>
                  <a:pt x="3432" y="1452"/>
                </a:cubicBezTo>
                <a:cubicBezTo>
                  <a:pt x="3448" y="1452"/>
                  <a:pt x="3467" y="1448"/>
                  <a:pt x="3489" y="1440"/>
                </a:cubicBezTo>
                <a:cubicBezTo>
                  <a:pt x="3526" y="1431"/>
                  <a:pt x="3558" y="1427"/>
                  <a:pt x="3580" y="1427"/>
                </a:cubicBezTo>
                <a:cubicBezTo>
                  <a:pt x="3621" y="1427"/>
                  <a:pt x="3630" y="1441"/>
                  <a:pt x="3580" y="1466"/>
                </a:cubicBezTo>
                <a:cubicBezTo>
                  <a:pt x="3539" y="1491"/>
                  <a:pt x="3524" y="1500"/>
                  <a:pt x="3531" y="1500"/>
                </a:cubicBezTo>
                <a:cubicBezTo>
                  <a:pt x="3536" y="1500"/>
                  <a:pt x="3548" y="1497"/>
                  <a:pt x="3567" y="1492"/>
                </a:cubicBezTo>
                <a:cubicBezTo>
                  <a:pt x="3606" y="1505"/>
                  <a:pt x="3645" y="1531"/>
                  <a:pt x="3658" y="1544"/>
                </a:cubicBezTo>
                <a:cubicBezTo>
                  <a:pt x="3684" y="1544"/>
                  <a:pt x="3710" y="1531"/>
                  <a:pt x="3736" y="1505"/>
                </a:cubicBezTo>
                <a:lnTo>
                  <a:pt x="3736" y="1505"/>
                </a:lnTo>
                <a:cubicBezTo>
                  <a:pt x="3725" y="1556"/>
                  <a:pt x="3739" y="1591"/>
                  <a:pt x="3777" y="1591"/>
                </a:cubicBezTo>
                <a:cubicBezTo>
                  <a:pt x="3787" y="1591"/>
                  <a:pt x="3800" y="1589"/>
                  <a:pt x="3813" y="1583"/>
                </a:cubicBezTo>
                <a:cubicBezTo>
                  <a:pt x="3839" y="1583"/>
                  <a:pt x="3852" y="1596"/>
                  <a:pt x="3852" y="1596"/>
                </a:cubicBezTo>
                <a:cubicBezTo>
                  <a:pt x="3865" y="1603"/>
                  <a:pt x="3872" y="1606"/>
                  <a:pt x="3878" y="1606"/>
                </a:cubicBezTo>
                <a:cubicBezTo>
                  <a:pt x="3885" y="1606"/>
                  <a:pt x="3891" y="1603"/>
                  <a:pt x="3904" y="1596"/>
                </a:cubicBezTo>
                <a:cubicBezTo>
                  <a:pt x="3911" y="1591"/>
                  <a:pt x="3917" y="1589"/>
                  <a:pt x="3922" y="1589"/>
                </a:cubicBezTo>
                <a:cubicBezTo>
                  <a:pt x="3943" y="1589"/>
                  <a:pt x="3943" y="1629"/>
                  <a:pt x="3943" y="1661"/>
                </a:cubicBezTo>
                <a:cubicBezTo>
                  <a:pt x="3952" y="1689"/>
                  <a:pt x="3955" y="1710"/>
                  <a:pt x="3961" y="1710"/>
                </a:cubicBezTo>
                <a:cubicBezTo>
                  <a:pt x="3963" y="1710"/>
                  <a:pt x="3965" y="1707"/>
                  <a:pt x="3969" y="1700"/>
                </a:cubicBezTo>
                <a:cubicBezTo>
                  <a:pt x="3982" y="1674"/>
                  <a:pt x="4034" y="1674"/>
                  <a:pt x="4073" y="1661"/>
                </a:cubicBezTo>
                <a:cubicBezTo>
                  <a:pt x="4078" y="1659"/>
                  <a:pt x="4083" y="1658"/>
                  <a:pt x="4087" y="1658"/>
                </a:cubicBezTo>
                <a:cubicBezTo>
                  <a:pt x="4111" y="1658"/>
                  <a:pt x="4106" y="1689"/>
                  <a:pt x="4073" y="1700"/>
                </a:cubicBezTo>
                <a:cubicBezTo>
                  <a:pt x="4060" y="1726"/>
                  <a:pt x="4060" y="1726"/>
                  <a:pt x="4073" y="1778"/>
                </a:cubicBezTo>
                <a:cubicBezTo>
                  <a:pt x="4091" y="1787"/>
                  <a:pt x="4109" y="1802"/>
                  <a:pt x="4126" y="1802"/>
                </a:cubicBezTo>
                <a:cubicBezTo>
                  <a:pt x="4135" y="1802"/>
                  <a:pt x="4143" y="1799"/>
                  <a:pt x="4151" y="1791"/>
                </a:cubicBezTo>
                <a:cubicBezTo>
                  <a:pt x="4152" y="1787"/>
                  <a:pt x="4156" y="1785"/>
                  <a:pt x="4161" y="1785"/>
                </a:cubicBezTo>
                <a:cubicBezTo>
                  <a:pt x="4190" y="1785"/>
                  <a:pt x="4267" y="1848"/>
                  <a:pt x="4267" y="1881"/>
                </a:cubicBezTo>
                <a:cubicBezTo>
                  <a:pt x="4267" y="1881"/>
                  <a:pt x="4280" y="1894"/>
                  <a:pt x="4306" y="1907"/>
                </a:cubicBezTo>
                <a:cubicBezTo>
                  <a:pt x="4319" y="1920"/>
                  <a:pt x="4358" y="1920"/>
                  <a:pt x="4371" y="1933"/>
                </a:cubicBezTo>
                <a:cubicBezTo>
                  <a:pt x="4371" y="1933"/>
                  <a:pt x="4377" y="1939"/>
                  <a:pt x="4392" y="1939"/>
                </a:cubicBezTo>
                <a:cubicBezTo>
                  <a:pt x="4400" y="1939"/>
                  <a:pt x="4410" y="1938"/>
                  <a:pt x="4423" y="1933"/>
                </a:cubicBezTo>
                <a:cubicBezTo>
                  <a:pt x="4436" y="1959"/>
                  <a:pt x="4462" y="1972"/>
                  <a:pt x="4436" y="1998"/>
                </a:cubicBezTo>
                <a:cubicBezTo>
                  <a:pt x="4464" y="1981"/>
                  <a:pt x="4480" y="1972"/>
                  <a:pt x="4487" y="1972"/>
                </a:cubicBezTo>
                <a:cubicBezTo>
                  <a:pt x="4496" y="1972"/>
                  <a:pt x="4489" y="1988"/>
                  <a:pt x="4475" y="2024"/>
                </a:cubicBezTo>
                <a:cubicBezTo>
                  <a:pt x="4446" y="2046"/>
                  <a:pt x="4433" y="2055"/>
                  <a:pt x="4439" y="2055"/>
                </a:cubicBezTo>
                <a:cubicBezTo>
                  <a:pt x="4443" y="2055"/>
                  <a:pt x="4459" y="2049"/>
                  <a:pt x="4488" y="2037"/>
                </a:cubicBezTo>
                <a:cubicBezTo>
                  <a:pt x="4527" y="2037"/>
                  <a:pt x="4527" y="2037"/>
                  <a:pt x="4514" y="2076"/>
                </a:cubicBezTo>
                <a:cubicBezTo>
                  <a:pt x="4496" y="2085"/>
                  <a:pt x="4497" y="2100"/>
                  <a:pt x="4507" y="2100"/>
                </a:cubicBezTo>
                <a:cubicBezTo>
                  <a:pt x="4512" y="2100"/>
                  <a:pt x="4519" y="2097"/>
                  <a:pt x="4527" y="2089"/>
                </a:cubicBezTo>
                <a:cubicBezTo>
                  <a:pt x="4545" y="2082"/>
                  <a:pt x="4563" y="2079"/>
                  <a:pt x="4579" y="2079"/>
                </a:cubicBezTo>
                <a:cubicBezTo>
                  <a:pt x="4620" y="2079"/>
                  <a:pt x="4646" y="2100"/>
                  <a:pt x="4618" y="2128"/>
                </a:cubicBezTo>
                <a:cubicBezTo>
                  <a:pt x="4618" y="2128"/>
                  <a:pt x="4626" y="2145"/>
                  <a:pt x="4649" y="2145"/>
                </a:cubicBezTo>
                <a:cubicBezTo>
                  <a:pt x="4655" y="2145"/>
                  <a:pt x="4662" y="2143"/>
                  <a:pt x="4669" y="2141"/>
                </a:cubicBezTo>
                <a:cubicBezTo>
                  <a:pt x="4688" y="2136"/>
                  <a:pt x="4700" y="2133"/>
                  <a:pt x="4706" y="2133"/>
                </a:cubicBezTo>
                <a:cubicBezTo>
                  <a:pt x="4716" y="2133"/>
                  <a:pt x="4707" y="2142"/>
                  <a:pt x="4682" y="2167"/>
                </a:cubicBezTo>
                <a:cubicBezTo>
                  <a:pt x="4654" y="2205"/>
                  <a:pt x="4653" y="2229"/>
                  <a:pt x="4680" y="2229"/>
                </a:cubicBezTo>
                <a:cubicBezTo>
                  <a:pt x="4690" y="2229"/>
                  <a:pt x="4704" y="2226"/>
                  <a:pt x="4721" y="2219"/>
                </a:cubicBezTo>
                <a:cubicBezTo>
                  <a:pt x="4721" y="2219"/>
                  <a:pt x="4760" y="2219"/>
                  <a:pt x="4747" y="2258"/>
                </a:cubicBezTo>
                <a:cubicBezTo>
                  <a:pt x="4758" y="2301"/>
                  <a:pt x="4787" y="2399"/>
                  <a:pt x="4827" y="2399"/>
                </a:cubicBezTo>
                <a:cubicBezTo>
                  <a:pt x="4835" y="2399"/>
                  <a:pt x="4843" y="2396"/>
                  <a:pt x="4851" y="2387"/>
                </a:cubicBezTo>
                <a:cubicBezTo>
                  <a:pt x="4851" y="2387"/>
                  <a:pt x="4851" y="2387"/>
                  <a:pt x="4864" y="2413"/>
                </a:cubicBezTo>
                <a:cubicBezTo>
                  <a:pt x="4864" y="2478"/>
                  <a:pt x="4877" y="2491"/>
                  <a:pt x="4916" y="2491"/>
                </a:cubicBezTo>
                <a:lnTo>
                  <a:pt x="4955" y="2504"/>
                </a:lnTo>
                <a:cubicBezTo>
                  <a:pt x="4929" y="2517"/>
                  <a:pt x="4916" y="2556"/>
                  <a:pt x="4929" y="2569"/>
                </a:cubicBezTo>
                <a:cubicBezTo>
                  <a:pt x="4935" y="2582"/>
                  <a:pt x="4939" y="2588"/>
                  <a:pt x="4943" y="2588"/>
                </a:cubicBezTo>
                <a:cubicBezTo>
                  <a:pt x="4948" y="2588"/>
                  <a:pt x="4955" y="2582"/>
                  <a:pt x="4968" y="2569"/>
                </a:cubicBezTo>
                <a:cubicBezTo>
                  <a:pt x="4973" y="2559"/>
                  <a:pt x="4978" y="2555"/>
                  <a:pt x="4983" y="2555"/>
                </a:cubicBezTo>
                <a:cubicBezTo>
                  <a:pt x="4991" y="2555"/>
                  <a:pt x="4999" y="2566"/>
                  <a:pt x="5007" y="2582"/>
                </a:cubicBezTo>
                <a:cubicBezTo>
                  <a:pt x="5020" y="2595"/>
                  <a:pt x="4994" y="2634"/>
                  <a:pt x="4968" y="2647"/>
                </a:cubicBezTo>
                <a:lnTo>
                  <a:pt x="4981" y="2673"/>
                </a:lnTo>
                <a:cubicBezTo>
                  <a:pt x="5001" y="2657"/>
                  <a:pt x="5015" y="2652"/>
                  <a:pt x="5024" y="2652"/>
                </a:cubicBezTo>
                <a:cubicBezTo>
                  <a:pt x="5037" y="2652"/>
                  <a:pt x="5035" y="2665"/>
                  <a:pt x="5020" y="2673"/>
                </a:cubicBezTo>
                <a:cubicBezTo>
                  <a:pt x="4994" y="2712"/>
                  <a:pt x="5007" y="2725"/>
                  <a:pt x="5020" y="2750"/>
                </a:cubicBezTo>
                <a:cubicBezTo>
                  <a:pt x="5025" y="2748"/>
                  <a:pt x="5029" y="2747"/>
                  <a:pt x="5031" y="2747"/>
                </a:cubicBezTo>
                <a:cubicBezTo>
                  <a:pt x="5038" y="2747"/>
                  <a:pt x="5034" y="2754"/>
                  <a:pt x="5027" y="2754"/>
                </a:cubicBezTo>
                <a:cubicBezTo>
                  <a:pt x="5025" y="2754"/>
                  <a:pt x="5022" y="2753"/>
                  <a:pt x="5020" y="2750"/>
                </a:cubicBezTo>
                <a:lnTo>
                  <a:pt x="4994" y="2763"/>
                </a:lnTo>
                <a:cubicBezTo>
                  <a:pt x="4983" y="2774"/>
                  <a:pt x="4983" y="2778"/>
                  <a:pt x="4990" y="2778"/>
                </a:cubicBezTo>
                <a:cubicBezTo>
                  <a:pt x="4998" y="2778"/>
                  <a:pt x="5018" y="2771"/>
                  <a:pt x="5033" y="2763"/>
                </a:cubicBezTo>
                <a:lnTo>
                  <a:pt x="5046" y="2802"/>
                </a:lnTo>
                <a:cubicBezTo>
                  <a:pt x="5054" y="2818"/>
                  <a:pt x="5062" y="2829"/>
                  <a:pt x="5070" y="2829"/>
                </a:cubicBezTo>
                <a:cubicBezTo>
                  <a:pt x="5075" y="2829"/>
                  <a:pt x="5080" y="2825"/>
                  <a:pt x="5084" y="2815"/>
                </a:cubicBezTo>
                <a:cubicBezTo>
                  <a:pt x="5103" y="2806"/>
                  <a:pt x="5121" y="2797"/>
                  <a:pt x="5135" y="2797"/>
                </a:cubicBezTo>
                <a:cubicBezTo>
                  <a:pt x="5141" y="2797"/>
                  <a:pt x="5146" y="2799"/>
                  <a:pt x="5149" y="2802"/>
                </a:cubicBezTo>
                <a:cubicBezTo>
                  <a:pt x="5153" y="2800"/>
                  <a:pt x="5156" y="2800"/>
                  <a:pt x="5159" y="2800"/>
                </a:cubicBezTo>
                <a:cubicBezTo>
                  <a:pt x="5167" y="2800"/>
                  <a:pt x="5165" y="2812"/>
                  <a:pt x="5159" y="2812"/>
                </a:cubicBezTo>
                <a:cubicBezTo>
                  <a:pt x="5156" y="2812"/>
                  <a:pt x="5153" y="2809"/>
                  <a:pt x="5149" y="2802"/>
                </a:cubicBezTo>
                <a:cubicBezTo>
                  <a:pt x="5123" y="2815"/>
                  <a:pt x="5097" y="2828"/>
                  <a:pt x="5110" y="2854"/>
                </a:cubicBezTo>
                <a:cubicBezTo>
                  <a:pt x="5110" y="2867"/>
                  <a:pt x="5084" y="2880"/>
                  <a:pt x="5084" y="2880"/>
                </a:cubicBezTo>
                <a:cubicBezTo>
                  <a:pt x="5020" y="2893"/>
                  <a:pt x="5084" y="2958"/>
                  <a:pt x="5123" y="2971"/>
                </a:cubicBezTo>
                <a:cubicBezTo>
                  <a:pt x="5201" y="2984"/>
                  <a:pt x="5201" y="2997"/>
                  <a:pt x="5149" y="3023"/>
                </a:cubicBezTo>
                <a:cubicBezTo>
                  <a:pt x="5102" y="3042"/>
                  <a:pt x="5131" y="3054"/>
                  <a:pt x="5185" y="3054"/>
                </a:cubicBezTo>
                <a:cubicBezTo>
                  <a:pt x="5205" y="3054"/>
                  <a:pt x="5229" y="3052"/>
                  <a:pt x="5253" y="3049"/>
                </a:cubicBezTo>
                <a:lnTo>
                  <a:pt x="5357" y="3036"/>
                </a:lnTo>
                <a:lnTo>
                  <a:pt x="5266" y="3075"/>
                </a:lnTo>
                <a:cubicBezTo>
                  <a:pt x="5162" y="3140"/>
                  <a:pt x="5162" y="3140"/>
                  <a:pt x="5240" y="3179"/>
                </a:cubicBezTo>
                <a:cubicBezTo>
                  <a:pt x="5292" y="3204"/>
                  <a:pt x="5292" y="3204"/>
                  <a:pt x="5266" y="3217"/>
                </a:cubicBezTo>
                <a:cubicBezTo>
                  <a:pt x="5227" y="3230"/>
                  <a:pt x="5240" y="3256"/>
                  <a:pt x="5266" y="3308"/>
                </a:cubicBezTo>
                <a:cubicBezTo>
                  <a:pt x="5292" y="3373"/>
                  <a:pt x="5292" y="3386"/>
                  <a:pt x="5331" y="3386"/>
                </a:cubicBezTo>
                <a:cubicBezTo>
                  <a:pt x="5331" y="3386"/>
                  <a:pt x="5331" y="3399"/>
                  <a:pt x="5344" y="3425"/>
                </a:cubicBezTo>
                <a:cubicBezTo>
                  <a:pt x="5310" y="3450"/>
                  <a:pt x="5320" y="3470"/>
                  <a:pt x="5342" y="3470"/>
                </a:cubicBezTo>
                <a:cubicBezTo>
                  <a:pt x="5354" y="3470"/>
                  <a:pt x="5369" y="3464"/>
                  <a:pt x="5383" y="3451"/>
                </a:cubicBezTo>
                <a:cubicBezTo>
                  <a:pt x="5383" y="3451"/>
                  <a:pt x="5396" y="3464"/>
                  <a:pt x="5409" y="3490"/>
                </a:cubicBezTo>
                <a:lnTo>
                  <a:pt x="5370" y="3503"/>
                </a:lnTo>
                <a:cubicBezTo>
                  <a:pt x="5344" y="3516"/>
                  <a:pt x="5357" y="3555"/>
                  <a:pt x="5435" y="3710"/>
                </a:cubicBezTo>
                <a:cubicBezTo>
                  <a:pt x="5493" y="3846"/>
                  <a:pt x="5507" y="3895"/>
                  <a:pt x="5538" y="3895"/>
                </a:cubicBezTo>
                <a:cubicBezTo>
                  <a:pt x="5549" y="3895"/>
                  <a:pt x="5561" y="3889"/>
                  <a:pt x="5577" y="3879"/>
                </a:cubicBezTo>
                <a:cubicBezTo>
                  <a:pt x="5642" y="3879"/>
                  <a:pt x="5655" y="3892"/>
                  <a:pt x="5590" y="3918"/>
                </a:cubicBezTo>
                <a:cubicBezTo>
                  <a:pt x="5568" y="3929"/>
                  <a:pt x="5555" y="3959"/>
                  <a:pt x="5569" y="3959"/>
                </a:cubicBezTo>
                <a:cubicBezTo>
                  <a:pt x="5571" y="3959"/>
                  <a:pt x="5574" y="3959"/>
                  <a:pt x="5577" y="3957"/>
                </a:cubicBezTo>
                <a:cubicBezTo>
                  <a:pt x="5577" y="3957"/>
                  <a:pt x="5590" y="3996"/>
                  <a:pt x="5577" y="4022"/>
                </a:cubicBezTo>
                <a:cubicBezTo>
                  <a:pt x="5559" y="4086"/>
                  <a:pt x="5573" y="4111"/>
                  <a:pt x="5592" y="4111"/>
                </a:cubicBezTo>
                <a:cubicBezTo>
                  <a:pt x="5600" y="4111"/>
                  <a:pt x="5609" y="4107"/>
                  <a:pt x="5616" y="4099"/>
                </a:cubicBezTo>
                <a:cubicBezTo>
                  <a:pt x="5630" y="4086"/>
                  <a:pt x="5637" y="4080"/>
                  <a:pt x="5640" y="4080"/>
                </a:cubicBezTo>
                <a:cubicBezTo>
                  <a:pt x="5646" y="4080"/>
                  <a:pt x="5638" y="4100"/>
                  <a:pt x="5629" y="4125"/>
                </a:cubicBezTo>
                <a:cubicBezTo>
                  <a:pt x="5618" y="4148"/>
                  <a:pt x="5597" y="4180"/>
                  <a:pt x="5608" y="4180"/>
                </a:cubicBezTo>
                <a:cubicBezTo>
                  <a:pt x="5610" y="4180"/>
                  <a:pt x="5613" y="4179"/>
                  <a:pt x="5616" y="4177"/>
                </a:cubicBezTo>
                <a:cubicBezTo>
                  <a:pt x="5655" y="4177"/>
                  <a:pt x="5746" y="4268"/>
                  <a:pt x="5694" y="4307"/>
                </a:cubicBezTo>
                <a:cubicBezTo>
                  <a:pt x="5694" y="4307"/>
                  <a:pt x="5707" y="4320"/>
                  <a:pt x="5720" y="4346"/>
                </a:cubicBezTo>
                <a:cubicBezTo>
                  <a:pt x="5726" y="4340"/>
                  <a:pt x="5732" y="4337"/>
                  <a:pt x="5738" y="4337"/>
                </a:cubicBezTo>
                <a:cubicBezTo>
                  <a:pt x="5758" y="4337"/>
                  <a:pt x="5778" y="4368"/>
                  <a:pt x="5798" y="4398"/>
                </a:cubicBezTo>
                <a:cubicBezTo>
                  <a:pt x="5824" y="4424"/>
                  <a:pt x="5837" y="4450"/>
                  <a:pt x="5811" y="4463"/>
                </a:cubicBezTo>
                <a:cubicBezTo>
                  <a:pt x="5772" y="4463"/>
                  <a:pt x="5785" y="4489"/>
                  <a:pt x="5837" y="4501"/>
                </a:cubicBezTo>
                <a:cubicBezTo>
                  <a:pt x="5840" y="4504"/>
                  <a:pt x="5845" y="4505"/>
                  <a:pt x="5852" y="4505"/>
                </a:cubicBezTo>
                <a:cubicBezTo>
                  <a:pt x="5865" y="4505"/>
                  <a:pt x="5882" y="4502"/>
                  <a:pt x="5897" y="4502"/>
                </a:cubicBezTo>
                <a:cubicBezTo>
                  <a:pt x="5911" y="4502"/>
                  <a:pt x="5923" y="4505"/>
                  <a:pt x="5928" y="4514"/>
                </a:cubicBezTo>
                <a:cubicBezTo>
                  <a:pt x="5943" y="4499"/>
                  <a:pt x="5962" y="4493"/>
                  <a:pt x="5979" y="4493"/>
                </a:cubicBezTo>
                <a:cubicBezTo>
                  <a:pt x="5990" y="4493"/>
                  <a:pt x="6000" y="4496"/>
                  <a:pt x="6005" y="4501"/>
                </a:cubicBezTo>
                <a:lnTo>
                  <a:pt x="5979" y="4527"/>
                </a:lnTo>
                <a:cubicBezTo>
                  <a:pt x="5954" y="4540"/>
                  <a:pt x="5928" y="4566"/>
                  <a:pt x="5928" y="4566"/>
                </a:cubicBezTo>
                <a:cubicBezTo>
                  <a:pt x="5946" y="4576"/>
                  <a:pt x="5958" y="4585"/>
                  <a:pt x="5968" y="4585"/>
                </a:cubicBezTo>
                <a:cubicBezTo>
                  <a:pt x="5972" y="4585"/>
                  <a:pt x="5976" y="4583"/>
                  <a:pt x="5979" y="4579"/>
                </a:cubicBezTo>
                <a:cubicBezTo>
                  <a:pt x="5979" y="4618"/>
                  <a:pt x="5992" y="4631"/>
                  <a:pt x="6018" y="4657"/>
                </a:cubicBezTo>
                <a:cubicBezTo>
                  <a:pt x="6050" y="4689"/>
                  <a:pt x="6074" y="4712"/>
                  <a:pt x="6103" y="4712"/>
                </a:cubicBezTo>
                <a:cubicBezTo>
                  <a:pt x="6109" y="4712"/>
                  <a:pt x="6115" y="4711"/>
                  <a:pt x="6122" y="4709"/>
                </a:cubicBezTo>
                <a:lnTo>
                  <a:pt x="6122" y="4709"/>
                </a:lnTo>
                <a:cubicBezTo>
                  <a:pt x="6101" y="4762"/>
                  <a:pt x="6166" y="4823"/>
                  <a:pt x="6219" y="4823"/>
                </a:cubicBezTo>
                <a:cubicBezTo>
                  <a:pt x="6231" y="4823"/>
                  <a:pt x="6242" y="4820"/>
                  <a:pt x="6252" y="4813"/>
                </a:cubicBezTo>
                <a:cubicBezTo>
                  <a:pt x="6256" y="4804"/>
                  <a:pt x="6263" y="4799"/>
                  <a:pt x="6269" y="4799"/>
                </a:cubicBezTo>
                <a:cubicBezTo>
                  <a:pt x="6280" y="4799"/>
                  <a:pt x="6291" y="4814"/>
                  <a:pt x="6291" y="4839"/>
                </a:cubicBezTo>
                <a:cubicBezTo>
                  <a:pt x="6291" y="4863"/>
                  <a:pt x="6291" y="4872"/>
                  <a:pt x="6297" y="4872"/>
                </a:cubicBezTo>
                <a:cubicBezTo>
                  <a:pt x="6301" y="4872"/>
                  <a:pt x="6307" y="4869"/>
                  <a:pt x="6317" y="4865"/>
                </a:cubicBezTo>
                <a:cubicBezTo>
                  <a:pt x="6322" y="4863"/>
                  <a:pt x="6326" y="4862"/>
                  <a:pt x="6330" y="4862"/>
                </a:cubicBezTo>
                <a:cubicBezTo>
                  <a:pt x="6356" y="4862"/>
                  <a:pt x="6356" y="4896"/>
                  <a:pt x="6356" y="4930"/>
                </a:cubicBezTo>
                <a:cubicBezTo>
                  <a:pt x="6347" y="4974"/>
                  <a:pt x="6356" y="4994"/>
                  <a:pt x="6375" y="4994"/>
                </a:cubicBezTo>
                <a:cubicBezTo>
                  <a:pt x="6384" y="4994"/>
                  <a:pt x="6395" y="4990"/>
                  <a:pt x="6407" y="4981"/>
                </a:cubicBezTo>
                <a:cubicBezTo>
                  <a:pt x="6417" y="4979"/>
                  <a:pt x="6427" y="4978"/>
                  <a:pt x="6436" y="4978"/>
                </a:cubicBezTo>
                <a:cubicBezTo>
                  <a:pt x="6473" y="4978"/>
                  <a:pt x="6501" y="4997"/>
                  <a:pt x="6511" y="5007"/>
                </a:cubicBezTo>
                <a:cubicBezTo>
                  <a:pt x="6563" y="4994"/>
                  <a:pt x="6589" y="4994"/>
                  <a:pt x="6576" y="4955"/>
                </a:cubicBezTo>
                <a:cubicBezTo>
                  <a:pt x="6589" y="4930"/>
                  <a:pt x="6615" y="4904"/>
                  <a:pt x="6615" y="4904"/>
                </a:cubicBezTo>
                <a:cubicBezTo>
                  <a:pt x="6623" y="4901"/>
                  <a:pt x="6629" y="4900"/>
                  <a:pt x="6634" y="4900"/>
                </a:cubicBezTo>
                <a:cubicBezTo>
                  <a:pt x="6653" y="4900"/>
                  <a:pt x="6649" y="4917"/>
                  <a:pt x="6628" y="4917"/>
                </a:cubicBezTo>
                <a:cubicBezTo>
                  <a:pt x="6589" y="4930"/>
                  <a:pt x="6602" y="4930"/>
                  <a:pt x="6615" y="4968"/>
                </a:cubicBezTo>
                <a:cubicBezTo>
                  <a:pt x="6628" y="5007"/>
                  <a:pt x="6667" y="5020"/>
                  <a:pt x="6680" y="5020"/>
                </a:cubicBezTo>
                <a:cubicBezTo>
                  <a:pt x="6706" y="5033"/>
                  <a:pt x="6745" y="5033"/>
                  <a:pt x="6771" y="5046"/>
                </a:cubicBezTo>
                <a:cubicBezTo>
                  <a:pt x="6799" y="5068"/>
                  <a:pt x="6820" y="5077"/>
                  <a:pt x="6833" y="5077"/>
                </a:cubicBezTo>
                <a:cubicBezTo>
                  <a:pt x="6843" y="5077"/>
                  <a:pt x="6848" y="5071"/>
                  <a:pt x="6848" y="5059"/>
                </a:cubicBezTo>
                <a:lnTo>
                  <a:pt x="6848" y="5020"/>
                </a:lnTo>
                <a:cubicBezTo>
                  <a:pt x="6855" y="5057"/>
                  <a:pt x="6914" y="5074"/>
                  <a:pt x="6976" y="5074"/>
                </a:cubicBezTo>
                <a:cubicBezTo>
                  <a:pt x="7044" y="5074"/>
                  <a:pt x="7114" y="5054"/>
                  <a:pt x="7121" y="5020"/>
                </a:cubicBezTo>
                <a:lnTo>
                  <a:pt x="7121" y="5046"/>
                </a:lnTo>
                <a:cubicBezTo>
                  <a:pt x="7121" y="5071"/>
                  <a:pt x="7131" y="5080"/>
                  <a:pt x="7149" y="5080"/>
                </a:cubicBezTo>
                <a:cubicBezTo>
                  <a:pt x="7159" y="5080"/>
                  <a:pt x="7171" y="5077"/>
                  <a:pt x="7186" y="5072"/>
                </a:cubicBezTo>
                <a:cubicBezTo>
                  <a:pt x="7212" y="5059"/>
                  <a:pt x="7289" y="5020"/>
                  <a:pt x="7341" y="4994"/>
                </a:cubicBezTo>
                <a:cubicBezTo>
                  <a:pt x="7432" y="4968"/>
                  <a:pt x="7484" y="4942"/>
                  <a:pt x="7471" y="4917"/>
                </a:cubicBezTo>
                <a:cubicBezTo>
                  <a:pt x="7482" y="4911"/>
                  <a:pt x="7488" y="4908"/>
                  <a:pt x="7493" y="4908"/>
                </a:cubicBezTo>
                <a:cubicBezTo>
                  <a:pt x="7499" y="4908"/>
                  <a:pt x="7502" y="4914"/>
                  <a:pt x="7510" y="4930"/>
                </a:cubicBezTo>
                <a:cubicBezTo>
                  <a:pt x="7502" y="4953"/>
                  <a:pt x="7508" y="4958"/>
                  <a:pt x="7517" y="4958"/>
                </a:cubicBezTo>
                <a:cubicBezTo>
                  <a:pt x="7523" y="4958"/>
                  <a:pt x="7531" y="4955"/>
                  <a:pt x="7536" y="4955"/>
                </a:cubicBezTo>
                <a:cubicBezTo>
                  <a:pt x="7562" y="4942"/>
                  <a:pt x="7536" y="4917"/>
                  <a:pt x="7523" y="4891"/>
                </a:cubicBezTo>
                <a:cubicBezTo>
                  <a:pt x="7510" y="4852"/>
                  <a:pt x="7536" y="4852"/>
                  <a:pt x="7588" y="4852"/>
                </a:cubicBezTo>
                <a:cubicBezTo>
                  <a:pt x="7593" y="4853"/>
                  <a:pt x="7599" y="4854"/>
                  <a:pt x="7605" y="4854"/>
                </a:cubicBezTo>
                <a:cubicBezTo>
                  <a:pt x="7653" y="4854"/>
                  <a:pt x="7707" y="4807"/>
                  <a:pt x="7730" y="4761"/>
                </a:cubicBezTo>
                <a:cubicBezTo>
                  <a:pt x="7737" y="4761"/>
                  <a:pt x="7743" y="4758"/>
                  <a:pt x="7752" y="4758"/>
                </a:cubicBezTo>
                <a:cubicBezTo>
                  <a:pt x="7760" y="4758"/>
                  <a:pt x="7769" y="4761"/>
                  <a:pt x="7782" y="4774"/>
                </a:cubicBezTo>
                <a:cubicBezTo>
                  <a:pt x="7788" y="4777"/>
                  <a:pt x="7796" y="4778"/>
                  <a:pt x="7804" y="4778"/>
                </a:cubicBezTo>
                <a:cubicBezTo>
                  <a:pt x="7833" y="4778"/>
                  <a:pt x="7870" y="4759"/>
                  <a:pt x="7860" y="4709"/>
                </a:cubicBezTo>
                <a:cubicBezTo>
                  <a:pt x="7867" y="4703"/>
                  <a:pt x="7870" y="4699"/>
                  <a:pt x="7875" y="4699"/>
                </a:cubicBezTo>
                <a:cubicBezTo>
                  <a:pt x="7880" y="4699"/>
                  <a:pt x="7886" y="4703"/>
                  <a:pt x="7899" y="4709"/>
                </a:cubicBezTo>
                <a:cubicBezTo>
                  <a:pt x="7919" y="4716"/>
                  <a:pt x="7935" y="4725"/>
                  <a:pt x="7943" y="4725"/>
                </a:cubicBezTo>
                <a:cubicBezTo>
                  <a:pt x="7951" y="4725"/>
                  <a:pt x="7951" y="4716"/>
                  <a:pt x="7938" y="4683"/>
                </a:cubicBezTo>
                <a:cubicBezTo>
                  <a:pt x="7951" y="4631"/>
                  <a:pt x="7990" y="4592"/>
                  <a:pt x="8042" y="4579"/>
                </a:cubicBezTo>
                <a:cubicBezTo>
                  <a:pt x="8055" y="4566"/>
                  <a:pt x="8081" y="4553"/>
                  <a:pt x="8055" y="4527"/>
                </a:cubicBezTo>
                <a:cubicBezTo>
                  <a:pt x="8050" y="4525"/>
                  <a:pt x="8045" y="4522"/>
                  <a:pt x="8040" y="4519"/>
                </a:cubicBezTo>
                <a:lnTo>
                  <a:pt x="8040" y="4519"/>
                </a:lnTo>
                <a:cubicBezTo>
                  <a:pt x="8059" y="4526"/>
                  <a:pt x="8070" y="4531"/>
                  <a:pt x="8076" y="4531"/>
                </a:cubicBezTo>
                <a:cubicBezTo>
                  <a:pt x="8088" y="4531"/>
                  <a:pt x="8079" y="4515"/>
                  <a:pt x="8055" y="4476"/>
                </a:cubicBezTo>
                <a:cubicBezTo>
                  <a:pt x="8046" y="4467"/>
                  <a:pt x="8049" y="4451"/>
                  <a:pt x="8061" y="4451"/>
                </a:cubicBezTo>
                <a:cubicBezTo>
                  <a:pt x="8066" y="4451"/>
                  <a:pt x="8073" y="4455"/>
                  <a:pt x="8081" y="4463"/>
                </a:cubicBezTo>
                <a:cubicBezTo>
                  <a:pt x="8107" y="4463"/>
                  <a:pt x="8133" y="4450"/>
                  <a:pt x="8133" y="4450"/>
                </a:cubicBezTo>
                <a:cubicBezTo>
                  <a:pt x="8146" y="4437"/>
                  <a:pt x="8184" y="4333"/>
                  <a:pt x="8249" y="4255"/>
                </a:cubicBezTo>
                <a:cubicBezTo>
                  <a:pt x="8353" y="4112"/>
                  <a:pt x="8379" y="4048"/>
                  <a:pt x="8353" y="4035"/>
                </a:cubicBezTo>
                <a:cubicBezTo>
                  <a:pt x="8340" y="4009"/>
                  <a:pt x="8340" y="4009"/>
                  <a:pt x="8379" y="3996"/>
                </a:cubicBezTo>
                <a:cubicBezTo>
                  <a:pt x="8405" y="3996"/>
                  <a:pt x="8418" y="3983"/>
                  <a:pt x="8431" y="3957"/>
                </a:cubicBezTo>
                <a:cubicBezTo>
                  <a:pt x="8441" y="3946"/>
                  <a:pt x="8452" y="3927"/>
                  <a:pt x="8469" y="3927"/>
                </a:cubicBezTo>
                <a:cubicBezTo>
                  <a:pt x="8473" y="3927"/>
                  <a:pt x="8478" y="3928"/>
                  <a:pt x="8483" y="3931"/>
                </a:cubicBezTo>
                <a:cubicBezTo>
                  <a:pt x="8470" y="3905"/>
                  <a:pt x="8470" y="3905"/>
                  <a:pt x="8470" y="3879"/>
                </a:cubicBezTo>
                <a:lnTo>
                  <a:pt x="8470" y="3879"/>
                </a:lnTo>
                <a:cubicBezTo>
                  <a:pt x="8481" y="3886"/>
                  <a:pt x="8488" y="3889"/>
                  <a:pt x="8494" y="3889"/>
                </a:cubicBezTo>
                <a:cubicBezTo>
                  <a:pt x="8508" y="3889"/>
                  <a:pt x="8505" y="3868"/>
                  <a:pt x="8496" y="3840"/>
                </a:cubicBezTo>
                <a:cubicBezTo>
                  <a:pt x="8467" y="3819"/>
                  <a:pt x="8454" y="3809"/>
                  <a:pt x="8459" y="3809"/>
                </a:cubicBezTo>
                <a:cubicBezTo>
                  <a:pt x="8463" y="3809"/>
                  <a:pt x="8480" y="3815"/>
                  <a:pt x="8509" y="3827"/>
                </a:cubicBezTo>
                <a:cubicBezTo>
                  <a:pt x="8512" y="3829"/>
                  <a:pt x="8517" y="3830"/>
                  <a:pt x="8521" y="3830"/>
                </a:cubicBezTo>
                <a:cubicBezTo>
                  <a:pt x="8548" y="3830"/>
                  <a:pt x="8581" y="3801"/>
                  <a:pt x="8548" y="3801"/>
                </a:cubicBezTo>
                <a:cubicBezTo>
                  <a:pt x="8522" y="3788"/>
                  <a:pt x="8548" y="3749"/>
                  <a:pt x="8522" y="3710"/>
                </a:cubicBezTo>
                <a:cubicBezTo>
                  <a:pt x="8532" y="3700"/>
                  <a:pt x="8543" y="3681"/>
                  <a:pt x="8560" y="3681"/>
                </a:cubicBezTo>
                <a:cubicBezTo>
                  <a:pt x="8564" y="3681"/>
                  <a:pt x="8569" y="3682"/>
                  <a:pt x="8574" y="3684"/>
                </a:cubicBezTo>
                <a:cubicBezTo>
                  <a:pt x="8612" y="3684"/>
                  <a:pt x="8625" y="3568"/>
                  <a:pt x="8612" y="3542"/>
                </a:cubicBezTo>
                <a:cubicBezTo>
                  <a:pt x="8581" y="3531"/>
                  <a:pt x="8583" y="3512"/>
                  <a:pt x="8599" y="3512"/>
                </a:cubicBezTo>
                <a:cubicBezTo>
                  <a:pt x="8603" y="3512"/>
                  <a:pt x="8607" y="3513"/>
                  <a:pt x="8612" y="3516"/>
                </a:cubicBezTo>
                <a:cubicBezTo>
                  <a:pt x="8623" y="3519"/>
                  <a:pt x="8630" y="3521"/>
                  <a:pt x="8636" y="3521"/>
                </a:cubicBezTo>
                <a:cubicBezTo>
                  <a:pt x="8652" y="3521"/>
                  <a:pt x="8655" y="3509"/>
                  <a:pt x="8664" y="3490"/>
                </a:cubicBezTo>
                <a:cubicBezTo>
                  <a:pt x="8653" y="3479"/>
                  <a:pt x="8652" y="3475"/>
                  <a:pt x="8656" y="3475"/>
                </a:cubicBezTo>
                <a:cubicBezTo>
                  <a:pt x="8663" y="3475"/>
                  <a:pt x="8681" y="3482"/>
                  <a:pt x="8703" y="3490"/>
                </a:cubicBezTo>
                <a:cubicBezTo>
                  <a:pt x="8708" y="3498"/>
                  <a:pt x="8712" y="3503"/>
                  <a:pt x="8716" y="3503"/>
                </a:cubicBezTo>
                <a:cubicBezTo>
                  <a:pt x="8725" y="3503"/>
                  <a:pt x="8733" y="3485"/>
                  <a:pt x="8742" y="3451"/>
                </a:cubicBezTo>
                <a:cubicBezTo>
                  <a:pt x="8729" y="3425"/>
                  <a:pt x="8755" y="3347"/>
                  <a:pt x="8781" y="3282"/>
                </a:cubicBezTo>
                <a:cubicBezTo>
                  <a:pt x="8833" y="3179"/>
                  <a:pt x="8807" y="3153"/>
                  <a:pt x="8768" y="3088"/>
                </a:cubicBezTo>
                <a:lnTo>
                  <a:pt x="8716" y="3049"/>
                </a:lnTo>
                <a:lnTo>
                  <a:pt x="8716" y="3049"/>
                </a:lnTo>
                <a:lnTo>
                  <a:pt x="8768" y="3062"/>
                </a:lnTo>
                <a:cubicBezTo>
                  <a:pt x="8807" y="3075"/>
                  <a:pt x="8872" y="3088"/>
                  <a:pt x="8872" y="3088"/>
                </a:cubicBezTo>
                <a:cubicBezTo>
                  <a:pt x="8872" y="3062"/>
                  <a:pt x="8846" y="3049"/>
                  <a:pt x="8820" y="3036"/>
                </a:cubicBezTo>
                <a:cubicBezTo>
                  <a:pt x="8794" y="3023"/>
                  <a:pt x="8794" y="3010"/>
                  <a:pt x="8846" y="2984"/>
                </a:cubicBezTo>
                <a:cubicBezTo>
                  <a:pt x="8885" y="2945"/>
                  <a:pt x="8898" y="2932"/>
                  <a:pt x="8885" y="2893"/>
                </a:cubicBezTo>
                <a:cubicBezTo>
                  <a:pt x="8885" y="2880"/>
                  <a:pt x="8898" y="2854"/>
                  <a:pt x="8937" y="2854"/>
                </a:cubicBezTo>
                <a:cubicBezTo>
                  <a:pt x="8937" y="2828"/>
                  <a:pt x="8937" y="2828"/>
                  <a:pt x="8911" y="2815"/>
                </a:cubicBezTo>
                <a:cubicBezTo>
                  <a:pt x="8885" y="2802"/>
                  <a:pt x="8898" y="2789"/>
                  <a:pt x="8937" y="2776"/>
                </a:cubicBezTo>
                <a:cubicBezTo>
                  <a:pt x="9002" y="2776"/>
                  <a:pt x="9027" y="2725"/>
                  <a:pt x="9002" y="2712"/>
                </a:cubicBezTo>
                <a:cubicBezTo>
                  <a:pt x="8963" y="2699"/>
                  <a:pt x="8976" y="2673"/>
                  <a:pt x="8989" y="2660"/>
                </a:cubicBezTo>
                <a:cubicBezTo>
                  <a:pt x="9002" y="2634"/>
                  <a:pt x="9002" y="2608"/>
                  <a:pt x="8989" y="2582"/>
                </a:cubicBezTo>
                <a:cubicBezTo>
                  <a:pt x="9002" y="2556"/>
                  <a:pt x="9002" y="2543"/>
                  <a:pt x="9002" y="2543"/>
                </a:cubicBezTo>
                <a:cubicBezTo>
                  <a:pt x="9005" y="2537"/>
                  <a:pt x="9009" y="2534"/>
                  <a:pt x="9012" y="2534"/>
                </a:cubicBezTo>
                <a:cubicBezTo>
                  <a:pt x="9025" y="2534"/>
                  <a:pt x="9037" y="2559"/>
                  <a:pt x="9027" y="2569"/>
                </a:cubicBezTo>
                <a:lnTo>
                  <a:pt x="9066" y="2569"/>
                </a:lnTo>
                <a:cubicBezTo>
                  <a:pt x="9079" y="2530"/>
                  <a:pt x="9092" y="2504"/>
                  <a:pt x="9079" y="2478"/>
                </a:cubicBezTo>
                <a:cubicBezTo>
                  <a:pt x="9049" y="2448"/>
                  <a:pt x="9036" y="2435"/>
                  <a:pt x="9042" y="2435"/>
                </a:cubicBezTo>
                <a:cubicBezTo>
                  <a:pt x="9045" y="2435"/>
                  <a:pt x="9058" y="2441"/>
                  <a:pt x="9079" y="2452"/>
                </a:cubicBezTo>
                <a:cubicBezTo>
                  <a:pt x="9089" y="2457"/>
                  <a:pt x="9100" y="2460"/>
                  <a:pt x="9110" y="2460"/>
                </a:cubicBezTo>
                <a:cubicBezTo>
                  <a:pt x="9127" y="2460"/>
                  <a:pt x="9139" y="2451"/>
                  <a:pt x="9131" y="2426"/>
                </a:cubicBezTo>
                <a:cubicBezTo>
                  <a:pt x="9102" y="2397"/>
                  <a:pt x="9109" y="2382"/>
                  <a:pt x="9131" y="2382"/>
                </a:cubicBezTo>
                <a:cubicBezTo>
                  <a:pt x="9139" y="2382"/>
                  <a:pt x="9147" y="2384"/>
                  <a:pt x="9157" y="2387"/>
                </a:cubicBezTo>
                <a:cubicBezTo>
                  <a:pt x="9173" y="2409"/>
                  <a:pt x="9183" y="2421"/>
                  <a:pt x="9187" y="2421"/>
                </a:cubicBezTo>
                <a:cubicBezTo>
                  <a:pt x="9194" y="2421"/>
                  <a:pt x="9191" y="2396"/>
                  <a:pt x="9183" y="2335"/>
                </a:cubicBezTo>
                <a:cubicBezTo>
                  <a:pt x="9209" y="2297"/>
                  <a:pt x="9222" y="2206"/>
                  <a:pt x="9261" y="2141"/>
                </a:cubicBezTo>
                <a:cubicBezTo>
                  <a:pt x="9313" y="2076"/>
                  <a:pt x="9339" y="2037"/>
                  <a:pt x="9378" y="2037"/>
                </a:cubicBezTo>
                <a:cubicBezTo>
                  <a:pt x="9387" y="2042"/>
                  <a:pt x="9394" y="2045"/>
                  <a:pt x="9400" y="2047"/>
                </a:cubicBezTo>
                <a:lnTo>
                  <a:pt x="9400" y="2047"/>
                </a:lnTo>
                <a:cubicBezTo>
                  <a:pt x="9352" y="2011"/>
                  <a:pt x="9353" y="1997"/>
                  <a:pt x="9391" y="1946"/>
                </a:cubicBezTo>
                <a:cubicBezTo>
                  <a:pt x="9468" y="1907"/>
                  <a:pt x="9468" y="1856"/>
                  <a:pt x="9456" y="1817"/>
                </a:cubicBezTo>
                <a:lnTo>
                  <a:pt x="9456" y="1817"/>
                </a:lnTo>
                <a:cubicBezTo>
                  <a:pt x="9443" y="1843"/>
                  <a:pt x="9430" y="1856"/>
                  <a:pt x="9430" y="1856"/>
                </a:cubicBezTo>
                <a:cubicBezTo>
                  <a:pt x="9378" y="1817"/>
                  <a:pt x="9391" y="1804"/>
                  <a:pt x="9443" y="1778"/>
                </a:cubicBezTo>
                <a:cubicBezTo>
                  <a:pt x="9445" y="1775"/>
                  <a:pt x="9448" y="1774"/>
                  <a:pt x="9451" y="1774"/>
                </a:cubicBezTo>
                <a:cubicBezTo>
                  <a:pt x="9465" y="1774"/>
                  <a:pt x="9486" y="1793"/>
                  <a:pt x="9507" y="1804"/>
                </a:cubicBezTo>
                <a:cubicBezTo>
                  <a:pt x="9520" y="1817"/>
                  <a:pt x="9537" y="1823"/>
                  <a:pt x="9551" y="1823"/>
                </a:cubicBezTo>
                <a:cubicBezTo>
                  <a:pt x="9566" y="1823"/>
                  <a:pt x="9579" y="1817"/>
                  <a:pt x="9585" y="1804"/>
                </a:cubicBezTo>
                <a:cubicBezTo>
                  <a:pt x="9598" y="1791"/>
                  <a:pt x="9611" y="1778"/>
                  <a:pt x="9572" y="1778"/>
                </a:cubicBezTo>
                <a:cubicBezTo>
                  <a:pt x="9546" y="1752"/>
                  <a:pt x="9546" y="1752"/>
                  <a:pt x="9572" y="1739"/>
                </a:cubicBezTo>
                <a:cubicBezTo>
                  <a:pt x="9585" y="1713"/>
                  <a:pt x="9598" y="1700"/>
                  <a:pt x="9585" y="1661"/>
                </a:cubicBezTo>
                <a:cubicBezTo>
                  <a:pt x="9559" y="1635"/>
                  <a:pt x="9572" y="1622"/>
                  <a:pt x="9598" y="1609"/>
                </a:cubicBezTo>
                <a:cubicBezTo>
                  <a:pt x="9637" y="1609"/>
                  <a:pt x="9663" y="1583"/>
                  <a:pt x="9663" y="1583"/>
                </a:cubicBezTo>
                <a:lnTo>
                  <a:pt x="9689" y="1609"/>
                </a:lnTo>
                <a:cubicBezTo>
                  <a:pt x="9715" y="1622"/>
                  <a:pt x="9754" y="1635"/>
                  <a:pt x="9754" y="1635"/>
                </a:cubicBezTo>
                <a:cubicBezTo>
                  <a:pt x="9767" y="1609"/>
                  <a:pt x="9741" y="1596"/>
                  <a:pt x="9741" y="1596"/>
                </a:cubicBezTo>
                <a:cubicBezTo>
                  <a:pt x="9728" y="1583"/>
                  <a:pt x="9819" y="1479"/>
                  <a:pt x="9922" y="1389"/>
                </a:cubicBezTo>
                <a:cubicBezTo>
                  <a:pt x="10026" y="1298"/>
                  <a:pt x="10143" y="1194"/>
                  <a:pt x="10169" y="1181"/>
                </a:cubicBezTo>
                <a:cubicBezTo>
                  <a:pt x="10221" y="1181"/>
                  <a:pt x="10286" y="1142"/>
                  <a:pt x="10247" y="1129"/>
                </a:cubicBezTo>
                <a:cubicBezTo>
                  <a:pt x="10221" y="1103"/>
                  <a:pt x="10312" y="1038"/>
                  <a:pt x="10428" y="961"/>
                </a:cubicBezTo>
                <a:cubicBezTo>
                  <a:pt x="10558" y="896"/>
                  <a:pt x="10662" y="831"/>
                  <a:pt x="10649" y="805"/>
                </a:cubicBezTo>
                <a:cubicBezTo>
                  <a:pt x="10649" y="805"/>
                  <a:pt x="10662" y="792"/>
                  <a:pt x="10701" y="779"/>
                </a:cubicBezTo>
                <a:cubicBezTo>
                  <a:pt x="10740" y="753"/>
                  <a:pt x="10778" y="714"/>
                  <a:pt x="10791" y="701"/>
                </a:cubicBezTo>
                <a:cubicBezTo>
                  <a:pt x="10799" y="679"/>
                  <a:pt x="10807" y="665"/>
                  <a:pt x="10812" y="665"/>
                </a:cubicBezTo>
                <a:cubicBezTo>
                  <a:pt x="10815" y="665"/>
                  <a:pt x="10817" y="672"/>
                  <a:pt x="10817" y="688"/>
                </a:cubicBezTo>
                <a:cubicBezTo>
                  <a:pt x="10828" y="720"/>
                  <a:pt x="10839" y="743"/>
                  <a:pt x="10849" y="743"/>
                </a:cubicBezTo>
                <a:cubicBezTo>
                  <a:pt x="10852" y="743"/>
                  <a:pt x="10854" y="742"/>
                  <a:pt x="10856" y="740"/>
                </a:cubicBezTo>
                <a:cubicBezTo>
                  <a:pt x="10908" y="727"/>
                  <a:pt x="10895" y="688"/>
                  <a:pt x="10882" y="662"/>
                </a:cubicBezTo>
                <a:cubicBezTo>
                  <a:pt x="10869" y="636"/>
                  <a:pt x="10882" y="623"/>
                  <a:pt x="10882" y="623"/>
                </a:cubicBezTo>
                <a:cubicBezTo>
                  <a:pt x="10908" y="623"/>
                  <a:pt x="10908" y="623"/>
                  <a:pt x="10921" y="649"/>
                </a:cubicBezTo>
                <a:cubicBezTo>
                  <a:pt x="10934" y="675"/>
                  <a:pt x="10947" y="701"/>
                  <a:pt x="10947" y="701"/>
                </a:cubicBezTo>
                <a:lnTo>
                  <a:pt x="10960" y="688"/>
                </a:lnTo>
                <a:cubicBezTo>
                  <a:pt x="10947" y="662"/>
                  <a:pt x="10973" y="662"/>
                  <a:pt x="10973" y="662"/>
                </a:cubicBezTo>
                <a:cubicBezTo>
                  <a:pt x="10982" y="658"/>
                  <a:pt x="10987" y="655"/>
                  <a:pt x="10992" y="655"/>
                </a:cubicBezTo>
                <a:cubicBezTo>
                  <a:pt x="11000" y="655"/>
                  <a:pt x="11003" y="667"/>
                  <a:pt x="11012" y="701"/>
                </a:cubicBezTo>
                <a:cubicBezTo>
                  <a:pt x="11024" y="730"/>
                  <a:pt x="11035" y="744"/>
                  <a:pt x="11043" y="744"/>
                </a:cubicBezTo>
                <a:cubicBezTo>
                  <a:pt x="11053" y="744"/>
                  <a:pt x="11058" y="724"/>
                  <a:pt x="11051" y="688"/>
                </a:cubicBezTo>
                <a:lnTo>
                  <a:pt x="11090" y="649"/>
                </a:lnTo>
                <a:cubicBezTo>
                  <a:pt x="11099" y="662"/>
                  <a:pt x="11107" y="667"/>
                  <a:pt x="11115" y="667"/>
                </a:cubicBezTo>
                <a:cubicBezTo>
                  <a:pt x="11139" y="667"/>
                  <a:pt x="11155" y="614"/>
                  <a:pt x="11155" y="584"/>
                </a:cubicBezTo>
                <a:cubicBezTo>
                  <a:pt x="11178" y="608"/>
                  <a:pt x="11193" y="621"/>
                  <a:pt x="11203" y="621"/>
                </a:cubicBezTo>
                <a:cubicBezTo>
                  <a:pt x="11216" y="621"/>
                  <a:pt x="11219" y="601"/>
                  <a:pt x="11219" y="558"/>
                </a:cubicBezTo>
                <a:cubicBezTo>
                  <a:pt x="11212" y="543"/>
                  <a:pt x="11218" y="537"/>
                  <a:pt x="11229" y="537"/>
                </a:cubicBezTo>
                <a:cubicBezTo>
                  <a:pt x="11237" y="537"/>
                  <a:pt x="11248" y="540"/>
                  <a:pt x="11258" y="546"/>
                </a:cubicBezTo>
                <a:cubicBezTo>
                  <a:pt x="11275" y="556"/>
                  <a:pt x="11287" y="560"/>
                  <a:pt x="11299" y="560"/>
                </a:cubicBezTo>
                <a:cubicBezTo>
                  <a:pt x="11315" y="560"/>
                  <a:pt x="11332" y="553"/>
                  <a:pt x="11362" y="546"/>
                </a:cubicBezTo>
                <a:cubicBezTo>
                  <a:pt x="11362" y="507"/>
                  <a:pt x="11518" y="481"/>
                  <a:pt x="11699" y="429"/>
                </a:cubicBezTo>
                <a:cubicBezTo>
                  <a:pt x="11894" y="390"/>
                  <a:pt x="12024" y="377"/>
                  <a:pt x="12024" y="351"/>
                </a:cubicBezTo>
                <a:cubicBezTo>
                  <a:pt x="12034" y="346"/>
                  <a:pt x="12041" y="342"/>
                  <a:pt x="12046" y="342"/>
                </a:cubicBezTo>
                <a:cubicBezTo>
                  <a:pt x="12054" y="342"/>
                  <a:pt x="12060" y="349"/>
                  <a:pt x="12076" y="364"/>
                </a:cubicBezTo>
                <a:cubicBezTo>
                  <a:pt x="12076" y="381"/>
                  <a:pt x="12080" y="390"/>
                  <a:pt x="12087" y="390"/>
                </a:cubicBezTo>
                <a:cubicBezTo>
                  <a:pt x="12096" y="390"/>
                  <a:pt x="12107" y="375"/>
                  <a:pt x="12114" y="338"/>
                </a:cubicBezTo>
                <a:cubicBezTo>
                  <a:pt x="12122" y="316"/>
                  <a:pt x="12125" y="298"/>
                  <a:pt x="12126" y="298"/>
                </a:cubicBezTo>
                <a:cubicBezTo>
                  <a:pt x="12127" y="298"/>
                  <a:pt x="12127" y="309"/>
                  <a:pt x="12127" y="338"/>
                </a:cubicBezTo>
                <a:cubicBezTo>
                  <a:pt x="12135" y="353"/>
                  <a:pt x="12152" y="359"/>
                  <a:pt x="12182" y="359"/>
                </a:cubicBezTo>
                <a:cubicBezTo>
                  <a:pt x="12204" y="359"/>
                  <a:pt x="12232" y="356"/>
                  <a:pt x="12270" y="351"/>
                </a:cubicBezTo>
                <a:cubicBezTo>
                  <a:pt x="12335" y="351"/>
                  <a:pt x="12426" y="351"/>
                  <a:pt x="12426" y="312"/>
                </a:cubicBezTo>
                <a:cubicBezTo>
                  <a:pt x="12443" y="294"/>
                  <a:pt x="12453" y="287"/>
                  <a:pt x="12457" y="287"/>
                </a:cubicBezTo>
                <a:cubicBezTo>
                  <a:pt x="12462" y="287"/>
                  <a:pt x="12459" y="298"/>
                  <a:pt x="12452" y="312"/>
                </a:cubicBezTo>
                <a:cubicBezTo>
                  <a:pt x="12435" y="353"/>
                  <a:pt x="12476" y="379"/>
                  <a:pt x="12525" y="379"/>
                </a:cubicBezTo>
                <a:cubicBezTo>
                  <a:pt x="12553" y="379"/>
                  <a:pt x="12584" y="370"/>
                  <a:pt x="12607" y="351"/>
                </a:cubicBezTo>
                <a:cubicBezTo>
                  <a:pt x="12633" y="351"/>
                  <a:pt x="12646" y="351"/>
                  <a:pt x="12646" y="377"/>
                </a:cubicBezTo>
                <a:cubicBezTo>
                  <a:pt x="12672" y="377"/>
                  <a:pt x="12698" y="377"/>
                  <a:pt x="12763" y="351"/>
                </a:cubicBezTo>
                <a:cubicBezTo>
                  <a:pt x="12789" y="351"/>
                  <a:pt x="12880" y="351"/>
                  <a:pt x="12919" y="364"/>
                </a:cubicBezTo>
                <a:cubicBezTo>
                  <a:pt x="12958" y="364"/>
                  <a:pt x="13009" y="338"/>
                  <a:pt x="13009" y="338"/>
                </a:cubicBezTo>
                <a:cubicBezTo>
                  <a:pt x="13035" y="351"/>
                  <a:pt x="13061" y="351"/>
                  <a:pt x="13035" y="351"/>
                </a:cubicBezTo>
                <a:cubicBezTo>
                  <a:pt x="13022" y="377"/>
                  <a:pt x="13139" y="377"/>
                  <a:pt x="13295" y="416"/>
                </a:cubicBezTo>
                <a:cubicBezTo>
                  <a:pt x="13373" y="442"/>
                  <a:pt x="13437" y="455"/>
                  <a:pt x="13489" y="468"/>
                </a:cubicBezTo>
                <a:cubicBezTo>
                  <a:pt x="13541" y="481"/>
                  <a:pt x="13580" y="507"/>
                  <a:pt x="13593" y="533"/>
                </a:cubicBezTo>
                <a:cubicBezTo>
                  <a:pt x="13593" y="533"/>
                  <a:pt x="13606" y="533"/>
                  <a:pt x="13645" y="507"/>
                </a:cubicBezTo>
                <a:cubicBezTo>
                  <a:pt x="13663" y="482"/>
                  <a:pt x="13676" y="472"/>
                  <a:pt x="13685" y="472"/>
                </a:cubicBezTo>
                <a:cubicBezTo>
                  <a:pt x="13696" y="472"/>
                  <a:pt x="13703" y="486"/>
                  <a:pt x="13710" y="507"/>
                </a:cubicBezTo>
                <a:cubicBezTo>
                  <a:pt x="13710" y="548"/>
                  <a:pt x="13746" y="573"/>
                  <a:pt x="13783" y="573"/>
                </a:cubicBezTo>
                <a:cubicBezTo>
                  <a:pt x="13804" y="573"/>
                  <a:pt x="13825" y="565"/>
                  <a:pt x="13839" y="546"/>
                </a:cubicBezTo>
                <a:lnTo>
                  <a:pt x="13839" y="546"/>
                </a:lnTo>
                <a:lnTo>
                  <a:pt x="13827" y="571"/>
                </a:lnTo>
                <a:cubicBezTo>
                  <a:pt x="13827" y="606"/>
                  <a:pt x="13848" y="622"/>
                  <a:pt x="13874" y="622"/>
                </a:cubicBezTo>
                <a:cubicBezTo>
                  <a:pt x="13898" y="622"/>
                  <a:pt x="13925" y="609"/>
                  <a:pt x="13943" y="584"/>
                </a:cubicBezTo>
                <a:cubicBezTo>
                  <a:pt x="13954" y="618"/>
                  <a:pt x="13956" y="652"/>
                  <a:pt x="13981" y="652"/>
                </a:cubicBezTo>
                <a:cubicBezTo>
                  <a:pt x="13985" y="652"/>
                  <a:pt x="13990" y="651"/>
                  <a:pt x="13995" y="649"/>
                </a:cubicBezTo>
                <a:cubicBezTo>
                  <a:pt x="14008" y="649"/>
                  <a:pt x="14008" y="649"/>
                  <a:pt x="13995" y="714"/>
                </a:cubicBezTo>
                <a:cubicBezTo>
                  <a:pt x="13969" y="740"/>
                  <a:pt x="13969" y="766"/>
                  <a:pt x="13982" y="779"/>
                </a:cubicBezTo>
                <a:cubicBezTo>
                  <a:pt x="14008" y="779"/>
                  <a:pt x="14021" y="753"/>
                  <a:pt x="14034" y="727"/>
                </a:cubicBezTo>
                <a:cubicBezTo>
                  <a:pt x="14034" y="727"/>
                  <a:pt x="14047" y="740"/>
                  <a:pt x="14073" y="740"/>
                </a:cubicBezTo>
                <a:cubicBezTo>
                  <a:pt x="14073" y="740"/>
                  <a:pt x="14076" y="743"/>
                  <a:pt x="14081" y="743"/>
                </a:cubicBezTo>
                <a:cubicBezTo>
                  <a:pt x="14086" y="743"/>
                  <a:pt x="14092" y="740"/>
                  <a:pt x="14099" y="727"/>
                </a:cubicBezTo>
                <a:cubicBezTo>
                  <a:pt x="14107" y="712"/>
                  <a:pt x="14119" y="706"/>
                  <a:pt x="14132" y="706"/>
                </a:cubicBezTo>
                <a:cubicBezTo>
                  <a:pt x="14142" y="706"/>
                  <a:pt x="14153" y="709"/>
                  <a:pt x="14164" y="714"/>
                </a:cubicBezTo>
                <a:cubicBezTo>
                  <a:pt x="14155" y="723"/>
                  <a:pt x="14154" y="728"/>
                  <a:pt x="14156" y="728"/>
                </a:cubicBezTo>
                <a:cubicBezTo>
                  <a:pt x="14161" y="728"/>
                  <a:pt x="14177" y="713"/>
                  <a:pt x="14177" y="688"/>
                </a:cubicBezTo>
                <a:cubicBezTo>
                  <a:pt x="14190" y="662"/>
                  <a:pt x="14203" y="636"/>
                  <a:pt x="14216" y="636"/>
                </a:cubicBezTo>
                <a:lnTo>
                  <a:pt x="14255" y="584"/>
                </a:lnTo>
                <a:cubicBezTo>
                  <a:pt x="14280" y="533"/>
                  <a:pt x="14293" y="507"/>
                  <a:pt x="14268" y="455"/>
                </a:cubicBezTo>
                <a:cubicBezTo>
                  <a:pt x="14212" y="409"/>
                  <a:pt x="14170" y="363"/>
                  <a:pt x="14141" y="363"/>
                </a:cubicBezTo>
                <a:cubicBezTo>
                  <a:pt x="14129" y="363"/>
                  <a:pt x="14119" y="371"/>
                  <a:pt x="14112" y="390"/>
                </a:cubicBezTo>
                <a:cubicBezTo>
                  <a:pt x="14112" y="390"/>
                  <a:pt x="14095" y="396"/>
                  <a:pt x="14075" y="396"/>
                </a:cubicBezTo>
                <a:cubicBezTo>
                  <a:pt x="14066" y="396"/>
                  <a:pt x="14056" y="394"/>
                  <a:pt x="14047" y="390"/>
                </a:cubicBezTo>
                <a:cubicBezTo>
                  <a:pt x="14034" y="390"/>
                  <a:pt x="14021" y="351"/>
                  <a:pt x="14021" y="351"/>
                </a:cubicBezTo>
                <a:cubicBezTo>
                  <a:pt x="14034" y="312"/>
                  <a:pt x="13943" y="273"/>
                  <a:pt x="13827" y="247"/>
                </a:cubicBezTo>
                <a:cubicBezTo>
                  <a:pt x="13684" y="195"/>
                  <a:pt x="13619" y="169"/>
                  <a:pt x="13606" y="130"/>
                </a:cubicBezTo>
                <a:cubicBezTo>
                  <a:pt x="13580" y="105"/>
                  <a:pt x="13554" y="92"/>
                  <a:pt x="13554" y="92"/>
                </a:cubicBezTo>
                <a:cubicBezTo>
                  <a:pt x="13554" y="103"/>
                  <a:pt x="13542" y="108"/>
                  <a:pt x="13520" y="108"/>
                </a:cubicBezTo>
                <a:cubicBezTo>
                  <a:pt x="13468" y="108"/>
                  <a:pt x="13362" y="80"/>
                  <a:pt x="13243" y="53"/>
                </a:cubicBezTo>
                <a:cubicBezTo>
                  <a:pt x="13150" y="38"/>
                  <a:pt x="13058" y="28"/>
                  <a:pt x="12991" y="28"/>
                </a:cubicBezTo>
                <a:cubicBezTo>
                  <a:pt x="12936" y="28"/>
                  <a:pt x="12899" y="35"/>
                  <a:pt x="12893" y="53"/>
                </a:cubicBezTo>
                <a:cubicBezTo>
                  <a:pt x="12880" y="40"/>
                  <a:pt x="12854" y="40"/>
                  <a:pt x="12854" y="40"/>
                </a:cubicBezTo>
                <a:cubicBezTo>
                  <a:pt x="12854" y="14"/>
                  <a:pt x="12802" y="1"/>
                  <a:pt x="12750" y="1"/>
                </a:cubicBezTo>
                <a:cubicBezTo>
                  <a:pt x="12698" y="40"/>
                  <a:pt x="12659" y="40"/>
                  <a:pt x="12659" y="40"/>
                </a:cubicBezTo>
                <a:cubicBezTo>
                  <a:pt x="12659" y="1"/>
                  <a:pt x="12633" y="1"/>
                  <a:pt x="12581" y="1"/>
                </a:cubicBezTo>
                <a:close/>
              </a:path>
            </a:pathLst>
          </a:custGeom>
          <a:solidFill>
            <a:srgbClr val="F6AE39"/>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9"/>
          <p:cNvSpPr/>
          <p:nvPr/>
        </p:nvSpPr>
        <p:spPr>
          <a:xfrm>
            <a:off x="-151436" y="3826080"/>
            <a:ext cx="773474" cy="268106"/>
          </a:xfrm>
          <a:custGeom>
            <a:avLst/>
            <a:gdLst/>
            <a:ahLst/>
            <a:cxnLst/>
            <a:rect l="l" t="t" r="r" b="b"/>
            <a:pathLst>
              <a:path w="15444" h="6094" extrusionOk="0">
                <a:moveTo>
                  <a:pt x="11125" y="257"/>
                </a:moveTo>
                <a:cubicBezTo>
                  <a:pt x="11151" y="257"/>
                  <a:pt x="11164" y="283"/>
                  <a:pt x="11164" y="283"/>
                </a:cubicBezTo>
                <a:cubicBezTo>
                  <a:pt x="11164" y="283"/>
                  <a:pt x="11164" y="322"/>
                  <a:pt x="11138" y="322"/>
                </a:cubicBezTo>
                <a:cubicBezTo>
                  <a:pt x="11138" y="322"/>
                  <a:pt x="11099" y="296"/>
                  <a:pt x="11099" y="257"/>
                </a:cubicBezTo>
                <a:close/>
                <a:moveTo>
                  <a:pt x="10885" y="366"/>
                </a:moveTo>
                <a:cubicBezTo>
                  <a:pt x="10891" y="366"/>
                  <a:pt x="10891" y="375"/>
                  <a:pt x="10891" y="399"/>
                </a:cubicBezTo>
                <a:lnTo>
                  <a:pt x="10878" y="399"/>
                </a:lnTo>
                <a:lnTo>
                  <a:pt x="10839" y="373"/>
                </a:lnTo>
                <a:lnTo>
                  <a:pt x="10865" y="373"/>
                </a:lnTo>
                <a:cubicBezTo>
                  <a:pt x="10875" y="369"/>
                  <a:pt x="10881" y="366"/>
                  <a:pt x="10885" y="366"/>
                </a:cubicBezTo>
                <a:close/>
                <a:moveTo>
                  <a:pt x="12250" y="354"/>
                </a:moveTo>
                <a:cubicBezTo>
                  <a:pt x="12256" y="354"/>
                  <a:pt x="12258" y="359"/>
                  <a:pt x="12253" y="373"/>
                </a:cubicBezTo>
                <a:cubicBezTo>
                  <a:pt x="12253" y="373"/>
                  <a:pt x="12253" y="399"/>
                  <a:pt x="12214" y="425"/>
                </a:cubicBezTo>
                <a:cubicBezTo>
                  <a:pt x="12214" y="425"/>
                  <a:pt x="12208" y="429"/>
                  <a:pt x="12201" y="429"/>
                </a:cubicBezTo>
                <a:cubicBezTo>
                  <a:pt x="12195" y="429"/>
                  <a:pt x="12188" y="425"/>
                  <a:pt x="12188" y="412"/>
                </a:cubicBezTo>
                <a:lnTo>
                  <a:pt x="12201" y="386"/>
                </a:lnTo>
                <a:cubicBezTo>
                  <a:pt x="12218" y="370"/>
                  <a:pt x="12239" y="354"/>
                  <a:pt x="12250" y="354"/>
                </a:cubicBezTo>
                <a:close/>
                <a:moveTo>
                  <a:pt x="10818" y="421"/>
                </a:moveTo>
                <a:cubicBezTo>
                  <a:pt x="10815" y="421"/>
                  <a:pt x="10809" y="425"/>
                  <a:pt x="10800" y="438"/>
                </a:cubicBezTo>
                <a:cubicBezTo>
                  <a:pt x="10818" y="438"/>
                  <a:pt x="10824" y="421"/>
                  <a:pt x="10818" y="421"/>
                </a:cubicBezTo>
                <a:close/>
                <a:moveTo>
                  <a:pt x="10615" y="443"/>
                </a:moveTo>
                <a:cubicBezTo>
                  <a:pt x="10621" y="443"/>
                  <a:pt x="10624" y="449"/>
                  <a:pt x="10632" y="464"/>
                </a:cubicBezTo>
                <a:lnTo>
                  <a:pt x="10606" y="477"/>
                </a:lnTo>
                <a:lnTo>
                  <a:pt x="10567" y="464"/>
                </a:lnTo>
                <a:cubicBezTo>
                  <a:pt x="10580" y="464"/>
                  <a:pt x="10593" y="451"/>
                  <a:pt x="10593" y="451"/>
                </a:cubicBezTo>
                <a:cubicBezTo>
                  <a:pt x="10604" y="446"/>
                  <a:pt x="10610" y="443"/>
                  <a:pt x="10615" y="443"/>
                </a:cubicBezTo>
                <a:close/>
                <a:moveTo>
                  <a:pt x="10139" y="438"/>
                </a:moveTo>
                <a:cubicBezTo>
                  <a:pt x="10152" y="464"/>
                  <a:pt x="10165" y="490"/>
                  <a:pt x="10139" y="503"/>
                </a:cubicBezTo>
                <a:lnTo>
                  <a:pt x="10100" y="490"/>
                </a:lnTo>
                <a:lnTo>
                  <a:pt x="10113" y="451"/>
                </a:lnTo>
                <a:lnTo>
                  <a:pt x="10139" y="438"/>
                </a:lnTo>
                <a:close/>
                <a:moveTo>
                  <a:pt x="10433" y="503"/>
                </a:moveTo>
                <a:cubicBezTo>
                  <a:pt x="10439" y="503"/>
                  <a:pt x="10446" y="507"/>
                  <a:pt x="10450" y="516"/>
                </a:cubicBezTo>
                <a:cubicBezTo>
                  <a:pt x="10463" y="542"/>
                  <a:pt x="10463" y="542"/>
                  <a:pt x="10437" y="555"/>
                </a:cubicBezTo>
                <a:cubicBezTo>
                  <a:pt x="10414" y="567"/>
                  <a:pt x="10401" y="573"/>
                  <a:pt x="10395" y="573"/>
                </a:cubicBezTo>
                <a:cubicBezTo>
                  <a:pt x="10388" y="573"/>
                  <a:pt x="10391" y="563"/>
                  <a:pt x="10398" y="542"/>
                </a:cubicBezTo>
                <a:cubicBezTo>
                  <a:pt x="10407" y="517"/>
                  <a:pt x="10421" y="503"/>
                  <a:pt x="10433" y="503"/>
                </a:cubicBezTo>
                <a:close/>
                <a:moveTo>
                  <a:pt x="10587" y="608"/>
                </a:moveTo>
                <a:cubicBezTo>
                  <a:pt x="10589" y="612"/>
                  <a:pt x="10591" y="616"/>
                  <a:pt x="10593" y="620"/>
                </a:cubicBezTo>
                <a:cubicBezTo>
                  <a:pt x="10594" y="621"/>
                  <a:pt x="10596" y="621"/>
                  <a:pt x="10597" y="622"/>
                </a:cubicBezTo>
                <a:lnTo>
                  <a:pt x="10597" y="622"/>
                </a:lnTo>
                <a:cubicBezTo>
                  <a:pt x="10594" y="618"/>
                  <a:pt x="10591" y="614"/>
                  <a:pt x="10587" y="608"/>
                </a:cubicBezTo>
                <a:close/>
                <a:moveTo>
                  <a:pt x="10597" y="622"/>
                </a:moveTo>
                <a:cubicBezTo>
                  <a:pt x="10602" y="629"/>
                  <a:pt x="10606" y="631"/>
                  <a:pt x="10607" y="631"/>
                </a:cubicBezTo>
                <a:cubicBezTo>
                  <a:pt x="10608" y="631"/>
                  <a:pt x="10605" y="627"/>
                  <a:pt x="10597" y="622"/>
                </a:cubicBezTo>
                <a:close/>
                <a:moveTo>
                  <a:pt x="13148" y="646"/>
                </a:moveTo>
                <a:cubicBezTo>
                  <a:pt x="13174" y="659"/>
                  <a:pt x="13174" y="659"/>
                  <a:pt x="13148" y="698"/>
                </a:cubicBezTo>
                <a:cubicBezTo>
                  <a:pt x="13141" y="713"/>
                  <a:pt x="13124" y="719"/>
                  <a:pt x="13106" y="719"/>
                </a:cubicBezTo>
                <a:cubicBezTo>
                  <a:pt x="13094" y="719"/>
                  <a:pt x="13081" y="716"/>
                  <a:pt x="13070" y="711"/>
                </a:cubicBezTo>
                <a:cubicBezTo>
                  <a:pt x="13044" y="698"/>
                  <a:pt x="13083" y="646"/>
                  <a:pt x="13148" y="646"/>
                </a:cubicBezTo>
                <a:close/>
                <a:moveTo>
                  <a:pt x="9862" y="676"/>
                </a:moveTo>
                <a:cubicBezTo>
                  <a:pt x="9869" y="676"/>
                  <a:pt x="9872" y="682"/>
                  <a:pt x="9880" y="698"/>
                </a:cubicBezTo>
                <a:cubicBezTo>
                  <a:pt x="9880" y="698"/>
                  <a:pt x="9906" y="711"/>
                  <a:pt x="9880" y="737"/>
                </a:cubicBezTo>
                <a:lnTo>
                  <a:pt x="9841" y="724"/>
                </a:lnTo>
                <a:cubicBezTo>
                  <a:pt x="9815" y="711"/>
                  <a:pt x="9841" y="685"/>
                  <a:pt x="9841" y="685"/>
                </a:cubicBezTo>
                <a:cubicBezTo>
                  <a:pt x="9851" y="679"/>
                  <a:pt x="9858" y="676"/>
                  <a:pt x="9862" y="676"/>
                </a:cubicBezTo>
                <a:close/>
                <a:moveTo>
                  <a:pt x="1877" y="2319"/>
                </a:moveTo>
                <a:cubicBezTo>
                  <a:pt x="1903" y="2332"/>
                  <a:pt x="1903" y="2358"/>
                  <a:pt x="1838" y="2384"/>
                </a:cubicBezTo>
                <a:cubicBezTo>
                  <a:pt x="1812" y="2371"/>
                  <a:pt x="1786" y="2371"/>
                  <a:pt x="1786" y="2371"/>
                </a:cubicBezTo>
                <a:cubicBezTo>
                  <a:pt x="1786" y="2345"/>
                  <a:pt x="1851" y="2319"/>
                  <a:pt x="1877" y="2319"/>
                </a:cubicBezTo>
                <a:close/>
                <a:moveTo>
                  <a:pt x="1975" y="2394"/>
                </a:moveTo>
                <a:cubicBezTo>
                  <a:pt x="1956" y="2394"/>
                  <a:pt x="1942" y="2412"/>
                  <a:pt x="1942" y="2436"/>
                </a:cubicBezTo>
                <a:cubicBezTo>
                  <a:pt x="1929" y="2462"/>
                  <a:pt x="1955" y="2475"/>
                  <a:pt x="2007" y="2488"/>
                </a:cubicBezTo>
                <a:cubicBezTo>
                  <a:pt x="2033" y="2488"/>
                  <a:pt x="2058" y="2462"/>
                  <a:pt x="2058" y="2462"/>
                </a:cubicBezTo>
                <a:cubicBezTo>
                  <a:pt x="2071" y="2436"/>
                  <a:pt x="2045" y="2436"/>
                  <a:pt x="2020" y="2423"/>
                </a:cubicBezTo>
                <a:cubicBezTo>
                  <a:pt x="2004" y="2402"/>
                  <a:pt x="1988" y="2394"/>
                  <a:pt x="1975" y="2394"/>
                </a:cubicBezTo>
                <a:close/>
                <a:moveTo>
                  <a:pt x="8751" y="2669"/>
                </a:moveTo>
                <a:cubicBezTo>
                  <a:pt x="8777" y="2682"/>
                  <a:pt x="8803" y="2695"/>
                  <a:pt x="8790" y="2721"/>
                </a:cubicBezTo>
                <a:lnTo>
                  <a:pt x="8790" y="2747"/>
                </a:lnTo>
                <a:cubicBezTo>
                  <a:pt x="8751" y="2734"/>
                  <a:pt x="8738" y="2695"/>
                  <a:pt x="8738" y="2695"/>
                </a:cubicBezTo>
                <a:lnTo>
                  <a:pt x="8751" y="2669"/>
                </a:lnTo>
                <a:close/>
                <a:moveTo>
                  <a:pt x="320" y="2702"/>
                </a:moveTo>
                <a:cubicBezTo>
                  <a:pt x="314" y="2702"/>
                  <a:pt x="307" y="2708"/>
                  <a:pt x="294" y="2721"/>
                </a:cubicBezTo>
                <a:lnTo>
                  <a:pt x="282" y="2760"/>
                </a:lnTo>
                <a:lnTo>
                  <a:pt x="320" y="2747"/>
                </a:lnTo>
                <a:lnTo>
                  <a:pt x="346" y="2721"/>
                </a:lnTo>
                <a:cubicBezTo>
                  <a:pt x="333" y="2708"/>
                  <a:pt x="327" y="2702"/>
                  <a:pt x="320" y="2702"/>
                </a:cubicBezTo>
                <a:close/>
                <a:moveTo>
                  <a:pt x="3073" y="2801"/>
                </a:moveTo>
                <a:cubicBezTo>
                  <a:pt x="3086" y="2801"/>
                  <a:pt x="3104" y="2816"/>
                  <a:pt x="3122" y="2825"/>
                </a:cubicBezTo>
                <a:lnTo>
                  <a:pt x="3096" y="2851"/>
                </a:lnTo>
                <a:lnTo>
                  <a:pt x="3057" y="2851"/>
                </a:lnTo>
                <a:lnTo>
                  <a:pt x="3057" y="2812"/>
                </a:lnTo>
                <a:cubicBezTo>
                  <a:pt x="3061" y="2804"/>
                  <a:pt x="3066" y="2801"/>
                  <a:pt x="3073" y="2801"/>
                </a:cubicBezTo>
                <a:close/>
                <a:moveTo>
                  <a:pt x="419" y="2855"/>
                </a:moveTo>
                <a:cubicBezTo>
                  <a:pt x="425" y="2855"/>
                  <a:pt x="431" y="2858"/>
                  <a:pt x="437" y="2864"/>
                </a:cubicBezTo>
                <a:cubicBezTo>
                  <a:pt x="437" y="2864"/>
                  <a:pt x="437" y="2864"/>
                  <a:pt x="411" y="2890"/>
                </a:cubicBezTo>
                <a:cubicBezTo>
                  <a:pt x="407" y="2888"/>
                  <a:pt x="404" y="2887"/>
                  <a:pt x="402" y="2887"/>
                </a:cubicBezTo>
                <a:cubicBezTo>
                  <a:pt x="392" y="2887"/>
                  <a:pt x="400" y="2905"/>
                  <a:pt x="422" y="2905"/>
                </a:cubicBezTo>
                <a:cubicBezTo>
                  <a:pt x="426" y="2905"/>
                  <a:pt x="431" y="2905"/>
                  <a:pt x="437" y="2903"/>
                </a:cubicBezTo>
                <a:cubicBezTo>
                  <a:pt x="463" y="2929"/>
                  <a:pt x="489" y="2942"/>
                  <a:pt x="489" y="2942"/>
                </a:cubicBezTo>
                <a:cubicBezTo>
                  <a:pt x="481" y="2957"/>
                  <a:pt x="465" y="2963"/>
                  <a:pt x="447" y="2963"/>
                </a:cubicBezTo>
                <a:cubicBezTo>
                  <a:pt x="435" y="2963"/>
                  <a:pt x="422" y="2960"/>
                  <a:pt x="411" y="2955"/>
                </a:cubicBezTo>
                <a:cubicBezTo>
                  <a:pt x="346" y="2955"/>
                  <a:pt x="346" y="2955"/>
                  <a:pt x="372" y="2903"/>
                </a:cubicBezTo>
                <a:cubicBezTo>
                  <a:pt x="382" y="2883"/>
                  <a:pt x="400" y="2855"/>
                  <a:pt x="419" y="2855"/>
                </a:cubicBezTo>
                <a:close/>
                <a:moveTo>
                  <a:pt x="3164" y="2957"/>
                </a:moveTo>
                <a:cubicBezTo>
                  <a:pt x="3180" y="2957"/>
                  <a:pt x="3171" y="2971"/>
                  <a:pt x="3148" y="2993"/>
                </a:cubicBezTo>
                <a:cubicBezTo>
                  <a:pt x="3129" y="3012"/>
                  <a:pt x="3110" y="3024"/>
                  <a:pt x="3081" y="3024"/>
                </a:cubicBezTo>
                <a:cubicBezTo>
                  <a:pt x="3070" y="3024"/>
                  <a:pt x="3058" y="3023"/>
                  <a:pt x="3044" y="3019"/>
                </a:cubicBezTo>
                <a:cubicBezTo>
                  <a:pt x="3031" y="3006"/>
                  <a:pt x="3005" y="2980"/>
                  <a:pt x="3005" y="2980"/>
                </a:cubicBezTo>
                <a:lnTo>
                  <a:pt x="3083" y="2980"/>
                </a:lnTo>
                <a:cubicBezTo>
                  <a:pt x="3127" y="2964"/>
                  <a:pt x="3152" y="2957"/>
                  <a:pt x="3164" y="2957"/>
                </a:cubicBezTo>
                <a:close/>
                <a:moveTo>
                  <a:pt x="249" y="3180"/>
                </a:moveTo>
                <a:cubicBezTo>
                  <a:pt x="253" y="3180"/>
                  <a:pt x="259" y="3183"/>
                  <a:pt x="269" y="3188"/>
                </a:cubicBezTo>
                <a:cubicBezTo>
                  <a:pt x="269" y="3188"/>
                  <a:pt x="294" y="3227"/>
                  <a:pt x="282" y="3253"/>
                </a:cubicBezTo>
                <a:cubicBezTo>
                  <a:pt x="269" y="3266"/>
                  <a:pt x="256" y="3279"/>
                  <a:pt x="243" y="3279"/>
                </a:cubicBezTo>
                <a:cubicBezTo>
                  <a:pt x="217" y="3279"/>
                  <a:pt x="217" y="3240"/>
                  <a:pt x="230" y="3214"/>
                </a:cubicBezTo>
                <a:cubicBezTo>
                  <a:pt x="238" y="3189"/>
                  <a:pt x="241" y="3180"/>
                  <a:pt x="249" y="3180"/>
                </a:cubicBezTo>
                <a:close/>
                <a:moveTo>
                  <a:pt x="3602" y="3370"/>
                </a:moveTo>
                <a:cubicBezTo>
                  <a:pt x="3667" y="3396"/>
                  <a:pt x="3667" y="3396"/>
                  <a:pt x="3602" y="3408"/>
                </a:cubicBezTo>
                <a:cubicBezTo>
                  <a:pt x="3563" y="3396"/>
                  <a:pt x="3511" y="3396"/>
                  <a:pt x="3511" y="3396"/>
                </a:cubicBezTo>
                <a:cubicBezTo>
                  <a:pt x="3498" y="3370"/>
                  <a:pt x="3537" y="3383"/>
                  <a:pt x="3602" y="3370"/>
                </a:cubicBezTo>
                <a:close/>
                <a:moveTo>
                  <a:pt x="671" y="3383"/>
                </a:moveTo>
                <a:lnTo>
                  <a:pt x="671" y="3396"/>
                </a:lnTo>
                <a:cubicBezTo>
                  <a:pt x="671" y="3396"/>
                  <a:pt x="697" y="3421"/>
                  <a:pt x="723" y="3421"/>
                </a:cubicBezTo>
                <a:lnTo>
                  <a:pt x="735" y="3408"/>
                </a:lnTo>
                <a:cubicBezTo>
                  <a:pt x="735" y="3396"/>
                  <a:pt x="697" y="3383"/>
                  <a:pt x="671" y="3383"/>
                </a:cubicBezTo>
                <a:close/>
                <a:moveTo>
                  <a:pt x="3599" y="3613"/>
                </a:moveTo>
                <a:cubicBezTo>
                  <a:pt x="3615" y="3613"/>
                  <a:pt x="3628" y="3616"/>
                  <a:pt x="3628" y="3616"/>
                </a:cubicBezTo>
                <a:lnTo>
                  <a:pt x="3641" y="3629"/>
                </a:lnTo>
                <a:cubicBezTo>
                  <a:pt x="3625" y="3645"/>
                  <a:pt x="3609" y="3656"/>
                  <a:pt x="3596" y="3656"/>
                </a:cubicBezTo>
                <a:cubicBezTo>
                  <a:pt x="3588" y="3656"/>
                  <a:pt x="3581" y="3652"/>
                  <a:pt x="3576" y="3642"/>
                </a:cubicBezTo>
                <a:lnTo>
                  <a:pt x="3550" y="3629"/>
                </a:lnTo>
                <a:cubicBezTo>
                  <a:pt x="3563" y="3616"/>
                  <a:pt x="3582" y="3613"/>
                  <a:pt x="3599" y="3613"/>
                </a:cubicBezTo>
                <a:close/>
                <a:moveTo>
                  <a:pt x="15344" y="3653"/>
                </a:moveTo>
                <a:cubicBezTo>
                  <a:pt x="15353" y="3653"/>
                  <a:pt x="15361" y="3657"/>
                  <a:pt x="15366" y="3668"/>
                </a:cubicBezTo>
                <a:cubicBezTo>
                  <a:pt x="15429" y="3678"/>
                  <a:pt x="15399" y="3697"/>
                  <a:pt x="15343" y="3697"/>
                </a:cubicBezTo>
                <a:cubicBezTo>
                  <a:pt x="15330" y="3697"/>
                  <a:pt x="15316" y="3696"/>
                  <a:pt x="15301" y="3694"/>
                </a:cubicBezTo>
                <a:cubicBezTo>
                  <a:pt x="15236" y="3694"/>
                  <a:pt x="15236" y="3694"/>
                  <a:pt x="15301" y="3668"/>
                </a:cubicBezTo>
                <a:cubicBezTo>
                  <a:pt x="15316" y="3660"/>
                  <a:pt x="15331" y="3653"/>
                  <a:pt x="15344" y="3653"/>
                </a:cubicBezTo>
                <a:close/>
                <a:moveTo>
                  <a:pt x="8419" y="3660"/>
                </a:moveTo>
                <a:cubicBezTo>
                  <a:pt x="8424" y="3660"/>
                  <a:pt x="8430" y="3663"/>
                  <a:pt x="8440" y="3668"/>
                </a:cubicBezTo>
                <a:cubicBezTo>
                  <a:pt x="8466" y="3668"/>
                  <a:pt x="8453" y="3720"/>
                  <a:pt x="8440" y="3746"/>
                </a:cubicBezTo>
                <a:cubicBezTo>
                  <a:pt x="8435" y="3748"/>
                  <a:pt x="8430" y="3748"/>
                  <a:pt x="8425" y="3748"/>
                </a:cubicBezTo>
                <a:cubicBezTo>
                  <a:pt x="8398" y="3748"/>
                  <a:pt x="8388" y="3716"/>
                  <a:pt x="8388" y="3694"/>
                </a:cubicBezTo>
                <a:cubicBezTo>
                  <a:pt x="8404" y="3669"/>
                  <a:pt x="8410" y="3660"/>
                  <a:pt x="8419" y="3660"/>
                </a:cubicBezTo>
                <a:close/>
                <a:moveTo>
                  <a:pt x="4017" y="3772"/>
                </a:moveTo>
                <a:lnTo>
                  <a:pt x="3991" y="3785"/>
                </a:lnTo>
                <a:cubicBezTo>
                  <a:pt x="3972" y="3804"/>
                  <a:pt x="3953" y="3816"/>
                  <a:pt x="3954" y="3816"/>
                </a:cubicBezTo>
                <a:cubicBezTo>
                  <a:pt x="3955" y="3816"/>
                  <a:pt x="3958" y="3814"/>
                  <a:pt x="3965" y="3811"/>
                </a:cubicBezTo>
                <a:cubicBezTo>
                  <a:pt x="3965" y="3811"/>
                  <a:pt x="3991" y="3785"/>
                  <a:pt x="4017" y="3772"/>
                </a:cubicBezTo>
                <a:close/>
                <a:moveTo>
                  <a:pt x="3771" y="4087"/>
                </a:moveTo>
                <a:cubicBezTo>
                  <a:pt x="3780" y="4087"/>
                  <a:pt x="3812" y="4115"/>
                  <a:pt x="3822" y="4135"/>
                </a:cubicBezTo>
                <a:lnTo>
                  <a:pt x="3796" y="4148"/>
                </a:lnTo>
                <a:cubicBezTo>
                  <a:pt x="3784" y="4122"/>
                  <a:pt x="3745" y="4109"/>
                  <a:pt x="3771" y="4096"/>
                </a:cubicBezTo>
                <a:cubicBezTo>
                  <a:pt x="3768" y="4090"/>
                  <a:pt x="3768" y="4087"/>
                  <a:pt x="3771" y="4087"/>
                </a:cubicBezTo>
                <a:close/>
                <a:moveTo>
                  <a:pt x="4067" y="4181"/>
                </a:moveTo>
                <a:cubicBezTo>
                  <a:pt x="4073" y="4181"/>
                  <a:pt x="4078" y="4183"/>
                  <a:pt x="4082" y="4187"/>
                </a:cubicBezTo>
                <a:cubicBezTo>
                  <a:pt x="4121" y="4200"/>
                  <a:pt x="4108" y="4239"/>
                  <a:pt x="4043" y="4239"/>
                </a:cubicBezTo>
                <a:cubicBezTo>
                  <a:pt x="4030" y="4226"/>
                  <a:pt x="4030" y="4226"/>
                  <a:pt x="4017" y="4200"/>
                </a:cubicBezTo>
                <a:cubicBezTo>
                  <a:pt x="4035" y="4191"/>
                  <a:pt x="4054" y="4181"/>
                  <a:pt x="4067" y="4181"/>
                </a:cubicBezTo>
                <a:close/>
                <a:moveTo>
                  <a:pt x="4186" y="4368"/>
                </a:moveTo>
                <a:lnTo>
                  <a:pt x="4199" y="4394"/>
                </a:lnTo>
                <a:cubicBezTo>
                  <a:pt x="4212" y="4420"/>
                  <a:pt x="4212" y="4420"/>
                  <a:pt x="4186" y="4433"/>
                </a:cubicBezTo>
                <a:lnTo>
                  <a:pt x="4173" y="4407"/>
                </a:lnTo>
                <a:lnTo>
                  <a:pt x="4186" y="4368"/>
                </a:lnTo>
                <a:close/>
                <a:moveTo>
                  <a:pt x="4406" y="4550"/>
                </a:moveTo>
                <a:cubicBezTo>
                  <a:pt x="4380" y="4576"/>
                  <a:pt x="4367" y="4615"/>
                  <a:pt x="4367" y="4615"/>
                </a:cubicBezTo>
                <a:cubicBezTo>
                  <a:pt x="4372" y="4619"/>
                  <a:pt x="4377" y="4621"/>
                  <a:pt x="4383" y="4621"/>
                </a:cubicBezTo>
                <a:cubicBezTo>
                  <a:pt x="4395" y="4621"/>
                  <a:pt x="4406" y="4615"/>
                  <a:pt x="4406" y="4615"/>
                </a:cubicBezTo>
                <a:cubicBezTo>
                  <a:pt x="4406" y="4615"/>
                  <a:pt x="4432" y="4602"/>
                  <a:pt x="4419" y="4576"/>
                </a:cubicBezTo>
                <a:lnTo>
                  <a:pt x="4406" y="4550"/>
                </a:lnTo>
                <a:close/>
                <a:moveTo>
                  <a:pt x="4810" y="4780"/>
                </a:moveTo>
                <a:cubicBezTo>
                  <a:pt x="4805" y="4780"/>
                  <a:pt x="4802" y="4790"/>
                  <a:pt x="4795" y="4809"/>
                </a:cubicBezTo>
                <a:cubicBezTo>
                  <a:pt x="4808" y="4822"/>
                  <a:pt x="4821" y="4835"/>
                  <a:pt x="4821" y="4835"/>
                </a:cubicBezTo>
                <a:cubicBezTo>
                  <a:pt x="4847" y="4822"/>
                  <a:pt x="4847" y="4822"/>
                  <a:pt x="4834" y="4809"/>
                </a:cubicBezTo>
                <a:cubicBezTo>
                  <a:pt x="4821" y="4790"/>
                  <a:pt x="4815" y="4780"/>
                  <a:pt x="4810" y="4780"/>
                </a:cubicBezTo>
                <a:close/>
                <a:moveTo>
                  <a:pt x="4316" y="4793"/>
                </a:moveTo>
                <a:cubicBezTo>
                  <a:pt x="4333" y="4793"/>
                  <a:pt x="4341" y="4809"/>
                  <a:pt x="4341" y="4809"/>
                </a:cubicBezTo>
                <a:cubicBezTo>
                  <a:pt x="4354" y="4822"/>
                  <a:pt x="4367" y="4848"/>
                  <a:pt x="4341" y="4861"/>
                </a:cubicBezTo>
                <a:cubicBezTo>
                  <a:pt x="4341" y="4861"/>
                  <a:pt x="4330" y="4873"/>
                  <a:pt x="4318" y="4873"/>
                </a:cubicBezTo>
                <a:cubicBezTo>
                  <a:pt x="4312" y="4873"/>
                  <a:pt x="4307" y="4870"/>
                  <a:pt x="4302" y="4861"/>
                </a:cubicBezTo>
                <a:cubicBezTo>
                  <a:pt x="4289" y="4835"/>
                  <a:pt x="4302" y="4796"/>
                  <a:pt x="4302" y="4796"/>
                </a:cubicBezTo>
                <a:cubicBezTo>
                  <a:pt x="4308" y="4794"/>
                  <a:pt x="4312" y="4793"/>
                  <a:pt x="4316" y="4793"/>
                </a:cubicBezTo>
                <a:close/>
                <a:moveTo>
                  <a:pt x="4591" y="5156"/>
                </a:moveTo>
                <a:cubicBezTo>
                  <a:pt x="4597" y="5156"/>
                  <a:pt x="4607" y="5166"/>
                  <a:pt x="4627" y="5185"/>
                </a:cubicBezTo>
                <a:cubicBezTo>
                  <a:pt x="4640" y="5211"/>
                  <a:pt x="4614" y="5224"/>
                  <a:pt x="4614" y="5224"/>
                </a:cubicBezTo>
                <a:cubicBezTo>
                  <a:pt x="4608" y="5230"/>
                  <a:pt x="4604" y="5233"/>
                  <a:pt x="4601" y="5233"/>
                </a:cubicBezTo>
                <a:cubicBezTo>
                  <a:pt x="4592" y="5233"/>
                  <a:pt x="4595" y="5205"/>
                  <a:pt x="4575" y="5185"/>
                </a:cubicBezTo>
                <a:cubicBezTo>
                  <a:pt x="4581" y="5166"/>
                  <a:pt x="4584" y="5156"/>
                  <a:pt x="4591" y="5156"/>
                </a:cubicBezTo>
                <a:close/>
                <a:moveTo>
                  <a:pt x="7558" y="5185"/>
                </a:moveTo>
                <a:cubicBezTo>
                  <a:pt x="7584" y="5211"/>
                  <a:pt x="7610" y="5237"/>
                  <a:pt x="7584" y="5250"/>
                </a:cubicBezTo>
                <a:lnTo>
                  <a:pt x="7545" y="5250"/>
                </a:lnTo>
                <a:lnTo>
                  <a:pt x="7545" y="5211"/>
                </a:lnTo>
                <a:lnTo>
                  <a:pt x="7558" y="5185"/>
                </a:lnTo>
                <a:close/>
                <a:moveTo>
                  <a:pt x="7208" y="5276"/>
                </a:moveTo>
                <a:cubicBezTo>
                  <a:pt x="7234" y="5289"/>
                  <a:pt x="7247" y="5315"/>
                  <a:pt x="7234" y="5328"/>
                </a:cubicBezTo>
                <a:lnTo>
                  <a:pt x="7221" y="5341"/>
                </a:lnTo>
                <a:cubicBezTo>
                  <a:pt x="7195" y="5328"/>
                  <a:pt x="7195" y="5289"/>
                  <a:pt x="7195" y="5289"/>
                </a:cubicBezTo>
                <a:lnTo>
                  <a:pt x="7208" y="5276"/>
                </a:lnTo>
                <a:close/>
                <a:moveTo>
                  <a:pt x="4007" y="5455"/>
                </a:moveTo>
                <a:cubicBezTo>
                  <a:pt x="3994" y="5455"/>
                  <a:pt x="3978" y="5458"/>
                  <a:pt x="3965" y="5471"/>
                </a:cubicBezTo>
                <a:cubicBezTo>
                  <a:pt x="3944" y="5481"/>
                  <a:pt x="3949" y="5500"/>
                  <a:pt x="3992" y="5500"/>
                </a:cubicBezTo>
                <a:cubicBezTo>
                  <a:pt x="4003" y="5500"/>
                  <a:pt x="4015" y="5499"/>
                  <a:pt x="4030" y="5497"/>
                </a:cubicBezTo>
                <a:cubicBezTo>
                  <a:pt x="4043" y="5471"/>
                  <a:pt x="4043" y="5471"/>
                  <a:pt x="4030" y="5458"/>
                </a:cubicBezTo>
                <a:cubicBezTo>
                  <a:pt x="4030" y="5458"/>
                  <a:pt x="4020" y="5455"/>
                  <a:pt x="4007" y="5455"/>
                </a:cubicBezTo>
                <a:close/>
                <a:moveTo>
                  <a:pt x="4952" y="5419"/>
                </a:moveTo>
                <a:cubicBezTo>
                  <a:pt x="4962" y="5419"/>
                  <a:pt x="4969" y="5439"/>
                  <a:pt x="4951" y="5484"/>
                </a:cubicBezTo>
                <a:cubicBezTo>
                  <a:pt x="4938" y="5497"/>
                  <a:pt x="4931" y="5503"/>
                  <a:pt x="4927" y="5503"/>
                </a:cubicBezTo>
                <a:cubicBezTo>
                  <a:pt x="4922" y="5503"/>
                  <a:pt x="4919" y="5497"/>
                  <a:pt x="4912" y="5484"/>
                </a:cubicBezTo>
                <a:lnTo>
                  <a:pt x="4912" y="5484"/>
                </a:lnTo>
                <a:cubicBezTo>
                  <a:pt x="4913" y="5476"/>
                  <a:pt x="4917" y="5442"/>
                  <a:pt x="4938" y="5432"/>
                </a:cubicBezTo>
                <a:cubicBezTo>
                  <a:pt x="4942" y="5424"/>
                  <a:pt x="4947" y="5419"/>
                  <a:pt x="4952" y="5419"/>
                </a:cubicBezTo>
                <a:close/>
                <a:moveTo>
                  <a:pt x="5081" y="5549"/>
                </a:moveTo>
                <a:lnTo>
                  <a:pt x="5094" y="5562"/>
                </a:lnTo>
                <a:cubicBezTo>
                  <a:pt x="5083" y="5583"/>
                  <a:pt x="5064" y="5604"/>
                  <a:pt x="5050" y="5604"/>
                </a:cubicBezTo>
                <a:cubicBezTo>
                  <a:pt x="5047" y="5604"/>
                  <a:pt x="5044" y="5603"/>
                  <a:pt x="5042" y="5600"/>
                </a:cubicBezTo>
                <a:lnTo>
                  <a:pt x="5042" y="5562"/>
                </a:lnTo>
                <a:lnTo>
                  <a:pt x="5081" y="5549"/>
                </a:lnTo>
                <a:close/>
                <a:moveTo>
                  <a:pt x="7022" y="5683"/>
                </a:moveTo>
                <a:cubicBezTo>
                  <a:pt x="7028" y="5683"/>
                  <a:pt x="7031" y="5689"/>
                  <a:pt x="7039" y="5704"/>
                </a:cubicBezTo>
                <a:cubicBezTo>
                  <a:pt x="7052" y="5730"/>
                  <a:pt x="7052" y="5769"/>
                  <a:pt x="7052" y="5769"/>
                </a:cubicBezTo>
                <a:cubicBezTo>
                  <a:pt x="7050" y="5770"/>
                  <a:pt x="7048" y="5771"/>
                  <a:pt x="7045" y="5771"/>
                </a:cubicBezTo>
                <a:cubicBezTo>
                  <a:pt x="7024" y="5771"/>
                  <a:pt x="7012" y="5715"/>
                  <a:pt x="7000" y="5691"/>
                </a:cubicBezTo>
                <a:cubicBezTo>
                  <a:pt x="7011" y="5686"/>
                  <a:pt x="7017" y="5683"/>
                  <a:pt x="7022" y="5683"/>
                </a:cubicBezTo>
                <a:close/>
                <a:moveTo>
                  <a:pt x="6507" y="5938"/>
                </a:moveTo>
                <a:cubicBezTo>
                  <a:pt x="6520" y="5977"/>
                  <a:pt x="6520" y="6003"/>
                  <a:pt x="6507" y="6016"/>
                </a:cubicBezTo>
                <a:lnTo>
                  <a:pt x="6468" y="5990"/>
                </a:lnTo>
                <a:lnTo>
                  <a:pt x="6481" y="5951"/>
                </a:lnTo>
                <a:lnTo>
                  <a:pt x="6507" y="5938"/>
                </a:lnTo>
                <a:close/>
                <a:moveTo>
                  <a:pt x="11363" y="1"/>
                </a:moveTo>
                <a:cubicBezTo>
                  <a:pt x="11332" y="1"/>
                  <a:pt x="11300" y="17"/>
                  <a:pt x="11280" y="49"/>
                </a:cubicBezTo>
                <a:cubicBezTo>
                  <a:pt x="11280" y="23"/>
                  <a:pt x="11254" y="23"/>
                  <a:pt x="11229" y="23"/>
                </a:cubicBezTo>
                <a:cubicBezTo>
                  <a:pt x="11187" y="48"/>
                  <a:pt x="11123" y="63"/>
                  <a:pt x="11080" y="63"/>
                </a:cubicBezTo>
                <a:cubicBezTo>
                  <a:pt x="11056" y="63"/>
                  <a:pt x="11039" y="58"/>
                  <a:pt x="11034" y="49"/>
                </a:cubicBezTo>
                <a:lnTo>
                  <a:pt x="11008" y="49"/>
                </a:lnTo>
                <a:cubicBezTo>
                  <a:pt x="10982" y="88"/>
                  <a:pt x="10956" y="88"/>
                  <a:pt x="10917" y="101"/>
                </a:cubicBezTo>
                <a:cubicBezTo>
                  <a:pt x="10891" y="101"/>
                  <a:pt x="10865" y="114"/>
                  <a:pt x="10839" y="153"/>
                </a:cubicBezTo>
                <a:cubicBezTo>
                  <a:pt x="10813" y="192"/>
                  <a:pt x="10788" y="192"/>
                  <a:pt x="10788" y="192"/>
                </a:cubicBezTo>
                <a:cubicBezTo>
                  <a:pt x="10784" y="194"/>
                  <a:pt x="10781" y="194"/>
                  <a:pt x="10779" y="194"/>
                </a:cubicBezTo>
                <a:cubicBezTo>
                  <a:pt x="10765" y="194"/>
                  <a:pt x="10778" y="161"/>
                  <a:pt x="10800" y="127"/>
                </a:cubicBezTo>
                <a:cubicBezTo>
                  <a:pt x="10818" y="114"/>
                  <a:pt x="10819" y="106"/>
                  <a:pt x="10810" y="106"/>
                </a:cubicBezTo>
                <a:cubicBezTo>
                  <a:pt x="10793" y="106"/>
                  <a:pt x="10739" y="132"/>
                  <a:pt x="10697" y="192"/>
                </a:cubicBezTo>
                <a:cubicBezTo>
                  <a:pt x="10658" y="237"/>
                  <a:pt x="10638" y="260"/>
                  <a:pt x="10634" y="260"/>
                </a:cubicBezTo>
                <a:cubicBezTo>
                  <a:pt x="10629" y="260"/>
                  <a:pt x="10638" y="237"/>
                  <a:pt x="10658" y="192"/>
                </a:cubicBezTo>
                <a:cubicBezTo>
                  <a:pt x="10675" y="166"/>
                  <a:pt x="10686" y="141"/>
                  <a:pt x="10681" y="141"/>
                </a:cubicBezTo>
                <a:cubicBezTo>
                  <a:pt x="10679" y="141"/>
                  <a:pt x="10671" y="148"/>
                  <a:pt x="10658" y="166"/>
                </a:cubicBezTo>
                <a:cubicBezTo>
                  <a:pt x="10658" y="166"/>
                  <a:pt x="10593" y="192"/>
                  <a:pt x="10606" y="218"/>
                </a:cubicBezTo>
                <a:lnTo>
                  <a:pt x="10515" y="244"/>
                </a:lnTo>
                <a:cubicBezTo>
                  <a:pt x="10450" y="244"/>
                  <a:pt x="10424" y="257"/>
                  <a:pt x="10398" y="270"/>
                </a:cubicBezTo>
                <a:cubicBezTo>
                  <a:pt x="10382" y="294"/>
                  <a:pt x="10376" y="303"/>
                  <a:pt x="10364" y="303"/>
                </a:cubicBezTo>
                <a:cubicBezTo>
                  <a:pt x="10357" y="303"/>
                  <a:pt x="10348" y="300"/>
                  <a:pt x="10334" y="296"/>
                </a:cubicBezTo>
                <a:cubicBezTo>
                  <a:pt x="10329" y="287"/>
                  <a:pt x="10323" y="283"/>
                  <a:pt x="10319" y="283"/>
                </a:cubicBezTo>
                <a:cubicBezTo>
                  <a:pt x="10309" y="283"/>
                  <a:pt x="10303" y="300"/>
                  <a:pt x="10321" y="335"/>
                </a:cubicBezTo>
                <a:cubicBezTo>
                  <a:pt x="10311" y="364"/>
                  <a:pt x="10294" y="378"/>
                  <a:pt x="10270" y="378"/>
                </a:cubicBezTo>
                <a:cubicBezTo>
                  <a:pt x="10261" y="378"/>
                  <a:pt x="10252" y="377"/>
                  <a:pt x="10243" y="373"/>
                </a:cubicBezTo>
                <a:cubicBezTo>
                  <a:pt x="10230" y="347"/>
                  <a:pt x="10217" y="338"/>
                  <a:pt x="10209" y="338"/>
                </a:cubicBezTo>
                <a:cubicBezTo>
                  <a:pt x="10201" y="338"/>
                  <a:pt x="10197" y="347"/>
                  <a:pt x="10204" y="360"/>
                </a:cubicBezTo>
                <a:cubicBezTo>
                  <a:pt x="10191" y="412"/>
                  <a:pt x="10165" y="425"/>
                  <a:pt x="10165" y="425"/>
                </a:cubicBezTo>
                <a:cubicBezTo>
                  <a:pt x="10164" y="423"/>
                  <a:pt x="10161" y="422"/>
                  <a:pt x="10158" y="422"/>
                </a:cubicBezTo>
                <a:cubicBezTo>
                  <a:pt x="10113" y="422"/>
                  <a:pt x="9890" y="556"/>
                  <a:pt x="9711" y="724"/>
                </a:cubicBezTo>
                <a:cubicBezTo>
                  <a:pt x="9685" y="737"/>
                  <a:pt x="9685" y="776"/>
                  <a:pt x="9711" y="801"/>
                </a:cubicBezTo>
                <a:cubicBezTo>
                  <a:pt x="9730" y="827"/>
                  <a:pt x="9734" y="834"/>
                  <a:pt x="9727" y="834"/>
                </a:cubicBezTo>
                <a:cubicBezTo>
                  <a:pt x="9721" y="834"/>
                  <a:pt x="9705" y="827"/>
                  <a:pt x="9685" y="827"/>
                </a:cubicBezTo>
                <a:cubicBezTo>
                  <a:pt x="9655" y="810"/>
                  <a:pt x="9630" y="803"/>
                  <a:pt x="9614" y="803"/>
                </a:cubicBezTo>
                <a:cubicBezTo>
                  <a:pt x="9583" y="803"/>
                  <a:pt x="9586" y="832"/>
                  <a:pt x="9646" y="866"/>
                </a:cubicBezTo>
                <a:cubicBezTo>
                  <a:pt x="9684" y="881"/>
                  <a:pt x="9700" y="888"/>
                  <a:pt x="9688" y="888"/>
                </a:cubicBezTo>
                <a:cubicBezTo>
                  <a:pt x="9680" y="888"/>
                  <a:pt x="9658" y="885"/>
                  <a:pt x="9620" y="879"/>
                </a:cubicBezTo>
                <a:cubicBezTo>
                  <a:pt x="9581" y="879"/>
                  <a:pt x="9581" y="879"/>
                  <a:pt x="9581" y="918"/>
                </a:cubicBezTo>
                <a:cubicBezTo>
                  <a:pt x="9600" y="937"/>
                  <a:pt x="9592" y="955"/>
                  <a:pt x="9581" y="955"/>
                </a:cubicBezTo>
                <a:cubicBezTo>
                  <a:pt x="9577" y="955"/>
                  <a:pt x="9572" y="952"/>
                  <a:pt x="9568" y="944"/>
                </a:cubicBezTo>
                <a:cubicBezTo>
                  <a:pt x="9516" y="944"/>
                  <a:pt x="9478" y="944"/>
                  <a:pt x="9503" y="970"/>
                </a:cubicBezTo>
                <a:cubicBezTo>
                  <a:pt x="9503" y="970"/>
                  <a:pt x="9478" y="983"/>
                  <a:pt x="9439" y="983"/>
                </a:cubicBezTo>
                <a:cubicBezTo>
                  <a:pt x="9400" y="983"/>
                  <a:pt x="9400" y="1035"/>
                  <a:pt x="9400" y="1074"/>
                </a:cubicBezTo>
                <a:cubicBezTo>
                  <a:pt x="9400" y="1140"/>
                  <a:pt x="9389" y="1174"/>
                  <a:pt x="9375" y="1174"/>
                </a:cubicBezTo>
                <a:cubicBezTo>
                  <a:pt x="9367" y="1174"/>
                  <a:pt x="9357" y="1162"/>
                  <a:pt x="9348" y="1139"/>
                </a:cubicBezTo>
                <a:cubicBezTo>
                  <a:pt x="9343" y="1127"/>
                  <a:pt x="9337" y="1122"/>
                  <a:pt x="9331" y="1122"/>
                </a:cubicBezTo>
                <a:cubicBezTo>
                  <a:pt x="9302" y="1122"/>
                  <a:pt x="9262" y="1226"/>
                  <a:pt x="9283" y="1268"/>
                </a:cubicBezTo>
                <a:cubicBezTo>
                  <a:pt x="9307" y="1308"/>
                  <a:pt x="9316" y="1323"/>
                  <a:pt x="9314" y="1323"/>
                </a:cubicBezTo>
                <a:cubicBezTo>
                  <a:pt x="9312" y="1323"/>
                  <a:pt x="9306" y="1317"/>
                  <a:pt x="9296" y="1307"/>
                </a:cubicBezTo>
                <a:cubicBezTo>
                  <a:pt x="9291" y="1305"/>
                  <a:pt x="9286" y="1304"/>
                  <a:pt x="9282" y="1304"/>
                </a:cubicBezTo>
                <a:cubicBezTo>
                  <a:pt x="9265" y="1304"/>
                  <a:pt x="9257" y="1320"/>
                  <a:pt x="9257" y="1320"/>
                </a:cubicBezTo>
                <a:cubicBezTo>
                  <a:pt x="9238" y="1339"/>
                  <a:pt x="9226" y="1351"/>
                  <a:pt x="9211" y="1351"/>
                </a:cubicBezTo>
                <a:cubicBezTo>
                  <a:pt x="9205" y="1351"/>
                  <a:pt x="9199" y="1350"/>
                  <a:pt x="9192" y="1346"/>
                </a:cubicBezTo>
                <a:cubicBezTo>
                  <a:pt x="9192" y="1346"/>
                  <a:pt x="9179" y="1372"/>
                  <a:pt x="9166" y="1437"/>
                </a:cubicBezTo>
                <a:cubicBezTo>
                  <a:pt x="9189" y="1507"/>
                  <a:pt x="9140" y="1556"/>
                  <a:pt x="9073" y="1556"/>
                </a:cubicBezTo>
                <a:cubicBezTo>
                  <a:pt x="9065" y="1556"/>
                  <a:pt x="9058" y="1555"/>
                  <a:pt x="9049" y="1554"/>
                </a:cubicBezTo>
                <a:lnTo>
                  <a:pt x="9049" y="1619"/>
                </a:lnTo>
                <a:cubicBezTo>
                  <a:pt x="9078" y="1666"/>
                  <a:pt x="9092" y="1699"/>
                  <a:pt x="9078" y="1699"/>
                </a:cubicBezTo>
                <a:cubicBezTo>
                  <a:pt x="9073" y="1699"/>
                  <a:pt x="9064" y="1694"/>
                  <a:pt x="9049" y="1683"/>
                </a:cubicBezTo>
                <a:cubicBezTo>
                  <a:pt x="9040" y="1679"/>
                  <a:pt x="9031" y="1674"/>
                  <a:pt x="9024" y="1670"/>
                </a:cubicBezTo>
                <a:lnTo>
                  <a:pt x="9024" y="1670"/>
                </a:lnTo>
                <a:cubicBezTo>
                  <a:pt x="9057" y="1715"/>
                  <a:pt x="9004" y="1779"/>
                  <a:pt x="8947" y="1779"/>
                </a:cubicBezTo>
                <a:cubicBezTo>
                  <a:pt x="8938" y="1779"/>
                  <a:pt x="8929" y="1778"/>
                  <a:pt x="8920" y="1774"/>
                </a:cubicBezTo>
                <a:cubicBezTo>
                  <a:pt x="8909" y="1769"/>
                  <a:pt x="8903" y="1766"/>
                  <a:pt x="8898" y="1766"/>
                </a:cubicBezTo>
                <a:cubicBezTo>
                  <a:pt x="8892" y="1766"/>
                  <a:pt x="8888" y="1772"/>
                  <a:pt x="8881" y="1787"/>
                </a:cubicBezTo>
                <a:lnTo>
                  <a:pt x="8907" y="1800"/>
                </a:lnTo>
                <a:cubicBezTo>
                  <a:pt x="8933" y="1813"/>
                  <a:pt x="8972" y="1826"/>
                  <a:pt x="8946" y="1852"/>
                </a:cubicBezTo>
                <a:cubicBezTo>
                  <a:pt x="8935" y="1873"/>
                  <a:pt x="8933" y="1894"/>
                  <a:pt x="8912" y="1894"/>
                </a:cubicBezTo>
                <a:cubicBezTo>
                  <a:pt x="8907" y="1894"/>
                  <a:pt x="8901" y="1893"/>
                  <a:pt x="8894" y="1891"/>
                </a:cubicBezTo>
                <a:cubicBezTo>
                  <a:pt x="8855" y="1891"/>
                  <a:pt x="8816" y="1904"/>
                  <a:pt x="8842" y="1917"/>
                </a:cubicBezTo>
                <a:cubicBezTo>
                  <a:pt x="8842" y="1917"/>
                  <a:pt x="8829" y="1943"/>
                  <a:pt x="8790" y="1956"/>
                </a:cubicBezTo>
                <a:cubicBezTo>
                  <a:pt x="8777" y="1982"/>
                  <a:pt x="8764" y="2008"/>
                  <a:pt x="8738" y="2060"/>
                </a:cubicBezTo>
                <a:cubicBezTo>
                  <a:pt x="8749" y="2093"/>
                  <a:pt x="8741" y="2127"/>
                  <a:pt x="8714" y="2127"/>
                </a:cubicBezTo>
                <a:cubicBezTo>
                  <a:pt x="8709" y="2127"/>
                  <a:pt x="8705" y="2126"/>
                  <a:pt x="8699" y="2124"/>
                </a:cubicBezTo>
                <a:cubicBezTo>
                  <a:pt x="8699" y="2124"/>
                  <a:pt x="8686" y="2176"/>
                  <a:pt x="8699" y="2215"/>
                </a:cubicBezTo>
                <a:cubicBezTo>
                  <a:pt x="8678" y="2258"/>
                  <a:pt x="8665" y="2283"/>
                  <a:pt x="8647" y="2283"/>
                </a:cubicBezTo>
                <a:cubicBezTo>
                  <a:pt x="8643" y="2283"/>
                  <a:pt x="8639" y="2282"/>
                  <a:pt x="8634" y="2280"/>
                </a:cubicBezTo>
                <a:cubicBezTo>
                  <a:pt x="8625" y="2275"/>
                  <a:pt x="8619" y="2272"/>
                  <a:pt x="8616" y="2272"/>
                </a:cubicBezTo>
                <a:cubicBezTo>
                  <a:pt x="8610" y="2272"/>
                  <a:pt x="8613" y="2281"/>
                  <a:pt x="8621" y="2306"/>
                </a:cubicBezTo>
                <a:cubicBezTo>
                  <a:pt x="8660" y="2319"/>
                  <a:pt x="8647" y="2345"/>
                  <a:pt x="8634" y="2371"/>
                </a:cubicBezTo>
                <a:cubicBezTo>
                  <a:pt x="8621" y="2397"/>
                  <a:pt x="8609" y="2423"/>
                  <a:pt x="8609" y="2423"/>
                </a:cubicBezTo>
                <a:cubicBezTo>
                  <a:pt x="8634" y="2436"/>
                  <a:pt x="8634" y="2436"/>
                  <a:pt x="8634" y="2462"/>
                </a:cubicBezTo>
                <a:cubicBezTo>
                  <a:pt x="8621" y="2475"/>
                  <a:pt x="8557" y="2539"/>
                  <a:pt x="8557" y="2565"/>
                </a:cubicBezTo>
                <a:cubicBezTo>
                  <a:pt x="8529" y="2621"/>
                  <a:pt x="8521" y="2637"/>
                  <a:pt x="8533" y="2637"/>
                </a:cubicBezTo>
                <a:cubicBezTo>
                  <a:pt x="8537" y="2637"/>
                  <a:pt x="8545" y="2634"/>
                  <a:pt x="8557" y="2630"/>
                </a:cubicBezTo>
                <a:cubicBezTo>
                  <a:pt x="8561" y="2621"/>
                  <a:pt x="8567" y="2617"/>
                  <a:pt x="8572" y="2617"/>
                </a:cubicBezTo>
                <a:cubicBezTo>
                  <a:pt x="8580" y="2617"/>
                  <a:pt x="8582" y="2631"/>
                  <a:pt x="8557" y="2656"/>
                </a:cubicBezTo>
                <a:cubicBezTo>
                  <a:pt x="8544" y="2682"/>
                  <a:pt x="8479" y="2747"/>
                  <a:pt x="8453" y="2812"/>
                </a:cubicBezTo>
                <a:cubicBezTo>
                  <a:pt x="8414" y="2916"/>
                  <a:pt x="8414" y="2916"/>
                  <a:pt x="8453" y="2929"/>
                </a:cubicBezTo>
                <a:cubicBezTo>
                  <a:pt x="8465" y="2926"/>
                  <a:pt x="8475" y="2925"/>
                  <a:pt x="8482" y="2925"/>
                </a:cubicBezTo>
                <a:cubicBezTo>
                  <a:pt x="8511" y="2925"/>
                  <a:pt x="8492" y="2944"/>
                  <a:pt x="8440" y="2955"/>
                </a:cubicBezTo>
                <a:cubicBezTo>
                  <a:pt x="8362" y="2980"/>
                  <a:pt x="8349" y="3006"/>
                  <a:pt x="8375" y="3006"/>
                </a:cubicBezTo>
                <a:cubicBezTo>
                  <a:pt x="8401" y="3045"/>
                  <a:pt x="8401" y="3045"/>
                  <a:pt x="8388" y="3071"/>
                </a:cubicBezTo>
                <a:cubicBezTo>
                  <a:pt x="8384" y="3069"/>
                  <a:pt x="8380" y="3068"/>
                  <a:pt x="8376" y="3068"/>
                </a:cubicBezTo>
                <a:cubicBezTo>
                  <a:pt x="8358" y="3068"/>
                  <a:pt x="8351" y="3095"/>
                  <a:pt x="8362" y="3149"/>
                </a:cubicBezTo>
                <a:cubicBezTo>
                  <a:pt x="8362" y="3164"/>
                  <a:pt x="8362" y="3171"/>
                  <a:pt x="8354" y="3171"/>
                </a:cubicBezTo>
                <a:cubicBezTo>
                  <a:pt x="8349" y="3171"/>
                  <a:pt x="8339" y="3167"/>
                  <a:pt x="8323" y="3162"/>
                </a:cubicBezTo>
                <a:cubicBezTo>
                  <a:pt x="8323" y="3162"/>
                  <a:pt x="8323" y="3188"/>
                  <a:pt x="8310" y="3201"/>
                </a:cubicBezTo>
                <a:cubicBezTo>
                  <a:pt x="8349" y="3279"/>
                  <a:pt x="8271" y="3408"/>
                  <a:pt x="8232" y="3421"/>
                </a:cubicBezTo>
                <a:cubicBezTo>
                  <a:pt x="8232" y="3421"/>
                  <a:pt x="8219" y="3447"/>
                  <a:pt x="8245" y="3486"/>
                </a:cubicBezTo>
                <a:cubicBezTo>
                  <a:pt x="8273" y="3514"/>
                  <a:pt x="8281" y="3536"/>
                  <a:pt x="8259" y="3536"/>
                </a:cubicBezTo>
                <a:cubicBezTo>
                  <a:pt x="8251" y="3536"/>
                  <a:pt x="8238" y="3532"/>
                  <a:pt x="8219" y="3525"/>
                </a:cubicBezTo>
                <a:cubicBezTo>
                  <a:pt x="8198" y="3514"/>
                  <a:pt x="8185" y="3508"/>
                  <a:pt x="8181" y="3508"/>
                </a:cubicBezTo>
                <a:cubicBezTo>
                  <a:pt x="8174" y="3508"/>
                  <a:pt x="8184" y="3521"/>
                  <a:pt x="8206" y="3551"/>
                </a:cubicBezTo>
                <a:cubicBezTo>
                  <a:pt x="8228" y="3583"/>
                  <a:pt x="8196" y="3668"/>
                  <a:pt x="8163" y="3668"/>
                </a:cubicBezTo>
                <a:cubicBezTo>
                  <a:pt x="8156" y="3668"/>
                  <a:pt x="8148" y="3664"/>
                  <a:pt x="8142" y="3655"/>
                </a:cubicBezTo>
                <a:lnTo>
                  <a:pt x="8077" y="3629"/>
                </a:lnTo>
                <a:lnTo>
                  <a:pt x="8077" y="3629"/>
                </a:lnTo>
                <a:cubicBezTo>
                  <a:pt x="8103" y="3668"/>
                  <a:pt x="8090" y="3694"/>
                  <a:pt x="8090" y="3694"/>
                </a:cubicBezTo>
                <a:cubicBezTo>
                  <a:pt x="8116" y="3707"/>
                  <a:pt x="8116" y="3733"/>
                  <a:pt x="8077" y="3798"/>
                </a:cubicBezTo>
                <a:cubicBezTo>
                  <a:pt x="8064" y="3837"/>
                  <a:pt x="8051" y="3940"/>
                  <a:pt x="8038" y="3992"/>
                </a:cubicBezTo>
                <a:cubicBezTo>
                  <a:pt x="8012" y="4031"/>
                  <a:pt x="7986" y="4096"/>
                  <a:pt x="7947" y="4109"/>
                </a:cubicBezTo>
                <a:cubicBezTo>
                  <a:pt x="7934" y="4135"/>
                  <a:pt x="7921" y="4148"/>
                  <a:pt x="7934" y="4213"/>
                </a:cubicBezTo>
                <a:cubicBezTo>
                  <a:pt x="7945" y="4246"/>
                  <a:pt x="7937" y="4280"/>
                  <a:pt x="7909" y="4280"/>
                </a:cubicBezTo>
                <a:cubicBezTo>
                  <a:pt x="7905" y="4280"/>
                  <a:pt x="7900" y="4279"/>
                  <a:pt x="7895" y="4278"/>
                </a:cubicBezTo>
                <a:lnTo>
                  <a:pt x="7895" y="4290"/>
                </a:lnTo>
                <a:cubicBezTo>
                  <a:pt x="7895" y="4355"/>
                  <a:pt x="7882" y="4368"/>
                  <a:pt x="7882" y="4368"/>
                </a:cubicBezTo>
                <a:cubicBezTo>
                  <a:pt x="7876" y="4365"/>
                  <a:pt x="7868" y="4363"/>
                  <a:pt x="7861" y="4363"/>
                </a:cubicBezTo>
                <a:cubicBezTo>
                  <a:pt x="7840" y="4363"/>
                  <a:pt x="7821" y="4378"/>
                  <a:pt x="7830" y="4407"/>
                </a:cubicBezTo>
                <a:cubicBezTo>
                  <a:pt x="7856" y="4420"/>
                  <a:pt x="7856" y="4433"/>
                  <a:pt x="7830" y="4485"/>
                </a:cubicBezTo>
                <a:cubicBezTo>
                  <a:pt x="7804" y="4485"/>
                  <a:pt x="7688" y="4680"/>
                  <a:pt x="7584" y="4822"/>
                </a:cubicBezTo>
                <a:cubicBezTo>
                  <a:pt x="7467" y="4978"/>
                  <a:pt x="7337" y="5121"/>
                  <a:pt x="7350" y="5134"/>
                </a:cubicBezTo>
                <a:cubicBezTo>
                  <a:pt x="7350" y="5134"/>
                  <a:pt x="7337" y="5147"/>
                  <a:pt x="7311" y="5172"/>
                </a:cubicBezTo>
                <a:cubicBezTo>
                  <a:pt x="7286" y="5185"/>
                  <a:pt x="7260" y="5224"/>
                  <a:pt x="7260" y="5224"/>
                </a:cubicBezTo>
                <a:cubicBezTo>
                  <a:pt x="7252" y="5215"/>
                  <a:pt x="7244" y="5210"/>
                  <a:pt x="7235" y="5210"/>
                </a:cubicBezTo>
                <a:cubicBezTo>
                  <a:pt x="7197" y="5210"/>
                  <a:pt x="7148" y="5288"/>
                  <a:pt x="7117" y="5341"/>
                </a:cubicBezTo>
                <a:cubicBezTo>
                  <a:pt x="7117" y="5380"/>
                  <a:pt x="7104" y="5393"/>
                  <a:pt x="7091" y="5406"/>
                </a:cubicBezTo>
                <a:cubicBezTo>
                  <a:pt x="7078" y="5389"/>
                  <a:pt x="7064" y="5381"/>
                  <a:pt x="7049" y="5381"/>
                </a:cubicBezTo>
                <a:cubicBezTo>
                  <a:pt x="7020" y="5381"/>
                  <a:pt x="6992" y="5410"/>
                  <a:pt x="6974" y="5445"/>
                </a:cubicBezTo>
                <a:cubicBezTo>
                  <a:pt x="6989" y="5483"/>
                  <a:pt x="6987" y="5503"/>
                  <a:pt x="6974" y="5503"/>
                </a:cubicBezTo>
                <a:cubicBezTo>
                  <a:pt x="6966" y="5503"/>
                  <a:pt x="6952" y="5492"/>
                  <a:pt x="6935" y="5471"/>
                </a:cubicBezTo>
                <a:cubicBezTo>
                  <a:pt x="6927" y="5454"/>
                  <a:pt x="6917" y="5445"/>
                  <a:pt x="6907" y="5445"/>
                </a:cubicBezTo>
                <a:cubicBezTo>
                  <a:pt x="6889" y="5445"/>
                  <a:pt x="6875" y="5479"/>
                  <a:pt x="6883" y="5549"/>
                </a:cubicBezTo>
                <a:cubicBezTo>
                  <a:pt x="6883" y="5570"/>
                  <a:pt x="6883" y="5580"/>
                  <a:pt x="6877" y="5580"/>
                </a:cubicBezTo>
                <a:cubicBezTo>
                  <a:pt x="6872" y="5580"/>
                  <a:pt x="6862" y="5573"/>
                  <a:pt x="6845" y="5562"/>
                </a:cubicBezTo>
                <a:cubicBezTo>
                  <a:pt x="6821" y="5544"/>
                  <a:pt x="6806" y="5537"/>
                  <a:pt x="6797" y="5537"/>
                </a:cubicBezTo>
                <a:cubicBezTo>
                  <a:pt x="6786" y="5537"/>
                  <a:pt x="6786" y="5547"/>
                  <a:pt x="6793" y="5562"/>
                </a:cubicBezTo>
                <a:cubicBezTo>
                  <a:pt x="6800" y="5599"/>
                  <a:pt x="6795" y="5620"/>
                  <a:pt x="6778" y="5620"/>
                </a:cubicBezTo>
                <a:cubicBezTo>
                  <a:pt x="6767" y="5620"/>
                  <a:pt x="6749" y="5609"/>
                  <a:pt x="6728" y="5588"/>
                </a:cubicBezTo>
                <a:cubicBezTo>
                  <a:pt x="6699" y="5571"/>
                  <a:pt x="6684" y="5561"/>
                  <a:pt x="6676" y="5561"/>
                </a:cubicBezTo>
                <a:cubicBezTo>
                  <a:pt x="6665" y="5561"/>
                  <a:pt x="6669" y="5577"/>
                  <a:pt x="6676" y="5613"/>
                </a:cubicBezTo>
                <a:cubicBezTo>
                  <a:pt x="6676" y="5657"/>
                  <a:pt x="6640" y="5689"/>
                  <a:pt x="6605" y="5689"/>
                </a:cubicBezTo>
                <a:cubicBezTo>
                  <a:pt x="6588" y="5689"/>
                  <a:pt x="6572" y="5682"/>
                  <a:pt x="6559" y="5665"/>
                </a:cubicBezTo>
                <a:cubicBezTo>
                  <a:pt x="6546" y="5665"/>
                  <a:pt x="6533" y="5662"/>
                  <a:pt x="6525" y="5662"/>
                </a:cubicBezTo>
                <a:cubicBezTo>
                  <a:pt x="6517" y="5662"/>
                  <a:pt x="6514" y="5665"/>
                  <a:pt x="6520" y="5678"/>
                </a:cubicBezTo>
                <a:lnTo>
                  <a:pt x="6494" y="5652"/>
                </a:lnTo>
                <a:cubicBezTo>
                  <a:pt x="6468" y="5665"/>
                  <a:pt x="6455" y="5665"/>
                  <a:pt x="6455" y="5665"/>
                </a:cubicBezTo>
                <a:lnTo>
                  <a:pt x="6455" y="5691"/>
                </a:lnTo>
                <a:cubicBezTo>
                  <a:pt x="6455" y="5704"/>
                  <a:pt x="6417" y="5704"/>
                  <a:pt x="6365" y="5704"/>
                </a:cubicBezTo>
                <a:cubicBezTo>
                  <a:pt x="6313" y="5704"/>
                  <a:pt x="6248" y="5717"/>
                  <a:pt x="6183" y="5717"/>
                </a:cubicBezTo>
                <a:cubicBezTo>
                  <a:pt x="6128" y="5720"/>
                  <a:pt x="6085" y="5721"/>
                  <a:pt x="6052" y="5721"/>
                </a:cubicBezTo>
                <a:cubicBezTo>
                  <a:pt x="6018" y="5721"/>
                  <a:pt x="5995" y="5720"/>
                  <a:pt x="5979" y="5720"/>
                </a:cubicBezTo>
                <a:cubicBezTo>
                  <a:pt x="5946" y="5720"/>
                  <a:pt x="5943" y="5724"/>
                  <a:pt x="5950" y="5743"/>
                </a:cubicBezTo>
                <a:cubicBezTo>
                  <a:pt x="5956" y="5776"/>
                  <a:pt x="5950" y="5792"/>
                  <a:pt x="5940" y="5792"/>
                </a:cubicBezTo>
                <a:cubicBezTo>
                  <a:pt x="5930" y="5792"/>
                  <a:pt x="5917" y="5776"/>
                  <a:pt x="5911" y="5743"/>
                </a:cubicBezTo>
                <a:cubicBezTo>
                  <a:pt x="5885" y="5743"/>
                  <a:pt x="5859" y="5704"/>
                  <a:pt x="5820" y="5691"/>
                </a:cubicBezTo>
                <a:cubicBezTo>
                  <a:pt x="5781" y="5678"/>
                  <a:pt x="5742" y="5665"/>
                  <a:pt x="5755" y="5639"/>
                </a:cubicBezTo>
                <a:lnTo>
                  <a:pt x="5729" y="5639"/>
                </a:lnTo>
                <a:cubicBezTo>
                  <a:pt x="5714" y="5655"/>
                  <a:pt x="5693" y="5661"/>
                  <a:pt x="5670" y="5661"/>
                </a:cubicBezTo>
                <a:cubicBezTo>
                  <a:pt x="5615" y="5661"/>
                  <a:pt x="5549" y="5624"/>
                  <a:pt x="5522" y="5588"/>
                </a:cubicBezTo>
                <a:cubicBezTo>
                  <a:pt x="5496" y="5562"/>
                  <a:pt x="5470" y="5562"/>
                  <a:pt x="5418" y="5562"/>
                </a:cubicBezTo>
                <a:cubicBezTo>
                  <a:pt x="5366" y="5562"/>
                  <a:pt x="5366" y="5562"/>
                  <a:pt x="5366" y="5536"/>
                </a:cubicBezTo>
                <a:cubicBezTo>
                  <a:pt x="5376" y="5515"/>
                  <a:pt x="5328" y="5443"/>
                  <a:pt x="5288" y="5443"/>
                </a:cubicBezTo>
                <a:cubicBezTo>
                  <a:pt x="5279" y="5443"/>
                  <a:pt x="5270" y="5448"/>
                  <a:pt x="5262" y="5458"/>
                </a:cubicBezTo>
                <a:lnTo>
                  <a:pt x="5262" y="5419"/>
                </a:lnTo>
                <a:cubicBezTo>
                  <a:pt x="5262" y="5401"/>
                  <a:pt x="5254" y="5394"/>
                  <a:pt x="5244" y="5394"/>
                </a:cubicBezTo>
                <a:cubicBezTo>
                  <a:pt x="5232" y="5394"/>
                  <a:pt x="5217" y="5405"/>
                  <a:pt x="5210" y="5419"/>
                </a:cubicBezTo>
                <a:cubicBezTo>
                  <a:pt x="5195" y="5439"/>
                  <a:pt x="5184" y="5449"/>
                  <a:pt x="5178" y="5449"/>
                </a:cubicBezTo>
                <a:cubicBezTo>
                  <a:pt x="5169" y="5449"/>
                  <a:pt x="5173" y="5423"/>
                  <a:pt x="5197" y="5367"/>
                </a:cubicBezTo>
                <a:cubicBezTo>
                  <a:pt x="5223" y="5332"/>
                  <a:pt x="5226" y="5315"/>
                  <a:pt x="5217" y="5315"/>
                </a:cubicBezTo>
                <a:cubicBezTo>
                  <a:pt x="5213" y="5315"/>
                  <a:pt x="5206" y="5319"/>
                  <a:pt x="5197" y="5328"/>
                </a:cubicBezTo>
                <a:cubicBezTo>
                  <a:pt x="5181" y="5333"/>
                  <a:pt x="5165" y="5337"/>
                  <a:pt x="5153" y="5337"/>
                </a:cubicBezTo>
                <a:cubicBezTo>
                  <a:pt x="5135" y="5337"/>
                  <a:pt x="5125" y="5330"/>
                  <a:pt x="5132" y="5315"/>
                </a:cubicBezTo>
                <a:cubicBezTo>
                  <a:pt x="5119" y="5302"/>
                  <a:pt x="5110" y="5292"/>
                  <a:pt x="5098" y="5292"/>
                </a:cubicBezTo>
                <a:cubicBezTo>
                  <a:pt x="5087" y="5292"/>
                  <a:pt x="5074" y="5302"/>
                  <a:pt x="5055" y="5328"/>
                </a:cubicBezTo>
                <a:cubicBezTo>
                  <a:pt x="5047" y="5336"/>
                  <a:pt x="5040" y="5339"/>
                  <a:pt x="5034" y="5339"/>
                </a:cubicBezTo>
                <a:cubicBezTo>
                  <a:pt x="5021" y="5339"/>
                  <a:pt x="5012" y="5324"/>
                  <a:pt x="5003" y="5315"/>
                </a:cubicBezTo>
                <a:cubicBezTo>
                  <a:pt x="5016" y="5289"/>
                  <a:pt x="5016" y="5289"/>
                  <a:pt x="5055" y="5289"/>
                </a:cubicBezTo>
                <a:cubicBezTo>
                  <a:pt x="5061" y="5292"/>
                  <a:pt x="5064" y="5294"/>
                  <a:pt x="5065" y="5294"/>
                </a:cubicBezTo>
                <a:cubicBezTo>
                  <a:pt x="5068" y="5294"/>
                  <a:pt x="5048" y="5279"/>
                  <a:pt x="5029" y="5250"/>
                </a:cubicBezTo>
                <a:cubicBezTo>
                  <a:pt x="5003" y="5237"/>
                  <a:pt x="5003" y="5185"/>
                  <a:pt x="5016" y="5160"/>
                </a:cubicBezTo>
                <a:cubicBezTo>
                  <a:pt x="5022" y="5140"/>
                  <a:pt x="5022" y="5127"/>
                  <a:pt x="5017" y="5127"/>
                </a:cubicBezTo>
                <a:cubicBezTo>
                  <a:pt x="5012" y="5127"/>
                  <a:pt x="5003" y="5140"/>
                  <a:pt x="4990" y="5172"/>
                </a:cubicBezTo>
                <a:cubicBezTo>
                  <a:pt x="4961" y="5194"/>
                  <a:pt x="4948" y="5204"/>
                  <a:pt x="4938" y="5204"/>
                </a:cubicBezTo>
                <a:cubicBezTo>
                  <a:pt x="4930" y="5204"/>
                  <a:pt x="4924" y="5197"/>
                  <a:pt x="4912" y="5185"/>
                </a:cubicBezTo>
                <a:cubicBezTo>
                  <a:pt x="4886" y="5160"/>
                  <a:pt x="4873" y="5147"/>
                  <a:pt x="4899" y="5121"/>
                </a:cubicBezTo>
                <a:cubicBezTo>
                  <a:pt x="4925" y="5108"/>
                  <a:pt x="4925" y="5108"/>
                  <a:pt x="4899" y="5069"/>
                </a:cubicBezTo>
                <a:cubicBezTo>
                  <a:pt x="4870" y="5040"/>
                  <a:pt x="4822" y="5031"/>
                  <a:pt x="4773" y="5031"/>
                </a:cubicBezTo>
                <a:cubicBezTo>
                  <a:pt x="4734" y="5031"/>
                  <a:pt x="4695" y="5037"/>
                  <a:pt x="4666" y="5043"/>
                </a:cubicBezTo>
                <a:cubicBezTo>
                  <a:pt x="4647" y="5061"/>
                  <a:pt x="4638" y="5071"/>
                  <a:pt x="4635" y="5071"/>
                </a:cubicBezTo>
                <a:cubicBezTo>
                  <a:pt x="4632" y="5071"/>
                  <a:pt x="4639" y="5058"/>
                  <a:pt x="4653" y="5030"/>
                </a:cubicBezTo>
                <a:cubicBezTo>
                  <a:pt x="4678" y="5004"/>
                  <a:pt x="4666" y="4991"/>
                  <a:pt x="4653" y="4965"/>
                </a:cubicBezTo>
                <a:cubicBezTo>
                  <a:pt x="4646" y="4972"/>
                  <a:pt x="4642" y="4974"/>
                  <a:pt x="4639" y="4974"/>
                </a:cubicBezTo>
                <a:cubicBezTo>
                  <a:pt x="4635" y="4974"/>
                  <a:pt x="4640" y="4962"/>
                  <a:pt x="4647" y="4962"/>
                </a:cubicBezTo>
                <a:cubicBezTo>
                  <a:pt x="4649" y="4962"/>
                  <a:pt x="4651" y="4963"/>
                  <a:pt x="4653" y="4965"/>
                </a:cubicBezTo>
                <a:cubicBezTo>
                  <a:pt x="4659" y="4961"/>
                  <a:pt x="4666" y="4960"/>
                  <a:pt x="4671" y="4960"/>
                </a:cubicBezTo>
                <a:cubicBezTo>
                  <a:pt x="4685" y="4960"/>
                  <a:pt x="4695" y="4972"/>
                  <a:pt x="4704" y="4991"/>
                </a:cubicBezTo>
                <a:lnTo>
                  <a:pt x="4730" y="4965"/>
                </a:lnTo>
                <a:cubicBezTo>
                  <a:pt x="4759" y="4927"/>
                  <a:pt x="4760" y="4903"/>
                  <a:pt x="4732" y="4903"/>
                </a:cubicBezTo>
                <a:cubicBezTo>
                  <a:pt x="4722" y="4903"/>
                  <a:pt x="4709" y="4906"/>
                  <a:pt x="4691" y="4913"/>
                </a:cubicBezTo>
                <a:cubicBezTo>
                  <a:pt x="4653" y="4913"/>
                  <a:pt x="4653" y="4913"/>
                  <a:pt x="4666" y="4874"/>
                </a:cubicBezTo>
                <a:cubicBezTo>
                  <a:pt x="4666" y="4844"/>
                  <a:pt x="4673" y="4814"/>
                  <a:pt x="4665" y="4814"/>
                </a:cubicBezTo>
                <a:cubicBezTo>
                  <a:pt x="4662" y="4814"/>
                  <a:pt x="4658" y="4816"/>
                  <a:pt x="4653" y="4822"/>
                </a:cubicBezTo>
                <a:cubicBezTo>
                  <a:pt x="4653" y="4822"/>
                  <a:pt x="4627" y="4783"/>
                  <a:pt x="4640" y="4744"/>
                </a:cubicBezTo>
                <a:cubicBezTo>
                  <a:pt x="4621" y="4716"/>
                  <a:pt x="4609" y="4695"/>
                  <a:pt x="4594" y="4695"/>
                </a:cubicBezTo>
                <a:cubicBezTo>
                  <a:pt x="4588" y="4695"/>
                  <a:pt x="4582" y="4698"/>
                  <a:pt x="4575" y="4706"/>
                </a:cubicBezTo>
                <a:cubicBezTo>
                  <a:pt x="4570" y="4708"/>
                  <a:pt x="4565" y="4709"/>
                  <a:pt x="4561" y="4709"/>
                </a:cubicBezTo>
                <a:cubicBezTo>
                  <a:pt x="4544" y="4709"/>
                  <a:pt x="4533" y="4690"/>
                  <a:pt x="4523" y="4680"/>
                </a:cubicBezTo>
                <a:cubicBezTo>
                  <a:pt x="4513" y="4661"/>
                  <a:pt x="4504" y="4649"/>
                  <a:pt x="4489" y="4649"/>
                </a:cubicBezTo>
                <a:cubicBezTo>
                  <a:pt x="4484" y="4649"/>
                  <a:pt x="4478" y="4650"/>
                  <a:pt x="4471" y="4654"/>
                </a:cubicBezTo>
                <a:cubicBezTo>
                  <a:pt x="4461" y="4658"/>
                  <a:pt x="4450" y="4661"/>
                  <a:pt x="4439" y="4661"/>
                </a:cubicBezTo>
                <a:cubicBezTo>
                  <a:pt x="4418" y="4661"/>
                  <a:pt x="4397" y="4652"/>
                  <a:pt x="4380" y="4628"/>
                </a:cubicBezTo>
                <a:cubicBezTo>
                  <a:pt x="4328" y="4602"/>
                  <a:pt x="4328" y="4602"/>
                  <a:pt x="4367" y="4550"/>
                </a:cubicBezTo>
                <a:cubicBezTo>
                  <a:pt x="4393" y="4524"/>
                  <a:pt x="4380" y="4511"/>
                  <a:pt x="4367" y="4485"/>
                </a:cubicBezTo>
                <a:cubicBezTo>
                  <a:pt x="4367" y="4485"/>
                  <a:pt x="4354" y="4472"/>
                  <a:pt x="4367" y="4433"/>
                </a:cubicBezTo>
                <a:cubicBezTo>
                  <a:pt x="4374" y="4414"/>
                  <a:pt x="4370" y="4407"/>
                  <a:pt x="4362" y="4407"/>
                </a:cubicBezTo>
                <a:cubicBezTo>
                  <a:pt x="4354" y="4407"/>
                  <a:pt x="4341" y="4414"/>
                  <a:pt x="4328" y="4420"/>
                </a:cubicBezTo>
                <a:cubicBezTo>
                  <a:pt x="4302" y="4446"/>
                  <a:pt x="4276" y="4459"/>
                  <a:pt x="4276" y="4459"/>
                </a:cubicBezTo>
                <a:cubicBezTo>
                  <a:pt x="4263" y="4433"/>
                  <a:pt x="4302" y="4381"/>
                  <a:pt x="4328" y="4368"/>
                </a:cubicBezTo>
                <a:cubicBezTo>
                  <a:pt x="4351" y="4338"/>
                  <a:pt x="4361" y="4325"/>
                  <a:pt x="4354" y="4325"/>
                </a:cubicBezTo>
                <a:cubicBezTo>
                  <a:pt x="4349" y="4325"/>
                  <a:pt x="4337" y="4332"/>
                  <a:pt x="4315" y="4342"/>
                </a:cubicBezTo>
                <a:cubicBezTo>
                  <a:pt x="4307" y="4346"/>
                  <a:pt x="4298" y="4349"/>
                  <a:pt x="4289" y="4349"/>
                </a:cubicBezTo>
                <a:cubicBezTo>
                  <a:pt x="4269" y="4349"/>
                  <a:pt x="4250" y="4335"/>
                  <a:pt x="4250" y="4290"/>
                </a:cubicBezTo>
                <a:cubicBezTo>
                  <a:pt x="4225" y="4252"/>
                  <a:pt x="4199" y="4213"/>
                  <a:pt x="4225" y="4187"/>
                </a:cubicBezTo>
                <a:cubicBezTo>
                  <a:pt x="4237" y="4161"/>
                  <a:pt x="4199" y="4148"/>
                  <a:pt x="4199" y="4148"/>
                </a:cubicBezTo>
                <a:cubicBezTo>
                  <a:pt x="4160" y="4148"/>
                  <a:pt x="4147" y="4122"/>
                  <a:pt x="4134" y="4031"/>
                </a:cubicBezTo>
                <a:cubicBezTo>
                  <a:pt x="4125" y="3937"/>
                  <a:pt x="4122" y="3905"/>
                  <a:pt x="4107" y="3905"/>
                </a:cubicBezTo>
                <a:cubicBezTo>
                  <a:pt x="4098" y="3905"/>
                  <a:pt x="4087" y="3914"/>
                  <a:pt x="4069" y="3927"/>
                </a:cubicBezTo>
                <a:cubicBezTo>
                  <a:pt x="4057" y="3933"/>
                  <a:pt x="4046" y="3939"/>
                  <a:pt x="4040" y="3939"/>
                </a:cubicBezTo>
                <a:cubicBezTo>
                  <a:pt x="4033" y="3939"/>
                  <a:pt x="4034" y="3930"/>
                  <a:pt x="4056" y="3901"/>
                </a:cubicBezTo>
                <a:cubicBezTo>
                  <a:pt x="4069" y="3862"/>
                  <a:pt x="4030" y="3849"/>
                  <a:pt x="3978" y="3824"/>
                </a:cubicBezTo>
                <a:cubicBezTo>
                  <a:pt x="3939" y="3824"/>
                  <a:pt x="3887" y="3849"/>
                  <a:pt x="3848" y="3862"/>
                </a:cubicBezTo>
                <a:cubicBezTo>
                  <a:pt x="3826" y="3879"/>
                  <a:pt x="3813" y="3889"/>
                  <a:pt x="3806" y="3889"/>
                </a:cubicBezTo>
                <a:cubicBezTo>
                  <a:pt x="3796" y="3889"/>
                  <a:pt x="3796" y="3873"/>
                  <a:pt x="3796" y="3837"/>
                </a:cubicBezTo>
                <a:cubicBezTo>
                  <a:pt x="3784" y="3811"/>
                  <a:pt x="3796" y="3772"/>
                  <a:pt x="3822" y="3759"/>
                </a:cubicBezTo>
                <a:cubicBezTo>
                  <a:pt x="3828" y="3756"/>
                  <a:pt x="3832" y="3755"/>
                  <a:pt x="3836" y="3755"/>
                </a:cubicBezTo>
                <a:cubicBezTo>
                  <a:pt x="3853" y="3755"/>
                  <a:pt x="3861" y="3772"/>
                  <a:pt x="3861" y="3772"/>
                </a:cubicBezTo>
                <a:lnTo>
                  <a:pt x="3874" y="3785"/>
                </a:lnTo>
                <a:cubicBezTo>
                  <a:pt x="3900" y="3772"/>
                  <a:pt x="3939" y="3759"/>
                  <a:pt x="3900" y="3707"/>
                </a:cubicBezTo>
                <a:cubicBezTo>
                  <a:pt x="3910" y="3678"/>
                  <a:pt x="3905" y="3663"/>
                  <a:pt x="3891" y="3663"/>
                </a:cubicBezTo>
                <a:cubicBezTo>
                  <a:pt x="3886" y="3663"/>
                  <a:pt x="3881" y="3665"/>
                  <a:pt x="3874" y="3668"/>
                </a:cubicBezTo>
                <a:cubicBezTo>
                  <a:pt x="3887" y="3629"/>
                  <a:pt x="3861" y="3577"/>
                  <a:pt x="3835" y="3538"/>
                </a:cubicBezTo>
                <a:cubicBezTo>
                  <a:pt x="3809" y="3486"/>
                  <a:pt x="3758" y="3421"/>
                  <a:pt x="3771" y="3383"/>
                </a:cubicBezTo>
                <a:cubicBezTo>
                  <a:pt x="3751" y="3343"/>
                  <a:pt x="3731" y="3326"/>
                  <a:pt x="3711" y="3326"/>
                </a:cubicBezTo>
                <a:cubicBezTo>
                  <a:pt x="3705" y="3326"/>
                  <a:pt x="3699" y="3328"/>
                  <a:pt x="3693" y="3331"/>
                </a:cubicBezTo>
                <a:cubicBezTo>
                  <a:pt x="3672" y="3346"/>
                  <a:pt x="3658" y="3351"/>
                  <a:pt x="3650" y="3351"/>
                </a:cubicBezTo>
                <a:cubicBezTo>
                  <a:pt x="3637" y="3351"/>
                  <a:pt x="3638" y="3339"/>
                  <a:pt x="3654" y="3331"/>
                </a:cubicBezTo>
                <a:cubicBezTo>
                  <a:pt x="3692" y="3267"/>
                  <a:pt x="3506" y="2967"/>
                  <a:pt x="3425" y="2967"/>
                </a:cubicBezTo>
                <a:cubicBezTo>
                  <a:pt x="3424" y="2967"/>
                  <a:pt x="3422" y="2967"/>
                  <a:pt x="3420" y="2968"/>
                </a:cubicBezTo>
                <a:cubicBezTo>
                  <a:pt x="3420" y="2968"/>
                  <a:pt x="3407" y="2955"/>
                  <a:pt x="3381" y="2929"/>
                </a:cubicBezTo>
                <a:cubicBezTo>
                  <a:pt x="3368" y="2864"/>
                  <a:pt x="3252" y="2734"/>
                  <a:pt x="3200" y="2734"/>
                </a:cubicBezTo>
                <a:cubicBezTo>
                  <a:pt x="3200" y="2734"/>
                  <a:pt x="3187" y="2721"/>
                  <a:pt x="3135" y="2682"/>
                </a:cubicBezTo>
                <a:cubicBezTo>
                  <a:pt x="3113" y="2628"/>
                  <a:pt x="3101" y="2601"/>
                  <a:pt x="3067" y="2601"/>
                </a:cubicBezTo>
                <a:cubicBezTo>
                  <a:pt x="3060" y="2601"/>
                  <a:pt x="3053" y="2602"/>
                  <a:pt x="3044" y="2604"/>
                </a:cubicBezTo>
                <a:cubicBezTo>
                  <a:pt x="3018" y="2604"/>
                  <a:pt x="3004" y="2616"/>
                  <a:pt x="3001" y="2616"/>
                </a:cubicBezTo>
                <a:cubicBezTo>
                  <a:pt x="3000" y="2616"/>
                  <a:pt x="3001" y="2613"/>
                  <a:pt x="3005" y="2604"/>
                </a:cubicBezTo>
                <a:cubicBezTo>
                  <a:pt x="3031" y="2578"/>
                  <a:pt x="2979" y="2539"/>
                  <a:pt x="2889" y="2475"/>
                </a:cubicBezTo>
                <a:cubicBezTo>
                  <a:pt x="2831" y="2432"/>
                  <a:pt x="2806" y="2413"/>
                  <a:pt x="2796" y="2413"/>
                </a:cubicBezTo>
                <a:cubicBezTo>
                  <a:pt x="2789" y="2413"/>
                  <a:pt x="2792" y="2425"/>
                  <a:pt x="2798" y="2449"/>
                </a:cubicBezTo>
                <a:cubicBezTo>
                  <a:pt x="2681" y="2397"/>
                  <a:pt x="2694" y="2384"/>
                  <a:pt x="2707" y="2345"/>
                </a:cubicBezTo>
                <a:cubicBezTo>
                  <a:pt x="2746" y="2329"/>
                  <a:pt x="2743" y="2309"/>
                  <a:pt x="2718" y="2309"/>
                </a:cubicBezTo>
                <a:cubicBezTo>
                  <a:pt x="2701" y="2309"/>
                  <a:pt x="2674" y="2319"/>
                  <a:pt x="2642" y="2345"/>
                </a:cubicBezTo>
                <a:cubicBezTo>
                  <a:pt x="2618" y="2359"/>
                  <a:pt x="2596" y="2365"/>
                  <a:pt x="2579" y="2365"/>
                </a:cubicBezTo>
                <a:cubicBezTo>
                  <a:pt x="2550" y="2365"/>
                  <a:pt x="2535" y="2348"/>
                  <a:pt x="2551" y="2332"/>
                </a:cubicBezTo>
                <a:cubicBezTo>
                  <a:pt x="2557" y="2321"/>
                  <a:pt x="2565" y="2317"/>
                  <a:pt x="2574" y="2317"/>
                </a:cubicBezTo>
                <a:cubicBezTo>
                  <a:pt x="2586" y="2317"/>
                  <a:pt x="2601" y="2324"/>
                  <a:pt x="2616" y="2332"/>
                </a:cubicBezTo>
                <a:cubicBezTo>
                  <a:pt x="2616" y="2332"/>
                  <a:pt x="2629" y="2306"/>
                  <a:pt x="2642" y="2280"/>
                </a:cubicBezTo>
                <a:cubicBezTo>
                  <a:pt x="2629" y="2274"/>
                  <a:pt x="2623" y="2270"/>
                  <a:pt x="2615" y="2270"/>
                </a:cubicBezTo>
                <a:cubicBezTo>
                  <a:pt x="2606" y="2270"/>
                  <a:pt x="2597" y="2274"/>
                  <a:pt x="2577" y="2280"/>
                </a:cubicBezTo>
                <a:cubicBezTo>
                  <a:pt x="2577" y="2280"/>
                  <a:pt x="2561" y="2263"/>
                  <a:pt x="2534" y="2263"/>
                </a:cubicBezTo>
                <a:cubicBezTo>
                  <a:pt x="2527" y="2263"/>
                  <a:pt x="2520" y="2265"/>
                  <a:pt x="2512" y="2267"/>
                </a:cubicBezTo>
                <a:cubicBezTo>
                  <a:pt x="2461" y="2293"/>
                  <a:pt x="2448" y="2319"/>
                  <a:pt x="2461" y="2358"/>
                </a:cubicBezTo>
                <a:cubicBezTo>
                  <a:pt x="2467" y="2377"/>
                  <a:pt x="2464" y="2384"/>
                  <a:pt x="2456" y="2384"/>
                </a:cubicBezTo>
                <a:cubicBezTo>
                  <a:pt x="2448" y="2384"/>
                  <a:pt x="2435" y="2377"/>
                  <a:pt x="2422" y="2371"/>
                </a:cubicBezTo>
                <a:cubicBezTo>
                  <a:pt x="2383" y="2319"/>
                  <a:pt x="2396" y="2293"/>
                  <a:pt x="2435" y="2280"/>
                </a:cubicBezTo>
                <a:cubicBezTo>
                  <a:pt x="2439" y="2282"/>
                  <a:pt x="2443" y="2283"/>
                  <a:pt x="2447" y="2283"/>
                </a:cubicBezTo>
                <a:cubicBezTo>
                  <a:pt x="2466" y="2283"/>
                  <a:pt x="2478" y="2260"/>
                  <a:pt x="2499" y="2228"/>
                </a:cubicBezTo>
                <a:cubicBezTo>
                  <a:pt x="2506" y="2215"/>
                  <a:pt x="2467" y="2205"/>
                  <a:pt x="2420" y="2205"/>
                </a:cubicBezTo>
                <a:cubicBezTo>
                  <a:pt x="2373" y="2205"/>
                  <a:pt x="2318" y="2215"/>
                  <a:pt x="2292" y="2241"/>
                </a:cubicBezTo>
                <a:lnTo>
                  <a:pt x="2305" y="2215"/>
                </a:lnTo>
                <a:cubicBezTo>
                  <a:pt x="2305" y="2189"/>
                  <a:pt x="2253" y="2163"/>
                  <a:pt x="2188" y="2137"/>
                </a:cubicBezTo>
                <a:cubicBezTo>
                  <a:pt x="2162" y="2131"/>
                  <a:pt x="2140" y="2124"/>
                  <a:pt x="2123" y="2124"/>
                </a:cubicBezTo>
                <a:cubicBezTo>
                  <a:pt x="2107" y="2124"/>
                  <a:pt x="2097" y="2131"/>
                  <a:pt x="2097" y="2150"/>
                </a:cubicBezTo>
                <a:cubicBezTo>
                  <a:pt x="2084" y="2176"/>
                  <a:pt x="2084" y="2202"/>
                  <a:pt x="2045" y="2202"/>
                </a:cubicBezTo>
                <a:cubicBezTo>
                  <a:pt x="2084" y="2202"/>
                  <a:pt x="2071" y="2241"/>
                  <a:pt x="2058" y="2267"/>
                </a:cubicBezTo>
                <a:cubicBezTo>
                  <a:pt x="2058" y="2267"/>
                  <a:pt x="2020" y="2228"/>
                  <a:pt x="1994" y="2189"/>
                </a:cubicBezTo>
                <a:cubicBezTo>
                  <a:pt x="1942" y="2111"/>
                  <a:pt x="1890" y="2073"/>
                  <a:pt x="1760" y="2060"/>
                </a:cubicBezTo>
                <a:cubicBezTo>
                  <a:pt x="1695" y="2047"/>
                  <a:pt x="1592" y="2047"/>
                  <a:pt x="1566" y="2021"/>
                </a:cubicBezTo>
                <a:cubicBezTo>
                  <a:pt x="1501" y="2021"/>
                  <a:pt x="1462" y="2021"/>
                  <a:pt x="1462" y="2047"/>
                </a:cubicBezTo>
                <a:lnTo>
                  <a:pt x="1397" y="2060"/>
                </a:lnTo>
                <a:cubicBezTo>
                  <a:pt x="1382" y="2050"/>
                  <a:pt x="1362" y="2045"/>
                  <a:pt x="1343" y="2045"/>
                </a:cubicBezTo>
                <a:cubicBezTo>
                  <a:pt x="1312" y="2045"/>
                  <a:pt x="1285" y="2057"/>
                  <a:pt x="1293" y="2073"/>
                </a:cubicBezTo>
                <a:cubicBezTo>
                  <a:pt x="1278" y="2096"/>
                  <a:pt x="1257" y="2101"/>
                  <a:pt x="1235" y="2101"/>
                </a:cubicBezTo>
                <a:cubicBezTo>
                  <a:pt x="1221" y="2101"/>
                  <a:pt x="1205" y="2098"/>
                  <a:pt x="1189" y="2098"/>
                </a:cubicBezTo>
                <a:cubicBezTo>
                  <a:pt x="1157" y="2082"/>
                  <a:pt x="1138" y="2073"/>
                  <a:pt x="1131" y="2073"/>
                </a:cubicBezTo>
                <a:cubicBezTo>
                  <a:pt x="1121" y="2073"/>
                  <a:pt x="1133" y="2092"/>
                  <a:pt x="1164" y="2137"/>
                </a:cubicBezTo>
                <a:cubicBezTo>
                  <a:pt x="1174" y="2159"/>
                  <a:pt x="1228" y="2180"/>
                  <a:pt x="1261" y="2180"/>
                </a:cubicBezTo>
                <a:cubicBezTo>
                  <a:pt x="1269" y="2180"/>
                  <a:pt x="1275" y="2179"/>
                  <a:pt x="1280" y="2176"/>
                </a:cubicBezTo>
                <a:cubicBezTo>
                  <a:pt x="1306" y="2163"/>
                  <a:pt x="1345" y="2163"/>
                  <a:pt x="1371" y="2150"/>
                </a:cubicBezTo>
                <a:lnTo>
                  <a:pt x="1371" y="2150"/>
                </a:lnTo>
                <a:cubicBezTo>
                  <a:pt x="1345" y="2163"/>
                  <a:pt x="1319" y="2189"/>
                  <a:pt x="1280" y="2202"/>
                </a:cubicBezTo>
                <a:cubicBezTo>
                  <a:pt x="1254" y="2215"/>
                  <a:pt x="1202" y="2254"/>
                  <a:pt x="1215" y="2293"/>
                </a:cubicBezTo>
                <a:cubicBezTo>
                  <a:pt x="1215" y="2293"/>
                  <a:pt x="1215" y="2319"/>
                  <a:pt x="1189" y="2332"/>
                </a:cubicBezTo>
                <a:cubicBezTo>
                  <a:pt x="1189" y="2332"/>
                  <a:pt x="1189" y="2293"/>
                  <a:pt x="1176" y="2267"/>
                </a:cubicBezTo>
                <a:cubicBezTo>
                  <a:pt x="1189" y="2228"/>
                  <a:pt x="1189" y="2202"/>
                  <a:pt x="1176" y="2163"/>
                </a:cubicBezTo>
                <a:cubicBezTo>
                  <a:pt x="1154" y="2141"/>
                  <a:pt x="1121" y="2130"/>
                  <a:pt x="1094" y="2130"/>
                </a:cubicBezTo>
                <a:cubicBezTo>
                  <a:pt x="1059" y="2130"/>
                  <a:pt x="1032" y="2147"/>
                  <a:pt x="1047" y="2176"/>
                </a:cubicBezTo>
                <a:cubicBezTo>
                  <a:pt x="1027" y="2183"/>
                  <a:pt x="1018" y="2186"/>
                  <a:pt x="1008" y="2186"/>
                </a:cubicBezTo>
                <a:cubicBezTo>
                  <a:pt x="998" y="2186"/>
                  <a:pt x="988" y="2183"/>
                  <a:pt x="969" y="2176"/>
                </a:cubicBezTo>
                <a:cubicBezTo>
                  <a:pt x="965" y="2168"/>
                  <a:pt x="959" y="2164"/>
                  <a:pt x="952" y="2164"/>
                </a:cubicBezTo>
                <a:cubicBezTo>
                  <a:pt x="936" y="2164"/>
                  <a:pt x="917" y="2187"/>
                  <a:pt x="917" y="2241"/>
                </a:cubicBezTo>
                <a:cubicBezTo>
                  <a:pt x="917" y="2282"/>
                  <a:pt x="907" y="2302"/>
                  <a:pt x="887" y="2302"/>
                </a:cubicBezTo>
                <a:cubicBezTo>
                  <a:pt x="875" y="2302"/>
                  <a:pt x="859" y="2295"/>
                  <a:pt x="839" y="2280"/>
                </a:cubicBezTo>
                <a:cubicBezTo>
                  <a:pt x="828" y="2277"/>
                  <a:pt x="817" y="2275"/>
                  <a:pt x="805" y="2275"/>
                </a:cubicBezTo>
                <a:cubicBezTo>
                  <a:pt x="722" y="2275"/>
                  <a:pt x="633" y="2348"/>
                  <a:pt x="645" y="2371"/>
                </a:cubicBezTo>
                <a:cubicBezTo>
                  <a:pt x="684" y="2423"/>
                  <a:pt x="606" y="2475"/>
                  <a:pt x="567" y="2475"/>
                </a:cubicBezTo>
                <a:cubicBezTo>
                  <a:pt x="528" y="2475"/>
                  <a:pt x="502" y="2501"/>
                  <a:pt x="489" y="2539"/>
                </a:cubicBezTo>
                <a:cubicBezTo>
                  <a:pt x="484" y="2530"/>
                  <a:pt x="475" y="2526"/>
                  <a:pt x="465" y="2526"/>
                </a:cubicBezTo>
                <a:cubicBezTo>
                  <a:pt x="446" y="2526"/>
                  <a:pt x="424" y="2540"/>
                  <a:pt x="424" y="2565"/>
                </a:cubicBezTo>
                <a:cubicBezTo>
                  <a:pt x="424" y="2565"/>
                  <a:pt x="398" y="2591"/>
                  <a:pt x="450" y="2591"/>
                </a:cubicBezTo>
                <a:cubicBezTo>
                  <a:pt x="450" y="2591"/>
                  <a:pt x="450" y="2630"/>
                  <a:pt x="450" y="2682"/>
                </a:cubicBezTo>
                <a:cubicBezTo>
                  <a:pt x="460" y="2672"/>
                  <a:pt x="470" y="2668"/>
                  <a:pt x="479" y="2668"/>
                </a:cubicBezTo>
                <a:cubicBezTo>
                  <a:pt x="494" y="2668"/>
                  <a:pt x="507" y="2679"/>
                  <a:pt x="515" y="2695"/>
                </a:cubicBezTo>
                <a:cubicBezTo>
                  <a:pt x="541" y="2708"/>
                  <a:pt x="437" y="2786"/>
                  <a:pt x="333" y="2786"/>
                </a:cubicBezTo>
                <a:cubicBezTo>
                  <a:pt x="243" y="2812"/>
                  <a:pt x="243" y="2812"/>
                  <a:pt x="243" y="2812"/>
                </a:cubicBezTo>
                <a:cubicBezTo>
                  <a:pt x="269" y="2825"/>
                  <a:pt x="294" y="2838"/>
                  <a:pt x="294" y="2838"/>
                </a:cubicBezTo>
                <a:cubicBezTo>
                  <a:pt x="273" y="2870"/>
                  <a:pt x="261" y="2893"/>
                  <a:pt x="242" y="2893"/>
                </a:cubicBezTo>
                <a:cubicBezTo>
                  <a:pt x="238" y="2893"/>
                  <a:pt x="234" y="2892"/>
                  <a:pt x="230" y="2890"/>
                </a:cubicBezTo>
                <a:cubicBezTo>
                  <a:pt x="218" y="2878"/>
                  <a:pt x="212" y="2872"/>
                  <a:pt x="207" y="2872"/>
                </a:cubicBezTo>
                <a:cubicBezTo>
                  <a:pt x="201" y="2872"/>
                  <a:pt x="198" y="2881"/>
                  <a:pt x="191" y="2903"/>
                </a:cubicBezTo>
                <a:cubicBezTo>
                  <a:pt x="191" y="2903"/>
                  <a:pt x="178" y="2929"/>
                  <a:pt x="204" y="2942"/>
                </a:cubicBezTo>
                <a:cubicBezTo>
                  <a:pt x="256" y="2968"/>
                  <a:pt x="256" y="2968"/>
                  <a:pt x="217" y="2993"/>
                </a:cubicBezTo>
                <a:cubicBezTo>
                  <a:pt x="139" y="2993"/>
                  <a:pt x="126" y="3032"/>
                  <a:pt x="165" y="3084"/>
                </a:cubicBezTo>
                <a:cubicBezTo>
                  <a:pt x="230" y="3110"/>
                  <a:pt x="230" y="3097"/>
                  <a:pt x="165" y="3110"/>
                </a:cubicBezTo>
                <a:cubicBezTo>
                  <a:pt x="158" y="3108"/>
                  <a:pt x="151" y="3107"/>
                  <a:pt x="144" y="3107"/>
                </a:cubicBezTo>
                <a:cubicBezTo>
                  <a:pt x="113" y="3107"/>
                  <a:pt x="85" y="3130"/>
                  <a:pt x="74" y="3162"/>
                </a:cubicBezTo>
                <a:lnTo>
                  <a:pt x="113" y="3175"/>
                </a:lnTo>
                <a:cubicBezTo>
                  <a:pt x="165" y="3188"/>
                  <a:pt x="152" y="3214"/>
                  <a:pt x="126" y="3253"/>
                </a:cubicBezTo>
                <a:cubicBezTo>
                  <a:pt x="121" y="3251"/>
                  <a:pt x="117" y="3250"/>
                  <a:pt x="113" y="3250"/>
                </a:cubicBezTo>
                <a:cubicBezTo>
                  <a:pt x="87" y="3250"/>
                  <a:pt x="89" y="3289"/>
                  <a:pt x="100" y="3357"/>
                </a:cubicBezTo>
                <a:cubicBezTo>
                  <a:pt x="87" y="3421"/>
                  <a:pt x="87" y="3460"/>
                  <a:pt x="61" y="3460"/>
                </a:cubicBezTo>
                <a:cubicBezTo>
                  <a:pt x="45" y="3457"/>
                  <a:pt x="33" y="3456"/>
                  <a:pt x="25" y="3456"/>
                </a:cubicBezTo>
                <a:cubicBezTo>
                  <a:pt x="0" y="3456"/>
                  <a:pt x="12" y="3470"/>
                  <a:pt x="61" y="3499"/>
                </a:cubicBezTo>
                <a:cubicBezTo>
                  <a:pt x="87" y="3525"/>
                  <a:pt x="87" y="3525"/>
                  <a:pt x="61" y="3603"/>
                </a:cubicBezTo>
                <a:cubicBezTo>
                  <a:pt x="35" y="3642"/>
                  <a:pt x="35" y="3642"/>
                  <a:pt x="74" y="3681"/>
                </a:cubicBezTo>
                <a:cubicBezTo>
                  <a:pt x="126" y="3668"/>
                  <a:pt x="165" y="3668"/>
                  <a:pt x="165" y="3629"/>
                </a:cubicBezTo>
                <a:cubicBezTo>
                  <a:pt x="152" y="3603"/>
                  <a:pt x="152" y="3603"/>
                  <a:pt x="191" y="3590"/>
                </a:cubicBezTo>
                <a:cubicBezTo>
                  <a:pt x="191" y="3590"/>
                  <a:pt x="191" y="3629"/>
                  <a:pt x="191" y="3668"/>
                </a:cubicBezTo>
                <a:cubicBezTo>
                  <a:pt x="191" y="3694"/>
                  <a:pt x="204" y="3733"/>
                  <a:pt x="256" y="3785"/>
                </a:cubicBezTo>
                <a:cubicBezTo>
                  <a:pt x="272" y="3812"/>
                  <a:pt x="293" y="3823"/>
                  <a:pt x="309" y="3823"/>
                </a:cubicBezTo>
                <a:cubicBezTo>
                  <a:pt x="331" y="3823"/>
                  <a:pt x="343" y="3802"/>
                  <a:pt x="320" y="3772"/>
                </a:cubicBezTo>
                <a:lnTo>
                  <a:pt x="333" y="3733"/>
                </a:lnTo>
                <a:cubicBezTo>
                  <a:pt x="412" y="3710"/>
                  <a:pt x="413" y="3678"/>
                  <a:pt x="353" y="3678"/>
                </a:cubicBezTo>
                <a:cubicBezTo>
                  <a:pt x="344" y="3678"/>
                  <a:pt x="333" y="3679"/>
                  <a:pt x="320" y="3681"/>
                </a:cubicBezTo>
                <a:cubicBezTo>
                  <a:pt x="287" y="3686"/>
                  <a:pt x="266" y="3689"/>
                  <a:pt x="256" y="3689"/>
                </a:cubicBezTo>
                <a:cubicBezTo>
                  <a:pt x="238" y="3689"/>
                  <a:pt x="253" y="3680"/>
                  <a:pt x="294" y="3655"/>
                </a:cubicBezTo>
                <a:cubicBezTo>
                  <a:pt x="346" y="3642"/>
                  <a:pt x="346" y="3616"/>
                  <a:pt x="346" y="3590"/>
                </a:cubicBezTo>
                <a:cubicBezTo>
                  <a:pt x="346" y="3564"/>
                  <a:pt x="346" y="3564"/>
                  <a:pt x="372" y="3564"/>
                </a:cubicBezTo>
                <a:cubicBezTo>
                  <a:pt x="411" y="3551"/>
                  <a:pt x="437" y="3525"/>
                  <a:pt x="437" y="3512"/>
                </a:cubicBezTo>
                <a:cubicBezTo>
                  <a:pt x="437" y="3473"/>
                  <a:pt x="437" y="3473"/>
                  <a:pt x="411" y="3473"/>
                </a:cubicBezTo>
                <a:cubicBezTo>
                  <a:pt x="404" y="3478"/>
                  <a:pt x="398" y="3481"/>
                  <a:pt x="393" y="3481"/>
                </a:cubicBezTo>
                <a:cubicBezTo>
                  <a:pt x="375" y="3481"/>
                  <a:pt x="385" y="3445"/>
                  <a:pt x="437" y="3434"/>
                </a:cubicBezTo>
                <a:cubicBezTo>
                  <a:pt x="476" y="3408"/>
                  <a:pt x="476" y="3408"/>
                  <a:pt x="411" y="3396"/>
                </a:cubicBezTo>
                <a:cubicBezTo>
                  <a:pt x="346" y="3396"/>
                  <a:pt x="359" y="3331"/>
                  <a:pt x="424" y="3318"/>
                </a:cubicBezTo>
                <a:cubicBezTo>
                  <a:pt x="424" y="3318"/>
                  <a:pt x="437" y="3292"/>
                  <a:pt x="437" y="3266"/>
                </a:cubicBezTo>
                <a:cubicBezTo>
                  <a:pt x="450" y="3253"/>
                  <a:pt x="424" y="3240"/>
                  <a:pt x="385" y="3227"/>
                </a:cubicBezTo>
                <a:cubicBezTo>
                  <a:pt x="333" y="3214"/>
                  <a:pt x="333" y="3214"/>
                  <a:pt x="372" y="3188"/>
                </a:cubicBezTo>
                <a:cubicBezTo>
                  <a:pt x="385" y="3184"/>
                  <a:pt x="397" y="3182"/>
                  <a:pt x="406" y="3182"/>
                </a:cubicBezTo>
                <a:cubicBezTo>
                  <a:pt x="426" y="3182"/>
                  <a:pt x="437" y="3188"/>
                  <a:pt x="437" y="3188"/>
                </a:cubicBezTo>
                <a:cubicBezTo>
                  <a:pt x="442" y="3190"/>
                  <a:pt x="446" y="3191"/>
                  <a:pt x="450" y="3191"/>
                </a:cubicBezTo>
                <a:cubicBezTo>
                  <a:pt x="468" y="3191"/>
                  <a:pt x="478" y="3170"/>
                  <a:pt x="489" y="3149"/>
                </a:cubicBezTo>
                <a:cubicBezTo>
                  <a:pt x="502" y="3123"/>
                  <a:pt x="515" y="3071"/>
                  <a:pt x="489" y="3058"/>
                </a:cubicBezTo>
                <a:lnTo>
                  <a:pt x="489" y="3058"/>
                </a:lnTo>
                <a:lnTo>
                  <a:pt x="515" y="3071"/>
                </a:lnTo>
                <a:cubicBezTo>
                  <a:pt x="521" y="3065"/>
                  <a:pt x="531" y="3065"/>
                  <a:pt x="536" y="3065"/>
                </a:cubicBezTo>
                <a:cubicBezTo>
                  <a:pt x="541" y="3065"/>
                  <a:pt x="541" y="3065"/>
                  <a:pt x="528" y="3058"/>
                </a:cubicBezTo>
                <a:cubicBezTo>
                  <a:pt x="528" y="3058"/>
                  <a:pt x="541" y="3032"/>
                  <a:pt x="593" y="3006"/>
                </a:cubicBezTo>
                <a:cubicBezTo>
                  <a:pt x="639" y="2983"/>
                  <a:pt x="644" y="2899"/>
                  <a:pt x="581" y="2899"/>
                </a:cubicBezTo>
                <a:cubicBezTo>
                  <a:pt x="573" y="2899"/>
                  <a:pt x="564" y="2900"/>
                  <a:pt x="554" y="2903"/>
                </a:cubicBezTo>
                <a:lnTo>
                  <a:pt x="567" y="2890"/>
                </a:lnTo>
                <a:cubicBezTo>
                  <a:pt x="580" y="2864"/>
                  <a:pt x="554" y="2851"/>
                  <a:pt x="554" y="2851"/>
                </a:cubicBezTo>
                <a:cubicBezTo>
                  <a:pt x="541" y="2825"/>
                  <a:pt x="554" y="2799"/>
                  <a:pt x="567" y="2786"/>
                </a:cubicBezTo>
                <a:cubicBezTo>
                  <a:pt x="567" y="2786"/>
                  <a:pt x="593" y="2799"/>
                  <a:pt x="619" y="2825"/>
                </a:cubicBezTo>
                <a:cubicBezTo>
                  <a:pt x="643" y="2861"/>
                  <a:pt x="669" y="2877"/>
                  <a:pt x="686" y="2877"/>
                </a:cubicBezTo>
                <a:cubicBezTo>
                  <a:pt x="706" y="2877"/>
                  <a:pt x="712" y="2854"/>
                  <a:pt x="684" y="2812"/>
                </a:cubicBezTo>
                <a:lnTo>
                  <a:pt x="684" y="2812"/>
                </a:lnTo>
                <a:lnTo>
                  <a:pt x="697" y="2825"/>
                </a:lnTo>
                <a:cubicBezTo>
                  <a:pt x="704" y="2832"/>
                  <a:pt x="710" y="2835"/>
                  <a:pt x="715" y="2835"/>
                </a:cubicBezTo>
                <a:cubicBezTo>
                  <a:pt x="729" y="2835"/>
                  <a:pt x="739" y="2811"/>
                  <a:pt x="748" y="2773"/>
                </a:cubicBezTo>
                <a:cubicBezTo>
                  <a:pt x="774" y="2760"/>
                  <a:pt x="748" y="2695"/>
                  <a:pt x="735" y="2669"/>
                </a:cubicBezTo>
                <a:cubicBezTo>
                  <a:pt x="710" y="2643"/>
                  <a:pt x="735" y="2630"/>
                  <a:pt x="735" y="2630"/>
                </a:cubicBezTo>
                <a:cubicBezTo>
                  <a:pt x="742" y="2617"/>
                  <a:pt x="745" y="2611"/>
                  <a:pt x="750" y="2611"/>
                </a:cubicBezTo>
                <a:cubicBezTo>
                  <a:pt x="755" y="2611"/>
                  <a:pt x="761" y="2617"/>
                  <a:pt x="774" y="2630"/>
                </a:cubicBezTo>
                <a:cubicBezTo>
                  <a:pt x="787" y="2647"/>
                  <a:pt x="800" y="2654"/>
                  <a:pt x="810" y="2654"/>
                </a:cubicBezTo>
                <a:cubicBezTo>
                  <a:pt x="833" y="2654"/>
                  <a:pt x="848" y="2622"/>
                  <a:pt x="839" y="2578"/>
                </a:cubicBezTo>
                <a:lnTo>
                  <a:pt x="839" y="2578"/>
                </a:lnTo>
                <a:lnTo>
                  <a:pt x="852" y="2604"/>
                </a:lnTo>
                <a:cubicBezTo>
                  <a:pt x="863" y="2615"/>
                  <a:pt x="876" y="2623"/>
                  <a:pt x="893" y="2623"/>
                </a:cubicBezTo>
                <a:cubicBezTo>
                  <a:pt x="919" y="2623"/>
                  <a:pt x="954" y="2606"/>
                  <a:pt x="1008" y="2552"/>
                </a:cubicBezTo>
                <a:cubicBezTo>
                  <a:pt x="1074" y="2514"/>
                  <a:pt x="1134" y="2490"/>
                  <a:pt x="1166" y="2490"/>
                </a:cubicBezTo>
                <a:cubicBezTo>
                  <a:pt x="1178" y="2490"/>
                  <a:pt x="1186" y="2494"/>
                  <a:pt x="1189" y="2501"/>
                </a:cubicBezTo>
                <a:cubicBezTo>
                  <a:pt x="1191" y="2504"/>
                  <a:pt x="1193" y="2505"/>
                  <a:pt x="1197" y="2505"/>
                </a:cubicBezTo>
                <a:cubicBezTo>
                  <a:pt x="1221" y="2505"/>
                  <a:pt x="1285" y="2428"/>
                  <a:pt x="1319" y="2371"/>
                </a:cubicBezTo>
                <a:cubicBezTo>
                  <a:pt x="1326" y="2384"/>
                  <a:pt x="1332" y="2387"/>
                  <a:pt x="1345" y="2387"/>
                </a:cubicBezTo>
                <a:cubicBezTo>
                  <a:pt x="1358" y="2387"/>
                  <a:pt x="1378" y="2384"/>
                  <a:pt x="1410" y="2384"/>
                </a:cubicBezTo>
                <a:cubicBezTo>
                  <a:pt x="1442" y="2378"/>
                  <a:pt x="1461" y="2375"/>
                  <a:pt x="1472" y="2375"/>
                </a:cubicBezTo>
                <a:cubicBezTo>
                  <a:pt x="1488" y="2375"/>
                  <a:pt x="1488" y="2382"/>
                  <a:pt x="1488" y="2397"/>
                </a:cubicBezTo>
                <a:cubicBezTo>
                  <a:pt x="1481" y="2429"/>
                  <a:pt x="1478" y="2445"/>
                  <a:pt x="1481" y="2445"/>
                </a:cubicBezTo>
                <a:cubicBezTo>
                  <a:pt x="1485" y="2445"/>
                  <a:pt x="1494" y="2429"/>
                  <a:pt x="1514" y="2397"/>
                </a:cubicBezTo>
                <a:cubicBezTo>
                  <a:pt x="1523" y="2373"/>
                  <a:pt x="1540" y="2363"/>
                  <a:pt x="1558" y="2363"/>
                </a:cubicBezTo>
                <a:cubicBezTo>
                  <a:pt x="1587" y="2363"/>
                  <a:pt x="1617" y="2390"/>
                  <a:pt x="1617" y="2423"/>
                </a:cubicBezTo>
                <a:cubicBezTo>
                  <a:pt x="1617" y="2462"/>
                  <a:pt x="1643" y="2462"/>
                  <a:pt x="1695" y="2462"/>
                </a:cubicBezTo>
                <a:cubicBezTo>
                  <a:pt x="1710" y="2446"/>
                  <a:pt x="1735" y="2440"/>
                  <a:pt x="1762" y="2440"/>
                </a:cubicBezTo>
                <a:cubicBezTo>
                  <a:pt x="1782" y="2440"/>
                  <a:pt x="1804" y="2443"/>
                  <a:pt x="1825" y="2449"/>
                </a:cubicBezTo>
                <a:cubicBezTo>
                  <a:pt x="1849" y="2453"/>
                  <a:pt x="1866" y="2455"/>
                  <a:pt x="1878" y="2455"/>
                </a:cubicBezTo>
                <a:cubicBezTo>
                  <a:pt x="1904" y="2455"/>
                  <a:pt x="1907" y="2442"/>
                  <a:pt x="1916" y="2397"/>
                </a:cubicBezTo>
                <a:cubicBezTo>
                  <a:pt x="1923" y="2358"/>
                  <a:pt x="1936" y="2347"/>
                  <a:pt x="1955" y="2347"/>
                </a:cubicBezTo>
                <a:cubicBezTo>
                  <a:pt x="1969" y="2347"/>
                  <a:pt x="1985" y="2353"/>
                  <a:pt x="2007" y="2358"/>
                </a:cubicBezTo>
                <a:cubicBezTo>
                  <a:pt x="2033" y="2358"/>
                  <a:pt x="2058" y="2371"/>
                  <a:pt x="2058" y="2397"/>
                </a:cubicBezTo>
                <a:cubicBezTo>
                  <a:pt x="2058" y="2397"/>
                  <a:pt x="2071" y="2436"/>
                  <a:pt x="2097" y="2449"/>
                </a:cubicBezTo>
                <a:cubicBezTo>
                  <a:pt x="2123" y="2449"/>
                  <a:pt x="2149" y="2462"/>
                  <a:pt x="2136" y="2488"/>
                </a:cubicBezTo>
                <a:cubicBezTo>
                  <a:pt x="2136" y="2488"/>
                  <a:pt x="2149" y="2527"/>
                  <a:pt x="2201" y="2552"/>
                </a:cubicBezTo>
                <a:cubicBezTo>
                  <a:pt x="2240" y="2565"/>
                  <a:pt x="2292" y="2591"/>
                  <a:pt x="2279" y="2617"/>
                </a:cubicBezTo>
                <a:cubicBezTo>
                  <a:pt x="2290" y="2623"/>
                  <a:pt x="2296" y="2626"/>
                  <a:pt x="2301" y="2626"/>
                </a:cubicBezTo>
                <a:cubicBezTo>
                  <a:pt x="2307" y="2626"/>
                  <a:pt x="2310" y="2620"/>
                  <a:pt x="2318" y="2604"/>
                </a:cubicBezTo>
                <a:cubicBezTo>
                  <a:pt x="2324" y="2591"/>
                  <a:pt x="2337" y="2578"/>
                  <a:pt x="2358" y="2578"/>
                </a:cubicBezTo>
                <a:cubicBezTo>
                  <a:pt x="2379" y="2578"/>
                  <a:pt x="2409" y="2591"/>
                  <a:pt x="2448" y="2630"/>
                </a:cubicBezTo>
                <a:cubicBezTo>
                  <a:pt x="2479" y="2651"/>
                  <a:pt x="2528" y="2689"/>
                  <a:pt x="2559" y="2689"/>
                </a:cubicBezTo>
                <a:cubicBezTo>
                  <a:pt x="2566" y="2689"/>
                  <a:pt x="2572" y="2687"/>
                  <a:pt x="2577" y="2682"/>
                </a:cubicBezTo>
                <a:cubicBezTo>
                  <a:pt x="2590" y="2695"/>
                  <a:pt x="2590" y="2695"/>
                  <a:pt x="2577" y="2721"/>
                </a:cubicBezTo>
                <a:cubicBezTo>
                  <a:pt x="2549" y="2759"/>
                  <a:pt x="2569" y="2783"/>
                  <a:pt x="2612" y="2783"/>
                </a:cubicBezTo>
                <a:cubicBezTo>
                  <a:pt x="2628" y="2783"/>
                  <a:pt x="2647" y="2780"/>
                  <a:pt x="2668" y="2773"/>
                </a:cubicBezTo>
                <a:cubicBezTo>
                  <a:pt x="2672" y="2766"/>
                  <a:pt x="2676" y="2763"/>
                  <a:pt x="2681" y="2763"/>
                </a:cubicBezTo>
                <a:cubicBezTo>
                  <a:pt x="2694" y="2763"/>
                  <a:pt x="2707" y="2784"/>
                  <a:pt x="2707" y="2812"/>
                </a:cubicBezTo>
                <a:cubicBezTo>
                  <a:pt x="2707" y="2812"/>
                  <a:pt x="2719" y="2818"/>
                  <a:pt x="2738" y="2818"/>
                </a:cubicBezTo>
                <a:cubicBezTo>
                  <a:pt x="2747" y="2818"/>
                  <a:pt x="2759" y="2816"/>
                  <a:pt x="2772" y="2812"/>
                </a:cubicBezTo>
                <a:cubicBezTo>
                  <a:pt x="2811" y="2812"/>
                  <a:pt x="2811" y="2812"/>
                  <a:pt x="2824" y="2864"/>
                </a:cubicBezTo>
                <a:cubicBezTo>
                  <a:pt x="2811" y="2890"/>
                  <a:pt x="2824" y="2903"/>
                  <a:pt x="2850" y="2929"/>
                </a:cubicBezTo>
                <a:cubicBezTo>
                  <a:pt x="2915" y="2929"/>
                  <a:pt x="3109" y="3136"/>
                  <a:pt x="3109" y="3188"/>
                </a:cubicBezTo>
                <a:cubicBezTo>
                  <a:pt x="3125" y="3183"/>
                  <a:pt x="3135" y="3179"/>
                  <a:pt x="3141" y="3179"/>
                </a:cubicBezTo>
                <a:cubicBezTo>
                  <a:pt x="3150" y="3179"/>
                  <a:pt x="3153" y="3186"/>
                  <a:pt x="3161" y="3201"/>
                </a:cubicBezTo>
                <a:cubicBezTo>
                  <a:pt x="3147" y="3235"/>
                  <a:pt x="3152" y="3251"/>
                  <a:pt x="3166" y="3251"/>
                </a:cubicBezTo>
                <a:cubicBezTo>
                  <a:pt x="3180" y="3251"/>
                  <a:pt x="3201" y="3238"/>
                  <a:pt x="3226" y="3214"/>
                </a:cubicBezTo>
                <a:lnTo>
                  <a:pt x="3200" y="3201"/>
                </a:lnTo>
                <a:lnTo>
                  <a:pt x="3187" y="3175"/>
                </a:lnTo>
                <a:cubicBezTo>
                  <a:pt x="3198" y="3167"/>
                  <a:pt x="3209" y="3163"/>
                  <a:pt x="3219" y="3163"/>
                </a:cubicBezTo>
                <a:cubicBezTo>
                  <a:pt x="3255" y="3163"/>
                  <a:pt x="3274" y="3212"/>
                  <a:pt x="3213" y="3253"/>
                </a:cubicBezTo>
                <a:cubicBezTo>
                  <a:pt x="3197" y="3293"/>
                  <a:pt x="3191" y="3308"/>
                  <a:pt x="3203" y="3308"/>
                </a:cubicBezTo>
                <a:cubicBezTo>
                  <a:pt x="3211" y="3308"/>
                  <a:pt x="3227" y="3302"/>
                  <a:pt x="3252" y="3292"/>
                </a:cubicBezTo>
                <a:cubicBezTo>
                  <a:pt x="3261" y="3290"/>
                  <a:pt x="3269" y="3288"/>
                  <a:pt x="3276" y="3288"/>
                </a:cubicBezTo>
                <a:cubicBezTo>
                  <a:pt x="3311" y="3288"/>
                  <a:pt x="3323" y="3314"/>
                  <a:pt x="3291" y="3357"/>
                </a:cubicBezTo>
                <a:cubicBezTo>
                  <a:pt x="3258" y="3381"/>
                  <a:pt x="3246" y="3390"/>
                  <a:pt x="3261" y="3390"/>
                </a:cubicBezTo>
                <a:cubicBezTo>
                  <a:pt x="3270" y="3390"/>
                  <a:pt x="3288" y="3387"/>
                  <a:pt x="3317" y="3383"/>
                </a:cubicBezTo>
                <a:cubicBezTo>
                  <a:pt x="3347" y="3373"/>
                  <a:pt x="3374" y="3369"/>
                  <a:pt x="3396" y="3369"/>
                </a:cubicBezTo>
                <a:cubicBezTo>
                  <a:pt x="3467" y="3369"/>
                  <a:pt x="3487" y="3414"/>
                  <a:pt x="3407" y="3473"/>
                </a:cubicBezTo>
                <a:cubicBezTo>
                  <a:pt x="3368" y="3499"/>
                  <a:pt x="3356" y="3551"/>
                  <a:pt x="3368" y="3564"/>
                </a:cubicBezTo>
                <a:cubicBezTo>
                  <a:pt x="3372" y="3572"/>
                  <a:pt x="3378" y="3575"/>
                  <a:pt x="3384" y="3575"/>
                </a:cubicBezTo>
                <a:cubicBezTo>
                  <a:pt x="3398" y="3575"/>
                  <a:pt x="3415" y="3560"/>
                  <a:pt x="3433" y="3551"/>
                </a:cubicBezTo>
                <a:cubicBezTo>
                  <a:pt x="3449" y="3530"/>
                  <a:pt x="3460" y="3520"/>
                  <a:pt x="3467" y="3520"/>
                </a:cubicBezTo>
                <a:cubicBezTo>
                  <a:pt x="3476" y="3520"/>
                  <a:pt x="3475" y="3543"/>
                  <a:pt x="3459" y="3590"/>
                </a:cubicBezTo>
                <a:cubicBezTo>
                  <a:pt x="3420" y="3707"/>
                  <a:pt x="3459" y="3746"/>
                  <a:pt x="3550" y="3785"/>
                </a:cubicBezTo>
                <a:cubicBezTo>
                  <a:pt x="3638" y="3828"/>
                  <a:pt x="3679" y="3881"/>
                  <a:pt x="3635" y="3881"/>
                </a:cubicBezTo>
                <a:cubicBezTo>
                  <a:pt x="3627" y="3881"/>
                  <a:pt x="3616" y="3880"/>
                  <a:pt x="3602" y="3875"/>
                </a:cubicBezTo>
                <a:cubicBezTo>
                  <a:pt x="3570" y="3870"/>
                  <a:pt x="3551" y="3867"/>
                  <a:pt x="3543" y="3867"/>
                </a:cubicBezTo>
                <a:cubicBezTo>
                  <a:pt x="3533" y="3867"/>
                  <a:pt x="3546" y="3873"/>
                  <a:pt x="3576" y="3888"/>
                </a:cubicBezTo>
                <a:cubicBezTo>
                  <a:pt x="3602" y="3927"/>
                  <a:pt x="3628" y="3979"/>
                  <a:pt x="3641" y="3992"/>
                </a:cubicBezTo>
                <a:cubicBezTo>
                  <a:pt x="3649" y="4008"/>
                  <a:pt x="3667" y="4019"/>
                  <a:pt x="3685" y="4019"/>
                </a:cubicBezTo>
                <a:cubicBezTo>
                  <a:pt x="3697" y="4019"/>
                  <a:pt x="3709" y="4015"/>
                  <a:pt x="3719" y="4005"/>
                </a:cubicBezTo>
                <a:lnTo>
                  <a:pt x="3719" y="4005"/>
                </a:lnTo>
                <a:cubicBezTo>
                  <a:pt x="3680" y="4070"/>
                  <a:pt x="3680" y="4122"/>
                  <a:pt x="3758" y="4135"/>
                </a:cubicBezTo>
                <a:lnTo>
                  <a:pt x="3784" y="4187"/>
                </a:lnTo>
                <a:cubicBezTo>
                  <a:pt x="3796" y="4213"/>
                  <a:pt x="3796" y="4213"/>
                  <a:pt x="3835" y="4213"/>
                </a:cubicBezTo>
                <a:cubicBezTo>
                  <a:pt x="3887" y="4226"/>
                  <a:pt x="3861" y="4265"/>
                  <a:pt x="3848" y="4290"/>
                </a:cubicBezTo>
                <a:cubicBezTo>
                  <a:pt x="3837" y="4324"/>
                  <a:pt x="3826" y="4358"/>
                  <a:pt x="3840" y="4358"/>
                </a:cubicBezTo>
                <a:cubicBezTo>
                  <a:pt x="3842" y="4358"/>
                  <a:pt x="3845" y="4357"/>
                  <a:pt x="3848" y="4355"/>
                </a:cubicBezTo>
                <a:cubicBezTo>
                  <a:pt x="3853" y="4353"/>
                  <a:pt x="3859" y="4352"/>
                  <a:pt x="3866" y="4352"/>
                </a:cubicBezTo>
                <a:cubicBezTo>
                  <a:pt x="3894" y="4352"/>
                  <a:pt x="3934" y="4371"/>
                  <a:pt x="3965" y="4381"/>
                </a:cubicBezTo>
                <a:cubicBezTo>
                  <a:pt x="4010" y="4381"/>
                  <a:pt x="3997" y="4410"/>
                  <a:pt x="3968" y="4410"/>
                </a:cubicBezTo>
                <a:cubicBezTo>
                  <a:pt x="3963" y="4410"/>
                  <a:pt x="3958" y="4409"/>
                  <a:pt x="3952" y="4407"/>
                </a:cubicBezTo>
                <a:cubicBezTo>
                  <a:pt x="3926" y="4433"/>
                  <a:pt x="3926" y="4433"/>
                  <a:pt x="3926" y="4485"/>
                </a:cubicBezTo>
                <a:cubicBezTo>
                  <a:pt x="3937" y="4507"/>
                  <a:pt x="3958" y="4540"/>
                  <a:pt x="3980" y="4540"/>
                </a:cubicBezTo>
                <a:cubicBezTo>
                  <a:pt x="3984" y="4540"/>
                  <a:pt x="3988" y="4539"/>
                  <a:pt x="3991" y="4537"/>
                </a:cubicBezTo>
                <a:cubicBezTo>
                  <a:pt x="3992" y="4536"/>
                  <a:pt x="3994" y="4536"/>
                  <a:pt x="3995" y="4536"/>
                </a:cubicBezTo>
                <a:cubicBezTo>
                  <a:pt x="4024" y="4536"/>
                  <a:pt x="4094" y="4655"/>
                  <a:pt x="4082" y="4693"/>
                </a:cubicBezTo>
                <a:cubicBezTo>
                  <a:pt x="4082" y="4693"/>
                  <a:pt x="4095" y="4719"/>
                  <a:pt x="4121" y="4731"/>
                </a:cubicBezTo>
                <a:cubicBezTo>
                  <a:pt x="4134" y="4757"/>
                  <a:pt x="4173" y="4770"/>
                  <a:pt x="4186" y="4783"/>
                </a:cubicBezTo>
                <a:cubicBezTo>
                  <a:pt x="4186" y="4783"/>
                  <a:pt x="4199" y="4809"/>
                  <a:pt x="4237" y="4809"/>
                </a:cubicBezTo>
                <a:cubicBezTo>
                  <a:pt x="4250" y="4835"/>
                  <a:pt x="4263" y="4848"/>
                  <a:pt x="4237" y="4874"/>
                </a:cubicBezTo>
                <a:cubicBezTo>
                  <a:pt x="4259" y="4870"/>
                  <a:pt x="4274" y="4867"/>
                  <a:pt x="4282" y="4867"/>
                </a:cubicBezTo>
                <a:cubicBezTo>
                  <a:pt x="4298" y="4867"/>
                  <a:pt x="4289" y="4878"/>
                  <a:pt x="4263" y="4913"/>
                </a:cubicBezTo>
                <a:cubicBezTo>
                  <a:pt x="4231" y="4938"/>
                  <a:pt x="4218" y="4947"/>
                  <a:pt x="4231" y="4947"/>
                </a:cubicBezTo>
                <a:cubicBezTo>
                  <a:pt x="4238" y="4947"/>
                  <a:pt x="4253" y="4944"/>
                  <a:pt x="4276" y="4939"/>
                </a:cubicBezTo>
                <a:cubicBezTo>
                  <a:pt x="4328" y="4939"/>
                  <a:pt x="4328" y="4939"/>
                  <a:pt x="4315" y="4978"/>
                </a:cubicBezTo>
                <a:cubicBezTo>
                  <a:pt x="4294" y="4988"/>
                  <a:pt x="4299" y="5007"/>
                  <a:pt x="4315" y="5007"/>
                </a:cubicBezTo>
                <a:cubicBezTo>
                  <a:pt x="4319" y="5007"/>
                  <a:pt x="4323" y="5006"/>
                  <a:pt x="4328" y="5004"/>
                </a:cubicBezTo>
                <a:cubicBezTo>
                  <a:pt x="4340" y="4999"/>
                  <a:pt x="4353" y="4997"/>
                  <a:pt x="4364" y="4997"/>
                </a:cubicBezTo>
                <a:cubicBezTo>
                  <a:pt x="4413" y="4997"/>
                  <a:pt x="4448" y="5037"/>
                  <a:pt x="4406" y="5069"/>
                </a:cubicBezTo>
                <a:cubicBezTo>
                  <a:pt x="4406" y="5069"/>
                  <a:pt x="4419" y="5082"/>
                  <a:pt x="4471" y="5082"/>
                </a:cubicBezTo>
                <a:cubicBezTo>
                  <a:pt x="4495" y="5077"/>
                  <a:pt x="4510" y="5074"/>
                  <a:pt x="4517" y="5074"/>
                </a:cubicBezTo>
                <a:cubicBezTo>
                  <a:pt x="4529" y="5074"/>
                  <a:pt x="4517" y="5083"/>
                  <a:pt x="4484" y="5108"/>
                </a:cubicBezTo>
                <a:cubicBezTo>
                  <a:pt x="4455" y="5146"/>
                  <a:pt x="4455" y="5170"/>
                  <a:pt x="4482" y="5170"/>
                </a:cubicBezTo>
                <a:cubicBezTo>
                  <a:pt x="4492" y="5170"/>
                  <a:pt x="4505" y="5166"/>
                  <a:pt x="4523" y="5160"/>
                </a:cubicBezTo>
                <a:cubicBezTo>
                  <a:pt x="4523" y="5160"/>
                  <a:pt x="4562" y="5160"/>
                  <a:pt x="4562" y="5198"/>
                </a:cubicBezTo>
                <a:cubicBezTo>
                  <a:pt x="4562" y="5253"/>
                  <a:pt x="4617" y="5353"/>
                  <a:pt x="4657" y="5353"/>
                </a:cubicBezTo>
                <a:cubicBezTo>
                  <a:pt x="4665" y="5353"/>
                  <a:pt x="4672" y="5349"/>
                  <a:pt x="4678" y="5341"/>
                </a:cubicBezTo>
                <a:lnTo>
                  <a:pt x="4704" y="5367"/>
                </a:lnTo>
                <a:cubicBezTo>
                  <a:pt x="4717" y="5432"/>
                  <a:pt x="4743" y="5445"/>
                  <a:pt x="4782" y="5445"/>
                </a:cubicBezTo>
                <a:lnTo>
                  <a:pt x="4821" y="5445"/>
                </a:lnTo>
                <a:cubicBezTo>
                  <a:pt x="4795" y="5458"/>
                  <a:pt x="4795" y="5497"/>
                  <a:pt x="4808" y="5523"/>
                </a:cubicBezTo>
                <a:cubicBezTo>
                  <a:pt x="4814" y="5528"/>
                  <a:pt x="4817" y="5531"/>
                  <a:pt x="4820" y="5531"/>
                </a:cubicBezTo>
                <a:cubicBezTo>
                  <a:pt x="4826" y="5531"/>
                  <a:pt x="4832" y="5525"/>
                  <a:pt x="4847" y="5510"/>
                </a:cubicBezTo>
                <a:cubicBezTo>
                  <a:pt x="4847" y="5492"/>
                  <a:pt x="4852" y="5485"/>
                  <a:pt x="4859" y="5485"/>
                </a:cubicBezTo>
                <a:cubicBezTo>
                  <a:pt x="4868" y="5485"/>
                  <a:pt x="4879" y="5495"/>
                  <a:pt x="4886" y="5510"/>
                </a:cubicBezTo>
                <a:cubicBezTo>
                  <a:pt x="4899" y="5523"/>
                  <a:pt x="4899" y="5562"/>
                  <a:pt x="4886" y="5588"/>
                </a:cubicBezTo>
                <a:lnTo>
                  <a:pt x="4899" y="5600"/>
                </a:lnTo>
                <a:cubicBezTo>
                  <a:pt x="4917" y="5583"/>
                  <a:pt x="4931" y="5576"/>
                  <a:pt x="4940" y="5576"/>
                </a:cubicBezTo>
                <a:cubicBezTo>
                  <a:pt x="4951" y="5576"/>
                  <a:pt x="4952" y="5586"/>
                  <a:pt x="4938" y="5600"/>
                </a:cubicBezTo>
                <a:cubicBezTo>
                  <a:pt x="4938" y="5639"/>
                  <a:pt x="4964" y="5652"/>
                  <a:pt x="4977" y="5665"/>
                </a:cubicBezTo>
                <a:cubicBezTo>
                  <a:pt x="4984" y="5659"/>
                  <a:pt x="4989" y="5656"/>
                  <a:pt x="4992" y="5656"/>
                </a:cubicBezTo>
                <a:cubicBezTo>
                  <a:pt x="4999" y="5656"/>
                  <a:pt x="4997" y="5668"/>
                  <a:pt x="4987" y="5668"/>
                </a:cubicBezTo>
                <a:cubicBezTo>
                  <a:pt x="4984" y="5668"/>
                  <a:pt x="4981" y="5667"/>
                  <a:pt x="4977" y="5665"/>
                </a:cubicBezTo>
                <a:lnTo>
                  <a:pt x="4964" y="5691"/>
                </a:lnTo>
                <a:cubicBezTo>
                  <a:pt x="4964" y="5706"/>
                  <a:pt x="4966" y="5711"/>
                  <a:pt x="4969" y="5711"/>
                </a:cubicBezTo>
                <a:cubicBezTo>
                  <a:pt x="4975" y="5711"/>
                  <a:pt x="4986" y="5695"/>
                  <a:pt x="5003" y="5678"/>
                </a:cubicBezTo>
                <a:cubicBezTo>
                  <a:pt x="5003" y="5678"/>
                  <a:pt x="5016" y="5691"/>
                  <a:pt x="5042" y="5717"/>
                </a:cubicBezTo>
                <a:cubicBezTo>
                  <a:pt x="5048" y="5724"/>
                  <a:pt x="5058" y="5730"/>
                  <a:pt x="5066" y="5730"/>
                </a:cubicBezTo>
                <a:cubicBezTo>
                  <a:pt x="5074" y="5730"/>
                  <a:pt x="5081" y="5724"/>
                  <a:pt x="5081" y="5704"/>
                </a:cubicBezTo>
                <a:cubicBezTo>
                  <a:pt x="5091" y="5683"/>
                  <a:pt x="5110" y="5662"/>
                  <a:pt x="5124" y="5662"/>
                </a:cubicBezTo>
                <a:cubicBezTo>
                  <a:pt x="5127" y="5662"/>
                  <a:pt x="5130" y="5663"/>
                  <a:pt x="5132" y="5665"/>
                </a:cubicBezTo>
                <a:cubicBezTo>
                  <a:pt x="5136" y="5659"/>
                  <a:pt x="5139" y="5656"/>
                  <a:pt x="5142" y="5656"/>
                </a:cubicBezTo>
                <a:cubicBezTo>
                  <a:pt x="5148" y="5656"/>
                  <a:pt x="5151" y="5668"/>
                  <a:pt x="5142" y="5668"/>
                </a:cubicBezTo>
                <a:cubicBezTo>
                  <a:pt x="5139" y="5668"/>
                  <a:pt x="5136" y="5667"/>
                  <a:pt x="5132" y="5665"/>
                </a:cubicBezTo>
                <a:cubicBezTo>
                  <a:pt x="5119" y="5691"/>
                  <a:pt x="5094" y="5717"/>
                  <a:pt x="5119" y="5730"/>
                </a:cubicBezTo>
                <a:cubicBezTo>
                  <a:pt x="5132" y="5743"/>
                  <a:pt x="5119" y="5769"/>
                  <a:pt x="5119" y="5769"/>
                </a:cubicBezTo>
                <a:cubicBezTo>
                  <a:pt x="5075" y="5803"/>
                  <a:pt x="5146" y="5837"/>
                  <a:pt x="5192" y="5837"/>
                </a:cubicBezTo>
                <a:cubicBezTo>
                  <a:pt x="5199" y="5837"/>
                  <a:pt x="5205" y="5836"/>
                  <a:pt x="5210" y="5834"/>
                </a:cubicBezTo>
                <a:cubicBezTo>
                  <a:pt x="5235" y="5824"/>
                  <a:pt x="5255" y="5818"/>
                  <a:pt x="5267" y="5818"/>
                </a:cubicBezTo>
                <a:cubicBezTo>
                  <a:pt x="5287" y="5818"/>
                  <a:pt x="5291" y="5833"/>
                  <a:pt x="5275" y="5873"/>
                </a:cubicBezTo>
                <a:cubicBezTo>
                  <a:pt x="5261" y="5891"/>
                  <a:pt x="5262" y="5900"/>
                  <a:pt x="5272" y="5900"/>
                </a:cubicBezTo>
                <a:cubicBezTo>
                  <a:pt x="5290" y="5900"/>
                  <a:pt x="5337" y="5871"/>
                  <a:pt x="5379" y="5821"/>
                </a:cubicBezTo>
                <a:lnTo>
                  <a:pt x="5444" y="5743"/>
                </a:lnTo>
                <a:lnTo>
                  <a:pt x="5405" y="5834"/>
                </a:lnTo>
                <a:cubicBezTo>
                  <a:pt x="5378" y="5913"/>
                  <a:pt x="5370" y="5939"/>
                  <a:pt x="5396" y="5939"/>
                </a:cubicBezTo>
                <a:cubicBezTo>
                  <a:pt x="5408" y="5939"/>
                  <a:pt x="5428" y="5933"/>
                  <a:pt x="5457" y="5925"/>
                </a:cubicBezTo>
                <a:cubicBezTo>
                  <a:pt x="5522" y="5925"/>
                  <a:pt x="5522" y="5925"/>
                  <a:pt x="5509" y="5951"/>
                </a:cubicBezTo>
                <a:cubicBezTo>
                  <a:pt x="5496" y="5977"/>
                  <a:pt x="5522" y="5990"/>
                  <a:pt x="5586" y="6016"/>
                </a:cubicBezTo>
                <a:cubicBezTo>
                  <a:pt x="5631" y="6023"/>
                  <a:pt x="5659" y="6031"/>
                  <a:pt x="5674" y="6031"/>
                </a:cubicBezTo>
                <a:cubicBezTo>
                  <a:pt x="5686" y="6031"/>
                  <a:pt x="5690" y="6027"/>
                  <a:pt x="5690" y="6016"/>
                </a:cubicBezTo>
                <a:lnTo>
                  <a:pt x="5742" y="6016"/>
                </a:lnTo>
                <a:cubicBezTo>
                  <a:pt x="5748" y="6049"/>
                  <a:pt x="5761" y="6064"/>
                  <a:pt x="5772" y="6064"/>
                </a:cubicBezTo>
                <a:cubicBezTo>
                  <a:pt x="5788" y="6064"/>
                  <a:pt x="5801" y="6039"/>
                  <a:pt x="5794" y="6003"/>
                </a:cubicBezTo>
                <a:lnTo>
                  <a:pt x="5846" y="6003"/>
                </a:lnTo>
                <a:lnTo>
                  <a:pt x="5833" y="6041"/>
                </a:lnTo>
                <a:cubicBezTo>
                  <a:pt x="5833" y="6054"/>
                  <a:pt x="5846" y="6067"/>
                  <a:pt x="5885" y="6067"/>
                </a:cubicBezTo>
                <a:cubicBezTo>
                  <a:pt x="5924" y="6080"/>
                  <a:pt x="5988" y="6093"/>
                  <a:pt x="6079" y="6093"/>
                </a:cubicBezTo>
                <a:cubicBezTo>
                  <a:pt x="6313" y="6080"/>
                  <a:pt x="6339" y="6067"/>
                  <a:pt x="6326" y="6003"/>
                </a:cubicBezTo>
                <a:cubicBezTo>
                  <a:pt x="6332" y="5970"/>
                  <a:pt x="6342" y="5954"/>
                  <a:pt x="6352" y="5954"/>
                </a:cubicBezTo>
                <a:cubicBezTo>
                  <a:pt x="6361" y="5954"/>
                  <a:pt x="6371" y="5970"/>
                  <a:pt x="6378" y="6003"/>
                </a:cubicBezTo>
                <a:cubicBezTo>
                  <a:pt x="6378" y="6021"/>
                  <a:pt x="6397" y="6039"/>
                  <a:pt x="6404" y="6039"/>
                </a:cubicBezTo>
                <a:cubicBezTo>
                  <a:pt x="6407" y="6039"/>
                  <a:pt x="6407" y="6036"/>
                  <a:pt x="6404" y="6029"/>
                </a:cubicBezTo>
                <a:cubicBezTo>
                  <a:pt x="6404" y="6029"/>
                  <a:pt x="6417" y="6025"/>
                  <a:pt x="6433" y="6025"/>
                </a:cubicBezTo>
                <a:cubicBezTo>
                  <a:pt x="6449" y="6025"/>
                  <a:pt x="6468" y="6029"/>
                  <a:pt x="6481" y="6041"/>
                </a:cubicBezTo>
                <a:cubicBezTo>
                  <a:pt x="6509" y="6053"/>
                  <a:pt x="6531" y="6058"/>
                  <a:pt x="6547" y="6058"/>
                </a:cubicBezTo>
                <a:cubicBezTo>
                  <a:pt x="6584" y="6058"/>
                  <a:pt x="6594" y="6034"/>
                  <a:pt x="6585" y="6016"/>
                </a:cubicBezTo>
                <a:cubicBezTo>
                  <a:pt x="6562" y="5992"/>
                  <a:pt x="6557" y="5985"/>
                  <a:pt x="6562" y="5985"/>
                </a:cubicBezTo>
                <a:cubicBezTo>
                  <a:pt x="6569" y="5985"/>
                  <a:pt x="6590" y="5995"/>
                  <a:pt x="6611" y="6003"/>
                </a:cubicBezTo>
                <a:cubicBezTo>
                  <a:pt x="6627" y="6019"/>
                  <a:pt x="6648" y="6030"/>
                  <a:pt x="6659" y="6030"/>
                </a:cubicBezTo>
                <a:cubicBezTo>
                  <a:pt x="6665" y="6030"/>
                  <a:pt x="6668" y="6025"/>
                  <a:pt x="6663" y="6016"/>
                </a:cubicBezTo>
                <a:cubicBezTo>
                  <a:pt x="6676" y="6003"/>
                  <a:pt x="6702" y="5964"/>
                  <a:pt x="6741" y="5951"/>
                </a:cubicBezTo>
                <a:cubicBezTo>
                  <a:pt x="6760" y="5938"/>
                  <a:pt x="6780" y="5931"/>
                  <a:pt x="6796" y="5931"/>
                </a:cubicBezTo>
                <a:cubicBezTo>
                  <a:pt x="6812" y="5931"/>
                  <a:pt x="6825" y="5938"/>
                  <a:pt x="6832" y="5951"/>
                </a:cubicBezTo>
                <a:cubicBezTo>
                  <a:pt x="6832" y="5951"/>
                  <a:pt x="6858" y="5938"/>
                  <a:pt x="6883" y="5925"/>
                </a:cubicBezTo>
                <a:cubicBezTo>
                  <a:pt x="6870" y="5899"/>
                  <a:pt x="6909" y="5886"/>
                  <a:pt x="6961" y="5860"/>
                </a:cubicBezTo>
                <a:cubicBezTo>
                  <a:pt x="6985" y="5844"/>
                  <a:pt x="7004" y="5833"/>
                  <a:pt x="7019" y="5833"/>
                </a:cubicBezTo>
                <a:cubicBezTo>
                  <a:pt x="7027" y="5833"/>
                  <a:pt x="7034" y="5837"/>
                  <a:pt x="7039" y="5847"/>
                </a:cubicBezTo>
                <a:cubicBezTo>
                  <a:pt x="7034" y="5862"/>
                  <a:pt x="7035" y="5870"/>
                  <a:pt x="7040" y="5870"/>
                </a:cubicBezTo>
                <a:cubicBezTo>
                  <a:pt x="7047" y="5870"/>
                  <a:pt x="7062" y="5852"/>
                  <a:pt x="7078" y="5821"/>
                </a:cubicBezTo>
                <a:cubicBezTo>
                  <a:pt x="7104" y="5808"/>
                  <a:pt x="7091" y="5743"/>
                  <a:pt x="7117" y="5730"/>
                </a:cubicBezTo>
                <a:cubicBezTo>
                  <a:pt x="7091" y="5704"/>
                  <a:pt x="7104" y="5665"/>
                  <a:pt x="7117" y="5639"/>
                </a:cubicBezTo>
                <a:lnTo>
                  <a:pt x="7143" y="5665"/>
                </a:lnTo>
                <a:lnTo>
                  <a:pt x="7169" y="5717"/>
                </a:lnTo>
                <a:cubicBezTo>
                  <a:pt x="7195" y="5704"/>
                  <a:pt x="7221" y="5691"/>
                  <a:pt x="7195" y="5665"/>
                </a:cubicBezTo>
                <a:lnTo>
                  <a:pt x="7195" y="5665"/>
                </a:lnTo>
                <a:cubicBezTo>
                  <a:pt x="7205" y="5669"/>
                  <a:pt x="7215" y="5670"/>
                  <a:pt x="7224" y="5670"/>
                </a:cubicBezTo>
                <a:cubicBezTo>
                  <a:pt x="7248" y="5670"/>
                  <a:pt x="7270" y="5658"/>
                  <a:pt x="7298" y="5639"/>
                </a:cubicBezTo>
                <a:cubicBezTo>
                  <a:pt x="7337" y="5600"/>
                  <a:pt x="7376" y="5575"/>
                  <a:pt x="7376" y="5523"/>
                </a:cubicBezTo>
                <a:cubicBezTo>
                  <a:pt x="7386" y="5529"/>
                  <a:pt x="7397" y="5531"/>
                  <a:pt x="7408" y="5531"/>
                </a:cubicBezTo>
                <a:cubicBezTo>
                  <a:pt x="7470" y="5531"/>
                  <a:pt x="7543" y="5448"/>
                  <a:pt x="7532" y="5393"/>
                </a:cubicBezTo>
                <a:cubicBezTo>
                  <a:pt x="7506" y="5367"/>
                  <a:pt x="7519" y="5354"/>
                  <a:pt x="7558" y="5354"/>
                </a:cubicBezTo>
                <a:cubicBezTo>
                  <a:pt x="7597" y="5354"/>
                  <a:pt x="7597" y="5354"/>
                  <a:pt x="7597" y="5315"/>
                </a:cubicBezTo>
                <a:cubicBezTo>
                  <a:pt x="7597" y="5292"/>
                  <a:pt x="7611" y="5287"/>
                  <a:pt x="7630" y="5287"/>
                </a:cubicBezTo>
                <a:cubicBezTo>
                  <a:pt x="7644" y="5287"/>
                  <a:pt x="7659" y="5289"/>
                  <a:pt x="7675" y="5289"/>
                </a:cubicBezTo>
                <a:cubicBezTo>
                  <a:pt x="7693" y="5296"/>
                  <a:pt x="7707" y="5300"/>
                  <a:pt x="7718" y="5300"/>
                </a:cubicBezTo>
                <a:cubicBezTo>
                  <a:pt x="7746" y="5300"/>
                  <a:pt x="7752" y="5278"/>
                  <a:pt x="7752" y="5250"/>
                </a:cubicBezTo>
                <a:cubicBezTo>
                  <a:pt x="7765" y="5185"/>
                  <a:pt x="7791" y="5147"/>
                  <a:pt x="7804" y="5134"/>
                </a:cubicBezTo>
                <a:cubicBezTo>
                  <a:pt x="7817" y="5069"/>
                  <a:pt x="7830" y="5056"/>
                  <a:pt x="7791" y="5056"/>
                </a:cubicBezTo>
                <a:cubicBezTo>
                  <a:pt x="7765" y="5030"/>
                  <a:pt x="7752" y="4991"/>
                  <a:pt x="7752" y="4991"/>
                </a:cubicBezTo>
                <a:cubicBezTo>
                  <a:pt x="7759" y="4965"/>
                  <a:pt x="7765" y="4955"/>
                  <a:pt x="7769" y="4955"/>
                </a:cubicBezTo>
                <a:cubicBezTo>
                  <a:pt x="7772" y="4955"/>
                  <a:pt x="7772" y="4965"/>
                  <a:pt x="7765" y="4978"/>
                </a:cubicBezTo>
                <a:cubicBezTo>
                  <a:pt x="7765" y="5013"/>
                  <a:pt x="7771" y="5018"/>
                  <a:pt x="7787" y="5018"/>
                </a:cubicBezTo>
                <a:cubicBezTo>
                  <a:pt x="7794" y="5018"/>
                  <a:pt x="7804" y="5017"/>
                  <a:pt x="7817" y="5017"/>
                </a:cubicBezTo>
                <a:cubicBezTo>
                  <a:pt x="7856" y="5017"/>
                  <a:pt x="7895" y="4965"/>
                  <a:pt x="7908" y="4952"/>
                </a:cubicBezTo>
                <a:cubicBezTo>
                  <a:pt x="7921" y="4926"/>
                  <a:pt x="7947" y="4887"/>
                  <a:pt x="7960" y="4861"/>
                </a:cubicBezTo>
                <a:cubicBezTo>
                  <a:pt x="8025" y="4822"/>
                  <a:pt x="8038" y="4796"/>
                  <a:pt x="8012" y="4783"/>
                </a:cubicBezTo>
                <a:cubicBezTo>
                  <a:pt x="7979" y="4759"/>
                  <a:pt x="7967" y="4750"/>
                  <a:pt x="7969" y="4750"/>
                </a:cubicBezTo>
                <a:lnTo>
                  <a:pt x="7969" y="4750"/>
                </a:lnTo>
                <a:cubicBezTo>
                  <a:pt x="7970" y="4750"/>
                  <a:pt x="7976" y="4753"/>
                  <a:pt x="7986" y="4757"/>
                </a:cubicBezTo>
                <a:cubicBezTo>
                  <a:pt x="7988" y="4758"/>
                  <a:pt x="7989" y="4758"/>
                  <a:pt x="7991" y="4758"/>
                </a:cubicBezTo>
                <a:cubicBezTo>
                  <a:pt x="8058" y="4758"/>
                  <a:pt x="8192" y="4523"/>
                  <a:pt x="8155" y="4472"/>
                </a:cubicBezTo>
                <a:lnTo>
                  <a:pt x="8155" y="4472"/>
                </a:lnTo>
                <a:lnTo>
                  <a:pt x="8180" y="4485"/>
                </a:lnTo>
                <a:cubicBezTo>
                  <a:pt x="8187" y="4492"/>
                  <a:pt x="8193" y="4495"/>
                  <a:pt x="8199" y="4495"/>
                </a:cubicBezTo>
                <a:cubicBezTo>
                  <a:pt x="8214" y="4495"/>
                  <a:pt x="8226" y="4471"/>
                  <a:pt x="8245" y="4433"/>
                </a:cubicBezTo>
                <a:cubicBezTo>
                  <a:pt x="8258" y="4407"/>
                  <a:pt x="8271" y="4303"/>
                  <a:pt x="8297" y="4239"/>
                </a:cubicBezTo>
                <a:cubicBezTo>
                  <a:pt x="8349" y="4148"/>
                  <a:pt x="8375" y="4070"/>
                  <a:pt x="8349" y="4057"/>
                </a:cubicBezTo>
                <a:cubicBezTo>
                  <a:pt x="8349" y="4042"/>
                  <a:pt x="8349" y="4036"/>
                  <a:pt x="8357" y="4036"/>
                </a:cubicBezTo>
                <a:cubicBezTo>
                  <a:pt x="8362" y="4036"/>
                  <a:pt x="8372" y="4039"/>
                  <a:pt x="8388" y="4044"/>
                </a:cubicBezTo>
                <a:cubicBezTo>
                  <a:pt x="8393" y="4058"/>
                  <a:pt x="8398" y="4064"/>
                  <a:pt x="8402" y="4064"/>
                </a:cubicBezTo>
                <a:cubicBezTo>
                  <a:pt x="8411" y="4064"/>
                  <a:pt x="8419" y="4047"/>
                  <a:pt x="8427" y="4031"/>
                </a:cubicBezTo>
                <a:cubicBezTo>
                  <a:pt x="8427" y="4018"/>
                  <a:pt x="8401" y="4005"/>
                  <a:pt x="8375" y="3992"/>
                </a:cubicBezTo>
                <a:cubicBezTo>
                  <a:pt x="8349" y="3979"/>
                  <a:pt x="8349" y="3953"/>
                  <a:pt x="8401" y="3914"/>
                </a:cubicBezTo>
                <a:cubicBezTo>
                  <a:pt x="8453" y="3888"/>
                  <a:pt x="8492" y="3785"/>
                  <a:pt x="8479" y="3733"/>
                </a:cubicBezTo>
                <a:cubicBezTo>
                  <a:pt x="8489" y="3712"/>
                  <a:pt x="8491" y="3690"/>
                  <a:pt x="8513" y="3690"/>
                </a:cubicBezTo>
                <a:cubicBezTo>
                  <a:pt x="8518" y="3690"/>
                  <a:pt x="8524" y="3691"/>
                  <a:pt x="8531" y="3694"/>
                </a:cubicBezTo>
                <a:cubicBezTo>
                  <a:pt x="8570" y="3681"/>
                  <a:pt x="8609" y="3642"/>
                  <a:pt x="8570" y="3564"/>
                </a:cubicBezTo>
                <a:cubicBezTo>
                  <a:pt x="8583" y="3551"/>
                  <a:pt x="8583" y="3551"/>
                  <a:pt x="8609" y="3551"/>
                </a:cubicBezTo>
                <a:cubicBezTo>
                  <a:pt x="8647" y="3551"/>
                  <a:pt x="8673" y="3551"/>
                  <a:pt x="8634" y="3512"/>
                </a:cubicBezTo>
                <a:cubicBezTo>
                  <a:pt x="8621" y="3447"/>
                  <a:pt x="8647" y="3383"/>
                  <a:pt x="8686" y="3344"/>
                </a:cubicBezTo>
                <a:cubicBezTo>
                  <a:pt x="8699" y="3318"/>
                  <a:pt x="8712" y="3292"/>
                  <a:pt x="8686" y="3279"/>
                </a:cubicBezTo>
                <a:cubicBezTo>
                  <a:pt x="8647" y="3279"/>
                  <a:pt x="8621" y="3266"/>
                  <a:pt x="8647" y="3266"/>
                </a:cubicBezTo>
                <a:cubicBezTo>
                  <a:pt x="8725" y="3266"/>
                  <a:pt x="8725" y="3266"/>
                  <a:pt x="8673" y="3227"/>
                </a:cubicBezTo>
                <a:cubicBezTo>
                  <a:pt x="8642" y="3216"/>
                  <a:pt x="8644" y="3197"/>
                  <a:pt x="8660" y="3197"/>
                </a:cubicBezTo>
                <a:cubicBezTo>
                  <a:pt x="8664" y="3197"/>
                  <a:pt x="8668" y="3198"/>
                  <a:pt x="8673" y="3201"/>
                </a:cubicBezTo>
                <a:cubicBezTo>
                  <a:pt x="8712" y="3188"/>
                  <a:pt x="8725" y="3162"/>
                  <a:pt x="8725" y="3162"/>
                </a:cubicBezTo>
                <a:cubicBezTo>
                  <a:pt x="8738" y="3136"/>
                  <a:pt x="8751" y="3006"/>
                  <a:pt x="8803" y="2890"/>
                </a:cubicBezTo>
                <a:cubicBezTo>
                  <a:pt x="8868" y="2695"/>
                  <a:pt x="8907" y="2617"/>
                  <a:pt x="8868" y="2604"/>
                </a:cubicBezTo>
                <a:cubicBezTo>
                  <a:pt x="8855" y="2565"/>
                  <a:pt x="8855" y="2565"/>
                  <a:pt x="8894" y="2552"/>
                </a:cubicBezTo>
                <a:cubicBezTo>
                  <a:pt x="8933" y="2552"/>
                  <a:pt x="8946" y="2527"/>
                  <a:pt x="8946" y="2501"/>
                </a:cubicBezTo>
                <a:cubicBezTo>
                  <a:pt x="8956" y="2479"/>
                  <a:pt x="8967" y="2458"/>
                  <a:pt x="8985" y="2458"/>
                </a:cubicBezTo>
                <a:cubicBezTo>
                  <a:pt x="8989" y="2458"/>
                  <a:pt x="8993" y="2459"/>
                  <a:pt x="8998" y="2462"/>
                </a:cubicBezTo>
                <a:cubicBezTo>
                  <a:pt x="8985" y="2423"/>
                  <a:pt x="8985" y="2423"/>
                  <a:pt x="8998" y="2397"/>
                </a:cubicBezTo>
                <a:cubicBezTo>
                  <a:pt x="9004" y="2400"/>
                  <a:pt x="9010" y="2402"/>
                  <a:pt x="9014" y="2402"/>
                </a:cubicBezTo>
                <a:cubicBezTo>
                  <a:pt x="9028" y="2402"/>
                  <a:pt x="9030" y="2387"/>
                  <a:pt x="9011" y="2358"/>
                </a:cubicBezTo>
                <a:cubicBezTo>
                  <a:pt x="8988" y="2328"/>
                  <a:pt x="8978" y="2315"/>
                  <a:pt x="8985" y="2315"/>
                </a:cubicBezTo>
                <a:cubicBezTo>
                  <a:pt x="8989" y="2315"/>
                  <a:pt x="9002" y="2321"/>
                  <a:pt x="9024" y="2332"/>
                </a:cubicBezTo>
                <a:cubicBezTo>
                  <a:pt x="9026" y="2333"/>
                  <a:pt x="9030" y="2334"/>
                  <a:pt x="9033" y="2334"/>
                </a:cubicBezTo>
                <a:cubicBezTo>
                  <a:pt x="9063" y="2334"/>
                  <a:pt x="9110" y="2293"/>
                  <a:pt x="9075" y="2293"/>
                </a:cubicBezTo>
                <a:cubicBezTo>
                  <a:pt x="9049" y="2280"/>
                  <a:pt x="9075" y="2241"/>
                  <a:pt x="9049" y="2202"/>
                </a:cubicBezTo>
                <a:cubicBezTo>
                  <a:pt x="9060" y="2181"/>
                  <a:pt x="9071" y="2160"/>
                  <a:pt x="9088" y="2160"/>
                </a:cubicBezTo>
                <a:cubicBezTo>
                  <a:pt x="9092" y="2160"/>
                  <a:pt x="9097" y="2161"/>
                  <a:pt x="9101" y="2163"/>
                </a:cubicBezTo>
                <a:cubicBezTo>
                  <a:pt x="9140" y="2163"/>
                  <a:pt x="9179" y="2034"/>
                  <a:pt x="9166" y="1995"/>
                </a:cubicBezTo>
                <a:cubicBezTo>
                  <a:pt x="9145" y="1984"/>
                  <a:pt x="9150" y="1965"/>
                  <a:pt x="9166" y="1965"/>
                </a:cubicBezTo>
                <a:cubicBezTo>
                  <a:pt x="9170" y="1965"/>
                  <a:pt x="9174" y="1966"/>
                  <a:pt x="9179" y="1969"/>
                </a:cubicBezTo>
                <a:cubicBezTo>
                  <a:pt x="9184" y="1971"/>
                  <a:pt x="9189" y="1972"/>
                  <a:pt x="9193" y="1972"/>
                </a:cubicBezTo>
                <a:cubicBezTo>
                  <a:pt x="9210" y="1972"/>
                  <a:pt x="9221" y="1953"/>
                  <a:pt x="9231" y="1943"/>
                </a:cubicBezTo>
                <a:cubicBezTo>
                  <a:pt x="9225" y="1923"/>
                  <a:pt x="9228" y="1917"/>
                  <a:pt x="9236" y="1917"/>
                </a:cubicBezTo>
                <a:cubicBezTo>
                  <a:pt x="9244" y="1917"/>
                  <a:pt x="9257" y="1923"/>
                  <a:pt x="9270" y="1930"/>
                </a:cubicBezTo>
                <a:cubicBezTo>
                  <a:pt x="9275" y="1943"/>
                  <a:pt x="9279" y="1949"/>
                  <a:pt x="9284" y="1949"/>
                </a:cubicBezTo>
                <a:cubicBezTo>
                  <a:pt x="9294" y="1949"/>
                  <a:pt x="9305" y="1929"/>
                  <a:pt x="9322" y="1904"/>
                </a:cubicBezTo>
                <a:cubicBezTo>
                  <a:pt x="9309" y="1865"/>
                  <a:pt x="9361" y="1774"/>
                  <a:pt x="9400" y="1709"/>
                </a:cubicBezTo>
                <a:cubicBezTo>
                  <a:pt x="9478" y="1593"/>
                  <a:pt x="9465" y="1567"/>
                  <a:pt x="9439" y="1476"/>
                </a:cubicBezTo>
                <a:lnTo>
                  <a:pt x="9400" y="1424"/>
                </a:lnTo>
                <a:lnTo>
                  <a:pt x="9452" y="1463"/>
                </a:lnTo>
                <a:cubicBezTo>
                  <a:pt x="9478" y="1476"/>
                  <a:pt x="9542" y="1489"/>
                  <a:pt x="9542" y="1489"/>
                </a:cubicBezTo>
                <a:cubicBezTo>
                  <a:pt x="9568" y="1476"/>
                  <a:pt x="9542" y="1450"/>
                  <a:pt x="9516" y="1437"/>
                </a:cubicBezTo>
                <a:cubicBezTo>
                  <a:pt x="9490" y="1411"/>
                  <a:pt x="9503" y="1398"/>
                  <a:pt x="9568" y="1372"/>
                </a:cubicBezTo>
                <a:cubicBezTo>
                  <a:pt x="9620" y="1346"/>
                  <a:pt x="9633" y="1333"/>
                  <a:pt x="9633" y="1294"/>
                </a:cubicBezTo>
                <a:cubicBezTo>
                  <a:pt x="9646" y="1268"/>
                  <a:pt x="9659" y="1242"/>
                  <a:pt x="9698" y="1242"/>
                </a:cubicBezTo>
                <a:cubicBezTo>
                  <a:pt x="9724" y="1229"/>
                  <a:pt x="9724" y="1229"/>
                  <a:pt x="9698" y="1204"/>
                </a:cubicBezTo>
                <a:cubicBezTo>
                  <a:pt x="9672" y="1191"/>
                  <a:pt x="9698" y="1165"/>
                  <a:pt x="9737" y="1165"/>
                </a:cubicBezTo>
                <a:cubicBezTo>
                  <a:pt x="9749" y="1170"/>
                  <a:pt x="9761" y="1172"/>
                  <a:pt x="9772" y="1172"/>
                </a:cubicBezTo>
                <a:cubicBezTo>
                  <a:pt x="9819" y="1172"/>
                  <a:pt x="9849" y="1134"/>
                  <a:pt x="9828" y="1113"/>
                </a:cubicBezTo>
                <a:cubicBezTo>
                  <a:pt x="9802" y="1087"/>
                  <a:pt x="9828" y="1074"/>
                  <a:pt x="9841" y="1061"/>
                </a:cubicBezTo>
                <a:cubicBezTo>
                  <a:pt x="9867" y="1035"/>
                  <a:pt x="9880" y="1022"/>
                  <a:pt x="9880" y="983"/>
                </a:cubicBezTo>
                <a:cubicBezTo>
                  <a:pt x="9893" y="957"/>
                  <a:pt x="9919" y="944"/>
                  <a:pt x="9919" y="944"/>
                </a:cubicBezTo>
                <a:cubicBezTo>
                  <a:pt x="9924" y="939"/>
                  <a:pt x="9927" y="937"/>
                  <a:pt x="9930" y="937"/>
                </a:cubicBezTo>
                <a:cubicBezTo>
                  <a:pt x="9939" y="937"/>
                  <a:pt x="9929" y="973"/>
                  <a:pt x="9919" y="983"/>
                </a:cubicBezTo>
                <a:lnTo>
                  <a:pt x="9957" y="983"/>
                </a:lnTo>
                <a:cubicBezTo>
                  <a:pt x="9996" y="957"/>
                  <a:pt x="10022" y="944"/>
                  <a:pt x="10022" y="892"/>
                </a:cubicBezTo>
                <a:cubicBezTo>
                  <a:pt x="10009" y="858"/>
                  <a:pt x="10002" y="842"/>
                  <a:pt x="10005" y="842"/>
                </a:cubicBezTo>
                <a:lnTo>
                  <a:pt x="10005" y="842"/>
                </a:lnTo>
                <a:cubicBezTo>
                  <a:pt x="10007" y="842"/>
                  <a:pt x="10017" y="855"/>
                  <a:pt x="10035" y="879"/>
                </a:cubicBezTo>
                <a:cubicBezTo>
                  <a:pt x="10047" y="891"/>
                  <a:pt x="10061" y="897"/>
                  <a:pt x="10073" y="897"/>
                </a:cubicBezTo>
                <a:cubicBezTo>
                  <a:pt x="10088" y="897"/>
                  <a:pt x="10100" y="888"/>
                  <a:pt x="10100" y="866"/>
                </a:cubicBezTo>
                <a:cubicBezTo>
                  <a:pt x="10093" y="831"/>
                  <a:pt x="10101" y="819"/>
                  <a:pt x="10112" y="819"/>
                </a:cubicBezTo>
                <a:cubicBezTo>
                  <a:pt x="10121" y="819"/>
                  <a:pt x="10133" y="828"/>
                  <a:pt x="10139" y="840"/>
                </a:cubicBezTo>
                <a:cubicBezTo>
                  <a:pt x="10150" y="868"/>
                  <a:pt x="10156" y="884"/>
                  <a:pt x="10163" y="884"/>
                </a:cubicBezTo>
                <a:cubicBezTo>
                  <a:pt x="10172" y="884"/>
                  <a:pt x="10182" y="855"/>
                  <a:pt x="10204" y="788"/>
                </a:cubicBezTo>
                <a:cubicBezTo>
                  <a:pt x="10256" y="763"/>
                  <a:pt x="10321" y="685"/>
                  <a:pt x="10398" y="646"/>
                </a:cubicBezTo>
                <a:cubicBezTo>
                  <a:pt x="10465" y="608"/>
                  <a:pt x="10510" y="584"/>
                  <a:pt x="10545" y="584"/>
                </a:cubicBezTo>
                <a:cubicBezTo>
                  <a:pt x="10558" y="584"/>
                  <a:pt x="10570" y="587"/>
                  <a:pt x="10580" y="594"/>
                </a:cubicBezTo>
                <a:cubicBezTo>
                  <a:pt x="10583" y="599"/>
                  <a:pt x="10585" y="604"/>
                  <a:pt x="10587" y="608"/>
                </a:cubicBezTo>
                <a:lnTo>
                  <a:pt x="10587" y="608"/>
                </a:lnTo>
                <a:cubicBezTo>
                  <a:pt x="10570" y="564"/>
                  <a:pt x="10586" y="540"/>
                  <a:pt x="10658" y="516"/>
                </a:cubicBezTo>
                <a:cubicBezTo>
                  <a:pt x="10668" y="517"/>
                  <a:pt x="10677" y="518"/>
                  <a:pt x="10685" y="518"/>
                </a:cubicBezTo>
                <a:cubicBezTo>
                  <a:pt x="10757" y="518"/>
                  <a:pt x="10789" y="473"/>
                  <a:pt x="10800" y="438"/>
                </a:cubicBezTo>
                <a:lnTo>
                  <a:pt x="10800" y="438"/>
                </a:lnTo>
                <a:cubicBezTo>
                  <a:pt x="10775" y="451"/>
                  <a:pt x="10749" y="464"/>
                  <a:pt x="10749" y="464"/>
                </a:cubicBezTo>
                <a:cubicBezTo>
                  <a:pt x="10739" y="414"/>
                  <a:pt x="10752" y="395"/>
                  <a:pt x="10783" y="395"/>
                </a:cubicBezTo>
                <a:cubicBezTo>
                  <a:pt x="10791" y="395"/>
                  <a:pt x="10802" y="396"/>
                  <a:pt x="10813" y="399"/>
                </a:cubicBezTo>
                <a:cubicBezTo>
                  <a:pt x="10839" y="399"/>
                  <a:pt x="10852" y="425"/>
                  <a:pt x="10865" y="464"/>
                </a:cubicBezTo>
                <a:cubicBezTo>
                  <a:pt x="10865" y="485"/>
                  <a:pt x="10891" y="507"/>
                  <a:pt x="10915" y="507"/>
                </a:cubicBezTo>
                <a:cubicBezTo>
                  <a:pt x="10920" y="507"/>
                  <a:pt x="10925" y="506"/>
                  <a:pt x="10930" y="503"/>
                </a:cubicBezTo>
                <a:cubicBezTo>
                  <a:pt x="10956" y="503"/>
                  <a:pt x="10982" y="490"/>
                  <a:pt x="10943" y="464"/>
                </a:cubicBezTo>
                <a:cubicBezTo>
                  <a:pt x="10943" y="438"/>
                  <a:pt x="10943" y="438"/>
                  <a:pt x="10969" y="438"/>
                </a:cubicBezTo>
                <a:cubicBezTo>
                  <a:pt x="10995" y="425"/>
                  <a:pt x="11021" y="425"/>
                  <a:pt x="11034" y="386"/>
                </a:cubicBezTo>
                <a:cubicBezTo>
                  <a:pt x="11034" y="360"/>
                  <a:pt x="11060" y="347"/>
                  <a:pt x="11086" y="347"/>
                </a:cubicBezTo>
                <a:cubicBezTo>
                  <a:pt x="11125" y="373"/>
                  <a:pt x="11177" y="373"/>
                  <a:pt x="11177" y="373"/>
                </a:cubicBezTo>
                <a:lnTo>
                  <a:pt x="11177" y="399"/>
                </a:lnTo>
                <a:cubicBezTo>
                  <a:pt x="11177" y="425"/>
                  <a:pt x="11203" y="451"/>
                  <a:pt x="11203" y="451"/>
                </a:cubicBezTo>
                <a:cubicBezTo>
                  <a:pt x="11229" y="451"/>
                  <a:pt x="11229" y="425"/>
                  <a:pt x="11229" y="425"/>
                </a:cubicBezTo>
                <a:cubicBezTo>
                  <a:pt x="11229" y="412"/>
                  <a:pt x="11384" y="386"/>
                  <a:pt x="11553" y="386"/>
                </a:cubicBezTo>
                <a:cubicBezTo>
                  <a:pt x="11644" y="399"/>
                  <a:pt x="11721" y="399"/>
                  <a:pt x="11799" y="412"/>
                </a:cubicBezTo>
                <a:cubicBezTo>
                  <a:pt x="11864" y="425"/>
                  <a:pt x="11916" y="438"/>
                  <a:pt x="11942" y="438"/>
                </a:cubicBezTo>
                <a:cubicBezTo>
                  <a:pt x="11967" y="464"/>
                  <a:pt x="12009" y="483"/>
                  <a:pt x="12028" y="483"/>
                </a:cubicBezTo>
                <a:cubicBezTo>
                  <a:pt x="12038" y="483"/>
                  <a:pt x="12042" y="478"/>
                  <a:pt x="12033" y="464"/>
                </a:cubicBezTo>
                <a:cubicBezTo>
                  <a:pt x="12036" y="457"/>
                  <a:pt x="12048" y="454"/>
                  <a:pt x="12067" y="454"/>
                </a:cubicBezTo>
                <a:cubicBezTo>
                  <a:pt x="12117" y="454"/>
                  <a:pt x="12217" y="478"/>
                  <a:pt x="12331" y="516"/>
                </a:cubicBezTo>
                <a:cubicBezTo>
                  <a:pt x="12469" y="569"/>
                  <a:pt x="12573" y="614"/>
                  <a:pt x="12613" y="614"/>
                </a:cubicBezTo>
                <a:cubicBezTo>
                  <a:pt x="12621" y="614"/>
                  <a:pt x="12627" y="612"/>
                  <a:pt x="12629" y="607"/>
                </a:cubicBezTo>
                <a:lnTo>
                  <a:pt x="12707" y="646"/>
                </a:lnTo>
                <a:cubicBezTo>
                  <a:pt x="12759" y="659"/>
                  <a:pt x="12811" y="659"/>
                  <a:pt x="12837" y="672"/>
                </a:cubicBezTo>
                <a:cubicBezTo>
                  <a:pt x="12848" y="668"/>
                  <a:pt x="12859" y="666"/>
                  <a:pt x="12866" y="666"/>
                </a:cubicBezTo>
                <a:cubicBezTo>
                  <a:pt x="12885" y="666"/>
                  <a:pt x="12890" y="676"/>
                  <a:pt x="12863" y="685"/>
                </a:cubicBezTo>
                <a:cubicBezTo>
                  <a:pt x="12850" y="711"/>
                  <a:pt x="12837" y="737"/>
                  <a:pt x="12850" y="750"/>
                </a:cubicBezTo>
                <a:cubicBezTo>
                  <a:pt x="12865" y="757"/>
                  <a:pt x="12877" y="760"/>
                  <a:pt x="12886" y="760"/>
                </a:cubicBezTo>
                <a:cubicBezTo>
                  <a:pt x="12909" y="760"/>
                  <a:pt x="12918" y="742"/>
                  <a:pt x="12928" y="724"/>
                </a:cubicBezTo>
                <a:cubicBezTo>
                  <a:pt x="12941" y="711"/>
                  <a:pt x="12950" y="707"/>
                  <a:pt x="12957" y="707"/>
                </a:cubicBezTo>
                <a:cubicBezTo>
                  <a:pt x="12963" y="707"/>
                  <a:pt x="12967" y="711"/>
                  <a:pt x="12967" y="711"/>
                </a:cubicBezTo>
                <a:cubicBezTo>
                  <a:pt x="12992" y="724"/>
                  <a:pt x="12992" y="724"/>
                  <a:pt x="12980" y="750"/>
                </a:cubicBezTo>
                <a:cubicBezTo>
                  <a:pt x="12967" y="776"/>
                  <a:pt x="12941" y="801"/>
                  <a:pt x="12941" y="801"/>
                </a:cubicBezTo>
                <a:lnTo>
                  <a:pt x="12967" y="827"/>
                </a:lnTo>
                <a:cubicBezTo>
                  <a:pt x="12973" y="814"/>
                  <a:pt x="12983" y="811"/>
                  <a:pt x="12991" y="811"/>
                </a:cubicBezTo>
                <a:cubicBezTo>
                  <a:pt x="12999" y="811"/>
                  <a:pt x="13005" y="814"/>
                  <a:pt x="13005" y="814"/>
                </a:cubicBezTo>
                <a:cubicBezTo>
                  <a:pt x="13031" y="827"/>
                  <a:pt x="13031" y="827"/>
                  <a:pt x="12992" y="879"/>
                </a:cubicBezTo>
                <a:cubicBezTo>
                  <a:pt x="12977" y="911"/>
                  <a:pt x="12975" y="928"/>
                  <a:pt x="12991" y="928"/>
                </a:cubicBezTo>
                <a:cubicBezTo>
                  <a:pt x="13001" y="928"/>
                  <a:pt x="13019" y="921"/>
                  <a:pt x="13044" y="905"/>
                </a:cubicBezTo>
                <a:lnTo>
                  <a:pt x="13096" y="905"/>
                </a:lnTo>
                <a:cubicBezTo>
                  <a:pt x="13089" y="944"/>
                  <a:pt x="13113" y="955"/>
                  <a:pt x="13142" y="955"/>
                </a:cubicBezTo>
                <a:cubicBezTo>
                  <a:pt x="13162" y="955"/>
                  <a:pt x="13184" y="949"/>
                  <a:pt x="13200" y="944"/>
                </a:cubicBezTo>
                <a:lnTo>
                  <a:pt x="13200" y="944"/>
                </a:lnTo>
                <a:cubicBezTo>
                  <a:pt x="13192" y="985"/>
                  <a:pt x="13199" y="1005"/>
                  <a:pt x="13218" y="1005"/>
                </a:cubicBezTo>
                <a:cubicBezTo>
                  <a:pt x="13230" y="1005"/>
                  <a:pt x="13245" y="998"/>
                  <a:pt x="13265" y="983"/>
                </a:cubicBezTo>
                <a:cubicBezTo>
                  <a:pt x="13271" y="980"/>
                  <a:pt x="13278" y="978"/>
                  <a:pt x="13284" y="978"/>
                </a:cubicBezTo>
                <a:cubicBezTo>
                  <a:pt x="13302" y="978"/>
                  <a:pt x="13317" y="993"/>
                  <a:pt x="13317" y="1022"/>
                </a:cubicBezTo>
                <a:cubicBezTo>
                  <a:pt x="13317" y="1061"/>
                  <a:pt x="13330" y="1087"/>
                  <a:pt x="13382" y="1113"/>
                </a:cubicBezTo>
                <a:cubicBezTo>
                  <a:pt x="13383" y="1112"/>
                  <a:pt x="13385" y="1112"/>
                  <a:pt x="13388" y="1112"/>
                </a:cubicBezTo>
                <a:cubicBezTo>
                  <a:pt x="13434" y="1112"/>
                  <a:pt x="13570" y="1237"/>
                  <a:pt x="13706" y="1385"/>
                </a:cubicBezTo>
                <a:cubicBezTo>
                  <a:pt x="13848" y="1539"/>
                  <a:pt x="13947" y="1661"/>
                  <a:pt x="13983" y="1661"/>
                </a:cubicBezTo>
                <a:cubicBezTo>
                  <a:pt x="13986" y="1661"/>
                  <a:pt x="13989" y="1660"/>
                  <a:pt x="13991" y="1657"/>
                </a:cubicBezTo>
                <a:cubicBezTo>
                  <a:pt x="14004" y="1670"/>
                  <a:pt x="14004" y="1683"/>
                  <a:pt x="13991" y="1722"/>
                </a:cubicBezTo>
                <a:cubicBezTo>
                  <a:pt x="13982" y="1731"/>
                  <a:pt x="13986" y="1746"/>
                  <a:pt x="14010" y="1746"/>
                </a:cubicBezTo>
                <a:cubicBezTo>
                  <a:pt x="14021" y="1746"/>
                  <a:pt x="14036" y="1743"/>
                  <a:pt x="14056" y="1735"/>
                </a:cubicBezTo>
                <a:cubicBezTo>
                  <a:pt x="14066" y="1739"/>
                  <a:pt x="14075" y="1739"/>
                  <a:pt x="14082" y="1739"/>
                </a:cubicBezTo>
                <a:cubicBezTo>
                  <a:pt x="14089" y="1739"/>
                  <a:pt x="14094" y="1739"/>
                  <a:pt x="14097" y="1739"/>
                </a:cubicBezTo>
                <a:cubicBezTo>
                  <a:pt x="14101" y="1739"/>
                  <a:pt x="14095" y="1742"/>
                  <a:pt x="14069" y="1761"/>
                </a:cubicBezTo>
                <a:cubicBezTo>
                  <a:pt x="14043" y="1787"/>
                  <a:pt x="14082" y="1826"/>
                  <a:pt x="14134" y="1904"/>
                </a:cubicBezTo>
                <a:cubicBezTo>
                  <a:pt x="14182" y="1965"/>
                  <a:pt x="14242" y="2048"/>
                  <a:pt x="14271" y="2048"/>
                </a:cubicBezTo>
                <a:cubicBezTo>
                  <a:pt x="14273" y="2048"/>
                  <a:pt x="14275" y="2047"/>
                  <a:pt x="14277" y="2047"/>
                </a:cubicBezTo>
                <a:cubicBezTo>
                  <a:pt x="14307" y="2062"/>
                  <a:pt x="14320" y="2068"/>
                  <a:pt x="14317" y="2068"/>
                </a:cubicBezTo>
                <a:cubicBezTo>
                  <a:pt x="14315" y="2068"/>
                  <a:pt x="14306" y="2065"/>
                  <a:pt x="14290" y="2060"/>
                </a:cubicBezTo>
                <a:lnTo>
                  <a:pt x="14290" y="2060"/>
                </a:lnTo>
                <a:cubicBezTo>
                  <a:pt x="14225" y="2073"/>
                  <a:pt x="14264" y="2202"/>
                  <a:pt x="14354" y="2241"/>
                </a:cubicBezTo>
                <a:cubicBezTo>
                  <a:pt x="14367" y="2254"/>
                  <a:pt x="14380" y="2280"/>
                  <a:pt x="14354" y="2293"/>
                </a:cubicBezTo>
                <a:cubicBezTo>
                  <a:pt x="14367" y="2319"/>
                  <a:pt x="14393" y="2345"/>
                  <a:pt x="14458" y="2397"/>
                </a:cubicBezTo>
                <a:cubicBezTo>
                  <a:pt x="14471" y="2410"/>
                  <a:pt x="14523" y="2501"/>
                  <a:pt x="14549" y="2552"/>
                </a:cubicBezTo>
                <a:cubicBezTo>
                  <a:pt x="14575" y="2591"/>
                  <a:pt x="14627" y="2630"/>
                  <a:pt x="14627" y="2630"/>
                </a:cubicBezTo>
                <a:lnTo>
                  <a:pt x="14640" y="2643"/>
                </a:lnTo>
                <a:cubicBezTo>
                  <a:pt x="14614" y="2669"/>
                  <a:pt x="14666" y="2773"/>
                  <a:pt x="14756" y="2942"/>
                </a:cubicBezTo>
                <a:cubicBezTo>
                  <a:pt x="14834" y="3097"/>
                  <a:pt x="14899" y="3240"/>
                  <a:pt x="14886" y="3279"/>
                </a:cubicBezTo>
                <a:cubicBezTo>
                  <a:pt x="14886" y="3279"/>
                  <a:pt x="14899" y="3305"/>
                  <a:pt x="14938" y="3318"/>
                </a:cubicBezTo>
                <a:cubicBezTo>
                  <a:pt x="15003" y="3318"/>
                  <a:pt x="15016" y="3331"/>
                  <a:pt x="14990" y="3370"/>
                </a:cubicBezTo>
                <a:cubicBezTo>
                  <a:pt x="14951" y="3421"/>
                  <a:pt x="14990" y="3512"/>
                  <a:pt x="15055" y="3512"/>
                </a:cubicBezTo>
                <a:lnTo>
                  <a:pt x="15029" y="3525"/>
                </a:lnTo>
                <a:cubicBezTo>
                  <a:pt x="14990" y="3577"/>
                  <a:pt x="15042" y="3629"/>
                  <a:pt x="15120" y="3629"/>
                </a:cubicBezTo>
                <a:cubicBezTo>
                  <a:pt x="15094" y="3668"/>
                  <a:pt x="15081" y="3707"/>
                  <a:pt x="15120" y="3720"/>
                </a:cubicBezTo>
                <a:cubicBezTo>
                  <a:pt x="15133" y="3746"/>
                  <a:pt x="15133" y="3746"/>
                  <a:pt x="15068" y="3772"/>
                </a:cubicBezTo>
                <a:cubicBezTo>
                  <a:pt x="15042" y="3785"/>
                  <a:pt x="15016" y="3798"/>
                  <a:pt x="15029" y="3811"/>
                </a:cubicBezTo>
                <a:cubicBezTo>
                  <a:pt x="15029" y="3822"/>
                  <a:pt x="15036" y="3826"/>
                  <a:pt x="15046" y="3826"/>
                </a:cubicBezTo>
                <a:cubicBezTo>
                  <a:pt x="15059" y="3826"/>
                  <a:pt x="15079" y="3818"/>
                  <a:pt x="15094" y="3811"/>
                </a:cubicBezTo>
                <a:cubicBezTo>
                  <a:pt x="15094" y="3811"/>
                  <a:pt x="15107" y="3837"/>
                  <a:pt x="15107" y="3862"/>
                </a:cubicBezTo>
                <a:cubicBezTo>
                  <a:pt x="15107" y="3862"/>
                  <a:pt x="15115" y="3879"/>
                  <a:pt x="15132" y="3879"/>
                </a:cubicBezTo>
                <a:cubicBezTo>
                  <a:pt x="15136" y="3879"/>
                  <a:pt x="15140" y="3878"/>
                  <a:pt x="15146" y="3875"/>
                </a:cubicBezTo>
                <a:cubicBezTo>
                  <a:pt x="15153" y="3873"/>
                  <a:pt x="15159" y="3872"/>
                  <a:pt x="15164" y="3872"/>
                </a:cubicBezTo>
                <a:cubicBezTo>
                  <a:pt x="15185" y="3872"/>
                  <a:pt x="15187" y="3891"/>
                  <a:pt x="15197" y="3901"/>
                </a:cubicBezTo>
                <a:cubicBezTo>
                  <a:pt x="15184" y="3908"/>
                  <a:pt x="15188" y="3914"/>
                  <a:pt x="15197" y="3914"/>
                </a:cubicBezTo>
                <a:cubicBezTo>
                  <a:pt x="15207" y="3914"/>
                  <a:pt x="15223" y="3908"/>
                  <a:pt x="15236" y="3888"/>
                </a:cubicBezTo>
                <a:cubicBezTo>
                  <a:pt x="15251" y="3881"/>
                  <a:pt x="15266" y="3873"/>
                  <a:pt x="15279" y="3873"/>
                </a:cubicBezTo>
                <a:cubicBezTo>
                  <a:pt x="15288" y="3873"/>
                  <a:pt x="15296" y="3877"/>
                  <a:pt x="15301" y="3888"/>
                </a:cubicBezTo>
                <a:cubicBezTo>
                  <a:pt x="15301" y="3888"/>
                  <a:pt x="15327" y="3875"/>
                  <a:pt x="15353" y="3862"/>
                </a:cubicBezTo>
                <a:cubicBezTo>
                  <a:pt x="15418" y="3837"/>
                  <a:pt x="15444" y="3824"/>
                  <a:pt x="15444" y="3772"/>
                </a:cubicBezTo>
                <a:cubicBezTo>
                  <a:pt x="15433" y="3670"/>
                  <a:pt x="15431" y="3598"/>
                  <a:pt x="15397" y="3598"/>
                </a:cubicBezTo>
                <a:cubicBezTo>
                  <a:pt x="15392" y="3598"/>
                  <a:pt x="15386" y="3600"/>
                  <a:pt x="15379" y="3603"/>
                </a:cubicBezTo>
                <a:cubicBezTo>
                  <a:pt x="15379" y="3603"/>
                  <a:pt x="15340" y="3590"/>
                  <a:pt x="15327" y="3564"/>
                </a:cubicBezTo>
                <a:cubicBezTo>
                  <a:pt x="15314" y="3538"/>
                  <a:pt x="15327" y="3512"/>
                  <a:pt x="15327" y="3512"/>
                </a:cubicBezTo>
                <a:cubicBezTo>
                  <a:pt x="15353" y="3499"/>
                  <a:pt x="15314" y="3396"/>
                  <a:pt x="15262" y="3279"/>
                </a:cubicBezTo>
                <a:cubicBezTo>
                  <a:pt x="15197" y="3136"/>
                  <a:pt x="15159" y="3071"/>
                  <a:pt x="15172" y="3032"/>
                </a:cubicBezTo>
                <a:cubicBezTo>
                  <a:pt x="15197" y="2993"/>
                  <a:pt x="15184" y="2968"/>
                  <a:pt x="15184" y="2968"/>
                </a:cubicBezTo>
                <a:lnTo>
                  <a:pt x="15184" y="2968"/>
                </a:lnTo>
                <a:cubicBezTo>
                  <a:pt x="15183" y="2968"/>
                  <a:pt x="15182" y="2968"/>
                  <a:pt x="15181" y="2968"/>
                </a:cubicBezTo>
                <a:cubicBezTo>
                  <a:pt x="15152" y="2968"/>
                  <a:pt x="15077" y="2831"/>
                  <a:pt x="15003" y="2669"/>
                </a:cubicBezTo>
                <a:cubicBezTo>
                  <a:pt x="14918" y="2512"/>
                  <a:pt x="14834" y="2355"/>
                  <a:pt x="14802" y="2355"/>
                </a:cubicBezTo>
                <a:cubicBezTo>
                  <a:pt x="14799" y="2355"/>
                  <a:pt x="14797" y="2356"/>
                  <a:pt x="14795" y="2358"/>
                </a:cubicBezTo>
                <a:cubicBezTo>
                  <a:pt x="14782" y="2332"/>
                  <a:pt x="14756" y="2306"/>
                  <a:pt x="14756" y="2306"/>
                </a:cubicBezTo>
                <a:cubicBezTo>
                  <a:pt x="14795" y="2293"/>
                  <a:pt x="14756" y="2241"/>
                  <a:pt x="14731" y="2202"/>
                </a:cubicBezTo>
                <a:cubicBezTo>
                  <a:pt x="14679" y="2163"/>
                  <a:pt x="14653" y="2124"/>
                  <a:pt x="14653" y="2124"/>
                </a:cubicBezTo>
                <a:cubicBezTo>
                  <a:pt x="14679" y="2098"/>
                  <a:pt x="14666" y="2086"/>
                  <a:pt x="14640" y="2034"/>
                </a:cubicBezTo>
                <a:cubicBezTo>
                  <a:pt x="14610" y="1994"/>
                  <a:pt x="14595" y="1977"/>
                  <a:pt x="14579" y="1977"/>
                </a:cubicBezTo>
                <a:cubicBezTo>
                  <a:pt x="14573" y="1977"/>
                  <a:pt x="14568" y="1979"/>
                  <a:pt x="14562" y="1982"/>
                </a:cubicBezTo>
                <a:cubicBezTo>
                  <a:pt x="14549" y="1956"/>
                  <a:pt x="14445" y="1800"/>
                  <a:pt x="14419" y="1709"/>
                </a:cubicBezTo>
                <a:cubicBezTo>
                  <a:pt x="14432" y="1670"/>
                  <a:pt x="14380" y="1670"/>
                  <a:pt x="14341" y="1670"/>
                </a:cubicBezTo>
                <a:cubicBezTo>
                  <a:pt x="14331" y="1676"/>
                  <a:pt x="14318" y="1679"/>
                  <a:pt x="14305" y="1679"/>
                </a:cubicBezTo>
                <a:cubicBezTo>
                  <a:pt x="14288" y="1679"/>
                  <a:pt x="14271" y="1673"/>
                  <a:pt x="14264" y="1657"/>
                </a:cubicBezTo>
                <a:cubicBezTo>
                  <a:pt x="14264" y="1657"/>
                  <a:pt x="14290" y="1645"/>
                  <a:pt x="14315" y="1619"/>
                </a:cubicBezTo>
                <a:cubicBezTo>
                  <a:pt x="14354" y="1619"/>
                  <a:pt x="14354" y="1619"/>
                  <a:pt x="14315" y="1580"/>
                </a:cubicBezTo>
                <a:cubicBezTo>
                  <a:pt x="14303" y="1554"/>
                  <a:pt x="14277" y="1541"/>
                  <a:pt x="14277" y="1541"/>
                </a:cubicBezTo>
                <a:cubicBezTo>
                  <a:pt x="14276" y="1541"/>
                  <a:pt x="14275" y="1542"/>
                  <a:pt x="14274" y="1542"/>
                </a:cubicBezTo>
                <a:cubicBezTo>
                  <a:pt x="14253" y="1542"/>
                  <a:pt x="14165" y="1441"/>
                  <a:pt x="14043" y="1294"/>
                </a:cubicBezTo>
                <a:cubicBezTo>
                  <a:pt x="13891" y="1130"/>
                  <a:pt x="13823" y="1072"/>
                  <a:pt x="13792" y="1072"/>
                </a:cubicBezTo>
                <a:cubicBezTo>
                  <a:pt x="13789" y="1072"/>
                  <a:pt x="13786" y="1073"/>
                  <a:pt x="13784" y="1074"/>
                </a:cubicBezTo>
                <a:cubicBezTo>
                  <a:pt x="13780" y="1080"/>
                  <a:pt x="13776" y="1084"/>
                  <a:pt x="13772" y="1084"/>
                </a:cubicBezTo>
                <a:cubicBezTo>
                  <a:pt x="13757" y="1084"/>
                  <a:pt x="13735" y="1054"/>
                  <a:pt x="13706" y="996"/>
                </a:cubicBezTo>
                <a:cubicBezTo>
                  <a:pt x="13641" y="814"/>
                  <a:pt x="13628" y="814"/>
                  <a:pt x="13589" y="814"/>
                </a:cubicBezTo>
                <a:cubicBezTo>
                  <a:pt x="13615" y="840"/>
                  <a:pt x="13589" y="853"/>
                  <a:pt x="13576" y="879"/>
                </a:cubicBezTo>
                <a:cubicBezTo>
                  <a:pt x="13560" y="901"/>
                  <a:pt x="13546" y="911"/>
                  <a:pt x="13536" y="911"/>
                </a:cubicBezTo>
                <a:cubicBezTo>
                  <a:pt x="13522" y="911"/>
                  <a:pt x="13517" y="891"/>
                  <a:pt x="13524" y="853"/>
                </a:cubicBezTo>
                <a:cubicBezTo>
                  <a:pt x="13571" y="795"/>
                  <a:pt x="13270" y="599"/>
                  <a:pt x="13163" y="599"/>
                </a:cubicBezTo>
                <a:cubicBezTo>
                  <a:pt x="13151" y="599"/>
                  <a:pt x="13142" y="602"/>
                  <a:pt x="13135" y="607"/>
                </a:cubicBezTo>
                <a:lnTo>
                  <a:pt x="13148" y="581"/>
                </a:lnTo>
                <a:cubicBezTo>
                  <a:pt x="13174" y="555"/>
                  <a:pt x="13148" y="542"/>
                  <a:pt x="13044" y="477"/>
                </a:cubicBezTo>
                <a:cubicBezTo>
                  <a:pt x="12992" y="451"/>
                  <a:pt x="12967" y="438"/>
                  <a:pt x="12967" y="438"/>
                </a:cubicBezTo>
                <a:cubicBezTo>
                  <a:pt x="12961" y="448"/>
                  <a:pt x="12952" y="453"/>
                  <a:pt x="12940" y="453"/>
                </a:cubicBezTo>
                <a:cubicBezTo>
                  <a:pt x="12891" y="453"/>
                  <a:pt x="12800" y="381"/>
                  <a:pt x="12811" y="360"/>
                </a:cubicBezTo>
                <a:cubicBezTo>
                  <a:pt x="12798" y="322"/>
                  <a:pt x="12798" y="322"/>
                  <a:pt x="12746" y="296"/>
                </a:cubicBezTo>
                <a:cubicBezTo>
                  <a:pt x="12738" y="297"/>
                  <a:pt x="12730" y="297"/>
                  <a:pt x="12722" y="297"/>
                </a:cubicBezTo>
                <a:cubicBezTo>
                  <a:pt x="12625" y="297"/>
                  <a:pt x="12526" y="229"/>
                  <a:pt x="12526" y="205"/>
                </a:cubicBezTo>
                <a:cubicBezTo>
                  <a:pt x="12526" y="205"/>
                  <a:pt x="12500" y="192"/>
                  <a:pt x="12474" y="179"/>
                </a:cubicBezTo>
                <a:cubicBezTo>
                  <a:pt x="12462" y="183"/>
                  <a:pt x="12450" y="184"/>
                  <a:pt x="12437" y="184"/>
                </a:cubicBezTo>
                <a:cubicBezTo>
                  <a:pt x="12407" y="184"/>
                  <a:pt x="12375" y="175"/>
                  <a:pt x="12357" y="166"/>
                </a:cubicBezTo>
                <a:cubicBezTo>
                  <a:pt x="12316" y="154"/>
                  <a:pt x="12288" y="148"/>
                  <a:pt x="12273" y="148"/>
                </a:cubicBezTo>
                <a:cubicBezTo>
                  <a:pt x="12253" y="148"/>
                  <a:pt x="12252" y="157"/>
                  <a:pt x="12266" y="179"/>
                </a:cubicBezTo>
                <a:cubicBezTo>
                  <a:pt x="12253" y="205"/>
                  <a:pt x="12240" y="231"/>
                  <a:pt x="12214" y="231"/>
                </a:cubicBezTo>
                <a:lnTo>
                  <a:pt x="12227" y="192"/>
                </a:lnTo>
                <a:cubicBezTo>
                  <a:pt x="12227" y="166"/>
                  <a:pt x="12149" y="140"/>
                  <a:pt x="12033" y="114"/>
                </a:cubicBezTo>
                <a:cubicBezTo>
                  <a:pt x="11890" y="88"/>
                  <a:pt x="11825" y="75"/>
                  <a:pt x="11799" y="49"/>
                </a:cubicBezTo>
                <a:lnTo>
                  <a:pt x="11773" y="75"/>
                </a:lnTo>
                <a:cubicBezTo>
                  <a:pt x="11756" y="87"/>
                  <a:pt x="11741" y="93"/>
                  <a:pt x="11730" y="93"/>
                </a:cubicBezTo>
                <a:cubicBezTo>
                  <a:pt x="11716" y="93"/>
                  <a:pt x="11708" y="84"/>
                  <a:pt x="11708" y="62"/>
                </a:cubicBezTo>
                <a:cubicBezTo>
                  <a:pt x="11694" y="41"/>
                  <a:pt x="11652" y="31"/>
                  <a:pt x="11607" y="31"/>
                </a:cubicBezTo>
                <a:cubicBezTo>
                  <a:pt x="11570" y="31"/>
                  <a:pt x="11530" y="38"/>
                  <a:pt x="11501" y="49"/>
                </a:cubicBezTo>
                <a:lnTo>
                  <a:pt x="11436" y="49"/>
                </a:lnTo>
                <a:cubicBezTo>
                  <a:pt x="11423" y="17"/>
                  <a:pt x="11394" y="1"/>
                  <a:pt x="1136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 name="Google Shape;135;p9"/>
          <p:cNvGrpSpPr/>
          <p:nvPr/>
        </p:nvGrpSpPr>
        <p:grpSpPr>
          <a:xfrm>
            <a:off x="8839750" y="4713075"/>
            <a:ext cx="116915" cy="152349"/>
            <a:chOff x="8518300" y="3923825"/>
            <a:chExt cx="116915" cy="152349"/>
          </a:xfrm>
        </p:grpSpPr>
        <p:sp>
          <p:nvSpPr>
            <p:cNvPr id="136" name="Google Shape;136;p9"/>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9"/>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9"/>
          <p:cNvGrpSpPr/>
          <p:nvPr/>
        </p:nvGrpSpPr>
        <p:grpSpPr>
          <a:xfrm>
            <a:off x="488058" y="203740"/>
            <a:ext cx="99964" cy="96059"/>
            <a:chOff x="6298750" y="3724413"/>
            <a:chExt cx="216280" cy="207875"/>
          </a:xfrm>
        </p:grpSpPr>
        <p:sp>
          <p:nvSpPr>
            <p:cNvPr id="139" name="Google Shape;139;p9"/>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9"/>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1"/>
        <p:cNvGrpSpPr/>
        <p:nvPr/>
      </p:nvGrpSpPr>
      <p:grpSpPr>
        <a:xfrm>
          <a:off x="0" y="0"/>
          <a:ext cx="0" cy="0"/>
          <a:chOff x="0" y="0"/>
          <a:chExt cx="0" cy="0"/>
        </a:xfrm>
      </p:grpSpPr>
      <p:pic>
        <p:nvPicPr>
          <p:cNvPr id="142" name="Google Shape;142;p10"/>
          <p:cNvPicPr preferRelativeResize="0"/>
          <p:nvPr/>
        </p:nvPicPr>
        <p:blipFill>
          <a:blip r:embed="rId2">
            <a:alphaModFix amt="40000"/>
          </a:blip>
          <a:stretch>
            <a:fillRect/>
          </a:stretch>
        </p:blipFill>
        <p:spPr>
          <a:xfrm>
            <a:off x="889" y="0"/>
            <a:ext cx="9142225" cy="5143501"/>
          </a:xfrm>
          <a:prstGeom prst="rect">
            <a:avLst/>
          </a:prstGeom>
          <a:noFill/>
          <a:ln>
            <a:noFill/>
          </a:ln>
        </p:spPr>
      </p:pic>
      <p:grpSp>
        <p:nvGrpSpPr>
          <p:cNvPr id="143" name="Google Shape;143;p10"/>
          <p:cNvGrpSpPr/>
          <p:nvPr/>
        </p:nvGrpSpPr>
        <p:grpSpPr>
          <a:xfrm>
            <a:off x="3041827" y="709425"/>
            <a:ext cx="3356229" cy="716794"/>
            <a:chOff x="4942182" y="2578360"/>
            <a:chExt cx="3120332" cy="667034"/>
          </a:xfrm>
        </p:grpSpPr>
        <p:grpSp>
          <p:nvGrpSpPr>
            <p:cNvPr id="144" name="Google Shape;144;p10"/>
            <p:cNvGrpSpPr/>
            <p:nvPr/>
          </p:nvGrpSpPr>
          <p:grpSpPr>
            <a:xfrm>
              <a:off x="5919977" y="2578360"/>
              <a:ext cx="1196282" cy="667033"/>
              <a:chOff x="8169766" y="437401"/>
              <a:chExt cx="988336" cy="551085"/>
            </a:xfrm>
          </p:grpSpPr>
          <p:sp>
            <p:nvSpPr>
              <p:cNvPr id="145" name="Google Shape;145;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10"/>
            <p:cNvGrpSpPr/>
            <p:nvPr/>
          </p:nvGrpSpPr>
          <p:grpSpPr>
            <a:xfrm>
              <a:off x="4942182" y="2578360"/>
              <a:ext cx="1196282" cy="667033"/>
              <a:chOff x="8169766" y="437401"/>
              <a:chExt cx="988336" cy="551085"/>
            </a:xfrm>
          </p:grpSpPr>
          <p:sp>
            <p:nvSpPr>
              <p:cNvPr id="149" name="Google Shape;149;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 name="Google Shape;152;p10"/>
            <p:cNvGrpSpPr/>
            <p:nvPr/>
          </p:nvGrpSpPr>
          <p:grpSpPr>
            <a:xfrm>
              <a:off x="6866232" y="2578360"/>
              <a:ext cx="1196282" cy="667033"/>
              <a:chOff x="8169766" y="437401"/>
              <a:chExt cx="988336" cy="551085"/>
            </a:xfrm>
          </p:grpSpPr>
          <p:sp>
            <p:nvSpPr>
              <p:cNvPr id="153" name="Google Shape;153;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 name="Google Shape;156;p10"/>
          <p:cNvGrpSpPr/>
          <p:nvPr/>
        </p:nvGrpSpPr>
        <p:grpSpPr>
          <a:xfrm>
            <a:off x="6159877" y="709425"/>
            <a:ext cx="3356229" cy="716794"/>
            <a:chOff x="4942182" y="2578360"/>
            <a:chExt cx="3120332" cy="667034"/>
          </a:xfrm>
        </p:grpSpPr>
        <p:grpSp>
          <p:nvGrpSpPr>
            <p:cNvPr id="157" name="Google Shape;157;p10"/>
            <p:cNvGrpSpPr/>
            <p:nvPr/>
          </p:nvGrpSpPr>
          <p:grpSpPr>
            <a:xfrm>
              <a:off x="5919977" y="2578360"/>
              <a:ext cx="1196282" cy="667033"/>
              <a:chOff x="8169766" y="437401"/>
              <a:chExt cx="988336" cy="551085"/>
            </a:xfrm>
          </p:grpSpPr>
          <p:sp>
            <p:nvSpPr>
              <p:cNvPr id="158" name="Google Shape;158;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 name="Google Shape;161;p10"/>
            <p:cNvGrpSpPr/>
            <p:nvPr/>
          </p:nvGrpSpPr>
          <p:grpSpPr>
            <a:xfrm>
              <a:off x="4942182" y="2578360"/>
              <a:ext cx="1196282" cy="667033"/>
              <a:chOff x="8169766" y="437401"/>
              <a:chExt cx="988336" cy="551085"/>
            </a:xfrm>
          </p:grpSpPr>
          <p:sp>
            <p:nvSpPr>
              <p:cNvPr id="162" name="Google Shape;162;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10"/>
            <p:cNvGrpSpPr/>
            <p:nvPr/>
          </p:nvGrpSpPr>
          <p:grpSpPr>
            <a:xfrm>
              <a:off x="6866232" y="2578360"/>
              <a:ext cx="1196282" cy="667033"/>
              <a:chOff x="8169766" y="437401"/>
              <a:chExt cx="988336" cy="551085"/>
            </a:xfrm>
          </p:grpSpPr>
          <p:sp>
            <p:nvSpPr>
              <p:cNvPr id="166" name="Google Shape;166;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 name="Google Shape;169;p10"/>
          <p:cNvGrpSpPr/>
          <p:nvPr/>
        </p:nvGrpSpPr>
        <p:grpSpPr>
          <a:xfrm>
            <a:off x="3041827" y="3718200"/>
            <a:ext cx="3356229" cy="716794"/>
            <a:chOff x="4942182" y="2578360"/>
            <a:chExt cx="3120332" cy="667034"/>
          </a:xfrm>
        </p:grpSpPr>
        <p:grpSp>
          <p:nvGrpSpPr>
            <p:cNvPr id="170" name="Google Shape;170;p10"/>
            <p:cNvGrpSpPr/>
            <p:nvPr/>
          </p:nvGrpSpPr>
          <p:grpSpPr>
            <a:xfrm>
              <a:off x="5919977" y="2578360"/>
              <a:ext cx="1196282" cy="667033"/>
              <a:chOff x="8169766" y="437401"/>
              <a:chExt cx="988336" cy="551085"/>
            </a:xfrm>
          </p:grpSpPr>
          <p:sp>
            <p:nvSpPr>
              <p:cNvPr id="171" name="Google Shape;171;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174;p10"/>
            <p:cNvGrpSpPr/>
            <p:nvPr/>
          </p:nvGrpSpPr>
          <p:grpSpPr>
            <a:xfrm>
              <a:off x="4942182" y="2578360"/>
              <a:ext cx="1196282" cy="667033"/>
              <a:chOff x="8169766" y="437401"/>
              <a:chExt cx="988336" cy="551085"/>
            </a:xfrm>
          </p:grpSpPr>
          <p:sp>
            <p:nvSpPr>
              <p:cNvPr id="175" name="Google Shape;175;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10"/>
            <p:cNvGrpSpPr/>
            <p:nvPr/>
          </p:nvGrpSpPr>
          <p:grpSpPr>
            <a:xfrm>
              <a:off x="6866232" y="2578360"/>
              <a:ext cx="1196282" cy="667033"/>
              <a:chOff x="8169766" y="437401"/>
              <a:chExt cx="988336" cy="551085"/>
            </a:xfrm>
          </p:grpSpPr>
          <p:sp>
            <p:nvSpPr>
              <p:cNvPr id="179" name="Google Shape;179;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2" name="Google Shape;182;p10"/>
          <p:cNvSpPr txBox="1">
            <a:spLocks noGrp="1"/>
          </p:cNvSpPr>
          <p:nvPr>
            <p:ph type="title"/>
          </p:nvPr>
        </p:nvSpPr>
        <p:spPr>
          <a:xfrm>
            <a:off x="2880050" y="1753050"/>
            <a:ext cx="3385200" cy="1637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3500"/>
              <a:buNone/>
              <a:defRPr sz="5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grpSp>
        <p:nvGrpSpPr>
          <p:cNvPr id="183" name="Google Shape;183;p10"/>
          <p:cNvGrpSpPr/>
          <p:nvPr/>
        </p:nvGrpSpPr>
        <p:grpSpPr>
          <a:xfrm rot="5400000">
            <a:off x="914264" y="740854"/>
            <a:ext cx="263155" cy="455038"/>
            <a:chOff x="5399975" y="4887475"/>
            <a:chExt cx="203350" cy="351625"/>
          </a:xfrm>
        </p:grpSpPr>
        <p:sp>
          <p:nvSpPr>
            <p:cNvPr id="184" name="Google Shape;184;p10"/>
            <p:cNvSpPr/>
            <p:nvPr/>
          </p:nvSpPr>
          <p:spPr>
            <a:xfrm>
              <a:off x="5399975" y="496702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0"/>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0"/>
            <p:cNvSpPr/>
            <p:nvPr/>
          </p:nvSpPr>
          <p:spPr>
            <a:xfrm>
              <a:off x="5516400" y="5165900"/>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 name="Google Shape;187;p10"/>
          <p:cNvGrpSpPr/>
          <p:nvPr/>
        </p:nvGrpSpPr>
        <p:grpSpPr>
          <a:xfrm>
            <a:off x="2563800" y="4662475"/>
            <a:ext cx="116915" cy="152349"/>
            <a:chOff x="8518300" y="3923825"/>
            <a:chExt cx="116915" cy="152349"/>
          </a:xfrm>
        </p:grpSpPr>
        <p:sp>
          <p:nvSpPr>
            <p:cNvPr id="188" name="Google Shape;188;p10"/>
            <p:cNvSpPr/>
            <p:nvPr/>
          </p:nvSpPr>
          <p:spPr>
            <a:xfrm>
              <a:off x="8518300" y="3923825"/>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0"/>
            <p:cNvSpPr/>
            <p:nvPr/>
          </p:nvSpPr>
          <p:spPr>
            <a:xfrm>
              <a:off x="8584672" y="4028882"/>
              <a:ext cx="50543" cy="47292"/>
            </a:xfrm>
            <a:custGeom>
              <a:avLst/>
              <a:gdLst/>
              <a:ahLst/>
              <a:cxnLst/>
              <a:rect l="l" t="t" r="r" b="b"/>
              <a:pathLst>
                <a:path w="1057" h="989" extrusionOk="0">
                  <a:moveTo>
                    <a:pt x="390" y="67"/>
                  </a:moveTo>
                  <a:cubicBezTo>
                    <a:pt x="396" y="74"/>
                    <a:pt x="396" y="77"/>
                    <a:pt x="395" y="77"/>
                  </a:cubicBezTo>
                  <a:cubicBezTo>
                    <a:pt x="393" y="77"/>
                    <a:pt x="390" y="74"/>
                    <a:pt x="390" y="67"/>
                  </a:cubicBezTo>
                  <a:close/>
                  <a:moveTo>
                    <a:pt x="494" y="67"/>
                  </a:moveTo>
                  <a:cubicBezTo>
                    <a:pt x="494" y="93"/>
                    <a:pt x="494" y="106"/>
                    <a:pt x="494" y="106"/>
                  </a:cubicBezTo>
                  <a:lnTo>
                    <a:pt x="481" y="106"/>
                  </a:lnTo>
                  <a:cubicBezTo>
                    <a:pt x="481" y="80"/>
                    <a:pt x="481" y="67"/>
                    <a:pt x="481" y="67"/>
                  </a:cubicBezTo>
                  <a:close/>
                  <a:moveTo>
                    <a:pt x="597" y="67"/>
                  </a:moveTo>
                  <a:cubicBezTo>
                    <a:pt x="597" y="93"/>
                    <a:pt x="584" y="106"/>
                    <a:pt x="584" y="106"/>
                  </a:cubicBezTo>
                  <a:cubicBezTo>
                    <a:pt x="584" y="93"/>
                    <a:pt x="584" y="93"/>
                    <a:pt x="584" y="80"/>
                  </a:cubicBezTo>
                  <a:cubicBezTo>
                    <a:pt x="584" y="67"/>
                    <a:pt x="597" y="67"/>
                    <a:pt x="597" y="67"/>
                  </a:cubicBezTo>
                  <a:close/>
                  <a:moveTo>
                    <a:pt x="234" y="132"/>
                  </a:moveTo>
                  <a:lnTo>
                    <a:pt x="234" y="132"/>
                  </a:lnTo>
                  <a:cubicBezTo>
                    <a:pt x="240" y="143"/>
                    <a:pt x="241" y="147"/>
                    <a:pt x="240" y="147"/>
                  </a:cubicBezTo>
                  <a:cubicBezTo>
                    <a:pt x="239" y="147"/>
                    <a:pt x="234" y="140"/>
                    <a:pt x="234" y="132"/>
                  </a:cubicBezTo>
                  <a:close/>
                  <a:moveTo>
                    <a:pt x="705" y="165"/>
                  </a:moveTo>
                  <a:cubicBezTo>
                    <a:pt x="707" y="165"/>
                    <a:pt x="710" y="167"/>
                    <a:pt x="714" y="171"/>
                  </a:cubicBezTo>
                  <a:cubicBezTo>
                    <a:pt x="705" y="171"/>
                    <a:pt x="703" y="165"/>
                    <a:pt x="705" y="165"/>
                  </a:cubicBezTo>
                  <a:close/>
                  <a:moveTo>
                    <a:pt x="740" y="184"/>
                  </a:moveTo>
                  <a:lnTo>
                    <a:pt x="740" y="197"/>
                  </a:lnTo>
                  <a:lnTo>
                    <a:pt x="727" y="197"/>
                  </a:lnTo>
                  <a:cubicBezTo>
                    <a:pt x="727" y="184"/>
                    <a:pt x="740" y="184"/>
                    <a:pt x="740" y="184"/>
                  </a:cubicBezTo>
                  <a:close/>
                  <a:moveTo>
                    <a:pt x="233" y="187"/>
                  </a:moveTo>
                  <a:cubicBezTo>
                    <a:pt x="234" y="187"/>
                    <a:pt x="234" y="190"/>
                    <a:pt x="234" y="197"/>
                  </a:cubicBezTo>
                  <a:cubicBezTo>
                    <a:pt x="243" y="206"/>
                    <a:pt x="240" y="215"/>
                    <a:pt x="237" y="215"/>
                  </a:cubicBezTo>
                  <a:cubicBezTo>
                    <a:pt x="235" y="215"/>
                    <a:pt x="234" y="214"/>
                    <a:pt x="234" y="210"/>
                  </a:cubicBezTo>
                  <a:cubicBezTo>
                    <a:pt x="221" y="197"/>
                    <a:pt x="221" y="197"/>
                    <a:pt x="221" y="197"/>
                  </a:cubicBezTo>
                  <a:cubicBezTo>
                    <a:pt x="228" y="190"/>
                    <a:pt x="231" y="187"/>
                    <a:pt x="233" y="187"/>
                  </a:cubicBezTo>
                  <a:close/>
                  <a:moveTo>
                    <a:pt x="221" y="210"/>
                  </a:moveTo>
                  <a:cubicBezTo>
                    <a:pt x="221" y="216"/>
                    <a:pt x="221" y="220"/>
                    <a:pt x="220" y="220"/>
                  </a:cubicBezTo>
                  <a:cubicBezTo>
                    <a:pt x="218" y="220"/>
                    <a:pt x="215" y="216"/>
                    <a:pt x="208" y="210"/>
                  </a:cubicBezTo>
                  <a:close/>
                  <a:moveTo>
                    <a:pt x="312" y="223"/>
                  </a:moveTo>
                  <a:lnTo>
                    <a:pt x="325" y="236"/>
                  </a:lnTo>
                  <a:cubicBezTo>
                    <a:pt x="325" y="249"/>
                    <a:pt x="325" y="249"/>
                    <a:pt x="325" y="249"/>
                  </a:cubicBezTo>
                  <a:cubicBezTo>
                    <a:pt x="325" y="249"/>
                    <a:pt x="325" y="249"/>
                    <a:pt x="312" y="236"/>
                  </a:cubicBezTo>
                  <a:cubicBezTo>
                    <a:pt x="312" y="236"/>
                    <a:pt x="312" y="223"/>
                    <a:pt x="312" y="223"/>
                  </a:cubicBezTo>
                  <a:close/>
                  <a:moveTo>
                    <a:pt x="805" y="236"/>
                  </a:moveTo>
                  <a:cubicBezTo>
                    <a:pt x="805" y="249"/>
                    <a:pt x="792" y="249"/>
                    <a:pt x="766" y="262"/>
                  </a:cubicBezTo>
                  <a:cubicBezTo>
                    <a:pt x="766" y="262"/>
                    <a:pt x="766" y="262"/>
                    <a:pt x="779" y="249"/>
                  </a:cubicBezTo>
                  <a:cubicBezTo>
                    <a:pt x="792" y="249"/>
                    <a:pt x="805" y="236"/>
                    <a:pt x="805" y="236"/>
                  </a:cubicBezTo>
                  <a:close/>
                  <a:moveTo>
                    <a:pt x="673" y="267"/>
                  </a:moveTo>
                  <a:lnTo>
                    <a:pt x="673" y="267"/>
                  </a:lnTo>
                  <a:cubicBezTo>
                    <a:pt x="669" y="269"/>
                    <a:pt x="666" y="271"/>
                    <a:pt x="662" y="275"/>
                  </a:cubicBezTo>
                  <a:lnTo>
                    <a:pt x="669" y="275"/>
                  </a:lnTo>
                  <a:cubicBezTo>
                    <a:pt x="670" y="272"/>
                    <a:pt x="671" y="270"/>
                    <a:pt x="673" y="267"/>
                  </a:cubicBezTo>
                  <a:close/>
                  <a:moveTo>
                    <a:pt x="104" y="327"/>
                  </a:moveTo>
                  <a:lnTo>
                    <a:pt x="117" y="340"/>
                  </a:lnTo>
                  <a:cubicBezTo>
                    <a:pt x="130" y="353"/>
                    <a:pt x="130" y="353"/>
                    <a:pt x="117" y="353"/>
                  </a:cubicBezTo>
                  <a:cubicBezTo>
                    <a:pt x="117" y="353"/>
                    <a:pt x="104" y="340"/>
                    <a:pt x="104" y="327"/>
                  </a:cubicBezTo>
                  <a:close/>
                  <a:moveTo>
                    <a:pt x="104" y="417"/>
                  </a:moveTo>
                  <a:cubicBezTo>
                    <a:pt x="104" y="417"/>
                    <a:pt x="116" y="423"/>
                    <a:pt x="127" y="430"/>
                  </a:cubicBezTo>
                  <a:lnTo>
                    <a:pt x="127" y="430"/>
                  </a:lnTo>
                  <a:cubicBezTo>
                    <a:pt x="115" y="430"/>
                    <a:pt x="104" y="429"/>
                    <a:pt x="104" y="417"/>
                  </a:cubicBezTo>
                  <a:close/>
                  <a:moveTo>
                    <a:pt x="9" y="425"/>
                  </a:moveTo>
                  <a:cubicBezTo>
                    <a:pt x="4" y="425"/>
                    <a:pt x="9" y="430"/>
                    <a:pt x="27" y="430"/>
                  </a:cubicBezTo>
                  <a:cubicBezTo>
                    <a:pt x="18" y="426"/>
                    <a:pt x="12" y="425"/>
                    <a:pt x="9" y="425"/>
                  </a:cubicBezTo>
                  <a:close/>
                  <a:moveTo>
                    <a:pt x="844" y="443"/>
                  </a:moveTo>
                  <a:cubicBezTo>
                    <a:pt x="843" y="443"/>
                    <a:pt x="842" y="443"/>
                    <a:pt x="840" y="443"/>
                  </a:cubicBezTo>
                  <a:lnTo>
                    <a:pt x="840" y="443"/>
                  </a:lnTo>
                  <a:cubicBezTo>
                    <a:pt x="849" y="447"/>
                    <a:pt x="854" y="449"/>
                    <a:pt x="854" y="449"/>
                  </a:cubicBezTo>
                  <a:cubicBezTo>
                    <a:pt x="855" y="449"/>
                    <a:pt x="851" y="447"/>
                    <a:pt x="844" y="443"/>
                  </a:cubicBezTo>
                  <a:close/>
                  <a:moveTo>
                    <a:pt x="641" y="447"/>
                  </a:moveTo>
                  <a:cubicBezTo>
                    <a:pt x="640" y="447"/>
                    <a:pt x="643" y="450"/>
                    <a:pt x="649" y="456"/>
                  </a:cubicBezTo>
                  <a:lnTo>
                    <a:pt x="662" y="456"/>
                  </a:lnTo>
                  <a:cubicBezTo>
                    <a:pt x="649" y="450"/>
                    <a:pt x="643" y="447"/>
                    <a:pt x="641" y="447"/>
                  </a:cubicBezTo>
                  <a:close/>
                  <a:moveTo>
                    <a:pt x="139" y="464"/>
                  </a:moveTo>
                  <a:cubicBezTo>
                    <a:pt x="142" y="464"/>
                    <a:pt x="148" y="465"/>
                    <a:pt x="156" y="469"/>
                  </a:cubicBezTo>
                  <a:cubicBezTo>
                    <a:pt x="139" y="469"/>
                    <a:pt x="133" y="464"/>
                    <a:pt x="139" y="464"/>
                  </a:cubicBezTo>
                  <a:close/>
                  <a:moveTo>
                    <a:pt x="787" y="460"/>
                  </a:moveTo>
                  <a:cubicBezTo>
                    <a:pt x="789" y="460"/>
                    <a:pt x="792" y="463"/>
                    <a:pt x="792" y="469"/>
                  </a:cubicBezTo>
                  <a:cubicBezTo>
                    <a:pt x="785" y="463"/>
                    <a:pt x="785" y="460"/>
                    <a:pt x="787" y="460"/>
                  </a:cubicBezTo>
                  <a:close/>
                  <a:moveTo>
                    <a:pt x="597" y="469"/>
                  </a:moveTo>
                  <a:cubicBezTo>
                    <a:pt x="597" y="469"/>
                    <a:pt x="597" y="469"/>
                    <a:pt x="610" y="482"/>
                  </a:cubicBezTo>
                  <a:cubicBezTo>
                    <a:pt x="610" y="482"/>
                    <a:pt x="610" y="469"/>
                    <a:pt x="610" y="469"/>
                  </a:cubicBezTo>
                  <a:close/>
                  <a:moveTo>
                    <a:pt x="766" y="469"/>
                  </a:moveTo>
                  <a:cubicBezTo>
                    <a:pt x="779" y="482"/>
                    <a:pt x="792" y="482"/>
                    <a:pt x="792" y="482"/>
                  </a:cubicBezTo>
                  <a:lnTo>
                    <a:pt x="779" y="482"/>
                  </a:lnTo>
                  <a:lnTo>
                    <a:pt x="766" y="469"/>
                  </a:lnTo>
                  <a:close/>
                  <a:moveTo>
                    <a:pt x="758" y="485"/>
                  </a:moveTo>
                  <a:cubicBezTo>
                    <a:pt x="759" y="485"/>
                    <a:pt x="766" y="489"/>
                    <a:pt x="779" y="495"/>
                  </a:cubicBezTo>
                  <a:lnTo>
                    <a:pt x="766" y="495"/>
                  </a:lnTo>
                  <a:cubicBezTo>
                    <a:pt x="759" y="489"/>
                    <a:pt x="756" y="485"/>
                    <a:pt x="758" y="485"/>
                  </a:cubicBezTo>
                  <a:close/>
                  <a:moveTo>
                    <a:pt x="636" y="547"/>
                  </a:moveTo>
                  <a:cubicBezTo>
                    <a:pt x="641" y="547"/>
                    <a:pt x="647" y="550"/>
                    <a:pt x="652" y="554"/>
                  </a:cubicBezTo>
                  <a:lnTo>
                    <a:pt x="652" y="554"/>
                  </a:lnTo>
                  <a:cubicBezTo>
                    <a:pt x="649" y="550"/>
                    <a:pt x="643" y="547"/>
                    <a:pt x="636" y="547"/>
                  </a:cubicBezTo>
                  <a:close/>
                  <a:moveTo>
                    <a:pt x="690" y="589"/>
                  </a:moveTo>
                  <a:cubicBezTo>
                    <a:pt x="691" y="589"/>
                    <a:pt x="695" y="592"/>
                    <a:pt x="701" y="599"/>
                  </a:cubicBezTo>
                  <a:lnTo>
                    <a:pt x="688" y="599"/>
                  </a:lnTo>
                  <a:cubicBezTo>
                    <a:pt x="688" y="592"/>
                    <a:pt x="688" y="589"/>
                    <a:pt x="690" y="589"/>
                  </a:cubicBezTo>
                  <a:close/>
                  <a:moveTo>
                    <a:pt x="766" y="586"/>
                  </a:moveTo>
                  <a:cubicBezTo>
                    <a:pt x="766" y="586"/>
                    <a:pt x="779" y="599"/>
                    <a:pt x="766" y="599"/>
                  </a:cubicBezTo>
                  <a:lnTo>
                    <a:pt x="753" y="599"/>
                  </a:lnTo>
                  <a:cubicBezTo>
                    <a:pt x="740" y="586"/>
                    <a:pt x="740" y="586"/>
                    <a:pt x="740" y="586"/>
                  </a:cubicBezTo>
                  <a:close/>
                  <a:moveTo>
                    <a:pt x="675" y="612"/>
                  </a:moveTo>
                  <a:cubicBezTo>
                    <a:pt x="679" y="615"/>
                    <a:pt x="683" y="620"/>
                    <a:pt x="688" y="625"/>
                  </a:cubicBezTo>
                  <a:cubicBezTo>
                    <a:pt x="675" y="625"/>
                    <a:pt x="662" y="612"/>
                    <a:pt x="675" y="612"/>
                  </a:cubicBezTo>
                  <a:close/>
                  <a:moveTo>
                    <a:pt x="218" y="662"/>
                  </a:moveTo>
                  <a:cubicBezTo>
                    <a:pt x="217" y="662"/>
                    <a:pt x="214" y="666"/>
                    <a:pt x="208" y="677"/>
                  </a:cubicBezTo>
                  <a:cubicBezTo>
                    <a:pt x="216" y="669"/>
                    <a:pt x="219" y="662"/>
                    <a:pt x="218" y="662"/>
                  </a:cubicBezTo>
                  <a:close/>
                  <a:moveTo>
                    <a:pt x="286" y="677"/>
                  </a:moveTo>
                  <a:cubicBezTo>
                    <a:pt x="286" y="677"/>
                    <a:pt x="286" y="677"/>
                    <a:pt x="286" y="677"/>
                  </a:cubicBezTo>
                  <a:cubicBezTo>
                    <a:pt x="286" y="677"/>
                    <a:pt x="286" y="677"/>
                    <a:pt x="286" y="677"/>
                  </a:cubicBezTo>
                  <a:close/>
                  <a:moveTo>
                    <a:pt x="219" y="679"/>
                  </a:moveTo>
                  <a:cubicBezTo>
                    <a:pt x="219" y="679"/>
                    <a:pt x="214" y="682"/>
                    <a:pt x="208" y="687"/>
                  </a:cubicBezTo>
                  <a:lnTo>
                    <a:pt x="208" y="687"/>
                  </a:lnTo>
                  <a:cubicBezTo>
                    <a:pt x="208" y="686"/>
                    <a:pt x="207" y="685"/>
                    <a:pt x="207" y="685"/>
                  </a:cubicBezTo>
                  <a:lnTo>
                    <a:pt x="207" y="685"/>
                  </a:lnTo>
                  <a:cubicBezTo>
                    <a:pt x="206" y="686"/>
                    <a:pt x="206" y="687"/>
                    <a:pt x="205" y="689"/>
                  </a:cubicBezTo>
                  <a:lnTo>
                    <a:pt x="205" y="689"/>
                  </a:lnTo>
                  <a:cubicBezTo>
                    <a:pt x="206" y="688"/>
                    <a:pt x="207" y="687"/>
                    <a:pt x="208" y="687"/>
                  </a:cubicBezTo>
                  <a:lnTo>
                    <a:pt x="208" y="687"/>
                  </a:lnTo>
                  <a:cubicBezTo>
                    <a:pt x="208" y="688"/>
                    <a:pt x="208" y="689"/>
                    <a:pt x="208" y="690"/>
                  </a:cubicBezTo>
                  <a:cubicBezTo>
                    <a:pt x="216" y="682"/>
                    <a:pt x="219" y="679"/>
                    <a:pt x="219" y="679"/>
                  </a:cubicBezTo>
                  <a:close/>
                  <a:moveTo>
                    <a:pt x="299" y="677"/>
                  </a:moveTo>
                  <a:lnTo>
                    <a:pt x="299" y="690"/>
                  </a:lnTo>
                  <a:cubicBezTo>
                    <a:pt x="312" y="677"/>
                    <a:pt x="312" y="677"/>
                    <a:pt x="299" y="677"/>
                  </a:cubicBezTo>
                  <a:close/>
                  <a:moveTo>
                    <a:pt x="597" y="651"/>
                  </a:moveTo>
                  <a:lnTo>
                    <a:pt x="597" y="651"/>
                  </a:lnTo>
                  <a:cubicBezTo>
                    <a:pt x="601" y="654"/>
                    <a:pt x="605" y="658"/>
                    <a:pt x="610" y="664"/>
                  </a:cubicBezTo>
                  <a:lnTo>
                    <a:pt x="623" y="690"/>
                  </a:lnTo>
                  <a:cubicBezTo>
                    <a:pt x="610" y="690"/>
                    <a:pt x="610" y="677"/>
                    <a:pt x="597" y="651"/>
                  </a:cubicBezTo>
                  <a:close/>
                  <a:moveTo>
                    <a:pt x="714" y="677"/>
                  </a:moveTo>
                  <a:lnTo>
                    <a:pt x="727" y="690"/>
                  </a:lnTo>
                  <a:cubicBezTo>
                    <a:pt x="727" y="692"/>
                    <a:pt x="727" y="693"/>
                    <a:pt x="726" y="693"/>
                  </a:cubicBezTo>
                  <a:cubicBezTo>
                    <a:pt x="722" y="693"/>
                    <a:pt x="714" y="677"/>
                    <a:pt x="714" y="677"/>
                  </a:cubicBezTo>
                  <a:close/>
                  <a:moveTo>
                    <a:pt x="1025" y="690"/>
                  </a:moveTo>
                  <a:cubicBezTo>
                    <a:pt x="1025" y="690"/>
                    <a:pt x="1025" y="703"/>
                    <a:pt x="1038" y="703"/>
                  </a:cubicBezTo>
                  <a:cubicBezTo>
                    <a:pt x="1042" y="707"/>
                    <a:pt x="1046" y="708"/>
                    <a:pt x="1049" y="708"/>
                  </a:cubicBezTo>
                  <a:cubicBezTo>
                    <a:pt x="1056" y="708"/>
                    <a:pt x="1057" y="699"/>
                    <a:pt x="1038" y="690"/>
                  </a:cubicBezTo>
                  <a:close/>
                  <a:moveTo>
                    <a:pt x="468" y="664"/>
                  </a:moveTo>
                  <a:cubicBezTo>
                    <a:pt x="468" y="677"/>
                    <a:pt x="481" y="690"/>
                    <a:pt x="481" y="703"/>
                  </a:cubicBezTo>
                  <a:cubicBezTo>
                    <a:pt x="494" y="716"/>
                    <a:pt x="481" y="716"/>
                    <a:pt x="481" y="716"/>
                  </a:cubicBezTo>
                  <a:cubicBezTo>
                    <a:pt x="481" y="703"/>
                    <a:pt x="468" y="690"/>
                    <a:pt x="468" y="677"/>
                  </a:cubicBezTo>
                  <a:cubicBezTo>
                    <a:pt x="468" y="677"/>
                    <a:pt x="468" y="671"/>
                    <a:pt x="468" y="664"/>
                  </a:cubicBezTo>
                  <a:close/>
                  <a:moveTo>
                    <a:pt x="545" y="690"/>
                  </a:moveTo>
                  <a:lnTo>
                    <a:pt x="558" y="703"/>
                  </a:lnTo>
                  <a:lnTo>
                    <a:pt x="558" y="716"/>
                  </a:lnTo>
                  <a:lnTo>
                    <a:pt x="545" y="703"/>
                  </a:lnTo>
                  <a:cubicBezTo>
                    <a:pt x="545" y="690"/>
                    <a:pt x="545" y="690"/>
                    <a:pt x="545" y="690"/>
                  </a:cubicBezTo>
                  <a:close/>
                  <a:moveTo>
                    <a:pt x="650" y="694"/>
                  </a:moveTo>
                  <a:lnTo>
                    <a:pt x="650" y="694"/>
                  </a:lnTo>
                  <a:cubicBezTo>
                    <a:pt x="652" y="703"/>
                    <a:pt x="662" y="704"/>
                    <a:pt x="662" y="716"/>
                  </a:cubicBezTo>
                  <a:cubicBezTo>
                    <a:pt x="654" y="707"/>
                    <a:pt x="651" y="699"/>
                    <a:pt x="650" y="694"/>
                  </a:cubicBezTo>
                  <a:close/>
                  <a:moveTo>
                    <a:pt x="442" y="716"/>
                  </a:moveTo>
                  <a:cubicBezTo>
                    <a:pt x="442" y="716"/>
                    <a:pt x="455" y="729"/>
                    <a:pt x="455" y="742"/>
                  </a:cubicBezTo>
                  <a:cubicBezTo>
                    <a:pt x="455" y="742"/>
                    <a:pt x="442" y="729"/>
                    <a:pt x="442" y="716"/>
                  </a:cubicBezTo>
                  <a:close/>
                  <a:moveTo>
                    <a:pt x="720" y="741"/>
                  </a:moveTo>
                  <a:cubicBezTo>
                    <a:pt x="718" y="741"/>
                    <a:pt x="716" y="742"/>
                    <a:pt x="714" y="742"/>
                  </a:cubicBezTo>
                  <a:cubicBezTo>
                    <a:pt x="719" y="747"/>
                    <a:pt x="723" y="750"/>
                    <a:pt x="724" y="750"/>
                  </a:cubicBezTo>
                  <a:cubicBezTo>
                    <a:pt x="724" y="750"/>
                    <a:pt x="723" y="747"/>
                    <a:pt x="720" y="741"/>
                  </a:cubicBezTo>
                  <a:close/>
                  <a:moveTo>
                    <a:pt x="286" y="755"/>
                  </a:moveTo>
                  <a:cubicBezTo>
                    <a:pt x="299" y="755"/>
                    <a:pt x="299" y="755"/>
                    <a:pt x="299" y="768"/>
                  </a:cubicBezTo>
                  <a:lnTo>
                    <a:pt x="286" y="768"/>
                  </a:lnTo>
                  <a:cubicBezTo>
                    <a:pt x="286" y="755"/>
                    <a:pt x="286" y="755"/>
                    <a:pt x="286" y="755"/>
                  </a:cubicBezTo>
                  <a:close/>
                  <a:moveTo>
                    <a:pt x="575" y="711"/>
                  </a:moveTo>
                  <a:lnTo>
                    <a:pt x="575" y="711"/>
                  </a:lnTo>
                  <a:cubicBezTo>
                    <a:pt x="575" y="711"/>
                    <a:pt x="579" y="717"/>
                    <a:pt x="584" y="729"/>
                  </a:cubicBezTo>
                  <a:cubicBezTo>
                    <a:pt x="584" y="742"/>
                    <a:pt x="597" y="755"/>
                    <a:pt x="597" y="768"/>
                  </a:cubicBezTo>
                  <a:lnTo>
                    <a:pt x="584" y="768"/>
                  </a:lnTo>
                  <a:cubicBezTo>
                    <a:pt x="584" y="768"/>
                    <a:pt x="584" y="755"/>
                    <a:pt x="584" y="742"/>
                  </a:cubicBezTo>
                  <a:cubicBezTo>
                    <a:pt x="577" y="720"/>
                    <a:pt x="574" y="711"/>
                    <a:pt x="575" y="711"/>
                  </a:cubicBezTo>
                  <a:close/>
                  <a:moveTo>
                    <a:pt x="104" y="794"/>
                  </a:moveTo>
                  <a:cubicBezTo>
                    <a:pt x="92" y="794"/>
                    <a:pt x="79" y="807"/>
                    <a:pt x="79" y="807"/>
                  </a:cubicBezTo>
                  <a:cubicBezTo>
                    <a:pt x="92" y="807"/>
                    <a:pt x="92" y="807"/>
                    <a:pt x="104" y="794"/>
                  </a:cubicBezTo>
                  <a:close/>
                  <a:moveTo>
                    <a:pt x="455" y="794"/>
                  </a:moveTo>
                  <a:cubicBezTo>
                    <a:pt x="455" y="794"/>
                    <a:pt x="455" y="807"/>
                    <a:pt x="455" y="819"/>
                  </a:cubicBezTo>
                  <a:lnTo>
                    <a:pt x="442" y="819"/>
                  </a:lnTo>
                  <a:cubicBezTo>
                    <a:pt x="442" y="807"/>
                    <a:pt x="442" y="794"/>
                    <a:pt x="455" y="794"/>
                  </a:cubicBezTo>
                  <a:close/>
                  <a:moveTo>
                    <a:pt x="208" y="794"/>
                  </a:moveTo>
                  <a:lnTo>
                    <a:pt x="208" y="794"/>
                  </a:lnTo>
                  <a:cubicBezTo>
                    <a:pt x="202" y="813"/>
                    <a:pt x="202" y="823"/>
                    <a:pt x="203" y="823"/>
                  </a:cubicBezTo>
                  <a:cubicBezTo>
                    <a:pt x="205" y="823"/>
                    <a:pt x="208" y="813"/>
                    <a:pt x="208" y="794"/>
                  </a:cubicBezTo>
                  <a:close/>
                  <a:moveTo>
                    <a:pt x="468" y="819"/>
                  </a:moveTo>
                  <a:cubicBezTo>
                    <a:pt x="468" y="823"/>
                    <a:pt x="468" y="828"/>
                    <a:pt x="468" y="832"/>
                  </a:cubicBezTo>
                  <a:cubicBezTo>
                    <a:pt x="468" y="845"/>
                    <a:pt x="468" y="845"/>
                    <a:pt x="481" y="845"/>
                  </a:cubicBezTo>
                  <a:cubicBezTo>
                    <a:pt x="481" y="845"/>
                    <a:pt x="481" y="832"/>
                    <a:pt x="481" y="832"/>
                  </a:cubicBezTo>
                  <a:cubicBezTo>
                    <a:pt x="481" y="819"/>
                    <a:pt x="481" y="819"/>
                    <a:pt x="468" y="819"/>
                  </a:cubicBezTo>
                  <a:close/>
                  <a:moveTo>
                    <a:pt x="582" y="0"/>
                  </a:moveTo>
                  <a:cubicBezTo>
                    <a:pt x="580" y="0"/>
                    <a:pt x="577" y="4"/>
                    <a:pt x="571" y="15"/>
                  </a:cubicBezTo>
                  <a:cubicBezTo>
                    <a:pt x="565" y="22"/>
                    <a:pt x="562" y="25"/>
                    <a:pt x="558" y="25"/>
                  </a:cubicBezTo>
                  <a:cubicBezTo>
                    <a:pt x="555" y="25"/>
                    <a:pt x="552" y="22"/>
                    <a:pt x="545" y="15"/>
                  </a:cubicBezTo>
                  <a:cubicBezTo>
                    <a:pt x="545" y="15"/>
                    <a:pt x="545" y="15"/>
                    <a:pt x="545" y="28"/>
                  </a:cubicBezTo>
                  <a:cubicBezTo>
                    <a:pt x="545" y="35"/>
                    <a:pt x="545" y="35"/>
                    <a:pt x="545" y="35"/>
                  </a:cubicBezTo>
                  <a:cubicBezTo>
                    <a:pt x="545" y="35"/>
                    <a:pt x="545" y="35"/>
                    <a:pt x="545" y="41"/>
                  </a:cubicBezTo>
                  <a:cubicBezTo>
                    <a:pt x="545" y="28"/>
                    <a:pt x="545" y="22"/>
                    <a:pt x="544" y="22"/>
                  </a:cubicBezTo>
                  <a:cubicBezTo>
                    <a:pt x="542" y="22"/>
                    <a:pt x="539" y="28"/>
                    <a:pt x="533" y="41"/>
                  </a:cubicBezTo>
                  <a:cubicBezTo>
                    <a:pt x="533" y="28"/>
                    <a:pt x="533" y="28"/>
                    <a:pt x="533" y="28"/>
                  </a:cubicBezTo>
                  <a:cubicBezTo>
                    <a:pt x="520" y="28"/>
                    <a:pt x="507" y="41"/>
                    <a:pt x="494" y="41"/>
                  </a:cubicBezTo>
                  <a:cubicBezTo>
                    <a:pt x="468" y="41"/>
                    <a:pt x="468" y="41"/>
                    <a:pt x="468" y="54"/>
                  </a:cubicBezTo>
                  <a:cubicBezTo>
                    <a:pt x="455" y="41"/>
                    <a:pt x="455" y="41"/>
                    <a:pt x="455" y="41"/>
                  </a:cubicBezTo>
                  <a:cubicBezTo>
                    <a:pt x="442" y="41"/>
                    <a:pt x="442" y="41"/>
                    <a:pt x="442" y="28"/>
                  </a:cubicBezTo>
                  <a:cubicBezTo>
                    <a:pt x="442" y="41"/>
                    <a:pt x="442" y="41"/>
                    <a:pt x="442" y="41"/>
                  </a:cubicBezTo>
                  <a:cubicBezTo>
                    <a:pt x="442" y="35"/>
                    <a:pt x="438" y="32"/>
                    <a:pt x="435" y="32"/>
                  </a:cubicBezTo>
                  <a:cubicBezTo>
                    <a:pt x="432" y="32"/>
                    <a:pt x="429" y="35"/>
                    <a:pt x="429" y="41"/>
                  </a:cubicBezTo>
                  <a:cubicBezTo>
                    <a:pt x="429" y="32"/>
                    <a:pt x="422" y="23"/>
                    <a:pt x="418" y="23"/>
                  </a:cubicBezTo>
                  <a:cubicBezTo>
                    <a:pt x="417" y="23"/>
                    <a:pt x="416" y="24"/>
                    <a:pt x="416" y="28"/>
                  </a:cubicBezTo>
                  <a:cubicBezTo>
                    <a:pt x="429" y="54"/>
                    <a:pt x="416" y="54"/>
                    <a:pt x="416" y="67"/>
                  </a:cubicBezTo>
                  <a:cubicBezTo>
                    <a:pt x="416" y="67"/>
                    <a:pt x="416" y="67"/>
                    <a:pt x="403" y="54"/>
                  </a:cubicBezTo>
                  <a:cubicBezTo>
                    <a:pt x="403" y="50"/>
                    <a:pt x="402" y="49"/>
                    <a:pt x="400" y="49"/>
                  </a:cubicBezTo>
                  <a:cubicBezTo>
                    <a:pt x="396" y="49"/>
                    <a:pt x="390" y="58"/>
                    <a:pt x="390" y="67"/>
                  </a:cubicBezTo>
                  <a:cubicBezTo>
                    <a:pt x="390" y="54"/>
                    <a:pt x="377" y="54"/>
                    <a:pt x="377" y="54"/>
                  </a:cubicBezTo>
                  <a:cubicBezTo>
                    <a:pt x="377" y="50"/>
                    <a:pt x="377" y="46"/>
                    <a:pt x="377" y="41"/>
                  </a:cubicBezTo>
                  <a:cubicBezTo>
                    <a:pt x="370" y="35"/>
                    <a:pt x="367" y="32"/>
                    <a:pt x="366" y="32"/>
                  </a:cubicBezTo>
                  <a:cubicBezTo>
                    <a:pt x="364" y="32"/>
                    <a:pt x="364" y="35"/>
                    <a:pt x="364" y="41"/>
                  </a:cubicBezTo>
                  <a:cubicBezTo>
                    <a:pt x="364" y="54"/>
                    <a:pt x="351" y="54"/>
                    <a:pt x="338" y="54"/>
                  </a:cubicBezTo>
                  <a:cubicBezTo>
                    <a:pt x="325" y="67"/>
                    <a:pt x="325" y="80"/>
                    <a:pt x="338" y="106"/>
                  </a:cubicBezTo>
                  <a:cubicBezTo>
                    <a:pt x="325" y="93"/>
                    <a:pt x="312" y="67"/>
                    <a:pt x="312" y="67"/>
                  </a:cubicBezTo>
                  <a:lnTo>
                    <a:pt x="312" y="67"/>
                  </a:lnTo>
                  <a:cubicBezTo>
                    <a:pt x="312" y="67"/>
                    <a:pt x="312" y="80"/>
                    <a:pt x="325" y="93"/>
                  </a:cubicBezTo>
                  <a:cubicBezTo>
                    <a:pt x="325" y="106"/>
                    <a:pt x="325" y="106"/>
                    <a:pt x="312" y="106"/>
                  </a:cubicBezTo>
                  <a:cubicBezTo>
                    <a:pt x="306" y="100"/>
                    <a:pt x="302" y="96"/>
                    <a:pt x="301" y="96"/>
                  </a:cubicBezTo>
                  <a:cubicBezTo>
                    <a:pt x="299" y="96"/>
                    <a:pt x="299" y="100"/>
                    <a:pt x="299" y="106"/>
                  </a:cubicBezTo>
                  <a:cubicBezTo>
                    <a:pt x="299" y="115"/>
                    <a:pt x="299" y="124"/>
                    <a:pt x="294" y="124"/>
                  </a:cubicBezTo>
                  <a:cubicBezTo>
                    <a:pt x="293" y="124"/>
                    <a:pt x="290" y="123"/>
                    <a:pt x="286" y="119"/>
                  </a:cubicBezTo>
                  <a:cubicBezTo>
                    <a:pt x="278" y="104"/>
                    <a:pt x="271" y="98"/>
                    <a:pt x="268" y="98"/>
                  </a:cubicBezTo>
                  <a:cubicBezTo>
                    <a:pt x="267" y="98"/>
                    <a:pt x="268" y="101"/>
                    <a:pt x="273" y="106"/>
                  </a:cubicBezTo>
                  <a:cubicBezTo>
                    <a:pt x="273" y="119"/>
                    <a:pt x="273" y="119"/>
                    <a:pt x="273" y="119"/>
                  </a:cubicBezTo>
                  <a:cubicBezTo>
                    <a:pt x="273" y="119"/>
                    <a:pt x="273" y="132"/>
                    <a:pt x="273" y="145"/>
                  </a:cubicBezTo>
                  <a:cubicBezTo>
                    <a:pt x="260" y="145"/>
                    <a:pt x="260" y="132"/>
                    <a:pt x="260" y="132"/>
                  </a:cubicBezTo>
                  <a:lnTo>
                    <a:pt x="247" y="119"/>
                  </a:lnTo>
                  <a:cubicBezTo>
                    <a:pt x="247" y="119"/>
                    <a:pt x="247" y="119"/>
                    <a:pt x="247" y="132"/>
                  </a:cubicBezTo>
                  <a:cubicBezTo>
                    <a:pt x="239" y="132"/>
                    <a:pt x="236" y="126"/>
                    <a:pt x="235" y="126"/>
                  </a:cubicBezTo>
                  <a:cubicBezTo>
                    <a:pt x="234" y="126"/>
                    <a:pt x="234" y="128"/>
                    <a:pt x="234" y="132"/>
                  </a:cubicBezTo>
                  <a:cubicBezTo>
                    <a:pt x="228" y="119"/>
                    <a:pt x="224" y="113"/>
                    <a:pt x="223" y="113"/>
                  </a:cubicBezTo>
                  <a:cubicBezTo>
                    <a:pt x="221" y="113"/>
                    <a:pt x="221" y="119"/>
                    <a:pt x="221" y="132"/>
                  </a:cubicBezTo>
                  <a:cubicBezTo>
                    <a:pt x="221" y="145"/>
                    <a:pt x="208" y="158"/>
                    <a:pt x="208" y="158"/>
                  </a:cubicBezTo>
                  <a:cubicBezTo>
                    <a:pt x="202" y="164"/>
                    <a:pt x="199" y="168"/>
                    <a:pt x="195" y="168"/>
                  </a:cubicBezTo>
                  <a:cubicBezTo>
                    <a:pt x="192" y="168"/>
                    <a:pt x="189" y="164"/>
                    <a:pt x="182" y="158"/>
                  </a:cubicBezTo>
                  <a:cubicBezTo>
                    <a:pt x="169" y="151"/>
                    <a:pt x="163" y="148"/>
                    <a:pt x="161" y="148"/>
                  </a:cubicBezTo>
                  <a:cubicBezTo>
                    <a:pt x="160" y="148"/>
                    <a:pt x="163" y="151"/>
                    <a:pt x="169" y="158"/>
                  </a:cubicBezTo>
                  <a:cubicBezTo>
                    <a:pt x="195" y="171"/>
                    <a:pt x="182" y="171"/>
                    <a:pt x="182" y="184"/>
                  </a:cubicBezTo>
                  <a:cubicBezTo>
                    <a:pt x="180" y="181"/>
                    <a:pt x="178" y="180"/>
                    <a:pt x="176" y="180"/>
                  </a:cubicBezTo>
                  <a:cubicBezTo>
                    <a:pt x="169" y="180"/>
                    <a:pt x="169" y="199"/>
                    <a:pt x="169" y="210"/>
                  </a:cubicBezTo>
                  <a:cubicBezTo>
                    <a:pt x="182" y="197"/>
                    <a:pt x="182" y="197"/>
                    <a:pt x="182" y="197"/>
                  </a:cubicBezTo>
                  <a:cubicBezTo>
                    <a:pt x="195" y="223"/>
                    <a:pt x="195" y="223"/>
                    <a:pt x="182" y="223"/>
                  </a:cubicBezTo>
                  <a:cubicBezTo>
                    <a:pt x="182" y="223"/>
                    <a:pt x="169" y="210"/>
                    <a:pt x="156" y="197"/>
                  </a:cubicBezTo>
                  <a:cubicBezTo>
                    <a:pt x="156" y="184"/>
                    <a:pt x="143" y="184"/>
                    <a:pt x="143" y="184"/>
                  </a:cubicBezTo>
                  <a:cubicBezTo>
                    <a:pt x="130" y="184"/>
                    <a:pt x="130" y="184"/>
                    <a:pt x="143" y="197"/>
                  </a:cubicBezTo>
                  <a:cubicBezTo>
                    <a:pt x="156" y="210"/>
                    <a:pt x="156" y="210"/>
                    <a:pt x="156" y="210"/>
                  </a:cubicBezTo>
                  <a:cubicBezTo>
                    <a:pt x="156" y="210"/>
                    <a:pt x="143" y="210"/>
                    <a:pt x="156" y="223"/>
                  </a:cubicBezTo>
                  <a:cubicBezTo>
                    <a:pt x="169" y="236"/>
                    <a:pt x="169" y="236"/>
                    <a:pt x="156" y="236"/>
                  </a:cubicBezTo>
                  <a:cubicBezTo>
                    <a:pt x="152" y="231"/>
                    <a:pt x="149" y="230"/>
                    <a:pt x="147" y="230"/>
                  </a:cubicBezTo>
                  <a:cubicBezTo>
                    <a:pt x="143" y="230"/>
                    <a:pt x="143" y="236"/>
                    <a:pt x="143" y="236"/>
                  </a:cubicBezTo>
                  <a:cubicBezTo>
                    <a:pt x="143" y="223"/>
                    <a:pt x="143" y="223"/>
                    <a:pt x="130" y="223"/>
                  </a:cubicBezTo>
                  <a:cubicBezTo>
                    <a:pt x="130" y="210"/>
                    <a:pt x="117" y="210"/>
                    <a:pt x="117" y="210"/>
                  </a:cubicBezTo>
                  <a:cubicBezTo>
                    <a:pt x="104" y="210"/>
                    <a:pt x="117" y="223"/>
                    <a:pt x="117" y="223"/>
                  </a:cubicBezTo>
                  <a:cubicBezTo>
                    <a:pt x="130" y="223"/>
                    <a:pt x="79" y="275"/>
                    <a:pt x="79" y="288"/>
                  </a:cubicBezTo>
                  <a:cubicBezTo>
                    <a:pt x="66" y="288"/>
                    <a:pt x="53" y="288"/>
                    <a:pt x="66" y="301"/>
                  </a:cubicBezTo>
                  <a:cubicBezTo>
                    <a:pt x="79" y="301"/>
                    <a:pt x="79" y="314"/>
                    <a:pt x="66" y="327"/>
                  </a:cubicBezTo>
                  <a:cubicBezTo>
                    <a:pt x="53" y="353"/>
                    <a:pt x="40" y="366"/>
                    <a:pt x="53" y="366"/>
                  </a:cubicBezTo>
                  <a:cubicBezTo>
                    <a:pt x="53" y="366"/>
                    <a:pt x="53" y="366"/>
                    <a:pt x="53" y="378"/>
                  </a:cubicBezTo>
                  <a:cubicBezTo>
                    <a:pt x="53" y="378"/>
                    <a:pt x="66" y="391"/>
                    <a:pt x="66" y="391"/>
                  </a:cubicBezTo>
                  <a:cubicBezTo>
                    <a:pt x="57" y="391"/>
                    <a:pt x="48" y="386"/>
                    <a:pt x="43" y="386"/>
                  </a:cubicBezTo>
                  <a:cubicBezTo>
                    <a:pt x="41" y="386"/>
                    <a:pt x="40" y="387"/>
                    <a:pt x="40" y="391"/>
                  </a:cubicBezTo>
                  <a:cubicBezTo>
                    <a:pt x="27" y="391"/>
                    <a:pt x="40" y="391"/>
                    <a:pt x="53" y="404"/>
                  </a:cubicBezTo>
                  <a:cubicBezTo>
                    <a:pt x="40" y="404"/>
                    <a:pt x="27" y="391"/>
                    <a:pt x="27" y="391"/>
                  </a:cubicBezTo>
                  <a:lnTo>
                    <a:pt x="27" y="404"/>
                  </a:lnTo>
                  <a:lnTo>
                    <a:pt x="14" y="404"/>
                  </a:lnTo>
                  <a:lnTo>
                    <a:pt x="27" y="417"/>
                  </a:lnTo>
                  <a:cubicBezTo>
                    <a:pt x="15" y="414"/>
                    <a:pt x="9" y="412"/>
                    <a:pt x="7" y="412"/>
                  </a:cubicBezTo>
                  <a:cubicBezTo>
                    <a:pt x="2" y="412"/>
                    <a:pt x="17" y="421"/>
                    <a:pt x="27" y="430"/>
                  </a:cubicBezTo>
                  <a:cubicBezTo>
                    <a:pt x="40" y="443"/>
                    <a:pt x="40" y="443"/>
                    <a:pt x="27" y="443"/>
                  </a:cubicBezTo>
                  <a:lnTo>
                    <a:pt x="14" y="443"/>
                  </a:lnTo>
                  <a:cubicBezTo>
                    <a:pt x="27" y="456"/>
                    <a:pt x="27" y="469"/>
                    <a:pt x="27" y="495"/>
                  </a:cubicBezTo>
                  <a:cubicBezTo>
                    <a:pt x="14" y="521"/>
                    <a:pt x="27" y="534"/>
                    <a:pt x="40" y="534"/>
                  </a:cubicBezTo>
                  <a:cubicBezTo>
                    <a:pt x="40" y="534"/>
                    <a:pt x="40" y="534"/>
                    <a:pt x="27" y="547"/>
                  </a:cubicBezTo>
                  <a:lnTo>
                    <a:pt x="40" y="547"/>
                  </a:lnTo>
                  <a:cubicBezTo>
                    <a:pt x="27" y="547"/>
                    <a:pt x="27" y="560"/>
                    <a:pt x="27" y="560"/>
                  </a:cubicBezTo>
                  <a:cubicBezTo>
                    <a:pt x="27" y="573"/>
                    <a:pt x="27" y="586"/>
                    <a:pt x="40" y="586"/>
                  </a:cubicBezTo>
                  <a:cubicBezTo>
                    <a:pt x="14" y="586"/>
                    <a:pt x="1" y="612"/>
                    <a:pt x="27" y="612"/>
                  </a:cubicBezTo>
                  <a:lnTo>
                    <a:pt x="14" y="612"/>
                  </a:lnTo>
                  <a:cubicBezTo>
                    <a:pt x="14" y="625"/>
                    <a:pt x="27" y="625"/>
                    <a:pt x="40" y="625"/>
                  </a:cubicBezTo>
                  <a:cubicBezTo>
                    <a:pt x="40" y="625"/>
                    <a:pt x="40" y="638"/>
                    <a:pt x="40" y="651"/>
                  </a:cubicBezTo>
                  <a:lnTo>
                    <a:pt x="66" y="651"/>
                  </a:lnTo>
                  <a:cubicBezTo>
                    <a:pt x="53" y="664"/>
                    <a:pt x="53" y="677"/>
                    <a:pt x="66" y="690"/>
                  </a:cubicBezTo>
                  <a:cubicBezTo>
                    <a:pt x="79" y="703"/>
                    <a:pt x="79" y="716"/>
                    <a:pt x="79" y="729"/>
                  </a:cubicBezTo>
                  <a:lnTo>
                    <a:pt x="92" y="729"/>
                  </a:lnTo>
                  <a:cubicBezTo>
                    <a:pt x="104" y="722"/>
                    <a:pt x="111" y="719"/>
                    <a:pt x="113" y="719"/>
                  </a:cubicBezTo>
                  <a:cubicBezTo>
                    <a:pt x="114" y="719"/>
                    <a:pt x="111" y="722"/>
                    <a:pt x="104" y="729"/>
                  </a:cubicBezTo>
                  <a:cubicBezTo>
                    <a:pt x="86" y="738"/>
                    <a:pt x="87" y="747"/>
                    <a:pt x="99" y="747"/>
                  </a:cubicBezTo>
                  <a:cubicBezTo>
                    <a:pt x="100" y="747"/>
                    <a:pt x="103" y="747"/>
                    <a:pt x="105" y="746"/>
                  </a:cubicBezTo>
                  <a:lnTo>
                    <a:pt x="105" y="746"/>
                  </a:lnTo>
                  <a:cubicBezTo>
                    <a:pt x="104" y="748"/>
                    <a:pt x="104" y="751"/>
                    <a:pt x="104" y="755"/>
                  </a:cubicBezTo>
                  <a:cubicBezTo>
                    <a:pt x="92" y="761"/>
                    <a:pt x="92" y="764"/>
                    <a:pt x="96" y="764"/>
                  </a:cubicBezTo>
                  <a:cubicBezTo>
                    <a:pt x="101" y="764"/>
                    <a:pt x="111" y="761"/>
                    <a:pt x="117" y="755"/>
                  </a:cubicBezTo>
                  <a:lnTo>
                    <a:pt x="117" y="755"/>
                  </a:lnTo>
                  <a:cubicBezTo>
                    <a:pt x="117" y="755"/>
                    <a:pt x="105" y="768"/>
                    <a:pt x="117" y="768"/>
                  </a:cubicBezTo>
                  <a:cubicBezTo>
                    <a:pt x="117" y="768"/>
                    <a:pt x="117" y="768"/>
                    <a:pt x="104" y="794"/>
                  </a:cubicBezTo>
                  <a:lnTo>
                    <a:pt x="117" y="794"/>
                  </a:lnTo>
                  <a:cubicBezTo>
                    <a:pt x="121" y="790"/>
                    <a:pt x="123" y="788"/>
                    <a:pt x="125" y="786"/>
                  </a:cubicBezTo>
                  <a:cubicBezTo>
                    <a:pt x="125" y="786"/>
                    <a:pt x="134" y="777"/>
                    <a:pt x="143" y="768"/>
                  </a:cubicBezTo>
                  <a:cubicBezTo>
                    <a:pt x="153" y="758"/>
                    <a:pt x="155" y="749"/>
                    <a:pt x="156" y="749"/>
                  </a:cubicBezTo>
                  <a:cubicBezTo>
                    <a:pt x="156" y="749"/>
                    <a:pt x="156" y="751"/>
                    <a:pt x="156" y="755"/>
                  </a:cubicBezTo>
                  <a:cubicBezTo>
                    <a:pt x="156" y="755"/>
                    <a:pt x="169" y="742"/>
                    <a:pt x="182" y="729"/>
                  </a:cubicBezTo>
                  <a:cubicBezTo>
                    <a:pt x="191" y="710"/>
                    <a:pt x="201" y="699"/>
                    <a:pt x="205" y="689"/>
                  </a:cubicBezTo>
                  <a:lnTo>
                    <a:pt x="205" y="689"/>
                  </a:lnTo>
                  <a:cubicBezTo>
                    <a:pt x="199" y="693"/>
                    <a:pt x="190" y="699"/>
                    <a:pt x="182" y="703"/>
                  </a:cubicBezTo>
                  <a:cubicBezTo>
                    <a:pt x="191" y="694"/>
                    <a:pt x="201" y="684"/>
                    <a:pt x="205" y="684"/>
                  </a:cubicBezTo>
                  <a:cubicBezTo>
                    <a:pt x="206" y="684"/>
                    <a:pt x="206" y="685"/>
                    <a:pt x="207" y="685"/>
                  </a:cubicBezTo>
                  <a:lnTo>
                    <a:pt x="207" y="685"/>
                  </a:lnTo>
                  <a:cubicBezTo>
                    <a:pt x="208" y="682"/>
                    <a:pt x="208" y="679"/>
                    <a:pt x="208" y="677"/>
                  </a:cubicBezTo>
                  <a:lnTo>
                    <a:pt x="195" y="677"/>
                  </a:lnTo>
                  <a:cubicBezTo>
                    <a:pt x="195" y="677"/>
                    <a:pt x="195" y="664"/>
                    <a:pt x="195" y="664"/>
                  </a:cubicBezTo>
                  <a:cubicBezTo>
                    <a:pt x="208" y="651"/>
                    <a:pt x="208" y="651"/>
                    <a:pt x="208" y="651"/>
                  </a:cubicBezTo>
                  <a:cubicBezTo>
                    <a:pt x="195" y="638"/>
                    <a:pt x="195" y="638"/>
                    <a:pt x="208" y="625"/>
                  </a:cubicBezTo>
                  <a:cubicBezTo>
                    <a:pt x="220" y="613"/>
                    <a:pt x="221" y="612"/>
                    <a:pt x="221" y="612"/>
                  </a:cubicBezTo>
                  <a:lnTo>
                    <a:pt x="221" y="612"/>
                  </a:lnTo>
                  <a:cubicBezTo>
                    <a:pt x="217" y="616"/>
                    <a:pt x="214" y="617"/>
                    <a:pt x="210" y="617"/>
                  </a:cubicBezTo>
                  <a:cubicBezTo>
                    <a:pt x="202" y="617"/>
                    <a:pt x="195" y="608"/>
                    <a:pt x="195" y="599"/>
                  </a:cubicBezTo>
                  <a:cubicBezTo>
                    <a:pt x="195" y="586"/>
                    <a:pt x="182" y="586"/>
                    <a:pt x="169" y="586"/>
                  </a:cubicBezTo>
                  <a:cubicBezTo>
                    <a:pt x="182" y="573"/>
                    <a:pt x="182" y="573"/>
                    <a:pt x="182" y="573"/>
                  </a:cubicBezTo>
                  <a:lnTo>
                    <a:pt x="169" y="573"/>
                  </a:lnTo>
                  <a:cubicBezTo>
                    <a:pt x="182" y="560"/>
                    <a:pt x="182" y="560"/>
                    <a:pt x="182" y="560"/>
                  </a:cubicBezTo>
                  <a:lnTo>
                    <a:pt x="169" y="560"/>
                  </a:lnTo>
                  <a:cubicBezTo>
                    <a:pt x="169" y="560"/>
                    <a:pt x="169" y="547"/>
                    <a:pt x="182" y="534"/>
                  </a:cubicBezTo>
                  <a:lnTo>
                    <a:pt x="169" y="534"/>
                  </a:lnTo>
                  <a:cubicBezTo>
                    <a:pt x="182" y="534"/>
                    <a:pt x="182" y="534"/>
                    <a:pt x="182" y="521"/>
                  </a:cubicBezTo>
                  <a:cubicBezTo>
                    <a:pt x="169" y="521"/>
                    <a:pt x="169" y="521"/>
                    <a:pt x="169" y="508"/>
                  </a:cubicBezTo>
                  <a:cubicBezTo>
                    <a:pt x="169" y="495"/>
                    <a:pt x="169" y="482"/>
                    <a:pt x="156" y="482"/>
                  </a:cubicBezTo>
                  <a:cubicBezTo>
                    <a:pt x="176" y="476"/>
                    <a:pt x="186" y="476"/>
                    <a:pt x="189" y="476"/>
                  </a:cubicBezTo>
                  <a:cubicBezTo>
                    <a:pt x="192" y="476"/>
                    <a:pt x="189" y="476"/>
                    <a:pt x="182" y="469"/>
                  </a:cubicBezTo>
                  <a:lnTo>
                    <a:pt x="156" y="469"/>
                  </a:lnTo>
                  <a:cubicBezTo>
                    <a:pt x="182" y="469"/>
                    <a:pt x="169" y="443"/>
                    <a:pt x="143" y="443"/>
                  </a:cubicBezTo>
                  <a:lnTo>
                    <a:pt x="182" y="443"/>
                  </a:lnTo>
                  <a:cubicBezTo>
                    <a:pt x="182" y="443"/>
                    <a:pt x="182" y="430"/>
                    <a:pt x="182" y="430"/>
                  </a:cubicBezTo>
                  <a:cubicBezTo>
                    <a:pt x="165" y="430"/>
                    <a:pt x="165" y="425"/>
                    <a:pt x="171" y="425"/>
                  </a:cubicBezTo>
                  <a:cubicBezTo>
                    <a:pt x="174" y="425"/>
                    <a:pt x="178" y="426"/>
                    <a:pt x="182" y="430"/>
                  </a:cubicBezTo>
                  <a:lnTo>
                    <a:pt x="195" y="430"/>
                  </a:lnTo>
                  <a:cubicBezTo>
                    <a:pt x="169" y="417"/>
                    <a:pt x="195" y="417"/>
                    <a:pt x="208" y="417"/>
                  </a:cubicBezTo>
                  <a:cubicBezTo>
                    <a:pt x="195" y="404"/>
                    <a:pt x="195" y="404"/>
                    <a:pt x="195" y="404"/>
                  </a:cubicBezTo>
                  <a:cubicBezTo>
                    <a:pt x="195" y="391"/>
                    <a:pt x="208" y="391"/>
                    <a:pt x="195" y="391"/>
                  </a:cubicBezTo>
                  <a:cubicBezTo>
                    <a:pt x="182" y="378"/>
                    <a:pt x="169" y="378"/>
                    <a:pt x="169" y="378"/>
                  </a:cubicBezTo>
                  <a:lnTo>
                    <a:pt x="182" y="378"/>
                  </a:lnTo>
                  <a:cubicBezTo>
                    <a:pt x="187" y="383"/>
                    <a:pt x="190" y="384"/>
                    <a:pt x="191" y="384"/>
                  </a:cubicBezTo>
                  <a:cubicBezTo>
                    <a:pt x="195" y="384"/>
                    <a:pt x="195" y="378"/>
                    <a:pt x="195" y="378"/>
                  </a:cubicBezTo>
                  <a:cubicBezTo>
                    <a:pt x="202" y="372"/>
                    <a:pt x="205" y="369"/>
                    <a:pt x="208" y="369"/>
                  </a:cubicBezTo>
                  <a:cubicBezTo>
                    <a:pt x="211" y="369"/>
                    <a:pt x="215" y="372"/>
                    <a:pt x="221" y="378"/>
                  </a:cubicBezTo>
                  <a:lnTo>
                    <a:pt x="208" y="366"/>
                  </a:lnTo>
                  <a:cubicBezTo>
                    <a:pt x="208" y="359"/>
                    <a:pt x="208" y="356"/>
                    <a:pt x="210" y="356"/>
                  </a:cubicBezTo>
                  <a:cubicBezTo>
                    <a:pt x="211" y="356"/>
                    <a:pt x="215" y="359"/>
                    <a:pt x="221" y="366"/>
                  </a:cubicBezTo>
                  <a:cubicBezTo>
                    <a:pt x="234" y="366"/>
                    <a:pt x="234" y="366"/>
                    <a:pt x="221" y="353"/>
                  </a:cubicBezTo>
                  <a:lnTo>
                    <a:pt x="221" y="353"/>
                  </a:lnTo>
                  <a:cubicBezTo>
                    <a:pt x="232" y="358"/>
                    <a:pt x="238" y="361"/>
                    <a:pt x="241" y="361"/>
                  </a:cubicBezTo>
                  <a:cubicBezTo>
                    <a:pt x="245" y="361"/>
                    <a:pt x="242" y="355"/>
                    <a:pt x="234" y="340"/>
                  </a:cubicBezTo>
                  <a:lnTo>
                    <a:pt x="234" y="340"/>
                  </a:lnTo>
                  <a:cubicBezTo>
                    <a:pt x="241" y="346"/>
                    <a:pt x="244" y="349"/>
                    <a:pt x="246" y="349"/>
                  </a:cubicBezTo>
                  <a:cubicBezTo>
                    <a:pt x="247" y="349"/>
                    <a:pt x="247" y="346"/>
                    <a:pt x="247" y="340"/>
                  </a:cubicBezTo>
                  <a:cubicBezTo>
                    <a:pt x="247" y="333"/>
                    <a:pt x="247" y="330"/>
                    <a:pt x="249" y="330"/>
                  </a:cubicBezTo>
                  <a:cubicBezTo>
                    <a:pt x="250" y="330"/>
                    <a:pt x="254" y="333"/>
                    <a:pt x="260" y="340"/>
                  </a:cubicBezTo>
                  <a:cubicBezTo>
                    <a:pt x="247" y="327"/>
                    <a:pt x="247" y="327"/>
                    <a:pt x="260" y="327"/>
                  </a:cubicBezTo>
                  <a:cubicBezTo>
                    <a:pt x="260" y="314"/>
                    <a:pt x="260" y="314"/>
                    <a:pt x="247" y="301"/>
                  </a:cubicBezTo>
                  <a:cubicBezTo>
                    <a:pt x="247" y="288"/>
                    <a:pt x="247" y="288"/>
                    <a:pt x="247" y="288"/>
                  </a:cubicBezTo>
                  <a:cubicBezTo>
                    <a:pt x="247" y="288"/>
                    <a:pt x="247" y="301"/>
                    <a:pt x="260" y="314"/>
                  </a:cubicBezTo>
                  <a:cubicBezTo>
                    <a:pt x="266" y="319"/>
                    <a:pt x="269" y="322"/>
                    <a:pt x="270" y="322"/>
                  </a:cubicBezTo>
                  <a:cubicBezTo>
                    <a:pt x="271" y="322"/>
                    <a:pt x="268" y="316"/>
                    <a:pt x="260" y="301"/>
                  </a:cubicBezTo>
                  <a:lnTo>
                    <a:pt x="260" y="301"/>
                  </a:lnTo>
                  <a:cubicBezTo>
                    <a:pt x="269" y="310"/>
                    <a:pt x="272" y="319"/>
                    <a:pt x="273" y="319"/>
                  </a:cubicBezTo>
                  <a:cubicBezTo>
                    <a:pt x="273" y="319"/>
                    <a:pt x="273" y="317"/>
                    <a:pt x="273" y="314"/>
                  </a:cubicBezTo>
                  <a:cubicBezTo>
                    <a:pt x="273" y="314"/>
                    <a:pt x="273" y="301"/>
                    <a:pt x="260" y="288"/>
                  </a:cubicBezTo>
                  <a:lnTo>
                    <a:pt x="273" y="288"/>
                  </a:lnTo>
                  <a:cubicBezTo>
                    <a:pt x="286" y="301"/>
                    <a:pt x="286" y="301"/>
                    <a:pt x="286" y="301"/>
                  </a:cubicBezTo>
                  <a:cubicBezTo>
                    <a:pt x="286" y="288"/>
                    <a:pt x="286" y="288"/>
                    <a:pt x="286" y="288"/>
                  </a:cubicBezTo>
                  <a:cubicBezTo>
                    <a:pt x="291" y="293"/>
                    <a:pt x="295" y="296"/>
                    <a:pt x="296" y="296"/>
                  </a:cubicBezTo>
                  <a:cubicBezTo>
                    <a:pt x="297" y="296"/>
                    <a:pt x="294" y="290"/>
                    <a:pt x="286" y="275"/>
                  </a:cubicBezTo>
                  <a:lnTo>
                    <a:pt x="286" y="275"/>
                  </a:lnTo>
                  <a:cubicBezTo>
                    <a:pt x="291" y="280"/>
                    <a:pt x="296" y="284"/>
                    <a:pt x="299" y="288"/>
                  </a:cubicBezTo>
                  <a:lnTo>
                    <a:pt x="299" y="288"/>
                  </a:lnTo>
                  <a:cubicBezTo>
                    <a:pt x="299" y="275"/>
                    <a:pt x="299" y="275"/>
                    <a:pt x="299" y="275"/>
                  </a:cubicBezTo>
                  <a:cubicBezTo>
                    <a:pt x="312" y="275"/>
                    <a:pt x="325" y="275"/>
                    <a:pt x="351" y="262"/>
                  </a:cubicBezTo>
                  <a:cubicBezTo>
                    <a:pt x="351" y="262"/>
                    <a:pt x="338" y="249"/>
                    <a:pt x="338" y="236"/>
                  </a:cubicBezTo>
                  <a:cubicBezTo>
                    <a:pt x="325" y="223"/>
                    <a:pt x="322" y="220"/>
                    <a:pt x="323" y="220"/>
                  </a:cubicBezTo>
                  <a:cubicBezTo>
                    <a:pt x="325" y="220"/>
                    <a:pt x="331" y="223"/>
                    <a:pt x="338" y="223"/>
                  </a:cubicBezTo>
                  <a:cubicBezTo>
                    <a:pt x="338" y="223"/>
                    <a:pt x="338" y="223"/>
                    <a:pt x="338" y="223"/>
                  </a:cubicBezTo>
                  <a:lnTo>
                    <a:pt x="338" y="223"/>
                  </a:lnTo>
                  <a:cubicBezTo>
                    <a:pt x="344" y="229"/>
                    <a:pt x="348" y="233"/>
                    <a:pt x="349" y="233"/>
                  </a:cubicBezTo>
                  <a:cubicBezTo>
                    <a:pt x="351" y="233"/>
                    <a:pt x="351" y="229"/>
                    <a:pt x="351" y="223"/>
                  </a:cubicBezTo>
                  <a:cubicBezTo>
                    <a:pt x="351" y="232"/>
                    <a:pt x="357" y="241"/>
                    <a:pt x="361" y="241"/>
                  </a:cubicBezTo>
                  <a:cubicBezTo>
                    <a:pt x="363" y="241"/>
                    <a:pt x="364" y="240"/>
                    <a:pt x="364" y="236"/>
                  </a:cubicBezTo>
                  <a:cubicBezTo>
                    <a:pt x="368" y="240"/>
                    <a:pt x="370" y="241"/>
                    <a:pt x="372" y="241"/>
                  </a:cubicBezTo>
                  <a:cubicBezTo>
                    <a:pt x="376" y="241"/>
                    <a:pt x="373" y="232"/>
                    <a:pt x="364" y="223"/>
                  </a:cubicBezTo>
                  <a:cubicBezTo>
                    <a:pt x="364" y="210"/>
                    <a:pt x="364" y="203"/>
                    <a:pt x="366" y="203"/>
                  </a:cubicBezTo>
                  <a:cubicBezTo>
                    <a:pt x="367" y="203"/>
                    <a:pt x="370" y="210"/>
                    <a:pt x="377" y="223"/>
                  </a:cubicBezTo>
                  <a:cubicBezTo>
                    <a:pt x="382" y="233"/>
                    <a:pt x="385" y="237"/>
                    <a:pt x="386" y="237"/>
                  </a:cubicBezTo>
                  <a:cubicBezTo>
                    <a:pt x="388" y="237"/>
                    <a:pt x="385" y="226"/>
                    <a:pt x="377" y="210"/>
                  </a:cubicBezTo>
                  <a:cubicBezTo>
                    <a:pt x="377" y="198"/>
                    <a:pt x="377" y="189"/>
                    <a:pt x="377" y="184"/>
                  </a:cubicBezTo>
                  <a:cubicBezTo>
                    <a:pt x="377" y="197"/>
                    <a:pt x="390" y="197"/>
                    <a:pt x="390" y="197"/>
                  </a:cubicBezTo>
                  <a:cubicBezTo>
                    <a:pt x="390" y="187"/>
                    <a:pt x="392" y="183"/>
                    <a:pt x="395" y="183"/>
                  </a:cubicBezTo>
                  <a:cubicBezTo>
                    <a:pt x="400" y="183"/>
                    <a:pt x="408" y="194"/>
                    <a:pt x="416" y="210"/>
                  </a:cubicBezTo>
                  <a:lnTo>
                    <a:pt x="416" y="184"/>
                  </a:lnTo>
                  <a:cubicBezTo>
                    <a:pt x="411" y="174"/>
                    <a:pt x="410" y="170"/>
                    <a:pt x="411" y="170"/>
                  </a:cubicBezTo>
                  <a:lnTo>
                    <a:pt x="411" y="170"/>
                  </a:lnTo>
                  <a:cubicBezTo>
                    <a:pt x="413" y="170"/>
                    <a:pt x="421" y="181"/>
                    <a:pt x="429" y="197"/>
                  </a:cubicBezTo>
                  <a:cubicBezTo>
                    <a:pt x="429" y="184"/>
                    <a:pt x="416" y="171"/>
                    <a:pt x="429" y="171"/>
                  </a:cubicBezTo>
                  <a:cubicBezTo>
                    <a:pt x="429" y="171"/>
                    <a:pt x="429" y="171"/>
                    <a:pt x="429" y="184"/>
                  </a:cubicBezTo>
                  <a:cubicBezTo>
                    <a:pt x="438" y="193"/>
                    <a:pt x="441" y="202"/>
                    <a:pt x="441" y="202"/>
                  </a:cubicBezTo>
                  <a:cubicBezTo>
                    <a:pt x="442" y="202"/>
                    <a:pt x="442" y="201"/>
                    <a:pt x="442" y="197"/>
                  </a:cubicBezTo>
                  <a:cubicBezTo>
                    <a:pt x="442" y="197"/>
                    <a:pt x="442" y="197"/>
                    <a:pt x="442" y="210"/>
                  </a:cubicBezTo>
                  <a:lnTo>
                    <a:pt x="455" y="210"/>
                  </a:lnTo>
                  <a:cubicBezTo>
                    <a:pt x="455" y="210"/>
                    <a:pt x="468" y="210"/>
                    <a:pt x="455" y="197"/>
                  </a:cubicBezTo>
                  <a:cubicBezTo>
                    <a:pt x="468" y="197"/>
                    <a:pt x="468" y="197"/>
                    <a:pt x="468" y="210"/>
                  </a:cubicBezTo>
                  <a:cubicBezTo>
                    <a:pt x="468" y="197"/>
                    <a:pt x="468" y="197"/>
                    <a:pt x="468" y="197"/>
                  </a:cubicBezTo>
                  <a:lnTo>
                    <a:pt x="481" y="197"/>
                  </a:lnTo>
                  <a:cubicBezTo>
                    <a:pt x="468" y="171"/>
                    <a:pt x="468" y="171"/>
                    <a:pt x="481" y="171"/>
                  </a:cubicBezTo>
                  <a:cubicBezTo>
                    <a:pt x="481" y="171"/>
                    <a:pt x="481" y="184"/>
                    <a:pt x="481" y="184"/>
                  </a:cubicBezTo>
                  <a:cubicBezTo>
                    <a:pt x="494" y="184"/>
                    <a:pt x="494" y="184"/>
                    <a:pt x="494" y="171"/>
                  </a:cubicBezTo>
                  <a:cubicBezTo>
                    <a:pt x="485" y="171"/>
                    <a:pt x="482" y="165"/>
                    <a:pt x="485" y="165"/>
                  </a:cubicBezTo>
                  <a:cubicBezTo>
                    <a:pt x="486" y="165"/>
                    <a:pt x="489" y="167"/>
                    <a:pt x="494" y="171"/>
                  </a:cubicBezTo>
                  <a:cubicBezTo>
                    <a:pt x="494" y="171"/>
                    <a:pt x="494" y="184"/>
                    <a:pt x="507" y="184"/>
                  </a:cubicBezTo>
                  <a:cubicBezTo>
                    <a:pt x="507" y="184"/>
                    <a:pt x="507" y="184"/>
                    <a:pt x="507" y="171"/>
                  </a:cubicBezTo>
                  <a:cubicBezTo>
                    <a:pt x="514" y="192"/>
                    <a:pt x="517" y="202"/>
                    <a:pt x="518" y="202"/>
                  </a:cubicBezTo>
                  <a:cubicBezTo>
                    <a:pt x="520" y="202"/>
                    <a:pt x="520" y="196"/>
                    <a:pt x="520" y="184"/>
                  </a:cubicBezTo>
                  <a:lnTo>
                    <a:pt x="533" y="184"/>
                  </a:lnTo>
                  <a:cubicBezTo>
                    <a:pt x="533" y="176"/>
                    <a:pt x="534" y="173"/>
                    <a:pt x="535" y="173"/>
                  </a:cubicBezTo>
                  <a:lnTo>
                    <a:pt x="535" y="173"/>
                  </a:lnTo>
                  <a:cubicBezTo>
                    <a:pt x="538" y="173"/>
                    <a:pt x="541" y="188"/>
                    <a:pt x="533" y="197"/>
                  </a:cubicBezTo>
                  <a:cubicBezTo>
                    <a:pt x="533" y="197"/>
                    <a:pt x="545" y="197"/>
                    <a:pt x="545" y="184"/>
                  </a:cubicBezTo>
                  <a:cubicBezTo>
                    <a:pt x="545" y="171"/>
                    <a:pt x="549" y="164"/>
                    <a:pt x="550" y="164"/>
                  </a:cubicBezTo>
                  <a:lnTo>
                    <a:pt x="550" y="164"/>
                  </a:lnTo>
                  <a:cubicBezTo>
                    <a:pt x="552" y="164"/>
                    <a:pt x="552" y="171"/>
                    <a:pt x="545" y="184"/>
                  </a:cubicBezTo>
                  <a:cubicBezTo>
                    <a:pt x="551" y="179"/>
                    <a:pt x="554" y="175"/>
                    <a:pt x="555" y="175"/>
                  </a:cubicBezTo>
                  <a:lnTo>
                    <a:pt x="555" y="175"/>
                  </a:lnTo>
                  <a:cubicBezTo>
                    <a:pt x="556" y="175"/>
                    <a:pt x="553" y="182"/>
                    <a:pt x="545" y="197"/>
                  </a:cubicBezTo>
                  <a:cubicBezTo>
                    <a:pt x="545" y="201"/>
                    <a:pt x="545" y="206"/>
                    <a:pt x="545" y="210"/>
                  </a:cubicBezTo>
                  <a:cubicBezTo>
                    <a:pt x="558" y="197"/>
                    <a:pt x="558" y="197"/>
                    <a:pt x="558" y="197"/>
                  </a:cubicBezTo>
                  <a:lnTo>
                    <a:pt x="571" y="197"/>
                  </a:lnTo>
                  <a:cubicBezTo>
                    <a:pt x="571" y="197"/>
                    <a:pt x="584" y="197"/>
                    <a:pt x="571" y="210"/>
                  </a:cubicBezTo>
                  <a:cubicBezTo>
                    <a:pt x="571" y="210"/>
                    <a:pt x="571" y="210"/>
                    <a:pt x="584" y="197"/>
                  </a:cubicBezTo>
                  <a:cubicBezTo>
                    <a:pt x="588" y="193"/>
                    <a:pt x="591" y="192"/>
                    <a:pt x="592" y="192"/>
                  </a:cubicBezTo>
                  <a:cubicBezTo>
                    <a:pt x="596" y="192"/>
                    <a:pt x="594" y="201"/>
                    <a:pt x="584" y="210"/>
                  </a:cubicBezTo>
                  <a:lnTo>
                    <a:pt x="594" y="210"/>
                  </a:lnTo>
                  <a:cubicBezTo>
                    <a:pt x="593" y="213"/>
                    <a:pt x="591" y="215"/>
                    <a:pt x="592" y="215"/>
                  </a:cubicBezTo>
                  <a:cubicBezTo>
                    <a:pt x="592" y="215"/>
                    <a:pt x="594" y="214"/>
                    <a:pt x="597" y="210"/>
                  </a:cubicBezTo>
                  <a:cubicBezTo>
                    <a:pt x="610" y="197"/>
                    <a:pt x="610" y="197"/>
                    <a:pt x="610" y="197"/>
                  </a:cubicBezTo>
                  <a:cubicBezTo>
                    <a:pt x="610" y="208"/>
                    <a:pt x="631" y="251"/>
                    <a:pt x="645" y="251"/>
                  </a:cubicBezTo>
                  <a:cubicBezTo>
                    <a:pt x="646" y="251"/>
                    <a:pt x="648" y="250"/>
                    <a:pt x="649" y="249"/>
                  </a:cubicBezTo>
                  <a:lnTo>
                    <a:pt x="662" y="249"/>
                  </a:lnTo>
                  <a:cubicBezTo>
                    <a:pt x="662" y="249"/>
                    <a:pt x="662" y="262"/>
                    <a:pt x="662" y="262"/>
                  </a:cubicBezTo>
                  <a:cubicBezTo>
                    <a:pt x="636" y="275"/>
                    <a:pt x="649" y="275"/>
                    <a:pt x="662" y="275"/>
                  </a:cubicBezTo>
                  <a:cubicBezTo>
                    <a:pt x="675" y="262"/>
                    <a:pt x="675" y="262"/>
                    <a:pt x="675" y="262"/>
                  </a:cubicBezTo>
                  <a:lnTo>
                    <a:pt x="675" y="262"/>
                  </a:lnTo>
                  <a:cubicBezTo>
                    <a:pt x="674" y="263"/>
                    <a:pt x="673" y="265"/>
                    <a:pt x="673" y="267"/>
                  </a:cubicBezTo>
                  <a:lnTo>
                    <a:pt x="673" y="267"/>
                  </a:lnTo>
                  <a:cubicBezTo>
                    <a:pt x="677" y="264"/>
                    <a:pt x="681" y="263"/>
                    <a:pt x="684" y="262"/>
                  </a:cubicBezTo>
                  <a:lnTo>
                    <a:pt x="684" y="262"/>
                  </a:lnTo>
                  <a:cubicBezTo>
                    <a:pt x="675" y="265"/>
                    <a:pt x="675" y="275"/>
                    <a:pt x="675" y="275"/>
                  </a:cubicBezTo>
                  <a:lnTo>
                    <a:pt x="669" y="275"/>
                  </a:lnTo>
                  <a:cubicBezTo>
                    <a:pt x="663" y="288"/>
                    <a:pt x="665" y="288"/>
                    <a:pt x="675" y="288"/>
                  </a:cubicBezTo>
                  <a:cubicBezTo>
                    <a:pt x="662" y="294"/>
                    <a:pt x="656" y="297"/>
                    <a:pt x="657" y="297"/>
                  </a:cubicBezTo>
                  <a:cubicBezTo>
                    <a:pt x="659" y="297"/>
                    <a:pt x="669" y="294"/>
                    <a:pt x="688" y="288"/>
                  </a:cubicBezTo>
                  <a:lnTo>
                    <a:pt x="688" y="288"/>
                  </a:lnTo>
                  <a:cubicBezTo>
                    <a:pt x="662" y="301"/>
                    <a:pt x="662" y="301"/>
                    <a:pt x="675" y="301"/>
                  </a:cubicBezTo>
                  <a:cubicBezTo>
                    <a:pt x="695" y="294"/>
                    <a:pt x="704" y="291"/>
                    <a:pt x="706" y="291"/>
                  </a:cubicBezTo>
                  <a:cubicBezTo>
                    <a:pt x="708" y="291"/>
                    <a:pt x="701" y="294"/>
                    <a:pt x="688" y="301"/>
                  </a:cubicBezTo>
                  <a:cubicBezTo>
                    <a:pt x="662" y="314"/>
                    <a:pt x="662" y="314"/>
                    <a:pt x="688" y="314"/>
                  </a:cubicBezTo>
                  <a:cubicBezTo>
                    <a:pt x="697" y="309"/>
                    <a:pt x="703" y="308"/>
                    <a:pt x="705" y="308"/>
                  </a:cubicBezTo>
                  <a:cubicBezTo>
                    <a:pt x="711" y="308"/>
                    <a:pt x="705" y="314"/>
                    <a:pt x="688" y="314"/>
                  </a:cubicBezTo>
                  <a:cubicBezTo>
                    <a:pt x="688" y="314"/>
                    <a:pt x="675" y="327"/>
                    <a:pt x="688" y="327"/>
                  </a:cubicBezTo>
                  <a:cubicBezTo>
                    <a:pt x="688" y="327"/>
                    <a:pt x="675" y="340"/>
                    <a:pt x="675" y="353"/>
                  </a:cubicBezTo>
                  <a:cubicBezTo>
                    <a:pt x="675" y="366"/>
                    <a:pt x="675" y="366"/>
                    <a:pt x="688" y="366"/>
                  </a:cubicBezTo>
                  <a:cubicBezTo>
                    <a:pt x="688" y="378"/>
                    <a:pt x="675" y="378"/>
                    <a:pt x="675" y="378"/>
                  </a:cubicBezTo>
                  <a:cubicBezTo>
                    <a:pt x="675" y="378"/>
                    <a:pt x="675" y="391"/>
                    <a:pt x="662" y="391"/>
                  </a:cubicBezTo>
                  <a:cubicBezTo>
                    <a:pt x="688" y="391"/>
                    <a:pt x="688" y="404"/>
                    <a:pt x="675" y="404"/>
                  </a:cubicBezTo>
                  <a:cubicBezTo>
                    <a:pt x="675" y="404"/>
                    <a:pt x="675" y="404"/>
                    <a:pt x="688" y="417"/>
                  </a:cubicBezTo>
                  <a:cubicBezTo>
                    <a:pt x="675" y="417"/>
                    <a:pt x="662" y="430"/>
                    <a:pt x="688" y="430"/>
                  </a:cubicBezTo>
                  <a:cubicBezTo>
                    <a:pt x="701" y="437"/>
                    <a:pt x="708" y="440"/>
                    <a:pt x="704" y="440"/>
                  </a:cubicBezTo>
                  <a:cubicBezTo>
                    <a:pt x="701" y="440"/>
                    <a:pt x="688" y="437"/>
                    <a:pt x="662" y="430"/>
                  </a:cubicBezTo>
                  <a:lnTo>
                    <a:pt x="649" y="430"/>
                  </a:lnTo>
                  <a:cubicBezTo>
                    <a:pt x="662" y="443"/>
                    <a:pt x="675" y="443"/>
                    <a:pt x="662" y="443"/>
                  </a:cubicBezTo>
                  <a:cubicBezTo>
                    <a:pt x="662" y="443"/>
                    <a:pt x="662" y="443"/>
                    <a:pt x="688" y="456"/>
                  </a:cubicBezTo>
                  <a:cubicBezTo>
                    <a:pt x="701" y="456"/>
                    <a:pt x="701" y="456"/>
                    <a:pt x="701" y="469"/>
                  </a:cubicBezTo>
                  <a:cubicBezTo>
                    <a:pt x="688" y="456"/>
                    <a:pt x="688" y="456"/>
                    <a:pt x="675" y="456"/>
                  </a:cubicBezTo>
                  <a:lnTo>
                    <a:pt x="662" y="456"/>
                  </a:lnTo>
                  <a:cubicBezTo>
                    <a:pt x="688" y="469"/>
                    <a:pt x="688" y="469"/>
                    <a:pt x="688" y="469"/>
                  </a:cubicBezTo>
                  <a:lnTo>
                    <a:pt x="662" y="469"/>
                  </a:lnTo>
                  <a:cubicBezTo>
                    <a:pt x="649" y="469"/>
                    <a:pt x="688" y="495"/>
                    <a:pt x="714" y="508"/>
                  </a:cubicBezTo>
                  <a:lnTo>
                    <a:pt x="701" y="508"/>
                  </a:lnTo>
                  <a:cubicBezTo>
                    <a:pt x="688" y="508"/>
                    <a:pt x="688" y="495"/>
                    <a:pt x="688" y="495"/>
                  </a:cubicBezTo>
                  <a:lnTo>
                    <a:pt x="636" y="495"/>
                  </a:lnTo>
                  <a:cubicBezTo>
                    <a:pt x="636" y="495"/>
                    <a:pt x="636" y="495"/>
                    <a:pt x="649" y="508"/>
                  </a:cubicBezTo>
                  <a:cubicBezTo>
                    <a:pt x="662" y="521"/>
                    <a:pt x="662" y="521"/>
                    <a:pt x="662" y="521"/>
                  </a:cubicBezTo>
                  <a:cubicBezTo>
                    <a:pt x="662" y="521"/>
                    <a:pt x="662" y="521"/>
                    <a:pt x="662" y="534"/>
                  </a:cubicBezTo>
                  <a:cubicBezTo>
                    <a:pt x="675" y="534"/>
                    <a:pt x="688" y="547"/>
                    <a:pt x="688" y="547"/>
                  </a:cubicBezTo>
                  <a:cubicBezTo>
                    <a:pt x="695" y="554"/>
                    <a:pt x="698" y="557"/>
                    <a:pt x="696" y="557"/>
                  </a:cubicBezTo>
                  <a:cubicBezTo>
                    <a:pt x="695" y="557"/>
                    <a:pt x="688" y="554"/>
                    <a:pt x="675" y="547"/>
                  </a:cubicBezTo>
                  <a:cubicBezTo>
                    <a:pt x="671" y="543"/>
                    <a:pt x="668" y="541"/>
                    <a:pt x="666" y="541"/>
                  </a:cubicBezTo>
                  <a:cubicBezTo>
                    <a:pt x="662" y="541"/>
                    <a:pt x="662" y="547"/>
                    <a:pt x="662" y="547"/>
                  </a:cubicBezTo>
                  <a:cubicBezTo>
                    <a:pt x="662" y="547"/>
                    <a:pt x="662" y="547"/>
                    <a:pt x="649" y="534"/>
                  </a:cubicBezTo>
                  <a:cubicBezTo>
                    <a:pt x="636" y="534"/>
                    <a:pt x="636" y="534"/>
                    <a:pt x="649" y="547"/>
                  </a:cubicBezTo>
                  <a:cubicBezTo>
                    <a:pt x="662" y="560"/>
                    <a:pt x="675" y="560"/>
                    <a:pt x="675" y="560"/>
                  </a:cubicBezTo>
                  <a:cubicBezTo>
                    <a:pt x="675" y="560"/>
                    <a:pt x="663" y="548"/>
                    <a:pt x="662" y="547"/>
                  </a:cubicBezTo>
                  <a:lnTo>
                    <a:pt x="662" y="547"/>
                  </a:lnTo>
                  <a:cubicBezTo>
                    <a:pt x="675" y="560"/>
                    <a:pt x="688" y="560"/>
                    <a:pt x="688" y="560"/>
                  </a:cubicBezTo>
                  <a:lnTo>
                    <a:pt x="675" y="560"/>
                  </a:lnTo>
                  <a:cubicBezTo>
                    <a:pt x="675" y="563"/>
                    <a:pt x="674" y="564"/>
                    <a:pt x="672" y="564"/>
                  </a:cubicBezTo>
                  <a:cubicBezTo>
                    <a:pt x="668" y="564"/>
                    <a:pt x="660" y="558"/>
                    <a:pt x="652" y="554"/>
                  </a:cubicBezTo>
                  <a:lnTo>
                    <a:pt x="652" y="554"/>
                  </a:lnTo>
                  <a:cubicBezTo>
                    <a:pt x="656" y="557"/>
                    <a:pt x="656" y="560"/>
                    <a:pt x="649" y="560"/>
                  </a:cubicBezTo>
                  <a:lnTo>
                    <a:pt x="623" y="560"/>
                  </a:lnTo>
                  <a:cubicBezTo>
                    <a:pt x="607" y="555"/>
                    <a:pt x="598" y="552"/>
                    <a:pt x="594" y="552"/>
                  </a:cubicBezTo>
                  <a:cubicBezTo>
                    <a:pt x="589" y="552"/>
                    <a:pt x="595" y="558"/>
                    <a:pt x="610" y="573"/>
                  </a:cubicBezTo>
                  <a:cubicBezTo>
                    <a:pt x="607" y="569"/>
                    <a:pt x="605" y="568"/>
                    <a:pt x="605" y="568"/>
                  </a:cubicBezTo>
                  <a:lnTo>
                    <a:pt x="605" y="568"/>
                  </a:lnTo>
                  <a:cubicBezTo>
                    <a:pt x="604" y="568"/>
                    <a:pt x="610" y="577"/>
                    <a:pt x="610" y="586"/>
                  </a:cubicBezTo>
                  <a:cubicBezTo>
                    <a:pt x="623" y="599"/>
                    <a:pt x="636" y="625"/>
                    <a:pt x="649" y="638"/>
                  </a:cubicBezTo>
                  <a:cubicBezTo>
                    <a:pt x="675" y="651"/>
                    <a:pt x="675" y="651"/>
                    <a:pt x="662" y="651"/>
                  </a:cubicBezTo>
                  <a:cubicBezTo>
                    <a:pt x="649" y="651"/>
                    <a:pt x="649" y="638"/>
                    <a:pt x="636" y="625"/>
                  </a:cubicBezTo>
                  <a:cubicBezTo>
                    <a:pt x="623" y="612"/>
                    <a:pt x="623" y="612"/>
                    <a:pt x="623" y="612"/>
                  </a:cubicBezTo>
                  <a:cubicBezTo>
                    <a:pt x="623" y="599"/>
                    <a:pt x="610" y="599"/>
                    <a:pt x="610" y="599"/>
                  </a:cubicBezTo>
                  <a:cubicBezTo>
                    <a:pt x="604" y="592"/>
                    <a:pt x="601" y="589"/>
                    <a:pt x="599" y="589"/>
                  </a:cubicBezTo>
                  <a:cubicBezTo>
                    <a:pt x="597" y="589"/>
                    <a:pt x="597" y="592"/>
                    <a:pt x="597" y="599"/>
                  </a:cubicBezTo>
                  <a:cubicBezTo>
                    <a:pt x="591" y="592"/>
                    <a:pt x="588" y="589"/>
                    <a:pt x="586" y="589"/>
                  </a:cubicBezTo>
                  <a:cubicBezTo>
                    <a:pt x="584" y="589"/>
                    <a:pt x="584" y="592"/>
                    <a:pt x="584" y="599"/>
                  </a:cubicBezTo>
                  <a:cubicBezTo>
                    <a:pt x="584" y="599"/>
                    <a:pt x="571" y="599"/>
                    <a:pt x="571" y="586"/>
                  </a:cubicBezTo>
                  <a:cubicBezTo>
                    <a:pt x="558" y="586"/>
                    <a:pt x="558" y="586"/>
                    <a:pt x="571" y="599"/>
                  </a:cubicBezTo>
                  <a:cubicBezTo>
                    <a:pt x="579" y="614"/>
                    <a:pt x="582" y="620"/>
                    <a:pt x="581" y="620"/>
                  </a:cubicBezTo>
                  <a:cubicBezTo>
                    <a:pt x="580" y="620"/>
                    <a:pt x="577" y="617"/>
                    <a:pt x="571" y="612"/>
                  </a:cubicBezTo>
                  <a:cubicBezTo>
                    <a:pt x="566" y="607"/>
                    <a:pt x="558" y="603"/>
                    <a:pt x="552" y="603"/>
                  </a:cubicBezTo>
                  <a:cubicBezTo>
                    <a:pt x="544" y="603"/>
                    <a:pt x="538" y="610"/>
                    <a:pt x="545" y="625"/>
                  </a:cubicBezTo>
                  <a:lnTo>
                    <a:pt x="533" y="625"/>
                  </a:lnTo>
                  <a:cubicBezTo>
                    <a:pt x="533" y="618"/>
                    <a:pt x="529" y="615"/>
                    <a:pt x="526" y="615"/>
                  </a:cubicBezTo>
                  <a:cubicBezTo>
                    <a:pt x="523" y="615"/>
                    <a:pt x="520" y="618"/>
                    <a:pt x="520" y="625"/>
                  </a:cubicBezTo>
                  <a:cubicBezTo>
                    <a:pt x="507" y="625"/>
                    <a:pt x="507" y="625"/>
                    <a:pt x="507" y="638"/>
                  </a:cubicBezTo>
                  <a:cubicBezTo>
                    <a:pt x="507" y="647"/>
                    <a:pt x="513" y="656"/>
                    <a:pt x="512" y="656"/>
                  </a:cubicBezTo>
                  <a:cubicBezTo>
                    <a:pt x="512" y="656"/>
                    <a:pt x="510" y="655"/>
                    <a:pt x="507" y="651"/>
                  </a:cubicBezTo>
                  <a:cubicBezTo>
                    <a:pt x="507" y="638"/>
                    <a:pt x="507" y="638"/>
                    <a:pt x="494" y="638"/>
                  </a:cubicBezTo>
                  <a:cubicBezTo>
                    <a:pt x="481" y="638"/>
                    <a:pt x="481" y="638"/>
                    <a:pt x="494" y="651"/>
                  </a:cubicBezTo>
                  <a:cubicBezTo>
                    <a:pt x="494" y="659"/>
                    <a:pt x="492" y="662"/>
                    <a:pt x="491" y="662"/>
                  </a:cubicBezTo>
                  <a:cubicBezTo>
                    <a:pt x="487" y="662"/>
                    <a:pt x="481" y="647"/>
                    <a:pt x="481" y="638"/>
                  </a:cubicBezTo>
                  <a:cubicBezTo>
                    <a:pt x="475" y="627"/>
                    <a:pt x="472" y="621"/>
                    <a:pt x="471" y="621"/>
                  </a:cubicBezTo>
                  <a:lnTo>
                    <a:pt x="471" y="621"/>
                  </a:lnTo>
                  <a:cubicBezTo>
                    <a:pt x="470" y="621"/>
                    <a:pt x="473" y="633"/>
                    <a:pt x="481" y="664"/>
                  </a:cubicBezTo>
                  <a:cubicBezTo>
                    <a:pt x="481" y="669"/>
                    <a:pt x="481" y="674"/>
                    <a:pt x="481" y="677"/>
                  </a:cubicBezTo>
                  <a:cubicBezTo>
                    <a:pt x="468" y="664"/>
                    <a:pt x="481" y="664"/>
                    <a:pt x="481" y="664"/>
                  </a:cubicBezTo>
                  <a:cubicBezTo>
                    <a:pt x="481" y="664"/>
                    <a:pt x="468" y="651"/>
                    <a:pt x="468" y="638"/>
                  </a:cubicBezTo>
                  <a:cubicBezTo>
                    <a:pt x="468" y="638"/>
                    <a:pt x="468" y="638"/>
                    <a:pt x="468" y="651"/>
                  </a:cubicBezTo>
                  <a:cubicBezTo>
                    <a:pt x="465" y="648"/>
                    <a:pt x="463" y="647"/>
                    <a:pt x="462" y="647"/>
                  </a:cubicBezTo>
                  <a:cubicBezTo>
                    <a:pt x="455" y="647"/>
                    <a:pt x="455" y="669"/>
                    <a:pt x="455" y="690"/>
                  </a:cubicBezTo>
                  <a:cubicBezTo>
                    <a:pt x="455" y="690"/>
                    <a:pt x="455" y="690"/>
                    <a:pt x="455" y="677"/>
                  </a:cubicBezTo>
                  <a:cubicBezTo>
                    <a:pt x="455" y="664"/>
                    <a:pt x="455" y="664"/>
                    <a:pt x="442" y="664"/>
                  </a:cubicBezTo>
                  <a:cubicBezTo>
                    <a:pt x="442" y="664"/>
                    <a:pt x="442" y="664"/>
                    <a:pt x="442" y="677"/>
                  </a:cubicBezTo>
                  <a:cubicBezTo>
                    <a:pt x="442" y="703"/>
                    <a:pt x="442" y="716"/>
                    <a:pt x="442" y="716"/>
                  </a:cubicBezTo>
                  <a:cubicBezTo>
                    <a:pt x="429" y="690"/>
                    <a:pt x="416" y="677"/>
                    <a:pt x="416" y="677"/>
                  </a:cubicBezTo>
                  <a:cubicBezTo>
                    <a:pt x="403" y="677"/>
                    <a:pt x="403" y="677"/>
                    <a:pt x="403" y="664"/>
                  </a:cubicBezTo>
                  <a:cubicBezTo>
                    <a:pt x="390" y="664"/>
                    <a:pt x="390" y="664"/>
                    <a:pt x="390" y="677"/>
                  </a:cubicBezTo>
                  <a:cubicBezTo>
                    <a:pt x="390" y="670"/>
                    <a:pt x="387" y="667"/>
                    <a:pt x="383" y="667"/>
                  </a:cubicBezTo>
                  <a:cubicBezTo>
                    <a:pt x="380" y="667"/>
                    <a:pt x="377" y="670"/>
                    <a:pt x="377" y="677"/>
                  </a:cubicBezTo>
                  <a:cubicBezTo>
                    <a:pt x="371" y="659"/>
                    <a:pt x="368" y="649"/>
                    <a:pt x="367" y="649"/>
                  </a:cubicBezTo>
                  <a:lnTo>
                    <a:pt x="367" y="649"/>
                  </a:lnTo>
                  <a:cubicBezTo>
                    <a:pt x="367" y="649"/>
                    <a:pt x="370" y="662"/>
                    <a:pt x="377" y="690"/>
                  </a:cubicBezTo>
                  <a:cubicBezTo>
                    <a:pt x="377" y="703"/>
                    <a:pt x="377" y="716"/>
                    <a:pt x="390" y="716"/>
                  </a:cubicBezTo>
                  <a:lnTo>
                    <a:pt x="390" y="729"/>
                  </a:lnTo>
                  <a:cubicBezTo>
                    <a:pt x="377" y="729"/>
                    <a:pt x="377" y="742"/>
                    <a:pt x="377" y="755"/>
                  </a:cubicBezTo>
                  <a:cubicBezTo>
                    <a:pt x="377" y="750"/>
                    <a:pt x="377" y="745"/>
                    <a:pt x="377" y="742"/>
                  </a:cubicBezTo>
                  <a:cubicBezTo>
                    <a:pt x="377" y="729"/>
                    <a:pt x="377" y="716"/>
                    <a:pt x="377" y="703"/>
                  </a:cubicBezTo>
                  <a:cubicBezTo>
                    <a:pt x="377" y="687"/>
                    <a:pt x="372" y="676"/>
                    <a:pt x="368" y="676"/>
                  </a:cubicBezTo>
                  <a:cubicBezTo>
                    <a:pt x="366" y="676"/>
                    <a:pt x="364" y="680"/>
                    <a:pt x="364" y="690"/>
                  </a:cubicBezTo>
                  <a:cubicBezTo>
                    <a:pt x="364" y="690"/>
                    <a:pt x="364" y="690"/>
                    <a:pt x="364" y="677"/>
                  </a:cubicBezTo>
                  <a:cubicBezTo>
                    <a:pt x="364" y="671"/>
                    <a:pt x="364" y="668"/>
                    <a:pt x="363" y="668"/>
                  </a:cubicBezTo>
                  <a:cubicBezTo>
                    <a:pt x="362" y="668"/>
                    <a:pt x="359" y="675"/>
                    <a:pt x="351" y="690"/>
                  </a:cubicBezTo>
                  <a:cubicBezTo>
                    <a:pt x="351" y="675"/>
                    <a:pt x="346" y="668"/>
                    <a:pt x="343" y="668"/>
                  </a:cubicBezTo>
                  <a:cubicBezTo>
                    <a:pt x="340" y="668"/>
                    <a:pt x="338" y="671"/>
                    <a:pt x="338" y="677"/>
                  </a:cubicBezTo>
                  <a:cubicBezTo>
                    <a:pt x="338" y="692"/>
                    <a:pt x="334" y="698"/>
                    <a:pt x="330" y="698"/>
                  </a:cubicBezTo>
                  <a:cubicBezTo>
                    <a:pt x="327" y="698"/>
                    <a:pt x="325" y="695"/>
                    <a:pt x="325" y="690"/>
                  </a:cubicBezTo>
                  <a:cubicBezTo>
                    <a:pt x="325" y="681"/>
                    <a:pt x="325" y="666"/>
                    <a:pt x="321" y="666"/>
                  </a:cubicBezTo>
                  <a:cubicBezTo>
                    <a:pt x="319" y="666"/>
                    <a:pt x="316" y="669"/>
                    <a:pt x="312" y="677"/>
                  </a:cubicBezTo>
                  <a:cubicBezTo>
                    <a:pt x="312" y="677"/>
                    <a:pt x="312" y="677"/>
                    <a:pt x="312" y="690"/>
                  </a:cubicBezTo>
                  <a:cubicBezTo>
                    <a:pt x="312" y="690"/>
                    <a:pt x="312" y="703"/>
                    <a:pt x="312" y="716"/>
                  </a:cubicBezTo>
                  <a:cubicBezTo>
                    <a:pt x="312" y="716"/>
                    <a:pt x="312" y="729"/>
                    <a:pt x="312" y="742"/>
                  </a:cubicBezTo>
                  <a:cubicBezTo>
                    <a:pt x="312" y="745"/>
                    <a:pt x="311" y="747"/>
                    <a:pt x="310" y="747"/>
                  </a:cubicBezTo>
                  <a:cubicBezTo>
                    <a:pt x="306" y="747"/>
                    <a:pt x="299" y="732"/>
                    <a:pt x="299" y="703"/>
                  </a:cubicBezTo>
                  <a:cubicBezTo>
                    <a:pt x="286" y="703"/>
                    <a:pt x="286" y="703"/>
                    <a:pt x="286" y="677"/>
                  </a:cubicBezTo>
                  <a:cubicBezTo>
                    <a:pt x="286" y="689"/>
                    <a:pt x="286" y="697"/>
                    <a:pt x="286" y="703"/>
                  </a:cubicBezTo>
                  <a:cubicBezTo>
                    <a:pt x="286" y="681"/>
                    <a:pt x="286" y="672"/>
                    <a:pt x="284" y="672"/>
                  </a:cubicBezTo>
                  <a:cubicBezTo>
                    <a:pt x="282" y="672"/>
                    <a:pt x="279" y="678"/>
                    <a:pt x="273" y="690"/>
                  </a:cubicBezTo>
                  <a:cubicBezTo>
                    <a:pt x="273" y="685"/>
                    <a:pt x="273" y="681"/>
                    <a:pt x="273" y="677"/>
                  </a:cubicBezTo>
                  <a:cubicBezTo>
                    <a:pt x="267" y="696"/>
                    <a:pt x="263" y="703"/>
                    <a:pt x="262" y="703"/>
                  </a:cubicBezTo>
                  <a:cubicBezTo>
                    <a:pt x="260" y="703"/>
                    <a:pt x="260" y="696"/>
                    <a:pt x="260" y="690"/>
                  </a:cubicBezTo>
                  <a:cubicBezTo>
                    <a:pt x="247" y="690"/>
                    <a:pt x="247" y="690"/>
                    <a:pt x="247" y="677"/>
                  </a:cubicBezTo>
                  <a:cubicBezTo>
                    <a:pt x="247" y="670"/>
                    <a:pt x="247" y="667"/>
                    <a:pt x="246" y="667"/>
                  </a:cubicBezTo>
                  <a:cubicBezTo>
                    <a:pt x="244" y="667"/>
                    <a:pt x="241" y="670"/>
                    <a:pt x="234" y="677"/>
                  </a:cubicBezTo>
                  <a:cubicBezTo>
                    <a:pt x="234" y="703"/>
                    <a:pt x="234" y="716"/>
                    <a:pt x="234" y="716"/>
                  </a:cubicBezTo>
                  <a:cubicBezTo>
                    <a:pt x="234" y="716"/>
                    <a:pt x="234" y="716"/>
                    <a:pt x="234" y="729"/>
                  </a:cubicBezTo>
                  <a:cubicBezTo>
                    <a:pt x="221" y="729"/>
                    <a:pt x="221" y="729"/>
                    <a:pt x="221" y="742"/>
                  </a:cubicBezTo>
                  <a:cubicBezTo>
                    <a:pt x="210" y="753"/>
                    <a:pt x="199" y="783"/>
                    <a:pt x="204" y="783"/>
                  </a:cubicBezTo>
                  <a:cubicBezTo>
                    <a:pt x="205" y="783"/>
                    <a:pt x="206" y="782"/>
                    <a:pt x="208" y="781"/>
                  </a:cubicBezTo>
                  <a:lnTo>
                    <a:pt x="208" y="794"/>
                  </a:lnTo>
                  <a:cubicBezTo>
                    <a:pt x="215" y="772"/>
                    <a:pt x="219" y="762"/>
                    <a:pt x="220" y="762"/>
                  </a:cubicBezTo>
                  <a:cubicBezTo>
                    <a:pt x="221" y="762"/>
                    <a:pt x="221" y="769"/>
                    <a:pt x="221" y="781"/>
                  </a:cubicBezTo>
                  <a:cubicBezTo>
                    <a:pt x="208" y="807"/>
                    <a:pt x="221" y="807"/>
                    <a:pt x="221" y="807"/>
                  </a:cubicBezTo>
                  <a:cubicBezTo>
                    <a:pt x="221" y="807"/>
                    <a:pt x="221" y="807"/>
                    <a:pt x="221" y="819"/>
                  </a:cubicBezTo>
                  <a:cubicBezTo>
                    <a:pt x="221" y="823"/>
                    <a:pt x="221" y="828"/>
                    <a:pt x="221" y="832"/>
                  </a:cubicBezTo>
                  <a:cubicBezTo>
                    <a:pt x="221" y="828"/>
                    <a:pt x="223" y="825"/>
                    <a:pt x="225" y="825"/>
                  </a:cubicBezTo>
                  <a:cubicBezTo>
                    <a:pt x="227" y="825"/>
                    <a:pt x="229" y="834"/>
                    <a:pt x="221" y="858"/>
                  </a:cubicBezTo>
                  <a:cubicBezTo>
                    <a:pt x="221" y="864"/>
                    <a:pt x="221" y="867"/>
                    <a:pt x="222" y="867"/>
                  </a:cubicBezTo>
                  <a:cubicBezTo>
                    <a:pt x="223" y="867"/>
                    <a:pt x="227" y="861"/>
                    <a:pt x="234" y="845"/>
                  </a:cubicBezTo>
                  <a:cubicBezTo>
                    <a:pt x="234" y="832"/>
                    <a:pt x="237" y="826"/>
                    <a:pt x="241" y="826"/>
                  </a:cubicBezTo>
                  <a:cubicBezTo>
                    <a:pt x="244" y="826"/>
                    <a:pt x="247" y="832"/>
                    <a:pt x="247" y="845"/>
                  </a:cubicBezTo>
                  <a:cubicBezTo>
                    <a:pt x="247" y="845"/>
                    <a:pt x="260" y="832"/>
                    <a:pt x="260" y="819"/>
                  </a:cubicBezTo>
                  <a:cubicBezTo>
                    <a:pt x="260" y="827"/>
                    <a:pt x="260" y="832"/>
                    <a:pt x="260" y="832"/>
                  </a:cubicBezTo>
                  <a:cubicBezTo>
                    <a:pt x="260" y="845"/>
                    <a:pt x="260" y="845"/>
                    <a:pt x="260" y="845"/>
                  </a:cubicBezTo>
                  <a:cubicBezTo>
                    <a:pt x="273" y="845"/>
                    <a:pt x="273" y="845"/>
                    <a:pt x="273" y="832"/>
                  </a:cubicBezTo>
                  <a:cubicBezTo>
                    <a:pt x="273" y="845"/>
                    <a:pt x="273" y="845"/>
                    <a:pt x="273" y="845"/>
                  </a:cubicBezTo>
                  <a:cubicBezTo>
                    <a:pt x="273" y="845"/>
                    <a:pt x="286" y="845"/>
                    <a:pt x="286" y="858"/>
                  </a:cubicBezTo>
                  <a:cubicBezTo>
                    <a:pt x="286" y="864"/>
                    <a:pt x="287" y="867"/>
                    <a:pt x="288" y="867"/>
                  </a:cubicBezTo>
                  <a:cubicBezTo>
                    <a:pt x="291" y="867"/>
                    <a:pt x="299" y="839"/>
                    <a:pt x="299" y="819"/>
                  </a:cubicBezTo>
                  <a:cubicBezTo>
                    <a:pt x="299" y="819"/>
                    <a:pt x="299" y="807"/>
                    <a:pt x="299" y="807"/>
                  </a:cubicBezTo>
                  <a:cubicBezTo>
                    <a:pt x="299" y="794"/>
                    <a:pt x="312" y="794"/>
                    <a:pt x="312" y="794"/>
                  </a:cubicBezTo>
                  <a:cubicBezTo>
                    <a:pt x="312" y="794"/>
                    <a:pt x="312" y="807"/>
                    <a:pt x="312" y="819"/>
                  </a:cubicBezTo>
                  <a:cubicBezTo>
                    <a:pt x="305" y="849"/>
                    <a:pt x="306" y="865"/>
                    <a:pt x="308" y="865"/>
                  </a:cubicBezTo>
                  <a:cubicBezTo>
                    <a:pt x="310" y="865"/>
                    <a:pt x="312" y="855"/>
                    <a:pt x="312" y="832"/>
                  </a:cubicBezTo>
                  <a:cubicBezTo>
                    <a:pt x="312" y="845"/>
                    <a:pt x="312" y="845"/>
                    <a:pt x="312" y="858"/>
                  </a:cubicBezTo>
                  <a:cubicBezTo>
                    <a:pt x="312" y="865"/>
                    <a:pt x="312" y="868"/>
                    <a:pt x="314" y="868"/>
                  </a:cubicBezTo>
                  <a:cubicBezTo>
                    <a:pt x="315" y="868"/>
                    <a:pt x="318" y="865"/>
                    <a:pt x="325" y="858"/>
                  </a:cubicBezTo>
                  <a:cubicBezTo>
                    <a:pt x="325" y="858"/>
                    <a:pt x="325" y="819"/>
                    <a:pt x="325" y="807"/>
                  </a:cubicBezTo>
                  <a:cubicBezTo>
                    <a:pt x="325" y="794"/>
                    <a:pt x="338" y="794"/>
                    <a:pt x="338" y="794"/>
                  </a:cubicBezTo>
                  <a:cubicBezTo>
                    <a:pt x="338" y="794"/>
                    <a:pt x="338" y="794"/>
                    <a:pt x="338" y="807"/>
                  </a:cubicBezTo>
                  <a:cubicBezTo>
                    <a:pt x="338" y="811"/>
                    <a:pt x="338" y="816"/>
                    <a:pt x="338" y="819"/>
                  </a:cubicBezTo>
                  <a:cubicBezTo>
                    <a:pt x="338" y="838"/>
                    <a:pt x="345" y="851"/>
                    <a:pt x="354" y="851"/>
                  </a:cubicBezTo>
                  <a:cubicBezTo>
                    <a:pt x="357" y="851"/>
                    <a:pt x="360" y="849"/>
                    <a:pt x="364" y="845"/>
                  </a:cubicBezTo>
                  <a:cubicBezTo>
                    <a:pt x="377" y="845"/>
                    <a:pt x="377" y="845"/>
                    <a:pt x="377" y="858"/>
                  </a:cubicBezTo>
                  <a:cubicBezTo>
                    <a:pt x="377" y="861"/>
                    <a:pt x="377" y="862"/>
                    <a:pt x="378" y="862"/>
                  </a:cubicBezTo>
                  <a:cubicBezTo>
                    <a:pt x="381" y="862"/>
                    <a:pt x="392" y="839"/>
                    <a:pt x="403" y="807"/>
                  </a:cubicBezTo>
                  <a:cubicBezTo>
                    <a:pt x="403" y="832"/>
                    <a:pt x="403" y="832"/>
                    <a:pt x="403" y="832"/>
                  </a:cubicBezTo>
                  <a:cubicBezTo>
                    <a:pt x="416" y="832"/>
                    <a:pt x="416" y="832"/>
                    <a:pt x="416" y="845"/>
                  </a:cubicBezTo>
                  <a:cubicBezTo>
                    <a:pt x="416" y="829"/>
                    <a:pt x="418" y="822"/>
                    <a:pt x="421" y="822"/>
                  </a:cubicBezTo>
                  <a:cubicBezTo>
                    <a:pt x="424" y="822"/>
                    <a:pt x="429" y="836"/>
                    <a:pt x="429" y="858"/>
                  </a:cubicBezTo>
                  <a:cubicBezTo>
                    <a:pt x="442" y="871"/>
                    <a:pt x="442" y="871"/>
                    <a:pt x="442" y="871"/>
                  </a:cubicBezTo>
                  <a:cubicBezTo>
                    <a:pt x="442" y="845"/>
                    <a:pt x="455" y="845"/>
                    <a:pt x="455" y="845"/>
                  </a:cubicBezTo>
                  <a:cubicBezTo>
                    <a:pt x="468" y="845"/>
                    <a:pt x="468" y="845"/>
                    <a:pt x="468" y="819"/>
                  </a:cubicBezTo>
                  <a:cubicBezTo>
                    <a:pt x="455" y="794"/>
                    <a:pt x="455" y="794"/>
                    <a:pt x="468" y="794"/>
                  </a:cubicBezTo>
                  <a:cubicBezTo>
                    <a:pt x="468" y="794"/>
                    <a:pt x="468" y="794"/>
                    <a:pt x="468" y="807"/>
                  </a:cubicBezTo>
                  <a:cubicBezTo>
                    <a:pt x="468" y="807"/>
                    <a:pt x="481" y="819"/>
                    <a:pt x="481" y="819"/>
                  </a:cubicBezTo>
                  <a:cubicBezTo>
                    <a:pt x="481" y="819"/>
                    <a:pt x="494" y="819"/>
                    <a:pt x="494" y="832"/>
                  </a:cubicBezTo>
                  <a:cubicBezTo>
                    <a:pt x="494" y="832"/>
                    <a:pt x="494" y="845"/>
                    <a:pt x="507" y="845"/>
                  </a:cubicBezTo>
                  <a:cubicBezTo>
                    <a:pt x="507" y="845"/>
                    <a:pt x="510" y="842"/>
                    <a:pt x="513" y="842"/>
                  </a:cubicBezTo>
                  <a:cubicBezTo>
                    <a:pt x="516" y="842"/>
                    <a:pt x="520" y="845"/>
                    <a:pt x="520" y="858"/>
                  </a:cubicBezTo>
                  <a:cubicBezTo>
                    <a:pt x="520" y="858"/>
                    <a:pt x="520" y="858"/>
                    <a:pt x="520" y="832"/>
                  </a:cubicBezTo>
                  <a:cubicBezTo>
                    <a:pt x="520" y="823"/>
                    <a:pt x="520" y="814"/>
                    <a:pt x="524" y="814"/>
                  </a:cubicBezTo>
                  <a:cubicBezTo>
                    <a:pt x="526" y="814"/>
                    <a:pt x="529" y="816"/>
                    <a:pt x="533" y="819"/>
                  </a:cubicBezTo>
                  <a:cubicBezTo>
                    <a:pt x="533" y="819"/>
                    <a:pt x="545" y="819"/>
                    <a:pt x="545" y="807"/>
                  </a:cubicBezTo>
                  <a:cubicBezTo>
                    <a:pt x="545" y="807"/>
                    <a:pt x="545" y="807"/>
                    <a:pt x="545" y="819"/>
                  </a:cubicBezTo>
                  <a:cubicBezTo>
                    <a:pt x="551" y="831"/>
                    <a:pt x="557" y="838"/>
                    <a:pt x="561" y="838"/>
                  </a:cubicBezTo>
                  <a:cubicBezTo>
                    <a:pt x="565" y="838"/>
                    <a:pt x="566" y="828"/>
                    <a:pt x="558" y="807"/>
                  </a:cubicBezTo>
                  <a:cubicBezTo>
                    <a:pt x="558" y="800"/>
                    <a:pt x="558" y="797"/>
                    <a:pt x="560" y="797"/>
                  </a:cubicBezTo>
                  <a:cubicBezTo>
                    <a:pt x="562" y="797"/>
                    <a:pt x="565" y="800"/>
                    <a:pt x="571" y="807"/>
                  </a:cubicBezTo>
                  <a:cubicBezTo>
                    <a:pt x="571" y="807"/>
                    <a:pt x="571" y="807"/>
                    <a:pt x="571" y="794"/>
                  </a:cubicBezTo>
                  <a:cubicBezTo>
                    <a:pt x="584" y="807"/>
                    <a:pt x="584" y="807"/>
                    <a:pt x="584" y="807"/>
                  </a:cubicBezTo>
                  <a:cubicBezTo>
                    <a:pt x="584" y="796"/>
                    <a:pt x="601" y="777"/>
                    <a:pt x="615" y="777"/>
                  </a:cubicBezTo>
                  <a:cubicBezTo>
                    <a:pt x="618" y="777"/>
                    <a:pt x="621" y="778"/>
                    <a:pt x="623" y="781"/>
                  </a:cubicBezTo>
                  <a:cubicBezTo>
                    <a:pt x="623" y="768"/>
                    <a:pt x="623" y="768"/>
                    <a:pt x="623" y="768"/>
                  </a:cubicBezTo>
                  <a:cubicBezTo>
                    <a:pt x="628" y="778"/>
                    <a:pt x="631" y="782"/>
                    <a:pt x="632" y="782"/>
                  </a:cubicBezTo>
                  <a:cubicBezTo>
                    <a:pt x="634" y="782"/>
                    <a:pt x="631" y="771"/>
                    <a:pt x="623" y="755"/>
                  </a:cubicBezTo>
                  <a:lnTo>
                    <a:pt x="610" y="755"/>
                  </a:lnTo>
                  <a:cubicBezTo>
                    <a:pt x="604" y="743"/>
                    <a:pt x="604" y="737"/>
                    <a:pt x="607" y="737"/>
                  </a:cubicBezTo>
                  <a:cubicBezTo>
                    <a:pt x="612" y="737"/>
                    <a:pt x="622" y="746"/>
                    <a:pt x="636" y="768"/>
                  </a:cubicBezTo>
                  <a:cubicBezTo>
                    <a:pt x="629" y="752"/>
                    <a:pt x="626" y="746"/>
                    <a:pt x="629" y="746"/>
                  </a:cubicBezTo>
                  <a:cubicBezTo>
                    <a:pt x="632" y="746"/>
                    <a:pt x="638" y="749"/>
                    <a:pt x="649" y="755"/>
                  </a:cubicBezTo>
                  <a:cubicBezTo>
                    <a:pt x="635" y="725"/>
                    <a:pt x="628" y="709"/>
                    <a:pt x="630" y="709"/>
                  </a:cubicBezTo>
                  <a:lnTo>
                    <a:pt x="630" y="709"/>
                  </a:lnTo>
                  <a:cubicBezTo>
                    <a:pt x="631" y="709"/>
                    <a:pt x="638" y="719"/>
                    <a:pt x="649" y="742"/>
                  </a:cubicBezTo>
                  <a:cubicBezTo>
                    <a:pt x="662" y="768"/>
                    <a:pt x="675" y="768"/>
                    <a:pt x="675" y="768"/>
                  </a:cubicBezTo>
                  <a:cubicBezTo>
                    <a:pt x="688" y="768"/>
                    <a:pt x="675" y="755"/>
                    <a:pt x="662" y="742"/>
                  </a:cubicBezTo>
                  <a:cubicBezTo>
                    <a:pt x="656" y="729"/>
                    <a:pt x="652" y="722"/>
                    <a:pt x="654" y="722"/>
                  </a:cubicBezTo>
                  <a:lnTo>
                    <a:pt x="654" y="722"/>
                  </a:lnTo>
                  <a:cubicBezTo>
                    <a:pt x="656" y="722"/>
                    <a:pt x="662" y="729"/>
                    <a:pt x="675" y="742"/>
                  </a:cubicBezTo>
                  <a:cubicBezTo>
                    <a:pt x="688" y="755"/>
                    <a:pt x="698" y="761"/>
                    <a:pt x="703" y="761"/>
                  </a:cubicBezTo>
                  <a:cubicBezTo>
                    <a:pt x="708" y="761"/>
                    <a:pt x="708" y="755"/>
                    <a:pt x="701" y="742"/>
                  </a:cubicBezTo>
                  <a:cubicBezTo>
                    <a:pt x="694" y="720"/>
                    <a:pt x="695" y="711"/>
                    <a:pt x="699" y="711"/>
                  </a:cubicBezTo>
                  <a:lnTo>
                    <a:pt x="699" y="711"/>
                  </a:lnTo>
                  <a:cubicBezTo>
                    <a:pt x="702" y="711"/>
                    <a:pt x="708" y="717"/>
                    <a:pt x="714" y="729"/>
                  </a:cubicBezTo>
                  <a:cubicBezTo>
                    <a:pt x="716" y="733"/>
                    <a:pt x="718" y="737"/>
                    <a:pt x="720" y="741"/>
                  </a:cubicBezTo>
                  <a:lnTo>
                    <a:pt x="720" y="741"/>
                  </a:lnTo>
                  <a:cubicBezTo>
                    <a:pt x="727" y="737"/>
                    <a:pt x="727" y="729"/>
                    <a:pt x="727" y="729"/>
                  </a:cubicBezTo>
                  <a:cubicBezTo>
                    <a:pt x="740" y="729"/>
                    <a:pt x="727" y="716"/>
                    <a:pt x="714" y="703"/>
                  </a:cubicBezTo>
                  <a:lnTo>
                    <a:pt x="714" y="703"/>
                  </a:lnTo>
                  <a:cubicBezTo>
                    <a:pt x="727" y="716"/>
                    <a:pt x="737" y="722"/>
                    <a:pt x="742" y="722"/>
                  </a:cubicBezTo>
                  <a:cubicBezTo>
                    <a:pt x="747" y="722"/>
                    <a:pt x="747" y="716"/>
                    <a:pt x="740" y="703"/>
                  </a:cubicBezTo>
                  <a:cubicBezTo>
                    <a:pt x="740" y="703"/>
                    <a:pt x="740" y="703"/>
                    <a:pt x="740" y="690"/>
                  </a:cubicBezTo>
                  <a:cubicBezTo>
                    <a:pt x="734" y="683"/>
                    <a:pt x="734" y="680"/>
                    <a:pt x="737" y="680"/>
                  </a:cubicBezTo>
                  <a:cubicBezTo>
                    <a:pt x="740" y="680"/>
                    <a:pt x="747" y="683"/>
                    <a:pt x="753" y="690"/>
                  </a:cubicBezTo>
                  <a:cubicBezTo>
                    <a:pt x="759" y="696"/>
                    <a:pt x="766" y="699"/>
                    <a:pt x="769" y="699"/>
                  </a:cubicBezTo>
                  <a:cubicBezTo>
                    <a:pt x="772" y="699"/>
                    <a:pt x="772" y="696"/>
                    <a:pt x="766" y="690"/>
                  </a:cubicBezTo>
                  <a:cubicBezTo>
                    <a:pt x="753" y="690"/>
                    <a:pt x="753" y="677"/>
                    <a:pt x="740" y="664"/>
                  </a:cubicBezTo>
                  <a:cubicBezTo>
                    <a:pt x="734" y="657"/>
                    <a:pt x="734" y="654"/>
                    <a:pt x="737" y="654"/>
                  </a:cubicBezTo>
                  <a:cubicBezTo>
                    <a:pt x="740" y="654"/>
                    <a:pt x="747" y="657"/>
                    <a:pt x="753" y="664"/>
                  </a:cubicBezTo>
                  <a:cubicBezTo>
                    <a:pt x="766" y="677"/>
                    <a:pt x="766" y="677"/>
                    <a:pt x="779" y="677"/>
                  </a:cubicBezTo>
                  <a:cubicBezTo>
                    <a:pt x="779" y="677"/>
                    <a:pt x="792" y="677"/>
                    <a:pt x="779" y="664"/>
                  </a:cubicBezTo>
                  <a:cubicBezTo>
                    <a:pt x="770" y="655"/>
                    <a:pt x="774" y="645"/>
                    <a:pt x="781" y="645"/>
                  </a:cubicBezTo>
                  <a:cubicBezTo>
                    <a:pt x="784" y="645"/>
                    <a:pt x="788" y="647"/>
                    <a:pt x="792" y="651"/>
                  </a:cubicBezTo>
                  <a:cubicBezTo>
                    <a:pt x="792" y="651"/>
                    <a:pt x="792" y="638"/>
                    <a:pt x="792" y="638"/>
                  </a:cubicBezTo>
                  <a:cubicBezTo>
                    <a:pt x="792" y="638"/>
                    <a:pt x="779" y="625"/>
                    <a:pt x="792" y="625"/>
                  </a:cubicBezTo>
                  <a:cubicBezTo>
                    <a:pt x="792" y="625"/>
                    <a:pt x="792" y="625"/>
                    <a:pt x="779" y="612"/>
                  </a:cubicBezTo>
                  <a:lnTo>
                    <a:pt x="792" y="612"/>
                  </a:lnTo>
                  <a:cubicBezTo>
                    <a:pt x="805" y="618"/>
                    <a:pt x="811" y="622"/>
                    <a:pt x="813" y="622"/>
                  </a:cubicBezTo>
                  <a:cubicBezTo>
                    <a:pt x="815" y="622"/>
                    <a:pt x="811" y="618"/>
                    <a:pt x="805" y="612"/>
                  </a:cubicBezTo>
                  <a:cubicBezTo>
                    <a:pt x="792" y="599"/>
                    <a:pt x="792" y="599"/>
                    <a:pt x="805" y="599"/>
                  </a:cubicBezTo>
                  <a:cubicBezTo>
                    <a:pt x="787" y="590"/>
                    <a:pt x="775" y="581"/>
                    <a:pt x="778" y="581"/>
                  </a:cubicBezTo>
                  <a:cubicBezTo>
                    <a:pt x="780" y="581"/>
                    <a:pt x="784" y="582"/>
                    <a:pt x="792" y="586"/>
                  </a:cubicBezTo>
                  <a:cubicBezTo>
                    <a:pt x="792" y="586"/>
                    <a:pt x="805" y="573"/>
                    <a:pt x="792" y="573"/>
                  </a:cubicBezTo>
                  <a:cubicBezTo>
                    <a:pt x="777" y="558"/>
                    <a:pt x="770" y="552"/>
                    <a:pt x="773" y="552"/>
                  </a:cubicBezTo>
                  <a:cubicBezTo>
                    <a:pt x="775" y="552"/>
                    <a:pt x="781" y="555"/>
                    <a:pt x="792" y="560"/>
                  </a:cubicBezTo>
                  <a:cubicBezTo>
                    <a:pt x="792" y="560"/>
                    <a:pt x="779" y="547"/>
                    <a:pt x="792" y="547"/>
                  </a:cubicBezTo>
                  <a:lnTo>
                    <a:pt x="766" y="547"/>
                  </a:lnTo>
                  <a:cubicBezTo>
                    <a:pt x="766" y="543"/>
                    <a:pt x="769" y="541"/>
                    <a:pt x="773" y="541"/>
                  </a:cubicBezTo>
                  <a:cubicBezTo>
                    <a:pt x="780" y="541"/>
                    <a:pt x="792" y="547"/>
                    <a:pt x="792" y="547"/>
                  </a:cubicBezTo>
                  <a:cubicBezTo>
                    <a:pt x="800" y="551"/>
                    <a:pt x="806" y="552"/>
                    <a:pt x="811" y="552"/>
                  </a:cubicBezTo>
                  <a:cubicBezTo>
                    <a:pt x="822" y="552"/>
                    <a:pt x="823" y="543"/>
                    <a:pt x="805" y="534"/>
                  </a:cubicBezTo>
                  <a:cubicBezTo>
                    <a:pt x="818" y="534"/>
                    <a:pt x="818" y="521"/>
                    <a:pt x="805" y="521"/>
                  </a:cubicBezTo>
                  <a:lnTo>
                    <a:pt x="792" y="508"/>
                  </a:lnTo>
                  <a:lnTo>
                    <a:pt x="792" y="508"/>
                  </a:lnTo>
                  <a:cubicBezTo>
                    <a:pt x="805" y="521"/>
                    <a:pt x="831" y="521"/>
                    <a:pt x="831" y="521"/>
                  </a:cubicBezTo>
                  <a:cubicBezTo>
                    <a:pt x="831" y="508"/>
                    <a:pt x="831" y="508"/>
                    <a:pt x="818" y="508"/>
                  </a:cubicBezTo>
                  <a:lnTo>
                    <a:pt x="805" y="508"/>
                  </a:lnTo>
                  <a:cubicBezTo>
                    <a:pt x="805" y="502"/>
                    <a:pt x="808" y="499"/>
                    <a:pt x="812" y="498"/>
                  </a:cubicBezTo>
                  <a:lnTo>
                    <a:pt x="812" y="498"/>
                  </a:lnTo>
                  <a:cubicBezTo>
                    <a:pt x="815" y="500"/>
                    <a:pt x="821" y="503"/>
                    <a:pt x="831" y="508"/>
                  </a:cubicBezTo>
                  <a:cubicBezTo>
                    <a:pt x="824" y="502"/>
                    <a:pt x="818" y="498"/>
                    <a:pt x="813" y="498"/>
                  </a:cubicBezTo>
                  <a:cubicBezTo>
                    <a:pt x="813" y="498"/>
                    <a:pt x="812" y="498"/>
                    <a:pt x="812" y="498"/>
                  </a:cubicBezTo>
                  <a:lnTo>
                    <a:pt x="812" y="498"/>
                  </a:lnTo>
                  <a:cubicBezTo>
                    <a:pt x="807" y="495"/>
                    <a:pt x="810" y="495"/>
                    <a:pt x="818" y="495"/>
                  </a:cubicBezTo>
                  <a:lnTo>
                    <a:pt x="831" y="495"/>
                  </a:lnTo>
                  <a:cubicBezTo>
                    <a:pt x="824" y="489"/>
                    <a:pt x="824" y="485"/>
                    <a:pt x="826" y="485"/>
                  </a:cubicBezTo>
                  <a:cubicBezTo>
                    <a:pt x="828" y="485"/>
                    <a:pt x="831" y="489"/>
                    <a:pt x="831" y="495"/>
                  </a:cubicBezTo>
                  <a:lnTo>
                    <a:pt x="844" y="495"/>
                  </a:lnTo>
                  <a:cubicBezTo>
                    <a:pt x="870" y="495"/>
                    <a:pt x="857" y="495"/>
                    <a:pt x="831" y="482"/>
                  </a:cubicBezTo>
                  <a:lnTo>
                    <a:pt x="844" y="482"/>
                  </a:lnTo>
                  <a:cubicBezTo>
                    <a:pt x="844" y="482"/>
                    <a:pt x="844" y="482"/>
                    <a:pt x="831" y="469"/>
                  </a:cubicBezTo>
                  <a:lnTo>
                    <a:pt x="844" y="469"/>
                  </a:lnTo>
                  <a:cubicBezTo>
                    <a:pt x="849" y="472"/>
                    <a:pt x="853" y="473"/>
                    <a:pt x="855" y="473"/>
                  </a:cubicBezTo>
                  <a:cubicBezTo>
                    <a:pt x="865" y="473"/>
                    <a:pt x="854" y="456"/>
                    <a:pt x="844" y="456"/>
                  </a:cubicBezTo>
                  <a:cubicBezTo>
                    <a:pt x="819" y="444"/>
                    <a:pt x="818" y="443"/>
                    <a:pt x="840" y="443"/>
                  </a:cubicBezTo>
                  <a:lnTo>
                    <a:pt x="840" y="443"/>
                  </a:lnTo>
                  <a:cubicBezTo>
                    <a:pt x="832" y="440"/>
                    <a:pt x="819" y="435"/>
                    <a:pt x="805" y="430"/>
                  </a:cubicBezTo>
                  <a:lnTo>
                    <a:pt x="805" y="430"/>
                  </a:lnTo>
                  <a:cubicBezTo>
                    <a:pt x="837" y="437"/>
                    <a:pt x="854" y="440"/>
                    <a:pt x="857" y="440"/>
                  </a:cubicBezTo>
                  <a:cubicBezTo>
                    <a:pt x="860" y="440"/>
                    <a:pt x="850" y="437"/>
                    <a:pt x="831" y="430"/>
                  </a:cubicBezTo>
                  <a:cubicBezTo>
                    <a:pt x="818" y="417"/>
                    <a:pt x="818" y="417"/>
                    <a:pt x="831" y="417"/>
                  </a:cubicBezTo>
                  <a:cubicBezTo>
                    <a:pt x="857" y="417"/>
                    <a:pt x="857" y="417"/>
                    <a:pt x="857" y="404"/>
                  </a:cubicBezTo>
                  <a:cubicBezTo>
                    <a:pt x="857" y="404"/>
                    <a:pt x="857" y="404"/>
                    <a:pt x="844" y="391"/>
                  </a:cubicBezTo>
                  <a:cubicBezTo>
                    <a:pt x="870" y="391"/>
                    <a:pt x="857" y="378"/>
                    <a:pt x="818" y="378"/>
                  </a:cubicBezTo>
                  <a:lnTo>
                    <a:pt x="844" y="378"/>
                  </a:lnTo>
                  <a:cubicBezTo>
                    <a:pt x="857" y="378"/>
                    <a:pt x="857" y="378"/>
                    <a:pt x="857" y="353"/>
                  </a:cubicBezTo>
                  <a:cubicBezTo>
                    <a:pt x="847" y="334"/>
                    <a:pt x="845" y="322"/>
                    <a:pt x="834" y="322"/>
                  </a:cubicBezTo>
                  <a:cubicBezTo>
                    <a:pt x="830" y="322"/>
                    <a:pt x="825" y="323"/>
                    <a:pt x="818" y="327"/>
                  </a:cubicBezTo>
                  <a:cubicBezTo>
                    <a:pt x="792" y="327"/>
                    <a:pt x="792" y="327"/>
                    <a:pt x="818" y="314"/>
                  </a:cubicBezTo>
                  <a:lnTo>
                    <a:pt x="805" y="314"/>
                  </a:lnTo>
                  <a:cubicBezTo>
                    <a:pt x="818" y="314"/>
                    <a:pt x="831" y="301"/>
                    <a:pt x="831" y="301"/>
                  </a:cubicBezTo>
                  <a:lnTo>
                    <a:pt x="831" y="301"/>
                  </a:lnTo>
                  <a:lnTo>
                    <a:pt x="818" y="314"/>
                  </a:lnTo>
                  <a:lnTo>
                    <a:pt x="831" y="314"/>
                  </a:lnTo>
                  <a:cubicBezTo>
                    <a:pt x="831" y="314"/>
                    <a:pt x="831" y="314"/>
                    <a:pt x="844" y="301"/>
                  </a:cubicBezTo>
                  <a:cubicBezTo>
                    <a:pt x="870" y="288"/>
                    <a:pt x="857" y="288"/>
                    <a:pt x="844" y="288"/>
                  </a:cubicBezTo>
                  <a:cubicBezTo>
                    <a:pt x="835" y="292"/>
                    <a:pt x="831" y="293"/>
                    <a:pt x="829" y="293"/>
                  </a:cubicBezTo>
                  <a:cubicBezTo>
                    <a:pt x="827" y="293"/>
                    <a:pt x="835" y="288"/>
                    <a:pt x="844" y="288"/>
                  </a:cubicBezTo>
                  <a:cubicBezTo>
                    <a:pt x="857" y="275"/>
                    <a:pt x="870" y="275"/>
                    <a:pt x="857" y="275"/>
                  </a:cubicBezTo>
                  <a:cubicBezTo>
                    <a:pt x="831" y="275"/>
                    <a:pt x="818" y="262"/>
                    <a:pt x="844" y="262"/>
                  </a:cubicBezTo>
                  <a:cubicBezTo>
                    <a:pt x="844" y="262"/>
                    <a:pt x="844" y="249"/>
                    <a:pt x="844" y="249"/>
                  </a:cubicBezTo>
                  <a:lnTo>
                    <a:pt x="831" y="249"/>
                  </a:lnTo>
                  <a:cubicBezTo>
                    <a:pt x="818" y="236"/>
                    <a:pt x="818" y="236"/>
                    <a:pt x="831" y="223"/>
                  </a:cubicBezTo>
                  <a:lnTo>
                    <a:pt x="831" y="223"/>
                  </a:lnTo>
                  <a:cubicBezTo>
                    <a:pt x="831" y="223"/>
                    <a:pt x="819" y="229"/>
                    <a:pt x="812" y="229"/>
                  </a:cubicBezTo>
                  <a:cubicBezTo>
                    <a:pt x="810" y="229"/>
                    <a:pt x="809" y="228"/>
                    <a:pt x="808" y="228"/>
                  </a:cubicBezTo>
                  <a:lnTo>
                    <a:pt x="808" y="228"/>
                  </a:lnTo>
                  <a:lnTo>
                    <a:pt x="818" y="223"/>
                  </a:lnTo>
                  <a:cubicBezTo>
                    <a:pt x="818" y="216"/>
                    <a:pt x="815" y="213"/>
                    <a:pt x="811" y="213"/>
                  </a:cubicBezTo>
                  <a:cubicBezTo>
                    <a:pt x="808" y="213"/>
                    <a:pt x="805" y="216"/>
                    <a:pt x="805" y="223"/>
                  </a:cubicBezTo>
                  <a:cubicBezTo>
                    <a:pt x="805" y="210"/>
                    <a:pt x="805" y="210"/>
                    <a:pt x="805" y="197"/>
                  </a:cubicBezTo>
                  <a:cubicBezTo>
                    <a:pt x="805" y="197"/>
                    <a:pt x="805" y="191"/>
                    <a:pt x="801" y="191"/>
                  </a:cubicBezTo>
                  <a:cubicBezTo>
                    <a:pt x="799" y="191"/>
                    <a:pt x="796" y="193"/>
                    <a:pt x="792" y="197"/>
                  </a:cubicBezTo>
                  <a:cubicBezTo>
                    <a:pt x="802" y="186"/>
                    <a:pt x="796" y="167"/>
                    <a:pt x="786" y="167"/>
                  </a:cubicBezTo>
                  <a:cubicBezTo>
                    <a:pt x="784" y="167"/>
                    <a:pt x="781" y="168"/>
                    <a:pt x="779" y="171"/>
                  </a:cubicBezTo>
                  <a:cubicBezTo>
                    <a:pt x="772" y="177"/>
                    <a:pt x="769" y="181"/>
                    <a:pt x="768" y="181"/>
                  </a:cubicBezTo>
                  <a:cubicBezTo>
                    <a:pt x="766" y="181"/>
                    <a:pt x="766" y="177"/>
                    <a:pt x="766" y="171"/>
                  </a:cubicBezTo>
                  <a:cubicBezTo>
                    <a:pt x="753" y="171"/>
                    <a:pt x="766" y="158"/>
                    <a:pt x="779" y="145"/>
                  </a:cubicBezTo>
                  <a:cubicBezTo>
                    <a:pt x="792" y="132"/>
                    <a:pt x="792" y="132"/>
                    <a:pt x="779" y="132"/>
                  </a:cubicBezTo>
                  <a:cubicBezTo>
                    <a:pt x="775" y="136"/>
                    <a:pt x="772" y="138"/>
                    <a:pt x="769" y="138"/>
                  </a:cubicBezTo>
                  <a:cubicBezTo>
                    <a:pt x="765" y="138"/>
                    <a:pt x="762" y="132"/>
                    <a:pt x="753" y="132"/>
                  </a:cubicBezTo>
                  <a:cubicBezTo>
                    <a:pt x="740" y="132"/>
                    <a:pt x="740" y="132"/>
                    <a:pt x="727" y="145"/>
                  </a:cubicBezTo>
                  <a:cubicBezTo>
                    <a:pt x="740" y="132"/>
                    <a:pt x="740" y="132"/>
                    <a:pt x="727" y="119"/>
                  </a:cubicBezTo>
                  <a:cubicBezTo>
                    <a:pt x="727" y="110"/>
                    <a:pt x="727" y="101"/>
                    <a:pt x="722" y="101"/>
                  </a:cubicBezTo>
                  <a:cubicBezTo>
                    <a:pt x="721" y="101"/>
                    <a:pt x="718" y="102"/>
                    <a:pt x="714" y="106"/>
                  </a:cubicBezTo>
                  <a:cubicBezTo>
                    <a:pt x="701" y="119"/>
                    <a:pt x="714" y="119"/>
                    <a:pt x="701" y="119"/>
                  </a:cubicBezTo>
                  <a:cubicBezTo>
                    <a:pt x="720" y="100"/>
                    <a:pt x="704" y="88"/>
                    <a:pt x="689" y="88"/>
                  </a:cubicBezTo>
                  <a:cubicBezTo>
                    <a:pt x="684" y="88"/>
                    <a:pt x="679" y="90"/>
                    <a:pt x="675" y="93"/>
                  </a:cubicBezTo>
                  <a:cubicBezTo>
                    <a:pt x="675" y="93"/>
                    <a:pt x="675" y="93"/>
                    <a:pt x="688" y="80"/>
                  </a:cubicBezTo>
                  <a:cubicBezTo>
                    <a:pt x="688" y="80"/>
                    <a:pt x="688" y="67"/>
                    <a:pt x="688" y="67"/>
                  </a:cubicBezTo>
                  <a:lnTo>
                    <a:pt x="662" y="67"/>
                  </a:lnTo>
                  <a:cubicBezTo>
                    <a:pt x="654" y="67"/>
                    <a:pt x="645" y="61"/>
                    <a:pt x="640" y="61"/>
                  </a:cubicBezTo>
                  <a:cubicBezTo>
                    <a:pt x="638" y="61"/>
                    <a:pt x="636" y="63"/>
                    <a:pt x="636" y="67"/>
                  </a:cubicBezTo>
                  <a:cubicBezTo>
                    <a:pt x="623" y="67"/>
                    <a:pt x="623" y="67"/>
                    <a:pt x="636" y="54"/>
                  </a:cubicBezTo>
                  <a:cubicBezTo>
                    <a:pt x="649" y="41"/>
                    <a:pt x="636" y="41"/>
                    <a:pt x="636" y="41"/>
                  </a:cubicBezTo>
                  <a:cubicBezTo>
                    <a:pt x="636" y="41"/>
                    <a:pt x="636" y="54"/>
                    <a:pt x="623" y="67"/>
                  </a:cubicBezTo>
                  <a:cubicBezTo>
                    <a:pt x="623" y="74"/>
                    <a:pt x="620" y="77"/>
                    <a:pt x="617" y="77"/>
                  </a:cubicBezTo>
                  <a:cubicBezTo>
                    <a:pt x="614" y="77"/>
                    <a:pt x="610" y="74"/>
                    <a:pt x="610" y="67"/>
                  </a:cubicBezTo>
                  <a:cubicBezTo>
                    <a:pt x="610" y="58"/>
                    <a:pt x="610" y="49"/>
                    <a:pt x="606" y="49"/>
                  </a:cubicBezTo>
                  <a:cubicBezTo>
                    <a:pt x="604" y="49"/>
                    <a:pt x="601" y="50"/>
                    <a:pt x="597" y="54"/>
                  </a:cubicBezTo>
                  <a:cubicBezTo>
                    <a:pt x="597" y="54"/>
                    <a:pt x="584" y="54"/>
                    <a:pt x="597" y="41"/>
                  </a:cubicBezTo>
                  <a:cubicBezTo>
                    <a:pt x="597" y="34"/>
                    <a:pt x="597" y="26"/>
                    <a:pt x="595" y="26"/>
                  </a:cubicBezTo>
                  <a:cubicBezTo>
                    <a:pt x="593" y="26"/>
                    <a:pt x="590" y="30"/>
                    <a:pt x="584" y="41"/>
                  </a:cubicBezTo>
                  <a:cubicBezTo>
                    <a:pt x="571" y="41"/>
                    <a:pt x="571" y="41"/>
                    <a:pt x="584" y="15"/>
                  </a:cubicBezTo>
                  <a:cubicBezTo>
                    <a:pt x="584" y="8"/>
                    <a:pt x="584" y="0"/>
                    <a:pt x="582" y="0"/>
                  </a:cubicBezTo>
                  <a:close/>
                  <a:moveTo>
                    <a:pt x="221" y="962"/>
                  </a:moveTo>
                  <a:cubicBezTo>
                    <a:pt x="221" y="962"/>
                    <a:pt x="208" y="975"/>
                    <a:pt x="208" y="988"/>
                  </a:cubicBezTo>
                  <a:cubicBezTo>
                    <a:pt x="221" y="988"/>
                    <a:pt x="221" y="975"/>
                    <a:pt x="221" y="962"/>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190;p10"/>
          <p:cNvGrpSpPr/>
          <p:nvPr/>
        </p:nvGrpSpPr>
        <p:grpSpPr>
          <a:xfrm>
            <a:off x="995858" y="4662465"/>
            <a:ext cx="99964" cy="96059"/>
            <a:chOff x="6298750" y="3724413"/>
            <a:chExt cx="216280" cy="207875"/>
          </a:xfrm>
        </p:grpSpPr>
        <p:sp>
          <p:nvSpPr>
            <p:cNvPr id="191" name="Google Shape;191;p10"/>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0"/>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10"/>
          <p:cNvGrpSpPr/>
          <p:nvPr/>
        </p:nvGrpSpPr>
        <p:grpSpPr>
          <a:xfrm rot="5400000">
            <a:off x="5617522" y="-844988"/>
            <a:ext cx="417290" cy="2436238"/>
            <a:chOff x="5280870" y="4887475"/>
            <a:chExt cx="322455" cy="1882573"/>
          </a:xfrm>
        </p:grpSpPr>
        <p:sp>
          <p:nvSpPr>
            <p:cNvPr id="194" name="Google Shape;194;p10"/>
            <p:cNvSpPr/>
            <p:nvPr/>
          </p:nvSpPr>
          <p:spPr>
            <a:xfrm>
              <a:off x="5517740" y="520255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0"/>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0"/>
            <p:cNvSpPr/>
            <p:nvPr/>
          </p:nvSpPr>
          <p:spPr>
            <a:xfrm>
              <a:off x="5280870" y="6696848"/>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197;p10"/>
          <p:cNvGrpSpPr/>
          <p:nvPr/>
        </p:nvGrpSpPr>
        <p:grpSpPr>
          <a:xfrm>
            <a:off x="8644008" y="324215"/>
            <a:ext cx="99964" cy="96059"/>
            <a:chOff x="6298750" y="3724413"/>
            <a:chExt cx="216280" cy="207875"/>
          </a:xfrm>
        </p:grpSpPr>
        <p:sp>
          <p:nvSpPr>
            <p:cNvPr id="198" name="Google Shape;198;p10"/>
            <p:cNvSpPr/>
            <p:nvPr/>
          </p:nvSpPr>
          <p:spPr>
            <a:xfrm>
              <a:off x="6298750" y="3724413"/>
              <a:ext cx="216280" cy="207875"/>
            </a:xfrm>
            <a:custGeom>
              <a:avLst/>
              <a:gdLst/>
              <a:ahLst/>
              <a:cxnLst/>
              <a:rect l="l" t="t" r="r" b="b"/>
              <a:pathLst>
                <a:path w="1441" h="1385" extrusionOk="0">
                  <a:moveTo>
                    <a:pt x="753" y="53"/>
                  </a:moveTo>
                  <a:lnTo>
                    <a:pt x="753" y="66"/>
                  </a:lnTo>
                  <a:cubicBezTo>
                    <a:pt x="740" y="66"/>
                    <a:pt x="740" y="66"/>
                    <a:pt x="753" y="53"/>
                  </a:cubicBezTo>
                  <a:close/>
                  <a:moveTo>
                    <a:pt x="403" y="78"/>
                  </a:moveTo>
                  <a:lnTo>
                    <a:pt x="403" y="78"/>
                  </a:lnTo>
                  <a:cubicBezTo>
                    <a:pt x="403" y="79"/>
                    <a:pt x="403" y="79"/>
                    <a:pt x="404" y="80"/>
                  </a:cubicBezTo>
                  <a:lnTo>
                    <a:pt x="404" y="80"/>
                  </a:lnTo>
                  <a:cubicBezTo>
                    <a:pt x="404" y="79"/>
                    <a:pt x="403" y="79"/>
                    <a:pt x="403" y="78"/>
                  </a:cubicBezTo>
                  <a:close/>
                  <a:moveTo>
                    <a:pt x="831" y="66"/>
                  </a:moveTo>
                  <a:cubicBezTo>
                    <a:pt x="831" y="66"/>
                    <a:pt x="831" y="66"/>
                    <a:pt x="831" y="78"/>
                  </a:cubicBezTo>
                  <a:cubicBezTo>
                    <a:pt x="824" y="85"/>
                    <a:pt x="821" y="88"/>
                    <a:pt x="820" y="88"/>
                  </a:cubicBezTo>
                  <a:cubicBezTo>
                    <a:pt x="818" y="88"/>
                    <a:pt x="818" y="85"/>
                    <a:pt x="818" y="78"/>
                  </a:cubicBezTo>
                  <a:cubicBezTo>
                    <a:pt x="818" y="66"/>
                    <a:pt x="818" y="66"/>
                    <a:pt x="831" y="66"/>
                  </a:cubicBezTo>
                  <a:close/>
                  <a:moveTo>
                    <a:pt x="429" y="143"/>
                  </a:moveTo>
                  <a:lnTo>
                    <a:pt x="429" y="143"/>
                  </a:lnTo>
                  <a:cubicBezTo>
                    <a:pt x="429" y="143"/>
                    <a:pt x="434" y="154"/>
                    <a:pt x="438" y="165"/>
                  </a:cubicBezTo>
                  <a:lnTo>
                    <a:pt x="438" y="165"/>
                  </a:lnTo>
                  <a:cubicBezTo>
                    <a:pt x="429" y="154"/>
                    <a:pt x="429" y="143"/>
                    <a:pt x="429" y="143"/>
                  </a:cubicBezTo>
                  <a:close/>
                  <a:moveTo>
                    <a:pt x="844" y="156"/>
                  </a:moveTo>
                  <a:lnTo>
                    <a:pt x="844" y="169"/>
                  </a:lnTo>
                  <a:lnTo>
                    <a:pt x="831" y="182"/>
                  </a:lnTo>
                  <a:cubicBezTo>
                    <a:pt x="831" y="169"/>
                    <a:pt x="844" y="156"/>
                    <a:pt x="844" y="156"/>
                  </a:cubicBezTo>
                  <a:close/>
                  <a:moveTo>
                    <a:pt x="896" y="156"/>
                  </a:moveTo>
                  <a:lnTo>
                    <a:pt x="896" y="169"/>
                  </a:lnTo>
                  <a:cubicBezTo>
                    <a:pt x="883" y="182"/>
                    <a:pt x="883" y="182"/>
                    <a:pt x="883" y="182"/>
                  </a:cubicBezTo>
                  <a:cubicBezTo>
                    <a:pt x="883" y="182"/>
                    <a:pt x="883" y="182"/>
                    <a:pt x="883" y="169"/>
                  </a:cubicBezTo>
                  <a:cubicBezTo>
                    <a:pt x="883" y="169"/>
                    <a:pt x="883" y="156"/>
                    <a:pt x="896" y="156"/>
                  </a:cubicBezTo>
                  <a:close/>
                  <a:moveTo>
                    <a:pt x="714" y="208"/>
                  </a:moveTo>
                  <a:cubicBezTo>
                    <a:pt x="714" y="208"/>
                    <a:pt x="714" y="208"/>
                    <a:pt x="714" y="208"/>
                  </a:cubicBezTo>
                  <a:cubicBezTo>
                    <a:pt x="714" y="208"/>
                    <a:pt x="714" y="208"/>
                    <a:pt x="714" y="208"/>
                  </a:cubicBezTo>
                  <a:close/>
                  <a:moveTo>
                    <a:pt x="805" y="208"/>
                  </a:moveTo>
                  <a:cubicBezTo>
                    <a:pt x="805" y="208"/>
                    <a:pt x="805" y="208"/>
                    <a:pt x="805" y="208"/>
                  </a:cubicBezTo>
                  <a:cubicBezTo>
                    <a:pt x="805" y="208"/>
                    <a:pt x="805" y="208"/>
                    <a:pt x="805" y="208"/>
                  </a:cubicBezTo>
                  <a:close/>
                  <a:moveTo>
                    <a:pt x="922" y="208"/>
                  </a:moveTo>
                  <a:cubicBezTo>
                    <a:pt x="915" y="228"/>
                    <a:pt x="915" y="237"/>
                    <a:pt x="917" y="237"/>
                  </a:cubicBezTo>
                  <a:lnTo>
                    <a:pt x="917" y="237"/>
                  </a:lnTo>
                  <a:cubicBezTo>
                    <a:pt x="918" y="237"/>
                    <a:pt x="922" y="228"/>
                    <a:pt x="922" y="208"/>
                  </a:cubicBezTo>
                  <a:close/>
                  <a:moveTo>
                    <a:pt x="1062" y="249"/>
                  </a:moveTo>
                  <a:cubicBezTo>
                    <a:pt x="1059" y="249"/>
                    <a:pt x="1055" y="252"/>
                    <a:pt x="1051" y="260"/>
                  </a:cubicBezTo>
                  <a:lnTo>
                    <a:pt x="1062" y="249"/>
                  </a:lnTo>
                  <a:close/>
                  <a:moveTo>
                    <a:pt x="1224" y="242"/>
                  </a:moveTo>
                  <a:cubicBezTo>
                    <a:pt x="1226" y="242"/>
                    <a:pt x="1229" y="243"/>
                    <a:pt x="1233" y="247"/>
                  </a:cubicBezTo>
                  <a:cubicBezTo>
                    <a:pt x="1220" y="260"/>
                    <a:pt x="1207" y="260"/>
                    <a:pt x="1207" y="260"/>
                  </a:cubicBezTo>
                  <a:cubicBezTo>
                    <a:pt x="1216" y="251"/>
                    <a:pt x="1219" y="242"/>
                    <a:pt x="1224" y="242"/>
                  </a:cubicBezTo>
                  <a:close/>
                  <a:moveTo>
                    <a:pt x="429" y="260"/>
                  </a:moveTo>
                  <a:cubicBezTo>
                    <a:pt x="429" y="262"/>
                    <a:pt x="429" y="263"/>
                    <a:pt x="429" y="264"/>
                  </a:cubicBezTo>
                  <a:lnTo>
                    <a:pt x="429" y="264"/>
                  </a:lnTo>
                  <a:cubicBezTo>
                    <a:pt x="428" y="264"/>
                    <a:pt x="428" y="264"/>
                    <a:pt x="427" y="263"/>
                  </a:cubicBezTo>
                  <a:lnTo>
                    <a:pt x="427" y="263"/>
                  </a:lnTo>
                  <a:cubicBezTo>
                    <a:pt x="428" y="265"/>
                    <a:pt x="428" y="265"/>
                    <a:pt x="428" y="265"/>
                  </a:cubicBezTo>
                  <a:cubicBezTo>
                    <a:pt x="429" y="265"/>
                    <a:pt x="429" y="265"/>
                    <a:pt x="429" y="264"/>
                  </a:cubicBezTo>
                  <a:lnTo>
                    <a:pt x="429" y="264"/>
                  </a:lnTo>
                  <a:cubicBezTo>
                    <a:pt x="433" y="267"/>
                    <a:pt x="436" y="269"/>
                    <a:pt x="436" y="269"/>
                  </a:cubicBezTo>
                  <a:cubicBezTo>
                    <a:pt x="437" y="269"/>
                    <a:pt x="434" y="265"/>
                    <a:pt x="429" y="260"/>
                  </a:cubicBezTo>
                  <a:close/>
                  <a:moveTo>
                    <a:pt x="1364" y="315"/>
                  </a:moveTo>
                  <a:cubicBezTo>
                    <a:pt x="1363" y="315"/>
                    <a:pt x="1356" y="318"/>
                    <a:pt x="1350" y="325"/>
                  </a:cubicBezTo>
                  <a:cubicBezTo>
                    <a:pt x="1363" y="318"/>
                    <a:pt x="1366" y="315"/>
                    <a:pt x="1364" y="315"/>
                  </a:cubicBezTo>
                  <a:close/>
                  <a:moveTo>
                    <a:pt x="1204" y="349"/>
                  </a:moveTo>
                  <a:cubicBezTo>
                    <a:pt x="1205" y="349"/>
                    <a:pt x="1202" y="356"/>
                    <a:pt x="1194" y="364"/>
                  </a:cubicBezTo>
                  <a:cubicBezTo>
                    <a:pt x="1200" y="353"/>
                    <a:pt x="1203" y="349"/>
                    <a:pt x="1204" y="349"/>
                  </a:cubicBezTo>
                  <a:close/>
                  <a:moveTo>
                    <a:pt x="1333" y="371"/>
                  </a:moveTo>
                  <a:cubicBezTo>
                    <a:pt x="1337" y="371"/>
                    <a:pt x="1337" y="377"/>
                    <a:pt x="1337" y="377"/>
                  </a:cubicBezTo>
                  <a:cubicBezTo>
                    <a:pt x="1324" y="390"/>
                    <a:pt x="1311" y="390"/>
                    <a:pt x="1311" y="390"/>
                  </a:cubicBezTo>
                  <a:cubicBezTo>
                    <a:pt x="1311" y="377"/>
                    <a:pt x="1311" y="377"/>
                    <a:pt x="1324" y="377"/>
                  </a:cubicBezTo>
                  <a:cubicBezTo>
                    <a:pt x="1328" y="372"/>
                    <a:pt x="1331" y="371"/>
                    <a:pt x="1333" y="371"/>
                  </a:cubicBezTo>
                  <a:close/>
                  <a:moveTo>
                    <a:pt x="208" y="558"/>
                  </a:moveTo>
                  <a:cubicBezTo>
                    <a:pt x="208" y="558"/>
                    <a:pt x="214" y="564"/>
                    <a:pt x="217" y="568"/>
                  </a:cubicBezTo>
                  <a:lnTo>
                    <a:pt x="217" y="568"/>
                  </a:lnTo>
                  <a:cubicBezTo>
                    <a:pt x="221" y="566"/>
                    <a:pt x="218" y="563"/>
                    <a:pt x="208" y="558"/>
                  </a:cubicBezTo>
                  <a:close/>
                  <a:moveTo>
                    <a:pt x="1337" y="649"/>
                  </a:moveTo>
                  <a:cubicBezTo>
                    <a:pt x="1363" y="649"/>
                    <a:pt x="1376" y="649"/>
                    <a:pt x="1376" y="662"/>
                  </a:cubicBezTo>
                  <a:lnTo>
                    <a:pt x="1350" y="662"/>
                  </a:lnTo>
                  <a:lnTo>
                    <a:pt x="1337" y="649"/>
                  </a:lnTo>
                  <a:close/>
                  <a:moveTo>
                    <a:pt x="1246" y="675"/>
                  </a:moveTo>
                  <a:cubicBezTo>
                    <a:pt x="1259" y="675"/>
                    <a:pt x="1272" y="688"/>
                    <a:pt x="1272" y="688"/>
                  </a:cubicBezTo>
                  <a:cubicBezTo>
                    <a:pt x="1259" y="688"/>
                    <a:pt x="1246" y="675"/>
                    <a:pt x="1246" y="675"/>
                  </a:cubicBezTo>
                  <a:close/>
                  <a:moveTo>
                    <a:pt x="299" y="701"/>
                  </a:moveTo>
                  <a:cubicBezTo>
                    <a:pt x="299" y="701"/>
                    <a:pt x="299" y="701"/>
                    <a:pt x="286" y="714"/>
                  </a:cubicBezTo>
                  <a:cubicBezTo>
                    <a:pt x="299" y="714"/>
                    <a:pt x="299" y="714"/>
                    <a:pt x="299" y="701"/>
                  </a:cubicBezTo>
                  <a:close/>
                  <a:moveTo>
                    <a:pt x="208" y="704"/>
                  </a:moveTo>
                  <a:cubicBezTo>
                    <a:pt x="212" y="704"/>
                    <a:pt x="215" y="708"/>
                    <a:pt x="221" y="714"/>
                  </a:cubicBezTo>
                  <a:cubicBezTo>
                    <a:pt x="221" y="714"/>
                    <a:pt x="221" y="714"/>
                    <a:pt x="208" y="727"/>
                  </a:cubicBezTo>
                  <a:lnTo>
                    <a:pt x="195" y="727"/>
                  </a:lnTo>
                  <a:lnTo>
                    <a:pt x="195" y="714"/>
                  </a:lnTo>
                  <a:cubicBezTo>
                    <a:pt x="202" y="708"/>
                    <a:pt x="205" y="704"/>
                    <a:pt x="208" y="704"/>
                  </a:cubicBezTo>
                  <a:close/>
                  <a:moveTo>
                    <a:pt x="120" y="731"/>
                  </a:moveTo>
                  <a:cubicBezTo>
                    <a:pt x="121" y="731"/>
                    <a:pt x="121" y="733"/>
                    <a:pt x="118" y="738"/>
                  </a:cubicBezTo>
                  <a:lnTo>
                    <a:pt x="118" y="738"/>
                  </a:lnTo>
                  <a:cubicBezTo>
                    <a:pt x="118" y="734"/>
                    <a:pt x="120" y="731"/>
                    <a:pt x="120" y="731"/>
                  </a:cubicBezTo>
                  <a:close/>
                  <a:moveTo>
                    <a:pt x="234" y="753"/>
                  </a:moveTo>
                  <a:lnTo>
                    <a:pt x="234" y="756"/>
                  </a:lnTo>
                  <a:lnTo>
                    <a:pt x="234" y="756"/>
                  </a:lnTo>
                  <a:cubicBezTo>
                    <a:pt x="240" y="753"/>
                    <a:pt x="242" y="753"/>
                    <a:pt x="234" y="753"/>
                  </a:cubicBezTo>
                  <a:close/>
                  <a:moveTo>
                    <a:pt x="247" y="740"/>
                  </a:moveTo>
                  <a:cubicBezTo>
                    <a:pt x="247" y="753"/>
                    <a:pt x="247" y="753"/>
                    <a:pt x="234" y="766"/>
                  </a:cubicBezTo>
                  <a:lnTo>
                    <a:pt x="234" y="756"/>
                  </a:lnTo>
                  <a:lnTo>
                    <a:pt x="234" y="756"/>
                  </a:lnTo>
                  <a:cubicBezTo>
                    <a:pt x="231" y="758"/>
                    <a:pt x="226" y="761"/>
                    <a:pt x="221" y="766"/>
                  </a:cubicBezTo>
                  <a:cubicBezTo>
                    <a:pt x="208" y="779"/>
                    <a:pt x="195" y="779"/>
                    <a:pt x="195" y="779"/>
                  </a:cubicBezTo>
                  <a:cubicBezTo>
                    <a:pt x="195" y="779"/>
                    <a:pt x="208" y="766"/>
                    <a:pt x="221" y="766"/>
                  </a:cubicBezTo>
                  <a:cubicBezTo>
                    <a:pt x="234" y="740"/>
                    <a:pt x="234" y="740"/>
                    <a:pt x="247" y="740"/>
                  </a:cubicBezTo>
                  <a:close/>
                  <a:moveTo>
                    <a:pt x="27" y="818"/>
                  </a:moveTo>
                  <a:cubicBezTo>
                    <a:pt x="27" y="818"/>
                    <a:pt x="14" y="818"/>
                    <a:pt x="1" y="831"/>
                  </a:cubicBezTo>
                  <a:cubicBezTo>
                    <a:pt x="1" y="831"/>
                    <a:pt x="14" y="831"/>
                    <a:pt x="27" y="818"/>
                  </a:cubicBezTo>
                  <a:close/>
                  <a:moveTo>
                    <a:pt x="325" y="870"/>
                  </a:moveTo>
                  <a:cubicBezTo>
                    <a:pt x="325" y="870"/>
                    <a:pt x="325" y="883"/>
                    <a:pt x="312" y="883"/>
                  </a:cubicBezTo>
                  <a:cubicBezTo>
                    <a:pt x="312" y="883"/>
                    <a:pt x="318" y="877"/>
                    <a:pt x="325" y="870"/>
                  </a:cubicBezTo>
                  <a:close/>
                  <a:moveTo>
                    <a:pt x="1285" y="857"/>
                  </a:moveTo>
                  <a:cubicBezTo>
                    <a:pt x="1298" y="870"/>
                    <a:pt x="1311" y="870"/>
                    <a:pt x="1311" y="883"/>
                  </a:cubicBezTo>
                  <a:lnTo>
                    <a:pt x="1298" y="870"/>
                  </a:lnTo>
                  <a:lnTo>
                    <a:pt x="1285" y="857"/>
                  </a:lnTo>
                  <a:close/>
                  <a:moveTo>
                    <a:pt x="922" y="896"/>
                  </a:moveTo>
                  <a:cubicBezTo>
                    <a:pt x="909" y="896"/>
                    <a:pt x="909" y="896"/>
                    <a:pt x="922" y="909"/>
                  </a:cubicBezTo>
                  <a:cubicBezTo>
                    <a:pt x="922" y="903"/>
                    <a:pt x="922" y="899"/>
                    <a:pt x="922" y="896"/>
                  </a:cubicBezTo>
                  <a:close/>
                  <a:moveTo>
                    <a:pt x="1016" y="900"/>
                  </a:moveTo>
                  <a:cubicBezTo>
                    <a:pt x="1015" y="900"/>
                    <a:pt x="1018" y="906"/>
                    <a:pt x="1025" y="921"/>
                  </a:cubicBezTo>
                  <a:lnTo>
                    <a:pt x="1025" y="921"/>
                  </a:lnTo>
                  <a:cubicBezTo>
                    <a:pt x="1025" y="917"/>
                    <a:pt x="1025" y="913"/>
                    <a:pt x="1025" y="909"/>
                  </a:cubicBezTo>
                  <a:cubicBezTo>
                    <a:pt x="1020" y="903"/>
                    <a:pt x="1017" y="900"/>
                    <a:pt x="1016" y="900"/>
                  </a:cubicBezTo>
                  <a:close/>
                  <a:moveTo>
                    <a:pt x="506" y="915"/>
                  </a:moveTo>
                  <a:lnTo>
                    <a:pt x="506" y="915"/>
                  </a:lnTo>
                  <a:cubicBezTo>
                    <a:pt x="503" y="926"/>
                    <a:pt x="494" y="937"/>
                    <a:pt x="494" y="948"/>
                  </a:cubicBezTo>
                  <a:cubicBezTo>
                    <a:pt x="481" y="960"/>
                    <a:pt x="481" y="960"/>
                    <a:pt x="481" y="960"/>
                  </a:cubicBezTo>
                  <a:cubicBezTo>
                    <a:pt x="481" y="948"/>
                    <a:pt x="494" y="935"/>
                    <a:pt x="494" y="922"/>
                  </a:cubicBezTo>
                  <a:cubicBezTo>
                    <a:pt x="500" y="922"/>
                    <a:pt x="503" y="919"/>
                    <a:pt x="506" y="915"/>
                  </a:cubicBezTo>
                  <a:close/>
                  <a:moveTo>
                    <a:pt x="372" y="955"/>
                  </a:moveTo>
                  <a:cubicBezTo>
                    <a:pt x="375" y="955"/>
                    <a:pt x="377" y="957"/>
                    <a:pt x="377" y="960"/>
                  </a:cubicBezTo>
                  <a:cubicBezTo>
                    <a:pt x="377" y="960"/>
                    <a:pt x="364" y="973"/>
                    <a:pt x="351" y="973"/>
                  </a:cubicBezTo>
                  <a:cubicBezTo>
                    <a:pt x="351" y="964"/>
                    <a:pt x="364" y="955"/>
                    <a:pt x="372" y="955"/>
                  </a:cubicBezTo>
                  <a:close/>
                  <a:moveTo>
                    <a:pt x="374" y="981"/>
                  </a:moveTo>
                  <a:cubicBezTo>
                    <a:pt x="370" y="981"/>
                    <a:pt x="364" y="990"/>
                    <a:pt x="364" y="999"/>
                  </a:cubicBezTo>
                  <a:cubicBezTo>
                    <a:pt x="351" y="1012"/>
                    <a:pt x="351" y="1012"/>
                    <a:pt x="364" y="1012"/>
                  </a:cubicBezTo>
                  <a:cubicBezTo>
                    <a:pt x="364" y="1017"/>
                    <a:pt x="365" y="1018"/>
                    <a:pt x="367" y="1018"/>
                  </a:cubicBezTo>
                  <a:cubicBezTo>
                    <a:pt x="371" y="1018"/>
                    <a:pt x="377" y="1012"/>
                    <a:pt x="377" y="1012"/>
                  </a:cubicBezTo>
                  <a:cubicBezTo>
                    <a:pt x="390" y="999"/>
                    <a:pt x="377" y="999"/>
                    <a:pt x="377" y="986"/>
                  </a:cubicBezTo>
                  <a:cubicBezTo>
                    <a:pt x="377" y="983"/>
                    <a:pt x="376" y="981"/>
                    <a:pt x="374" y="981"/>
                  </a:cubicBezTo>
                  <a:close/>
                  <a:moveTo>
                    <a:pt x="568" y="994"/>
                  </a:moveTo>
                  <a:cubicBezTo>
                    <a:pt x="571" y="994"/>
                    <a:pt x="571" y="999"/>
                    <a:pt x="571" y="999"/>
                  </a:cubicBezTo>
                  <a:lnTo>
                    <a:pt x="571" y="1012"/>
                  </a:lnTo>
                  <a:lnTo>
                    <a:pt x="558" y="1025"/>
                  </a:lnTo>
                  <a:lnTo>
                    <a:pt x="558" y="999"/>
                  </a:lnTo>
                  <a:cubicBezTo>
                    <a:pt x="563" y="995"/>
                    <a:pt x="566" y="994"/>
                    <a:pt x="568" y="994"/>
                  </a:cubicBezTo>
                  <a:close/>
                  <a:moveTo>
                    <a:pt x="1077" y="999"/>
                  </a:moveTo>
                  <a:cubicBezTo>
                    <a:pt x="1077" y="1012"/>
                    <a:pt x="1090" y="1025"/>
                    <a:pt x="1077" y="1025"/>
                  </a:cubicBezTo>
                  <a:lnTo>
                    <a:pt x="1077" y="1012"/>
                  </a:lnTo>
                  <a:lnTo>
                    <a:pt x="1064" y="999"/>
                  </a:lnTo>
                  <a:close/>
                  <a:moveTo>
                    <a:pt x="857" y="1013"/>
                  </a:moveTo>
                  <a:lnTo>
                    <a:pt x="870" y="1038"/>
                  </a:lnTo>
                  <a:cubicBezTo>
                    <a:pt x="861" y="1038"/>
                    <a:pt x="858" y="1025"/>
                    <a:pt x="857" y="1013"/>
                  </a:cubicBezTo>
                  <a:close/>
                  <a:moveTo>
                    <a:pt x="1039" y="1004"/>
                  </a:moveTo>
                  <a:cubicBezTo>
                    <a:pt x="1041" y="1004"/>
                    <a:pt x="1044" y="1010"/>
                    <a:pt x="1051" y="1025"/>
                  </a:cubicBezTo>
                  <a:cubicBezTo>
                    <a:pt x="1064" y="1038"/>
                    <a:pt x="1064" y="1038"/>
                    <a:pt x="1051" y="1038"/>
                  </a:cubicBezTo>
                  <a:cubicBezTo>
                    <a:pt x="1051" y="1038"/>
                    <a:pt x="1051" y="1025"/>
                    <a:pt x="1038" y="1012"/>
                  </a:cubicBezTo>
                  <a:cubicBezTo>
                    <a:pt x="1038" y="1007"/>
                    <a:pt x="1038" y="1004"/>
                    <a:pt x="1039" y="1004"/>
                  </a:cubicBezTo>
                  <a:close/>
                  <a:moveTo>
                    <a:pt x="685" y="1004"/>
                  </a:moveTo>
                  <a:cubicBezTo>
                    <a:pt x="686" y="1004"/>
                    <a:pt x="683" y="1010"/>
                    <a:pt x="675" y="1025"/>
                  </a:cubicBezTo>
                  <a:cubicBezTo>
                    <a:pt x="662" y="1038"/>
                    <a:pt x="662" y="1051"/>
                    <a:pt x="662" y="1051"/>
                  </a:cubicBezTo>
                  <a:lnTo>
                    <a:pt x="662" y="1051"/>
                  </a:lnTo>
                  <a:cubicBezTo>
                    <a:pt x="662" y="1051"/>
                    <a:pt x="662" y="1038"/>
                    <a:pt x="675" y="1012"/>
                  </a:cubicBezTo>
                  <a:cubicBezTo>
                    <a:pt x="681" y="1007"/>
                    <a:pt x="684" y="1004"/>
                    <a:pt x="685" y="1004"/>
                  </a:cubicBezTo>
                  <a:close/>
                  <a:moveTo>
                    <a:pt x="583" y="1020"/>
                  </a:moveTo>
                  <a:cubicBezTo>
                    <a:pt x="584" y="1020"/>
                    <a:pt x="584" y="1027"/>
                    <a:pt x="584" y="1038"/>
                  </a:cubicBezTo>
                  <a:cubicBezTo>
                    <a:pt x="571" y="1051"/>
                    <a:pt x="571" y="1064"/>
                    <a:pt x="558" y="1077"/>
                  </a:cubicBezTo>
                  <a:lnTo>
                    <a:pt x="546" y="1077"/>
                  </a:lnTo>
                  <a:cubicBezTo>
                    <a:pt x="546" y="1077"/>
                    <a:pt x="558" y="1064"/>
                    <a:pt x="571" y="1051"/>
                  </a:cubicBezTo>
                  <a:cubicBezTo>
                    <a:pt x="579" y="1030"/>
                    <a:pt x="582" y="1020"/>
                    <a:pt x="583" y="1020"/>
                  </a:cubicBezTo>
                  <a:close/>
                  <a:moveTo>
                    <a:pt x="807" y="1033"/>
                  </a:moveTo>
                  <a:cubicBezTo>
                    <a:pt x="810" y="1033"/>
                    <a:pt x="815" y="1048"/>
                    <a:pt x="805" y="1077"/>
                  </a:cubicBezTo>
                  <a:cubicBezTo>
                    <a:pt x="805" y="1064"/>
                    <a:pt x="805" y="1038"/>
                    <a:pt x="805" y="1038"/>
                  </a:cubicBezTo>
                  <a:cubicBezTo>
                    <a:pt x="805" y="1035"/>
                    <a:pt x="806" y="1033"/>
                    <a:pt x="807" y="1033"/>
                  </a:cubicBezTo>
                  <a:close/>
                  <a:moveTo>
                    <a:pt x="987" y="1064"/>
                  </a:moveTo>
                  <a:cubicBezTo>
                    <a:pt x="999" y="1064"/>
                    <a:pt x="999" y="1077"/>
                    <a:pt x="999" y="1077"/>
                  </a:cubicBezTo>
                  <a:cubicBezTo>
                    <a:pt x="999" y="1082"/>
                    <a:pt x="999" y="1083"/>
                    <a:pt x="999" y="1083"/>
                  </a:cubicBezTo>
                  <a:cubicBezTo>
                    <a:pt x="998" y="1083"/>
                    <a:pt x="995" y="1077"/>
                    <a:pt x="987" y="1077"/>
                  </a:cubicBezTo>
                  <a:cubicBezTo>
                    <a:pt x="987" y="1064"/>
                    <a:pt x="987" y="1064"/>
                    <a:pt x="987" y="1064"/>
                  </a:cubicBezTo>
                  <a:close/>
                  <a:moveTo>
                    <a:pt x="701" y="1077"/>
                  </a:moveTo>
                  <a:cubicBezTo>
                    <a:pt x="688" y="1090"/>
                    <a:pt x="688" y="1103"/>
                    <a:pt x="688" y="1103"/>
                  </a:cubicBezTo>
                  <a:cubicBezTo>
                    <a:pt x="688" y="1090"/>
                    <a:pt x="688" y="1077"/>
                    <a:pt x="688" y="1077"/>
                  </a:cubicBezTo>
                  <a:close/>
                  <a:moveTo>
                    <a:pt x="909" y="1077"/>
                  </a:moveTo>
                  <a:cubicBezTo>
                    <a:pt x="922" y="1077"/>
                    <a:pt x="922" y="1077"/>
                    <a:pt x="922" y="1090"/>
                  </a:cubicBezTo>
                  <a:cubicBezTo>
                    <a:pt x="922" y="1090"/>
                    <a:pt x="935" y="1103"/>
                    <a:pt x="922" y="1103"/>
                  </a:cubicBezTo>
                  <a:cubicBezTo>
                    <a:pt x="922" y="1103"/>
                    <a:pt x="909" y="1090"/>
                    <a:pt x="909" y="1090"/>
                  </a:cubicBezTo>
                  <a:cubicBezTo>
                    <a:pt x="909" y="1077"/>
                    <a:pt x="909" y="1077"/>
                    <a:pt x="909" y="1077"/>
                  </a:cubicBezTo>
                  <a:close/>
                  <a:moveTo>
                    <a:pt x="701" y="1"/>
                  </a:moveTo>
                  <a:cubicBezTo>
                    <a:pt x="701" y="1"/>
                    <a:pt x="701" y="14"/>
                    <a:pt x="701" y="14"/>
                  </a:cubicBezTo>
                  <a:cubicBezTo>
                    <a:pt x="701" y="27"/>
                    <a:pt x="597" y="27"/>
                    <a:pt x="584" y="27"/>
                  </a:cubicBezTo>
                  <a:cubicBezTo>
                    <a:pt x="578" y="20"/>
                    <a:pt x="571" y="17"/>
                    <a:pt x="567" y="17"/>
                  </a:cubicBezTo>
                  <a:cubicBezTo>
                    <a:pt x="562" y="17"/>
                    <a:pt x="558" y="20"/>
                    <a:pt x="558" y="27"/>
                  </a:cubicBezTo>
                  <a:cubicBezTo>
                    <a:pt x="558" y="40"/>
                    <a:pt x="546" y="53"/>
                    <a:pt x="520" y="53"/>
                  </a:cubicBezTo>
                  <a:cubicBezTo>
                    <a:pt x="481" y="53"/>
                    <a:pt x="468" y="66"/>
                    <a:pt x="468" y="78"/>
                  </a:cubicBezTo>
                  <a:lnTo>
                    <a:pt x="455" y="78"/>
                  </a:lnTo>
                  <a:cubicBezTo>
                    <a:pt x="455" y="78"/>
                    <a:pt x="442" y="104"/>
                    <a:pt x="442" y="104"/>
                  </a:cubicBezTo>
                  <a:cubicBezTo>
                    <a:pt x="429" y="91"/>
                    <a:pt x="429" y="78"/>
                    <a:pt x="429" y="78"/>
                  </a:cubicBezTo>
                  <a:cubicBezTo>
                    <a:pt x="416" y="78"/>
                    <a:pt x="416" y="91"/>
                    <a:pt x="429" y="104"/>
                  </a:cubicBezTo>
                  <a:cubicBezTo>
                    <a:pt x="429" y="117"/>
                    <a:pt x="429" y="117"/>
                    <a:pt x="429" y="117"/>
                  </a:cubicBezTo>
                  <a:cubicBezTo>
                    <a:pt x="429" y="117"/>
                    <a:pt x="429" y="117"/>
                    <a:pt x="416" y="104"/>
                  </a:cubicBezTo>
                  <a:cubicBezTo>
                    <a:pt x="416" y="94"/>
                    <a:pt x="407" y="84"/>
                    <a:pt x="404" y="80"/>
                  </a:cubicBezTo>
                  <a:lnTo>
                    <a:pt x="404" y="80"/>
                  </a:lnTo>
                  <a:cubicBezTo>
                    <a:pt x="415" y="92"/>
                    <a:pt x="403" y="104"/>
                    <a:pt x="403" y="104"/>
                  </a:cubicBezTo>
                  <a:cubicBezTo>
                    <a:pt x="403" y="104"/>
                    <a:pt x="403" y="104"/>
                    <a:pt x="390" y="78"/>
                  </a:cubicBezTo>
                  <a:cubicBezTo>
                    <a:pt x="383" y="66"/>
                    <a:pt x="380" y="59"/>
                    <a:pt x="379" y="59"/>
                  </a:cubicBezTo>
                  <a:cubicBezTo>
                    <a:pt x="377" y="59"/>
                    <a:pt x="377" y="66"/>
                    <a:pt x="377" y="78"/>
                  </a:cubicBezTo>
                  <a:lnTo>
                    <a:pt x="377" y="91"/>
                  </a:lnTo>
                  <a:cubicBezTo>
                    <a:pt x="374" y="85"/>
                    <a:pt x="371" y="83"/>
                    <a:pt x="370" y="83"/>
                  </a:cubicBezTo>
                  <a:cubicBezTo>
                    <a:pt x="365" y="83"/>
                    <a:pt x="367" y="108"/>
                    <a:pt x="377" y="117"/>
                  </a:cubicBezTo>
                  <a:cubicBezTo>
                    <a:pt x="364" y="104"/>
                    <a:pt x="357" y="98"/>
                    <a:pt x="356" y="98"/>
                  </a:cubicBezTo>
                  <a:cubicBezTo>
                    <a:pt x="354" y="98"/>
                    <a:pt x="357" y="104"/>
                    <a:pt x="364" y="117"/>
                  </a:cubicBezTo>
                  <a:cubicBezTo>
                    <a:pt x="364" y="130"/>
                    <a:pt x="364" y="130"/>
                    <a:pt x="351" y="130"/>
                  </a:cubicBezTo>
                  <a:cubicBezTo>
                    <a:pt x="338" y="117"/>
                    <a:pt x="338" y="117"/>
                    <a:pt x="325" y="117"/>
                  </a:cubicBezTo>
                  <a:cubicBezTo>
                    <a:pt x="338" y="130"/>
                    <a:pt x="312" y="156"/>
                    <a:pt x="286" y="169"/>
                  </a:cubicBezTo>
                  <a:cubicBezTo>
                    <a:pt x="260" y="195"/>
                    <a:pt x="234" y="221"/>
                    <a:pt x="247" y="221"/>
                  </a:cubicBezTo>
                  <a:cubicBezTo>
                    <a:pt x="247" y="228"/>
                    <a:pt x="247" y="231"/>
                    <a:pt x="246" y="231"/>
                  </a:cubicBezTo>
                  <a:cubicBezTo>
                    <a:pt x="244" y="231"/>
                    <a:pt x="241" y="228"/>
                    <a:pt x="234" y="221"/>
                  </a:cubicBezTo>
                  <a:cubicBezTo>
                    <a:pt x="230" y="217"/>
                    <a:pt x="228" y="216"/>
                    <a:pt x="226" y="216"/>
                  </a:cubicBezTo>
                  <a:cubicBezTo>
                    <a:pt x="222" y="216"/>
                    <a:pt x="225" y="225"/>
                    <a:pt x="234" y="234"/>
                  </a:cubicBezTo>
                  <a:cubicBezTo>
                    <a:pt x="243" y="243"/>
                    <a:pt x="253" y="252"/>
                    <a:pt x="248" y="252"/>
                  </a:cubicBezTo>
                  <a:cubicBezTo>
                    <a:pt x="246" y="252"/>
                    <a:pt x="242" y="251"/>
                    <a:pt x="234" y="247"/>
                  </a:cubicBezTo>
                  <a:cubicBezTo>
                    <a:pt x="228" y="241"/>
                    <a:pt x="225" y="237"/>
                    <a:pt x="221" y="237"/>
                  </a:cubicBezTo>
                  <a:cubicBezTo>
                    <a:pt x="218" y="237"/>
                    <a:pt x="215" y="241"/>
                    <a:pt x="208" y="247"/>
                  </a:cubicBezTo>
                  <a:cubicBezTo>
                    <a:pt x="195" y="260"/>
                    <a:pt x="182" y="273"/>
                    <a:pt x="195" y="286"/>
                  </a:cubicBezTo>
                  <a:cubicBezTo>
                    <a:pt x="190" y="281"/>
                    <a:pt x="182" y="278"/>
                    <a:pt x="176" y="278"/>
                  </a:cubicBezTo>
                  <a:cubicBezTo>
                    <a:pt x="168" y="278"/>
                    <a:pt x="162" y="284"/>
                    <a:pt x="169" y="299"/>
                  </a:cubicBezTo>
                  <a:cubicBezTo>
                    <a:pt x="169" y="305"/>
                    <a:pt x="169" y="309"/>
                    <a:pt x="168" y="309"/>
                  </a:cubicBezTo>
                  <a:cubicBezTo>
                    <a:pt x="166" y="309"/>
                    <a:pt x="163" y="305"/>
                    <a:pt x="156" y="299"/>
                  </a:cubicBezTo>
                  <a:cubicBezTo>
                    <a:pt x="156" y="312"/>
                    <a:pt x="143" y="312"/>
                    <a:pt x="156" y="325"/>
                  </a:cubicBezTo>
                  <a:lnTo>
                    <a:pt x="143" y="351"/>
                  </a:lnTo>
                  <a:cubicBezTo>
                    <a:pt x="130" y="364"/>
                    <a:pt x="143" y="377"/>
                    <a:pt x="143" y="377"/>
                  </a:cubicBezTo>
                  <a:cubicBezTo>
                    <a:pt x="130" y="377"/>
                    <a:pt x="118" y="390"/>
                    <a:pt x="118" y="429"/>
                  </a:cubicBezTo>
                  <a:cubicBezTo>
                    <a:pt x="105" y="455"/>
                    <a:pt x="105" y="481"/>
                    <a:pt x="79" y="481"/>
                  </a:cubicBezTo>
                  <a:cubicBezTo>
                    <a:pt x="79" y="481"/>
                    <a:pt x="79" y="481"/>
                    <a:pt x="92" y="494"/>
                  </a:cubicBezTo>
                  <a:cubicBezTo>
                    <a:pt x="118" y="494"/>
                    <a:pt x="118" y="507"/>
                    <a:pt x="105" y="507"/>
                  </a:cubicBezTo>
                  <a:cubicBezTo>
                    <a:pt x="79" y="507"/>
                    <a:pt x="79" y="519"/>
                    <a:pt x="105" y="532"/>
                  </a:cubicBezTo>
                  <a:lnTo>
                    <a:pt x="92" y="532"/>
                  </a:lnTo>
                  <a:cubicBezTo>
                    <a:pt x="66" y="532"/>
                    <a:pt x="79" y="545"/>
                    <a:pt x="105" y="545"/>
                  </a:cubicBezTo>
                  <a:cubicBezTo>
                    <a:pt x="92" y="558"/>
                    <a:pt x="79" y="558"/>
                    <a:pt x="92" y="558"/>
                  </a:cubicBezTo>
                  <a:cubicBezTo>
                    <a:pt x="92" y="565"/>
                    <a:pt x="92" y="568"/>
                    <a:pt x="87" y="568"/>
                  </a:cubicBezTo>
                  <a:cubicBezTo>
                    <a:pt x="82" y="568"/>
                    <a:pt x="72" y="565"/>
                    <a:pt x="53" y="558"/>
                  </a:cubicBezTo>
                  <a:cubicBezTo>
                    <a:pt x="40" y="558"/>
                    <a:pt x="27" y="558"/>
                    <a:pt x="27" y="571"/>
                  </a:cubicBezTo>
                  <a:lnTo>
                    <a:pt x="53" y="571"/>
                  </a:lnTo>
                  <a:lnTo>
                    <a:pt x="53" y="584"/>
                  </a:lnTo>
                  <a:lnTo>
                    <a:pt x="66" y="584"/>
                  </a:lnTo>
                  <a:cubicBezTo>
                    <a:pt x="92" y="584"/>
                    <a:pt x="92" y="597"/>
                    <a:pt x="92" y="597"/>
                  </a:cubicBezTo>
                  <a:lnTo>
                    <a:pt x="156" y="597"/>
                  </a:lnTo>
                  <a:cubicBezTo>
                    <a:pt x="182" y="597"/>
                    <a:pt x="208" y="597"/>
                    <a:pt x="221" y="584"/>
                  </a:cubicBezTo>
                  <a:cubicBezTo>
                    <a:pt x="234" y="571"/>
                    <a:pt x="247" y="571"/>
                    <a:pt x="221" y="571"/>
                  </a:cubicBezTo>
                  <a:cubicBezTo>
                    <a:pt x="221" y="571"/>
                    <a:pt x="220" y="570"/>
                    <a:pt x="217" y="568"/>
                  </a:cubicBezTo>
                  <a:lnTo>
                    <a:pt x="217" y="568"/>
                  </a:lnTo>
                  <a:cubicBezTo>
                    <a:pt x="217" y="568"/>
                    <a:pt x="215" y="568"/>
                    <a:pt x="213" y="568"/>
                  </a:cubicBezTo>
                  <a:cubicBezTo>
                    <a:pt x="205" y="568"/>
                    <a:pt x="189" y="565"/>
                    <a:pt x="169" y="558"/>
                  </a:cubicBezTo>
                  <a:lnTo>
                    <a:pt x="221" y="558"/>
                  </a:lnTo>
                  <a:cubicBezTo>
                    <a:pt x="234" y="558"/>
                    <a:pt x="234" y="545"/>
                    <a:pt x="234" y="532"/>
                  </a:cubicBezTo>
                  <a:cubicBezTo>
                    <a:pt x="234" y="507"/>
                    <a:pt x="234" y="494"/>
                    <a:pt x="260" y="494"/>
                  </a:cubicBezTo>
                  <a:lnTo>
                    <a:pt x="273" y="494"/>
                  </a:lnTo>
                  <a:cubicBezTo>
                    <a:pt x="260" y="494"/>
                    <a:pt x="260" y="481"/>
                    <a:pt x="273" y="455"/>
                  </a:cubicBezTo>
                  <a:cubicBezTo>
                    <a:pt x="273" y="442"/>
                    <a:pt x="286" y="416"/>
                    <a:pt x="273" y="416"/>
                  </a:cubicBezTo>
                  <a:cubicBezTo>
                    <a:pt x="273" y="403"/>
                    <a:pt x="273" y="403"/>
                    <a:pt x="273" y="403"/>
                  </a:cubicBezTo>
                  <a:cubicBezTo>
                    <a:pt x="277" y="407"/>
                    <a:pt x="282" y="409"/>
                    <a:pt x="286" y="409"/>
                  </a:cubicBezTo>
                  <a:cubicBezTo>
                    <a:pt x="293" y="409"/>
                    <a:pt x="299" y="403"/>
                    <a:pt x="299" y="403"/>
                  </a:cubicBezTo>
                  <a:cubicBezTo>
                    <a:pt x="286" y="390"/>
                    <a:pt x="286" y="377"/>
                    <a:pt x="286" y="377"/>
                  </a:cubicBezTo>
                  <a:lnTo>
                    <a:pt x="286" y="377"/>
                  </a:lnTo>
                  <a:cubicBezTo>
                    <a:pt x="293" y="383"/>
                    <a:pt x="299" y="387"/>
                    <a:pt x="304" y="387"/>
                  </a:cubicBezTo>
                  <a:cubicBezTo>
                    <a:pt x="309" y="387"/>
                    <a:pt x="312" y="383"/>
                    <a:pt x="312" y="377"/>
                  </a:cubicBezTo>
                  <a:cubicBezTo>
                    <a:pt x="312" y="377"/>
                    <a:pt x="312" y="377"/>
                    <a:pt x="299" y="364"/>
                  </a:cubicBezTo>
                  <a:cubicBezTo>
                    <a:pt x="299" y="364"/>
                    <a:pt x="312" y="351"/>
                    <a:pt x="338" y="351"/>
                  </a:cubicBezTo>
                  <a:cubicBezTo>
                    <a:pt x="351" y="351"/>
                    <a:pt x="338" y="338"/>
                    <a:pt x="325" y="338"/>
                  </a:cubicBezTo>
                  <a:cubicBezTo>
                    <a:pt x="325" y="325"/>
                    <a:pt x="312" y="312"/>
                    <a:pt x="312" y="312"/>
                  </a:cubicBezTo>
                  <a:lnTo>
                    <a:pt x="312" y="312"/>
                  </a:lnTo>
                  <a:cubicBezTo>
                    <a:pt x="312" y="312"/>
                    <a:pt x="325" y="325"/>
                    <a:pt x="338" y="325"/>
                  </a:cubicBezTo>
                  <a:cubicBezTo>
                    <a:pt x="351" y="338"/>
                    <a:pt x="351" y="338"/>
                    <a:pt x="351" y="338"/>
                  </a:cubicBezTo>
                  <a:lnTo>
                    <a:pt x="351" y="325"/>
                  </a:lnTo>
                  <a:cubicBezTo>
                    <a:pt x="338" y="325"/>
                    <a:pt x="351" y="312"/>
                    <a:pt x="364" y="299"/>
                  </a:cubicBezTo>
                  <a:cubicBezTo>
                    <a:pt x="390" y="273"/>
                    <a:pt x="403" y="273"/>
                    <a:pt x="390" y="260"/>
                  </a:cubicBezTo>
                  <a:cubicBezTo>
                    <a:pt x="377" y="247"/>
                    <a:pt x="377" y="247"/>
                    <a:pt x="403" y="247"/>
                  </a:cubicBezTo>
                  <a:cubicBezTo>
                    <a:pt x="414" y="254"/>
                    <a:pt x="422" y="260"/>
                    <a:pt x="427" y="263"/>
                  </a:cubicBezTo>
                  <a:lnTo>
                    <a:pt x="427" y="263"/>
                  </a:lnTo>
                  <a:cubicBezTo>
                    <a:pt x="425" y="260"/>
                    <a:pt x="422" y="254"/>
                    <a:pt x="416" y="247"/>
                  </a:cubicBezTo>
                  <a:cubicBezTo>
                    <a:pt x="408" y="232"/>
                    <a:pt x="405" y="226"/>
                    <a:pt x="406" y="226"/>
                  </a:cubicBezTo>
                  <a:cubicBezTo>
                    <a:pt x="407" y="226"/>
                    <a:pt x="410" y="229"/>
                    <a:pt x="416" y="234"/>
                  </a:cubicBezTo>
                  <a:cubicBezTo>
                    <a:pt x="423" y="242"/>
                    <a:pt x="431" y="245"/>
                    <a:pt x="438" y="245"/>
                  </a:cubicBezTo>
                  <a:cubicBezTo>
                    <a:pt x="454" y="245"/>
                    <a:pt x="464" y="227"/>
                    <a:pt x="455" y="208"/>
                  </a:cubicBezTo>
                  <a:lnTo>
                    <a:pt x="455" y="208"/>
                  </a:lnTo>
                  <a:lnTo>
                    <a:pt x="468" y="221"/>
                  </a:lnTo>
                  <a:cubicBezTo>
                    <a:pt x="468" y="228"/>
                    <a:pt x="468" y="231"/>
                    <a:pt x="469" y="231"/>
                  </a:cubicBezTo>
                  <a:cubicBezTo>
                    <a:pt x="471" y="231"/>
                    <a:pt x="474" y="228"/>
                    <a:pt x="481" y="221"/>
                  </a:cubicBezTo>
                  <a:lnTo>
                    <a:pt x="494" y="221"/>
                  </a:lnTo>
                  <a:cubicBezTo>
                    <a:pt x="488" y="210"/>
                    <a:pt x="490" y="206"/>
                    <a:pt x="493" y="206"/>
                  </a:cubicBezTo>
                  <a:cubicBezTo>
                    <a:pt x="498" y="206"/>
                    <a:pt x="507" y="214"/>
                    <a:pt x="507" y="221"/>
                  </a:cubicBezTo>
                  <a:cubicBezTo>
                    <a:pt x="520" y="234"/>
                    <a:pt x="520" y="234"/>
                    <a:pt x="520" y="234"/>
                  </a:cubicBezTo>
                  <a:cubicBezTo>
                    <a:pt x="520" y="215"/>
                    <a:pt x="526" y="208"/>
                    <a:pt x="533" y="208"/>
                  </a:cubicBezTo>
                  <a:cubicBezTo>
                    <a:pt x="539" y="208"/>
                    <a:pt x="546" y="215"/>
                    <a:pt x="546" y="221"/>
                  </a:cubicBezTo>
                  <a:lnTo>
                    <a:pt x="558" y="221"/>
                  </a:lnTo>
                  <a:cubicBezTo>
                    <a:pt x="558" y="208"/>
                    <a:pt x="558" y="208"/>
                    <a:pt x="558" y="208"/>
                  </a:cubicBezTo>
                  <a:cubicBezTo>
                    <a:pt x="571" y="208"/>
                    <a:pt x="571" y="208"/>
                    <a:pt x="571" y="195"/>
                  </a:cubicBezTo>
                  <a:cubicBezTo>
                    <a:pt x="571" y="192"/>
                    <a:pt x="571" y="187"/>
                    <a:pt x="571" y="182"/>
                  </a:cubicBezTo>
                  <a:cubicBezTo>
                    <a:pt x="571" y="189"/>
                    <a:pt x="575" y="192"/>
                    <a:pt x="580" y="192"/>
                  </a:cubicBezTo>
                  <a:cubicBezTo>
                    <a:pt x="584" y="192"/>
                    <a:pt x="591" y="189"/>
                    <a:pt x="597" y="182"/>
                  </a:cubicBezTo>
                  <a:cubicBezTo>
                    <a:pt x="610" y="182"/>
                    <a:pt x="623" y="182"/>
                    <a:pt x="623" y="195"/>
                  </a:cubicBezTo>
                  <a:lnTo>
                    <a:pt x="623" y="182"/>
                  </a:lnTo>
                  <a:cubicBezTo>
                    <a:pt x="630" y="176"/>
                    <a:pt x="633" y="173"/>
                    <a:pt x="635" y="173"/>
                  </a:cubicBezTo>
                  <a:cubicBezTo>
                    <a:pt x="636" y="173"/>
                    <a:pt x="636" y="176"/>
                    <a:pt x="636" y="182"/>
                  </a:cubicBezTo>
                  <a:cubicBezTo>
                    <a:pt x="636" y="189"/>
                    <a:pt x="640" y="192"/>
                    <a:pt x="644" y="192"/>
                  </a:cubicBezTo>
                  <a:cubicBezTo>
                    <a:pt x="649" y="192"/>
                    <a:pt x="656" y="189"/>
                    <a:pt x="662" y="182"/>
                  </a:cubicBezTo>
                  <a:cubicBezTo>
                    <a:pt x="669" y="202"/>
                    <a:pt x="672" y="211"/>
                    <a:pt x="675" y="211"/>
                  </a:cubicBezTo>
                  <a:cubicBezTo>
                    <a:pt x="678" y="211"/>
                    <a:pt x="682" y="202"/>
                    <a:pt x="688" y="182"/>
                  </a:cubicBezTo>
                  <a:cubicBezTo>
                    <a:pt x="688" y="208"/>
                    <a:pt x="688" y="208"/>
                    <a:pt x="688" y="208"/>
                  </a:cubicBezTo>
                  <a:cubicBezTo>
                    <a:pt x="694" y="197"/>
                    <a:pt x="699" y="193"/>
                    <a:pt x="704" y="193"/>
                  </a:cubicBezTo>
                  <a:cubicBezTo>
                    <a:pt x="710" y="193"/>
                    <a:pt x="714" y="201"/>
                    <a:pt x="714" y="208"/>
                  </a:cubicBezTo>
                  <a:cubicBezTo>
                    <a:pt x="714" y="195"/>
                    <a:pt x="727" y="195"/>
                    <a:pt x="727" y="195"/>
                  </a:cubicBezTo>
                  <a:cubicBezTo>
                    <a:pt x="727" y="195"/>
                    <a:pt x="740" y="195"/>
                    <a:pt x="740" y="182"/>
                  </a:cubicBezTo>
                  <a:cubicBezTo>
                    <a:pt x="740" y="169"/>
                    <a:pt x="753" y="169"/>
                    <a:pt x="753" y="169"/>
                  </a:cubicBezTo>
                  <a:lnTo>
                    <a:pt x="753" y="169"/>
                  </a:lnTo>
                  <a:cubicBezTo>
                    <a:pt x="753" y="169"/>
                    <a:pt x="753" y="182"/>
                    <a:pt x="740" y="195"/>
                  </a:cubicBezTo>
                  <a:cubicBezTo>
                    <a:pt x="740" y="201"/>
                    <a:pt x="740" y="204"/>
                    <a:pt x="742" y="204"/>
                  </a:cubicBezTo>
                  <a:cubicBezTo>
                    <a:pt x="745" y="204"/>
                    <a:pt x="751" y="197"/>
                    <a:pt x="766" y="182"/>
                  </a:cubicBezTo>
                  <a:lnTo>
                    <a:pt x="766" y="182"/>
                  </a:lnTo>
                  <a:cubicBezTo>
                    <a:pt x="757" y="191"/>
                    <a:pt x="754" y="201"/>
                    <a:pt x="758" y="201"/>
                  </a:cubicBezTo>
                  <a:cubicBezTo>
                    <a:pt x="760" y="201"/>
                    <a:pt x="762" y="199"/>
                    <a:pt x="766" y="195"/>
                  </a:cubicBezTo>
                  <a:cubicBezTo>
                    <a:pt x="766" y="195"/>
                    <a:pt x="766" y="195"/>
                    <a:pt x="766" y="182"/>
                  </a:cubicBezTo>
                  <a:lnTo>
                    <a:pt x="779" y="182"/>
                  </a:lnTo>
                  <a:cubicBezTo>
                    <a:pt x="792" y="195"/>
                    <a:pt x="792" y="195"/>
                    <a:pt x="792" y="208"/>
                  </a:cubicBezTo>
                  <a:cubicBezTo>
                    <a:pt x="798" y="202"/>
                    <a:pt x="802" y="198"/>
                    <a:pt x="803" y="198"/>
                  </a:cubicBezTo>
                  <a:cubicBezTo>
                    <a:pt x="805" y="198"/>
                    <a:pt x="805" y="202"/>
                    <a:pt x="805" y="208"/>
                  </a:cubicBezTo>
                  <a:cubicBezTo>
                    <a:pt x="805" y="205"/>
                    <a:pt x="805" y="201"/>
                    <a:pt x="805" y="195"/>
                  </a:cubicBezTo>
                  <a:cubicBezTo>
                    <a:pt x="811" y="189"/>
                    <a:pt x="815" y="186"/>
                    <a:pt x="816" y="186"/>
                  </a:cubicBezTo>
                  <a:cubicBezTo>
                    <a:pt x="818" y="186"/>
                    <a:pt x="818" y="189"/>
                    <a:pt x="818" y="195"/>
                  </a:cubicBezTo>
                  <a:cubicBezTo>
                    <a:pt x="818" y="201"/>
                    <a:pt x="818" y="205"/>
                    <a:pt x="818" y="208"/>
                  </a:cubicBezTo>
                  <a:cubicBezTo>
                    <a:pt x="831" y="195"/>
                    <a:pt x="831" y="195"/>
                    <a:pt x="831" y="195"/>
                  </a:cubicBezTo>
                  <a:cubicBezTo>
                    <a:pt x="831" y="208"/>
                    <a:pt x="870" y="221"/>
                    <a:pt x="896" y="234"/>
                  </a:cubicBezTo>
                  <a:cubicBezTo>
                    <a:pt x="909" y="234"/>
                    <a:pt x="909" y="221"/>
                    <a:pt x="922" y="208"/>
                  </a:cubicBezTo>
                  <a:lnTo>
                    <a:pt x="922" y="208"/>
                  </a:lnTo>
                  <a:cubicBezTo>
                    <a:pt x="922" y="208"/>
                    <a:pt x="922" y="208"/>
                    <a:pt x="922" y="208"/>
                  </a:cubicBezTo>
                  <a:cubicBezTo>
                    <a:pt x="928" y="195"/>
                    <a:pt x="931" y="189"/>
                    <a:pt x="933" y="189"/>
                  </a:cubicBezTo>
                  <a:cubicBezTo>
                    <a:pt x="935" y="189"/>
                    <a:pt x="935" y="195"/>
                    <a:pt x="935" y="208"/>
                  </a:cubicBezTo>
                  <a:cubicBezTo>
                    <a:pt x="941" y="202"/>
                    <a:pt x="944" y="198"/>
                    <a:pt x="946" y="198"/>
                  </a:cubicBezTo>
                  <a:cubicBezTo>
                    <a:pt x="948" y="198"/>
                    <a:pt x="948" y="202"/>
                    <a:pt x="948" y="208"/>
                  </a:cubicBezTo>
                  <a:cubicBezTo>
                    <a:pt x="937" y="219"/>
                    <a:pt x="935" y="238"/>
                    <a:pt x="942" y="238"/>
                  </a:cubicBezTo>
                  <a:cubicBezTo>
                    <a:pt x="943" y="238"/>
                    <a:pt x="945" y="237"/>
                    <a:pt x="948" y="234"/>
                  </a:cubicBezTo>
                  <a:cubicBezTo>
                    <a:pt x="948" y="234"/>
                    <a:pt x="948" y="234"/>
                    <a:pt x="948" y="247"/>
                  </a:cubicBezTo>
                  <a:cubicBezTo>
                    <a:pt x="948" y="251"/>
                    <a:pt x="949" y="252"/>
                    <a:pt x="950" y="252"/>
                  </a:cubicBezTo>
                  <a:cubicBezTo>
                    <a:pt x="954" y="252"/>
                    <a:pt x="961" y="243"/>
                    <a:pt x="961" y="234"/>
                  </a:cubicBezTo>
                  <a:cubicBezTo>
                    <a:pt x="974" y="221"/>
                    <a:pt x="980" y="215"/>
                    <a:pt x="982" y="215"/>
                  </a:cubicBezTo>
                  <a:cubicBezTo>
                    <a:pt x="983" y="215"/>
                    <a:pt x="980" y="221"/>
                    <a:pt x="974" y="234"/>
                  </a:cubicBezTo>
                  <a:cubicBezTo>
                    <a:pt x="967" y="247"/>
                    <a:pt x="970" y="254"/>
                    <a:pt x="977" y="254"/>
                  </a:cubicBezTo>
                  <a:cubicBezTo>
                    <a:pt x="983" y="254"/>
                    <a:pt x="993" y="247"/>
                    <a:pt x="999" y="234"/>
                  </a:cubicBezTo>
                  <a:cubicBezTo>
                    <a:pt x="1012" y="234"/>
                    <a:pt x="1012" y="234"/>
                    <a:pt x="999" y="247"/>
                  </a:cubicBezTo>
                  <a:cubicBezTo>
                    <a:pt x="999" y="247"/>
                    <a:pt x="1005" y="253"/>
                    <a:pt x="1013" y="253"/>
                  </a:cubicBezTo>
                  <a:cubicBezTo>
                    <a:pt x="1017" y="253"/>
                    <a:pt x="1021" y="251"/>
                    <a:pt x="1025" y="247"/>
                  </a:cubicBezTo>
                  <a:cubicBezTo>
                    <a:pt x="1030" y="238"/>
                    <a:pt x="1033" y="234"/>
                    <a:pt x="1035" y="234"/>
                  </a:cubicBezTo>
                  <a:cubicBezTo>
                    <a:pt x="1038" y="234"/>
                    <a:pt x="1038" y="248"/>
                    <a:pt x="1038" y="273"/>
                  </a:cubicBezTo>
                  <a:lnTo>
                    <a:pt x="1051" y="260"/>
                  </a:lnTo>
                  <a:cubicBezTo>
                    <a:pt x="1059" y="244"/>
                    <a:pt x="1067" y="233"/>
                    <a:pt x="1069" y="233"/>
                  </a:cubicBezTo>
                  <a:cubicBezTo>
                    <a:pt x="1070" y="233"/>
                    <a:pt x="1069" y="237"/>
                    <a:pt x="1064" y="247"/>
                  </a:cubicBezTo>
                  <a:lnTo>
                    <a:pt x="1062" y="249"/>
                  </a:lnTo>
                  <a:lnTo>
                    <a:pt x="1062" y="249"/>
                  </a:lnTo>
                  <a:cubicBezTo>
                    <a:pt x="1070" y="249"/>
                    <a:pt x="1074" y="268"/>
                    <a:pt x="1064" y="286"/>
                  </a:cubicBezTo>
                  <a:cubicBezTo>
                    <a:pt x="1077" y="273"/>
                    <a:pt x="1077" y="260"/>
                    <a:pt x="1077" y="260"/>
                  </a:cubicBezTo>
                  <a:cubicBezTo>
                    <a:pt x="1090" y="260"/>
                    <a:pt x="1090" y="260"/>
                    <a:pt x="1077" y="273"/>
                  </a:cubicBezTo>
                  <a:cubicBezTo>
                    <a:pt x="1077" y="284"/>
                    <a:pt x="1069" y="303"/>
                    <a:pt x="1072" y="303"/>
                  </a:cubicBezTo>
                  <a:cubicBezTo>
                    <a:pt x="1073" y="303"/>
                    <a:pt x="1075" y="301"/>
                    <a:pt x="1077" y="299"/>
                  </a:cubicBezTo>
                  <a:cubicBezTo>
                    <a:pt x="1077" y="299"/>
                    <a:pt x="1077" y="299"/>
                    <a:pt x="1077" y="312"/>
                  </a:cubicBezTo>
                  <a:lnTo>
                    <a:pt x="1090" y="312"/>
                  </a:lnTo>
                  <a:cubicBezTo>
                    <a:pt x="1103" y="312"/>
                    <a:pt x="1103" y="312"/>
                    <a:pt x="1090" y="325"/>
                  </a:cubicBezTo>
                  <a:cubicBezTo>
                    <a:pt x="1090" y="325"/>
                    <a:pt x="1103" y="325"/>
                    <a:pt x="1116" y="312"/>
                  </a:cubicBezTo>
                  <a:cubicBezTo>
                    <a:pt x="1116" y="325"/>
                    <a:pt x="1116" y="325"/>
                    <a:pt x="1116" y="338"/>
                  </a:cubicBezTo>
                  <a:cubicBezTo>
                    <a:pt x="1116" y="325"/>
                    <a:pt x="1129" y="325"/>
                    <a:pt x="1129" y="325"/>
                  </a:cubicBezTo>
                  <a:lnTo>
                    <a:pt x="1129" y="338"/>
                  </a:lnTo>
                  <a:cubicBezTo>
                    <a:pt x="1142" y="325"/>
                    <a:pt x="1142" y="325"/>
                    <a:pt x="1142" y="325"/>
                  </a:cubicBezTo>
                  <a:cubicBezTo>
                    <a:pt x="1142" y="325"/>
                    <a:pt x="1142" y="338"/>
                    <a:pt x="1142" y="338"/>
                  </a:cubicBezTo>
                  <a:cubicBezTo>
                    <a:pt x="1149" y="344"/>
                    <a:pt x="1152" y="348"/>
                    <a:pt x="1155" y="348"/>
                  </a:cubicBezTo>
                  <a:cubicBezTo>
                    <a:pt x="1158" y="348"/>
                    <a:pt x="1162" y="344"/>
                    <a:pt x="1168" y="338"/>
                  </a:cubicBezTo>
                  <a:cubicBezTo>
                    <a:pt x="1159" y="338"/>
                    <a:pt x="1162" y="332"/>
                    <a:pt x="1165" y="332"/>
                  </a:cubicBezTo>
                  <a:cubicBezTo>
                    <a:pt x="1167" y="332"/>
                    <a:pt x="1168" y="334"/>
                    <a:pt x="1168" y="338"/>
                  </a:cubicBezTo>
                  <a:cubicBezTo>
                    <a:pt x="1168" y="338"/>
                    <a:pt x="1168" y="364"/>
                    <a:pt x="1168" y="364"/>
                  </a:cubicBezTo>
                  <a:cubicBezTo>
                    <a:pt x="1175" y="370"/>
                    <a:pt x="1178" y="374"/>
                    <a:pt x="1181" y="374"/>
                  </a:cubicBezTo>
                  <a:cubicBezTo>
                    <a:pt x="1184" y="374"/>
                    <a:pt x="1187" y="370"/>
                    <a:pt x="1194" y="364"/>
                  </a:cubicBezTo>
                  <a:lnTo>
                    <a:pt x="1194" y="364"/>
                  </a:lnTo>
                  <a:cubicBezTo>
                    <a:pt x="1188" y="369"/>
                    <a:pt x="1184" y="374"/>
                    <a:pt x="1181" y="377"/>
                  </a:cubicBezTo>
                  <a:lnTo>
                    <a:pt x="1194" y="377"/>
                  </a:lnTo>
                  <a:cubicBezTo>
                    <a:pt x="1194" y="390"/>
                    <a:pt x="1194" y="390"/>
                    <a:pt x="1207" y="390"/>
                  </a:cubicBezTo>
                  <a:cubicBezTo>
                    <a:pt x="1207" y="390"/>
                    <a:pt x="1207" y="390"/>
                    <a:pt x="1194" y="403"/>
                  </a:cubicBezTo>
                  <a:cubicBezTo>
                    <a:pt x="1199" y="400"/>
                    <a:pt x="1203" y="399"/>
                    <a:pt x="1206" y="399"/>
                  </a:cubicBezTo>
                  <a:cubicBezTo>
                    <a:pt x="1220" y="399"/>
                    <a:pt x="1218" y="418"/>
                    <a:pt x="1207" y="429"/>
                  </a:cubicBezTo>
                  <a:cubicBezTo>
                    <a:pt x="1207" y="429"/>
                    <a:pt x="1207" y="429"/>
                    <a:pt x="1220" y="416"/>
                  </a:cubicBezTo>
                  <a:cubicBezTo>
                    <a:pt x="1228" y="412"/>
                    <a:pt x="1234" y="410"/>
                    <a:pt x="1239" y="410"/>
                  </a:cubicBezTo>
                  <a:cubicBezTo>
                    <a:pt x="1250" y="410"/>
                    <a:pt x="1251" y="420"/>
                    <a:pt x="1233" y="429"/>
                  </a:cubicBezTo>
                  <a:cubicBezTo>
                    <a:pt x="1246" y="429"/>
                    <a:pt x="1246" y="442"/>
                    <a:pt x="1220" y="442"/>
                  </a:cubicBezTo>
                  <a:cubicBezTo>
                    <a:pt x="1207" y="455"/>
                    <a:pt x="1194" y="455"/>
                    <a:pt x="1194" y="455"/>
                  </a:cubicBezTo>
                  <a:lnTo>
                    <a:pt x="1207" y="455"/>
                  </a:lnTo>
                  <a:cubicBezTo>
                    <a:pt x="1220" y="455"/>
                    <a:pt x="1220" y="455"/>
                    <a:pt x="1233" y="468"/>
                  </a:cubicBezTo>
                  <a:cubicBezTo>
                    <a:pt x="1233" y="468"/>
                    <a:pt x="1246" y="468"/>
                    <a:pt x="1246" y="481"/>
                  </a:cubicBezTo>
                  <a:cubicBezTo>
                    <a:pt x="1246" y="481"/>
                    <a:pt x="1246" y="494"/>
                    <a:pt x="1233" y="494"/>
                  </a:cubicBezTo>
                  <a:cubicBezTo>
                    <a:pt x="1246" y="507"/>
                    <a:pt x="1246" y="507"/>
                    <a:pt x="1259" y="507"/>
                  </a:cubicBezTo>
                  <a:cubicBezTo>
                    <a:pt x="1272" y="507"/>
                    <a:pt x="1272" y="519"/>
                    <a:pt x="1259" y="519"/>
                  </a:cubicBezTo>
                  <a:cubicBezTo>
                    <a:pt x="1272" y="519"/>
                    <a:pt x="1272" y="532"/>
                    <a:pt x="1272" y="532"/>
                  </a:cubicBezTo>
                  <a:lnTo>
                    <a:pt x="1259" y="532"/>
                  </a:lnTo>
                  <a:cubicBezTo>
                    <a:pt x="1272" y="532"/>
                    <a:pt x="1272" y="532"/>
                    <a:pt x="1272" y="545"/>
                  </a:cubicBezTo>
                  <a:cubicBezTo>
                    <a:pt x="1259" y="545"/>
                    <a:pt x="1259" y="649"/>
                    <a:pt x="1259" y="649"/>
                  </a:cubicBezTo>
                  <a:cubicBezTo>
                    <a:pt x="1259" y="649"/>
                    <a:pt x="1259" y="662"/>
                    <a:pt x="1259" y="662"/>
                  </a:cubicBezTo>
                  <a:cubicBezTo>
                    <a:pt x="1259" y="662"/>
                    <a:pt x="1259" y="675"/>
                    <a:pt x="1259" y="675"/>
                  </a:cubicBezTo>
                  <a:cubicBezTo>
                    <a:pt x="1254" y="673"/>
                    <a:pt x="1250" y="672"/>
                    <a:pt x="1248" y="672"/>
                  </a:cubicBezTo>
                  <a:cubicBezTo>
                    <a:pt x="1237" y="672"/>
                    <a:pt x="1246" y="691"/>
                    <a:pt x="1246" y="701"/>
                  </a:cubicBezTo>
                  <a:cubicBezTo>
                    <a:pt x="1259" y="701"/>
                    <a:pt x="1259" y="714"/>
                    <a:pt x="1259" y="714"/>
                  </a:cubicBezTo>
                  <a:cubicBezTo>
                    <a:pt x="1251" y="710"/>
                    <a:pt x="1246" y="709"/>
                    <a:pt x="1242" y="709"/>
                  </a:cubicBezTo>
                  <a:cubicBezTo>
                    <a:pt x="1234" y="709"/>
                    <a:pt x="1237" y="718"/>
                    <a:pt x="1246" y="727"/>
                  </a:cubicBezTo>
                  <a:cubicBezTo>
                    <a:pt x="1235" y="724"/>
                    <a:pt x="1228" y="722"/>
                    <a:pt x="1223" y="722"/>
                  </a:cubicBezTo>
                  <a:cubicBezTo>
                    <a:pt x="1210" y="722"/>
                    <a:pt x="1217" y="734"/>
                    <a:pt x="1246" y="753"/>
                  </a:cubicBezTo>
                  <a:cubicBezTo>
                    <a:pt x="1237" y="749"/>
                    <a:pt x="1232" y="747"/>
                    <a:pt x="1228" y="747"/>
                  </a:cubicBezTo>
                  <a:cubicBezTo>
                    <a:pt x="1221" y="747"/>
                    <a:pt x="1224" y="753"/>
                    <a:pt x="1233" y="753"/>
                  </a:cubicBezTo>
                  <a:cubicBezTo>
                    <a:pt x="1259" y="766"/>
                    <a:pt x="1246" y="766"/>
                    <a:pt x="1220" y="766"/>
                  </a:cubicBezTo>
                  <a:cubicBezTo>
                    <a:pt x="1246" y="792"/>
                    <a:pt x="1233" y="792"/>
                    <a:pt x="1207" y="792"/>
                  </a:cubicBezTo>
                  <a:lnTo>
                    <a:pt x="1194" y="792"/>
                  </a:lnTo>
                  <a:lnTo>
                    <a:pt x="1207" y="805"/>
                  </a:lnTo>
                  <a:cubicBezTo>
                    <a:pt x="1194" y="805"/>
                    <a:pt x="1181" y="805"/>
                    <a:pt x="1168" y="818"/>
                  </a:cubicBezTo>
                  <a:cubicBezTo>
                    <a:pt x="1142" y="844"/>
                    <a:pt x="1142" y="857"/>
                    <a:pt x="1155" y="857"/>
                  </a:cubicBezTo>
                  <a:cubicBezTo>
                    <a:pt x="1163" y="872"/>
                    <a:pt x="1166" y="878"/>
                    <a:pt x="1162" y="878"/>
                  </a:cubicBezTo>
                  <a:cubicBezTo>
                    <a:pt x="1159" y="878"/>
                    <a:pt x="1153" y="875"/>
                    <a:pt x="1142" y="870"/>
                  </a:cubicBezTo>
                  <a:cubicBezTo>
                    <a:pt x="1142" y="870"/>
                    <a:pt x="1136" y="864"/>
                    <a:pt x="1133" y="864"/>
                  </a:cubicBezTo>
                  <a:cubicBezTo>
                    <a:pt x="1131" y="864"/>
                    <a:pt x="1129" y="865"/>
                    <a:pt x="1129" y="870"/>
                  </a:cubicBezTo>
                  <a:cubicBezTo>
                    <a:pt x="1116" y="870"/>
                    <a:pt x="1116" y="870"/>
                    <a:pt x="1103" y="857"/>
                  </a:cubicBezTo>
                  <a:lnTo>
                    <a:pt x="1103" y="857"/>
                  </a:lnTo>
                  <a:cubicBezTo>
                    <a:pt x="1116" y="883"/>
                    <a:pt x="1103" y="896"/>
                    <a:pt x="1077" y="896"/>
                  </a:cubicBezTo>
                  <a:cubicBezTo>
                    <a:pt x="1077" y="896"/>
                    <a:pt x="1077" y="896"/>
                    <a:pt x="1077" y="909"/>
                  </a:cubicBezTo>
                  <a:cubicBezTo>
                    <a:pt x="1077" y="924"/>
                    <a:pt x="1077" y="930"/>
                    <a:pt x="1075" y="930"/>
                  </a:cubicBezTo>
                  <a:cubicBezTo>
                    <a:pt x="1073" y="930"/>
                    <a:pt x="1070" y="927"/>
                    <a:pt x="1064" y="922"/>
                  </a:cubicBezTo>
                  <a:cubicBezTo>
                    <a:pt x="1064" y="914"/>
                    <a:pt x="1056" y="907"/>
                    <a:pt x="1051" y="907"/>
                  </a:cubicBezTo>
                  <a:cubicBezTo>
                    <a:pt x="1047" y="907"/>
                    <a:pt x="1046" y="911"/>
                    <a:pt x="1051" y="922"/>
                  </a:cubicBezTo>
                  <a:lnTo>
                    <a:pt x="1038" y="922"/>
                  </a:lnTo>
                  <a:cubicBezTo>
                    <a:pt x="1035" y="918"/>
                    <a:pt x="1033" y="916"/>
                    <a:pt x="1033" y="916"/>
                  </a:cubicBezTo>
                  <a:lnTo>
                    <a:pt x="1033" y="916"/>
                  </a:lnTo>
                  <a:cubicBezTo>
                    <a:pt x="1032" y="916"/>
                    <a:pt x="1038" y="925"/>
                    <a:pt x="1038" y="935"/>
                  </a:cubicBezTo>
                  <a:cubicBezTo>
                    <a:pt x="1044" y="946"/>
                    <a:pt x="1047" y="953"/>
                    <a:pt x="1047" y="953"/>
                  </a:cubicBezTo>
                  <a:cubicBezTo>
                    <a:pt x="1046" y="953"/>
                    <a:pt x="1040" y="943"/>
                    <a:pt x="1025" y="922"/>
                  </a:cubicBezTo>
                  <a:cubicBezTo>
                    <a:pt x="1025" y="921"/>
                    <a:pt x="1025" y="921"/>
                    <a:pt x="1025" y="921"/>
                  </a:cubicBezTo>
                  <a:lnTo>
                    <a:pt x="1025" y="921"/>
                  </a:lnTo>
                  <a:cubicBezTo>
                    <a:pt x="1024" y="924"/>
                    <a:pt x="1023" y="927"/>
                    <a:pt x="1021" y="927"/>
                  </a:cubicBezTo>
                  <a:cubicBezTo>
                    <a:pt x="1019" y="927"/>
                    <a:pt x="1016" y="925"/>
                    <a:pt x="1012" y="922"/>
                  </a:cubicBezTo>
                  <a:lnTo>
                    <a:pt x="1012" y="922"/>
                  </a:lnTo>
                  <a:cubicBezTo>
                    <a:pt x="1012" y="935"/>
                    <a:pt x="1012" y="935"/>
                    <a:pt x="1025" y="960"/>
                  </a:cubicBezTo>
                  <a:cubicBezTo>
                    <a:pt x="1025" y="973"/>
                    <a:pt x="1025" y="973"/>
                    <a:pt x="1025" y="973"/>
                  </a:cubicBezTo>
                  <a:cubicBezTo>
                    <a:pt x="1012" y="960"/>
                    <a:pt x="1012" y="960"/>
                    <a:pt x="1012" y="948"/>
                  </a:cubicBezTo>
                  <a:cubicBezTo>
                    <a:pt x="999" y="948"/>
                    <a:pt x="999" y="935"/>
                    <a:pt x="987" y="922"/>
                  </a:cubicBezTo>
                  <a:cubicBezTo>
                    <a:pt x="987" y="916"/>
                    <a:pt x="984" y="913"/>
                    <a:pt x="983" y="913"/>
                  </a:cubicBezTo>
                  <a:cubicBezTo>
                    <a:pt x="980" y="913"/>
                    <a:pt x="979" y="919"/>
                    <a:pt x="987" y="935"/>
                  </a:cubicBezTo>
                  <a:cubicBezTo>
                    <a:pt x="999" y="973"/>
                    <a:pt x="999" y="973"/>
                    <a:pt x="999" y="973"/>
                  </a:cubicBezTo>
                  <a:cubicBezTo>
                    <a:pt x="987" y="973"/>
                    <a:pt x="987" y="973"/>
                    <a:pt x="987" y="960"/>
                  </a:cubicBezTo>
                  <a:cubicBezTo>
                    <a:pt x="974" y="948"/>
                    <a:pt x="974" y="948"/>
                    <a:pt x="974" y="948"/>
                  </a:cubicBezTo>
                  <a:cubicBezTo>
                    <a:pt x="961" y="948"/>
                    <a:pt x="961" y="999"/>
                    <a:pt x="974" y="1025"/>
                  </a:cubicBezTo>
                  <a:cubicBezTo>
                    <a:pt x="974" y="1038"/>
                    <a:pt x="974" y="1045"/>
                    <a:pt x="972" y="1045"/>
                  </a:cubicBezTo>
                  <a:cubicBezTo>
                    <a:pt x="970" y="1045"/>
                    <a:pt x="967" y="1038"/>
                    <a:pt x="961" y="1025"/>
                  </a:cubicBezTo>
                  <a:cubicBezTo>
                    <a:pt x="961" y="1012"/>
                    <a:pt x="961" y="1012"/>
                    <a:pt x="961" y="1012"/>
                  </a:cubicBezTo>
                  <a:cubicBezTo>
                    <a:pt x="961" y="1017"/>
                    <a:pt x="959" y="1018"/>
                    <a:pt x="958" y="1018"/>
                  </a:cubicBezTo>
                  <a:cubicBezTo>
                    <a:pt x="955" y="1018"/>
                    <a:pt x="952" y="1012"/>
                    <a:pt x="961" y="1012"/>
                  </a:cubicBezTo>
                  <a:cubicBezTo>
                    <a:pt x="948" y="999"/>
                    <a:pt x="961" y="999"/>
                    <a:pt x="961" y="999"/>
                  </a:cubicBezTo>
                  <a:lnTo>
                    <a:pt x="961" y="986"/>
                  </a:lnTo>
                  <a:cubicBezTo>
                    <a:pt x="955" y="969"/>
                    <a:pt x="949" y="962"/>
                    <a:pt x="945" y="962"/>
                  </a:cubicBezTo>
                  <a:cubicBezTo>
                    <a:pt x="941" y="962"/>
                    <a:pt x="940" y="972"/>
                    <a:pt x="948" y="986"/>
                  </a:cubicBezTo>
                  <a:cubicBezTo>
                    <a:pt x="948" y="993"/>
                    <a:pt x="948" y="996"/>
                    <a:pt x="946" y="996"/>
                  </a:cubicBezTo>
                  <a:cubicBezTo>
                    <a:pt x="944" y="996"/>
                    <a:pt x="941" y="993"/>
                    <a:pt x="935" y="986"/>
                  </a:cubicBezTo>
                  <a:cubicBezTo>
                    <a:pt x="935" y="981"/>
                    <a:pt x="933" y="976"/>
                    <a:pt x="931" y="973"/>
                  </a:cubicBezTo>
                  <a:lnTo>
                    <a:pt x="931" y="973"/>
                  </a:lnTo>
                  <a:cubicBezTo>
                    <a:pt x="933" y="973"/>
                    <a:pt x="935" y="973"/>
                    <a:pt x="935" y="973"/>
                  </a:cubicBezTo>
                  <a:cubicBezTo>
                    <a:pt x="931" y="970"/>
                    <a:pt x="929" y="968"/>
                    <a:pt x="929" y="968"/>
                  </a:cubicBezTo>
                  <a:lnTo>
                    <a:pt x="929" y="968"/>
                  </a:lnTo>
                  <a:cubicBezTo>
                    <a:pt x="929" y="968"/>
                    <a:pt x="930" y="970"/>
                    <a:pt x="931" y="973"/>
                  </a:cubicBezTo>
                  <a:lnTo>
                    <a:pt x="931" y="973"/>
                  </a:lnTo>
                  <a:cubicBezTo>
                    <a:pt x="927" y="972"/>
                    <a:pt x="922" y="969"/>
                    <a:pt x="922" y="960"/>
                  </a:cubicBezTo>
                  <a:cubicBezTo>
                    <a:pt x="909" y="960"/>
                    <a:pt x="909" y="960"/>
                    <a:pt x="909" y="973"/>
                  </a:cubicBezTo>
                  <a:cubicBezTo>
                    <a:pt x="909" y="986"/>
                    <a:pt x="909" y="986"/>
                    <a:pt x="909" y="986"/>
                  </a:cubicBezTo>
                  <a:cubicBezTo>
                    <a:pt x="896" y="986"/>
                    <a:pt x="896" y="999"/>
                    <a:pt x="896" y="1012"/>
                  </a:cubicBezTo>
                  <a:cubicBezTo>
                    <a:pt x="896" y="1025"/>
                    <a:pt x="896" y="1038"/>
                    <a:pt x="896" y="1038"/>
                  </a:cubicBezTo>
                  <a:cubicBezTo>
                    <a:pt x="890" y="1044"/>
                    <a:pt x="887" y="1047"/>
                    <a:pt x="885" y="1047"/>
                  </a:cubicBezTo>
                  <a:cubicBezTo>
                    <a:pt x="883" y="1047"/>
                    <a:pt x="883" y="1041"/>
                    <a:pt x="883" y="1025"/>
                  </a:cubicBezTo>
                  <a:cubicBezTo>
                    <a:pt x="883" y="1025"/>
                    <a:pt x="883" y="1012"/>
                    <a:pt x="883" y="1012"/>
                  </a:cubicBezTo>
                  <a:cubicBezTo>
                    <a:pt x="883" y="1012"/>
                    <a:pt x="883" y="999"/>
                    <a:pt x="883" y="999"/>
                  </a:cubicBezTo>
                  <a:lnTo>
                    <a:pt x="870" y="999"/>
                  </a:lnTo>
                  <a:cubicBezTo>
                    <a:pt x="870" y="1004"/>
                    <a:pt x="872" y="1009"/>
                    <a:pt x="874" y="1013"/>
                  </a:cubicBezTo>
                  <a:lnTo>
                    <a:pt x="874" y="1013"/>
                  </a:lnTo>
                  <a:cubicBezTo>
                    <a:pt x="872" y="1012"/>
                    <a:pt x="870" y="1012"/>
                    <a:pt x="870" y="1012"/>
                  </a:cubicBezTo>
                  <a:cubicBezTo>
                    <a:pt x="870" y="1012"/>
                    <a:pt x="870" y="1012"/>
                    <a:pt x="857" y="999"/>
                  </a:cubicBezTo>
                  <a:lnTo>
                    <a:pt x="857" y="999"/>
                  </a:lnTo>
                  <a:cubicBezTo>
                    <a:pt x="857" y="999"/>
                    <a:pt x="857" y="999"/>
                    <a:pt x="857" y="999"/>
                  </a:cubicBezTo>
                  <a:cubicBezTo>
                    <a:pt x="850" y="986"/>
                    <a:pt x="847" y="980"/>
                    <a:pt x="845" y="980"/>
                  </a:cubicBezTo>
                  <a:cubicBezTo>
                    <a:pt x="844" y="980"/>
                    <a:pt x="844" y="986"/>
                    <a:pt x="844" y="999"/>
                  </a:cubicBezTo>
                  <a:cubicBezTo>
                    <a:pt x="853" y="1009"/>
                    <a:pt x="849" y="1018"/>
                    <a:pt x="846" y="1018"/>
                  </a:cubicBezTo>
                  <a:cubicBezTo>
                    <a:pt x="845" y="1018"/>
                    <a:pt x="844" y="1016"/>
                    <a:pt x="844" y="1012"/>
                  </a:cubicBezTo>
                  <a:cubicBezTo>
                    <a:pt x="831" y="1012"/>
                    <a:pt x="831" y="1012"/>
                    <a:pt x="831" y="999"/>
                  </a:cubicBezTo>
                  <a:cubicBezTo>
                    <a:pt x="827" y="995"/>
                    <a:pt x="824" y="994"/>
                    <a:pt x="822" y="994"/>
                  </a:cubicBezTo>
                  <a:cubicBezTo>
                    <a:pt x="818" y="994"/>
                    <a:pt x="818" y="999"/>
                    <a:pt x="818" y="999"/>
                  </a:cubicBezTo>
                  <a:cubicBezTo>
                    <a:pt x="818" y="1006"/>
                    <a:pt x="818" y="1009"/>
                    <a:pt x="816" y="1009"/>
                  </a:cubicBezTo>
                  <a:cubicBezTo>
                    <a:pt x="815" y="1009"/>
                    <a:pt x="811" y="1006"/>
                    <a:pt x="805" y="999"/>
                  </a:cubicBezTo>
                  <a:cubicBezTo>
                    <a:pt x="792" y="986"/>
                    <a:pt x="785" y="980"/>
                    <a:pt x="782" y="980"/>
                  </a:cubicBezTo>
                  <a:cubicBezTo>
                    <a:pt x="779" y="980"/>
                    <a:pt x="779" y="986"/>
                    <a:pt x="779" y="999"/>
                  </a:cubicBezTo>
                  <a:cubicBezTo>
                    <a:pt x="779" y="996"/>
                    <a:pt x="779" y="994"/>
                    <a:pt x="779" y="994"/>
                  </a:cubicBezTo>
                  <a:cubicBezTo>
                    <a:pt x="778" y="994"/>
                    <a:pt x="775" y="1003"/>
                    <a:pt x="766" y="1012"/>
                  </a:cubicBezTo>
                  <a:cubicBezTo>
                    <a:pt x="766" y="1025"/>
                    <a:pt x="753" y="1051"/>
                    <a:pt x="753" y="1064"/>
                  </a:cubicBezTo>
                  <a:cubicBezTo>
                    <a:pt x="753" y="1070"/>
                    <a:pt x="753" y="1074"/>
                    <a:pt x="753" y="1077"/>
                  </a:cubicBezTo>
                  <a:cubicBezTo>
                    <a:pt x="740" y="1077"/>
                    <a:pt x="740" y="1064"/>
                    <a:pt x="740" y="1051"/>
                  </a:cubicBezTo>
                  <a:cubicBezTo>
                    <a:pt x="740" y="1038"/>
                    <a:pt x="753" y="1038"/>
                    <a:pt x="753" y="1038"/>
                  </a:cubicBezTo>
                  <a:cubicBezTo>
                    <a:pt x="753" y="1025"/>
                    <a:pt x="753" y="999"/>
                    <a:pt x="740" y="999"/>
                  </a:cubicBezTo>
                  <a:cubicBezTo>
                    <a:pt x="740" y="986"/>
                    <a:pt x="727" y="986"/>
                    <a:pt x="727" y="986"/>
                  </a:cubicBezTo>
                  <a:cubicBezTo>
                    <a:pt x="714" y="986"/>
                    <a:pt x="714" y="986"/>
                    <a:pt x="701" y="973"/>
                  </a:cubicBezTo>
                  <a:cubicBezTo>
                    <a:pt x="701" y="973"/>
                    <a:pt x="701" y="970"/>
                    <a:pt x="700" y="970"/>
                  </a:cubicBezTo>
                  <a:cubicBezTo>
                    <a:pt x="698" y="970"/>
                    <a:pt x="695" y="973"/>
                    <a:pt x="688" y="986"/>
                  </a:cubicBezTo>
                  <a:cubicBezTo>
                    <a:pt x="688" y="992"/>
                    <a:pt x="688" y="996"/>
                    <a:pt x="688" y="999"/>
                  </a:cubicBezTo>
                  <a:cubicBezTo>
                    <a:pt x="688" y="971"/>
                    <a:pt x="668" y="950"/>
                    <a:pt x="652" y="950"/>
                  </a:cubicBezTo>
                  <a:cubicBezTo>
                    <a:pt x="646" y="950"/>
                    <a:pt x="640" y="953"/>
                    <a:pt x="636" y="960"/>
                  </a:cubicBezTo>
                  <a:cubicBezTo>
                    <a:pt x="636" y="951"/>
                    <a:pt x="623" y="942"/>
                    <a:pt x="616" y="942"/>
                  </a:cubicBezTo>
                  <a:cubicBezTo>
                    <a:pt x="613" y="942"/>
                    <a:pt x="610" y="944"/>
                    <a:pt x="610" y="948"/>
                  </a:cubicBezTo>
                  <a:lnTo>
                    <a:pt x="597" y="948"/>
                  </a:lnTo>
                  <a:cubicBezTo>
                    <a:pt x="597" y="938"/>
                    <a:pt x="597" y="929"/>
                    <a:pt x="593" y="929"/>
                  </a:cubicBezTo>
                  <a:cubicBezTo>
                    <a:pt x="591" y="929"/>
                    <a:pt x="588" y="931"/>
                    <a:pt x="584" y="935"/>
                  </a:cubicBezTo>
                  <a:cubicBezTo>
                    <a:pt x="575" y="944"/>
                    <a:pt x="573" y="953"/>
                    <a:pt x="572" y="953"/>
                  </a:cubicBezTo>
                  <a:cubicBezTo>
                    <a:pt x="571" y="953"/>
                    <a:pt x="571" y="951"/>
                    <a:pt x="571" y="948"/>
                  </a:cubicBezTo>
                  <a:cubicBezTo>
                    <a:pt x="584" y="935"/>
                    <a:pt x="571" y="935"/>
                    <a:pt x="558" y="922"/>
                  </a:cubicBezTo>
                  <a:cubicBezTo>
                    <a:pt x="546" y="922"/>
                    <a:pt x="546" y="922"/>
                    <a:pt x="546" y="935"/>
                  </a:cubicBezTo>
                  <a:cubicBezTo>
                    <a:pt x="520" y="935"/>
                    <a:pt x="533" y="922"/>
                    <a:pt x="546" y="922"/>
                  </a:cubicBezTo>
                  <a:cubicBezTo>
                    <a:pt x="553" y="907"/>
                    <a:pt x="552" y="897"/>
                    <a:pt x="548" y="897"/>
                  </a:cubicBezTo>
                  <a:cubicBezTo>
                    <a:pt x="544" y="897"/>
                    <a:pt x="538" y="904"/>
                    <a:pt x="533" y="922"/>
                  </a:cubicBezTo>
                  <a:cubicBezTo>
                    <a:pt x="517" y="937"/>
                    <a:pt x="511" y="943"/>
                    <a:pt x="508" y="943"/>
                  </a:cubicBezTo>
                  <a:cubicBezTo>
                    <a:pt x="507" y="943"/>
                    <a:pt x="507" y="940"/>
                    <a:pt x="507" y="935"/>
                  </a:cubicBezTo>
                  <a:cubicBezTo>
                    <a:pt x="520" y="922"/>
                    <a:pt x="520" y="922"/>
                    <a:pt x="520" y="922"/>
                  </a:cubicBezTo>
                  <a:cubicBezTo>
                    <a:pt x="520" y="922"/>
                    <a:pt x="533" y="909"/>
                    <a:pt x="533" y="896"/>
                  </a:cubicBezTo>
                  <a:lnTo>
                    <a:pt x="533" y="896"/>
                  </a:lnTo>
                  <a:cubicBezTo>
                    <a:pt x="533" y="896"/>
                    <a:pt x="532" y="896"/>
                    <a:pt x="520" y="909"/>
                  </a:cubicBezTo>
                  <a:lnTo>
                    <a:pt x="510" y="909"/>
                  </a:lnTo>
                  <a:cubicBezTo>
                    <a:pt x="512" y="905"/>
                    <a:pt x="515" y="900"/>
                    <a:pt x="520" y="896"/>
                  </a:cubicBezTo>
                  <a:cubicBezTo>
                    <a:pt x="520" y="892"/>
                    <a:pt x="518" y="891"/>
                    <a:pt x="514" y="891"/>
                  </a:cubicBezTo>
                  <a:cubicBezTo>
                    <a:pt x="506" y="891"/>
                    <a:pt x="487" y="903"/>
                    <a:pt x="468" y="922"/>
                  </a:cubicBezTo>
                  <a:lnTo>
                    <a:pt x="481" y="909"/>
                  </a:lnTo>
                  <a:cubicBezTo>
                    <a:pt x="494" y="896"/>
                    <a:pt x="481" y="896"/>
                    <a:pt x="481" y="896"/>
                  </a:cubicBezTo>
                  <a:cubicBezTo>
                    <a:pt x="474" y="889"/>
                    <a:pt x="471" y="886"/>
                    <a:pt x="468" y="886"/>
                  </a:cubicBezTo>
                  <a:cubicBezTo>
                    <a:pt x="464" y="886"/>
                    <a:pt x="461" y="889"/>
                    <a:pt x="455" y="896"/>
                  </a:cubicBezTo>
                  <a:cubicBezTo>
                    <a:pt x="455" y="909"/>
                    <a:pt x="442" y="922"/>
                    <a:pt x="442" y="922"/>
                  </a:cubicBezTo>
                  <a:cubicBezTo>
                    <a:pt x="442" y="922"/>
                    <a:pt x="442" y="935"/>
                    <a:pt x="429" y="948"/>
                  </a:cubicBezTo>
                  <a:cubicBezTo>
                    <a:pt x="429" y="948"/>
                    <a:pt x="429" y="922"/>
                    <a:pt x="442" y="909"/>
                  </a:cubicBezTo>
                  <a:cubicBezTo>
                    <a:pt x="442" y="883"/>
                    <a:pt x="455" y="870"/>
                    <a:pt x="442" y="857"/>
                  </a:cubicBezTo>
                  <a:cubicBezTo>
                    <a:pt x="429" y="857"/>
                    <a:pt x="429" y="844"/>
                    <a:pt x="429" y="831"/>
                  </a:cubicBezTo>
                  <a:lnTo>
                    <a:pt x="403" y="831"/>
                  </a:lnTo>
                  <a:cubicBezTo>
                    <a:pt x="416" y="818"/>
                    <a:pt x="416" y="818"/>
                    <a:pt x="403" y="818"/>
                  </a:cubicBezTo>
                  <a:cubicBezTo>
                    <a:pt x="399" y="822"/>
                    <a:pt x="396" y="824"/>
                    <a:pt x="394" y="824"/>
                  </a:cubicBezTo>
                  <a:cubicBezTo>
                    <a:pt x="390" y="824"/>
                    <a:pt x="390" y="818"/>
                    <a:pt x="390" y="818"/>
                  </a:cubicBezTo>
                  <a:cubicBezTo>
                    <a:pt x="396" y="805"/>
                    <a:pt x="400" y="798"/>
                    <a:pt x="398" y="798"/>
                  </a:cubicBezTo>
                  <a:cubicBezTo>
                    <a:pt x="396" y="798"/>
                    <a:pt x="390" y="805"/>
                    <a:pt x="377" y="818"/>
                  </a:cubicBezTo>
                  <a:cubicBezTo>
                    <a:pt x="364" y="831"/>
                    <a:pt x="364" y="844"/>
                    <a:pt x="364" y="857"/>
                  </a:cubicBezTo>
                  <a:cubicBezTo>
                    <a:pt x="351" y="857"/>
                    <a:pt x="338" y="870"/>
                    <a:pt x="325" y="870"/>
                  </a:cubicBezTo>
                  <a:cubicBezTo>
                    <a:pt x="329" y="866"/>
                    <a:pt x="333" y="861"/>
                    <a:pt x="338" y="857"/>
                  </a:cubicBezTo>
                  <a:cubicBezTo>
                    <a:pt x="351" y="857"/>
                    <a:pt x="364" y="844"/>
                    <a:pt x="364" y="831"/>
                  </a:cubicBezTo>
                  <a:cubicBezTo>
                    <a:pt x="380" y="815"/>
                    <a:pt x="386" y="804"/>
                    <a:pt x="382" y="804"/>
                  </a:cubicBezTo>
                  <a:cubicBezTo>
                    <a:pt x="380" y="804"/>
                    <a:pt x="374" y="808"/>
                    <a:pt x="364" y="818"/>
                  </a:cubicBezTo>
                  <a:cubicBezTo>
                    <a:pt x="364" y="805"/>
                    <a:pt x="364" y="805"/>
                    <a:pt x="377" y="792"/>
                  </a:cubicBezTo>
                  <a:cubicBezTo>
                    <a:pt x="377" y="792"/>
                    <a:pt x="377" y="789"/>
                    <a:pt x="375" y="789"/>
                  </a:cubicBezTo>
                  <a:cubicBezTo>
                    <a:pt x="374" y="789"/>
                    <a:pt x="370" y="792"/>
                    <a:pt x="364" y="805"/>
                  </a:cubicBezTo>
                  <a:cubicBezTo>
                    <a:pt x="353" y="810"/>
                    <a:pt x="347" y="813"/>
                    <a:pt x="344" y="813"/>
                  </a:cubicBezTo>
                  <a:cubicBezTo>
                    <a:pt x="340" y="813"/>
                    <a:pt x="343" y="807"/>
                    <a:pt x="351" y="792"/>
                  </a:cubicBezTo>
                  <a:cubicBezTo>
                    <a:pt x="360" y="773"/>
                    <a:pt x="356" y="761"/>
                    <a:pt x="353" y="761"/>
                  </a:cubicBezTo>
                  <a:cubicBezTo>
                    <a:pt x="352" y="761"/>
                    <a:pt x="351" y="762"/>
                    <a:pt x="351" y="766"/>
                  </a:cubicBezTo>
                  <a:cubicBezTo>
                    <a:pt x="340" y="777"/>
                    <a:pt x="331" y="781"/>
                    <a:pt x="326" y="781"/>
                  </a:cubicBezTo>
                  <a:cubicBezTo>
                    <a:pt x="319" y="781"/>
                    <a:pt x="318" y="773"/>
                    <a:pt x="325" y="766"/>
                  </a:cubicBezTo>
                  <a:cubicBezTo>
                    <a:pt x="338" y="753"/>
                    <a:pt x="338" y="753"/>
                    <a:pt x="325" y="753"/>
                  </a:cubicBezTo>
                  <a:cubicBezTo>
                    <a:pt x="325" y="744"/>
                    <a:pt x="332" y="735"/>
                    <a:pt x="331" y="735"/>
                  </a:cubicBezTo>
                  <a:lnTo>
                    <a:pt x="331" y="735"/>
                  </a:lnTo>
                  <a:cubicBezTo>
                    <a:pt x="330" y="735"/>
                    <a:pt x="329" y="736"/>
                    <a:pt x="325" y="740"/>
                  </a:cubicBezTo>
                  <a:cubicBezTo>
                    <a:pt x="325" y="740"/>
                    <a:pt x="325" y="740"/>
                    <a:pt x="312" y="753"/>
                  </a:cubicBezTo>
                  <a:cubicBezTo>
                    <a:pt x="312" y="753"/>
                    <a:pt x="299" y="753"/>
                    <a:pt x="286" y="766"/>
                  </a:cubicBezTo>
                  <a:cubicBezTo>
                    <a:pt x="286" y="766"/>
                    <a:pt x="275" y="766"/>
                    <a:pt x="262" y="777"/>
                  </a:cubicBezTo>
                  <a:lnTo>
                    <a:pt x="262" y="777"/>
                  </a:lnTo>
                  <a:cubicBezTo>
                    <a:pt x="265" y="769"/>
                    <a:pt x="272" y="755"/>
                    <a:pt x="286" y="740"/>
                  </a:cubicBezTo>
                  <a:lnTo>
                    <a:pt x="312" y="714"/>
                  </a:lnTo>
                  <a:lnTo>
                    <a:pt x="312" y="714"/>
                  </a:lnTo>
                  <a:cubicBezTo>
                    <a:pt x="311" y="716"/>
                    <a:pt x="309" y="717"/>
                    <a:pt x="308" y="718"/>
                  </a:cubicBezTo>
                  <a:lnTo>
                    <a:pt x="308" y="718"/>
                  </a:lnTo>
                  <a:cubicBezTo>
                    <a:pt x="311" y="714"/>
                    <a:pt x="308" y="714"/>
                    <a:pt x="299" y="714"/>
                  </a:cubicBezTo>
                  <a:lnTo>
                    <a:pt x="299" y="723"/>
                  </a:lnTo>
                  <a:lnTo>
                    <a:pt x="299" y="723"/>
                  </a:lnTo>
                  <a:cubicBezTo>
                    <a:pt x="292" y="727"/>
                    <a:pt x="286" y="727"/>
                    <a:pt x="286" y="727"/>
                  </a:cubicBezTo>
                  <a:cubicBezTo>
                    <a:pt x="286" y="727"/>
                    <a:pt x="273" y="727"/>
                    <a:pt x="286" y="714"/>
                  </a:cubicBezTo>
                  <a:lnTo>
                    <a:pt x="286" y="714"/>
                  </a:lnTo>
                  <a:cubicBezTo>
                    <a:pt x="273" y="721"/>
                    <a:pt x="267" y="724"/>
                    <a:pt x="265" y="724"/>
                  </a:cubicBezTo>
                  <a:cubicBezTo>
                    <a:pt x="263" y="724"/>
                    <a:pt x="267" y="721"/>
                    <a:pt x="273" y="714"/>
                  </a:cubicBezTo>
                  <a:cubicBezTo>
                    <a:pt x="291" y="705"/>
                    <a:pt x="290" y="696"/>
                    <a:pt x="279" y="696"/>
                  </a:cubicBezTo>
                  <a:cubicBezTo>
                    <a:pt x="274" y="696"/>
                    <a:pt x="268" y="697"/>
                    <a:pt x="260" y="701"/>
                  </a:cubicBezTo>
                  <a:cubicBezTo>
                    <a:pt x="273" y="688"/>
                    <a:pt x="286" y="688"/>
                    <a:pt x="286" y="675"/>
                  </a:cubicBezTo>
                  <a:lnTo>
                    <a:pt x="286" y="675"/>
                  </a:lnTo>
                  <a:lnTo>
                    <a:pt x="273" y="688"/>
                  </a:lnTo>
                  <a:cubicBezTo>
                    <a:pt x="260" y="695"/>
                    <a:pt x="254" y="698"/>
                    <a:pt x="252" y="698"/>
                  </a:cubicBezTo>
                  <a:cubicBezTo>
                    <a:pt x="250" y="698"/>
                    <a:pt x="254" y="695"/>
                    <a:pt x="260" y="688"/>
                  </a:cubicBezTo>
                  <a:cubicBezTo>
                    <a:pt x="273" y="675"/>
                    <a:pt x="260" y="675"/>
                    <a:pt x="247" y="675"/>
                  </a:cubicBezTo>
                  <a:cubicBezTo>
                    <a:pt x="247" y="675"/>
                    <a:pt x="247" y="675"/>
                    <a:pt x="260" y="662"/>
                  </a:cubicBezTo>
                  <a:cubicBezTo>
                    <a:pt x="234" y="662"/>
                    <a:pt x="234" y="662"/>
                    <a:pt x="247" y="649"/>
                  </a:cubicBezTo>
                  <a:cubicBezTo>
                    <a:pt x="260" y="636"/>
                    <a:pt x="260" y="636"/>
                    <a:pt x="247" y="636"/>
                  </a:cubicBezTo>
                  <a:cubicBezTo>
                    <a:pt x="221" y="662"/>
                    <a:pt x="208" y="662"/>
                    <a:pt x="208" y="662"/>
                  </a:cubicBezTo>
                  <a:cubicBezTo>
                    <a:pt x="208" y="675"/>
                    <a:pt x="208" y="675"/>
                    <a:pt x="195" y="675"/>
                  </a:cubicBezTo>
                  <a:cubicBezTo>
                    <a:pt x="195" y="662"/>
                    <a:pt x="195" y="662"/>
                    <a:pt x="169" y="662"/>
                  </a:cubicBezTo>
                  <a:cubicBezTo>
                    <a:pt x="165" y="658"/>
                    <a:pt x="159" y="656"/>
                    <a:pt x="154" y="656"/>
                  </a:cubicBezTo>
                  <a:cubicBezTo>
                    <a:pt x="143" y="656"/>
                    <a:pt x="135" y="662"/>
                    <a:pt x="143" y="662"/>
                  </a:cubicBezTo>
                  <a:lnTo>
                    <a:pt x="130" y="675"/>
                  </a:lnTo>
                  <a:cubicBezTo>
                    <a:pt x="108" y="690"/>
                    <a:pt x="98" y="697"/>
                    <a:pt x="102" y="697"/>
                  </a:cubicBezTo>
                  <a:cubicBezTo>
                    <a:pt x="105" y="697"/>
                    <a:pt x="114" y="693"/>
                    <a:pt x="130" y="688"/>
                  </a:cubicBezTo>
                  <a:cubicBezTo>
                    <a:pt x="150" y="675"/>
                    <a:pt x="160" y="669"/>
                    <a:pt x="163" y="669"/>
                  </a:cubicBezTo>
                  <a:cubicBezTo>
                    <a:pt x="166" y="669"/>
                    <a:pt x="163" y="675"/>
                    <a:pt x="156" y="688"/>
                  </a:cubicBezTo>
                  <a:cubicBezTo>
                    <a:pt x="130" y="701"/>
                    <a:pt x="130" y="701"/>
                    <a:pt x="130" y="701"/>
                  </a:cubicBezTo>
                  <a:cubicBezTo>
                    <a:pt x="130" y="714"/>
                    <a:pt x="130" y="714"/>
                    <a:pt x="118" y="714"/>
                  </a:cubicBezTo>
                  <a:cubicBezTo>
                    <a:pt x="105" y="727"/>
                    <a:pt x="92" y="740"/>
                    <a:pt x="105" y="740"/>
                  </a:cubicBezTo>
                  <a:lnTo>
                    <a:pt x="116" y="740"/>
                  </a:lnTo>
                  <a:cubicBezTo>
                    <a:pt x="114" y="743"/>
                    <a:pt x="110" y="748"/>
                    <a:pt x="105" y="753"/>
                  </a:cubicBezTo>
                  <a:cubicBezTo>
                    <a:pt x="98" y="759"/>
                    <a:pt x="95" y="763"/>
                    <a:pt x="96" y="763"/>
                  </a:cubicBezTo>
                  <a:cubicBezTo>
                    <a:pt x="98" y="763"/>
                    <a:pt x="105" y="759"/>
                    <a:pt x="118" y="753"/>
                  </a:cubicBezTo>
                  <a:cubicBezTo>
                    <a:pt x="128" y="742"/>
                    <a:pt x="135" y="738"/>
                    <a:pt x="137" y="738"/>
                  </a:cubicBezTo>
                  <a:cubicBezTo>
                    <a:pt x="141" y="738"/>
                    <a:pt x="138" y="745"/>
                    <a:pt x="130" y="753"/>
                  </a:cubicBezTo>
                  <a:cubicBezTo>
                    <a:pt x="130" y="753"/>
                    <a:pt x="130" y="766"/>
                    <a:pt x="130" y="766"/>
                  </a:cubicBezTo>
                  <a:cubicBezTo>
                    <a:pt x="130" y="766"/>
                    <a:pt x="143" y="766"/>
                    <a:pt x="156" y="753"/>
                  </a:cubicBezTo>
                  <a:cubicBezTo>
                    <a:pt x="169" y="746"/>
                    <a:pt x="176" y="743"/>
                    <a:pt x="177" y="743"/>
                  </a:cubicBezTo>
                  <a:cubicBezTo>
                    <a:pt x="179" y="743"/>
                    <a:pt x="176" y="746"/>
                    <a:pt x="169" y="753"/>
                  </a:cubicBezTo>
                  <a:cubicBezTo>
                    <a:pt x="156" y="766"/>
                    <a:pt x="156" y="766"/>
                    <a:pt x="156" y="766"/>
                  </a:cubicBezTo>
                  <a:cubicBezTo>
                    <a:pt x="143" y="779"/>
                    <a:pt x="143" y="779"/>
                    <a:pt x="143" y="792"/>
                  </a:cubicBezTo>
                  <a:lnTo>
                    <a:pt x="156" y="792"/>
                  </a:lnTo>
                  <a:cubicBezTo>
                    <a:pt x="156" y="805"/>
                    <a:pt x="143" y="805"/>
                    <a:pt x="156" y="805"/>
                  </a:cubicBezTo>
                  <a:cubicBezTo>
                    <a:pt x="156" y="805"/>
                    <a:pt x="156" y="805"/>
                    <a:pt x="156" y="818"/>
                  </a:cubicBezTo>
                  <a:cubicBezTo>
                    <a:pt x="151" y="823"/>
                    <a:pt x="155" y="826"/>
                    <a:pt x="161" y="826"/>
                  </a:cubicBezTo>
                  <a:cubicBezTo>
                    <a:pt x="171" y="826"/>
                    <a:pt x="188" y="820"/>
                    <a:pt x="195" y="805"/>
                  </a:cubicBezTo>
                  <a:lnTo>
                    <a:pt x="208" y="805"/>
                  </a:lnTo>
                  <a:cubicBezTo>
                    <a:pt x="215" y="798"/>
                    <a:pt x="218" y="795"/>
                    <a:pt x="220" y="795"/>
                  </a:cubicBezTo>
                  <a:cubicBezTo>
                    <a:pt x="221" y="795"/>
                    <a:pt x="221" y="798"/>
                    <a:pt x="221" y="805"/>
                  </a:cubicBezTo>
                  <a:cubicBezTo>
                    <a:pt x="221" y="805"/>
                    <a:pt x="221" y="805"/>
                    <a:pt x="208" y="818"/>
                  </a:cubicBezTo>
                  <a:cubicBezTo>
                    <a:pt x="184" y="834"/>
                    <a:pt x="170" y="845"/>
                    <a:pt x="172" y="845"/>
                  </a:cubicBezTo>
                  <a:cubicBezTo>
                    <a:pt x="173" y="845"/>
                    <a:pt x="180" y="841"/>
                    <a:pt x="195" y="831"/>
                  </a:cubicBezTo>
                  <a:lnTo>
                    <a:pt x="195" y="831"/>
                  </a:lnTo>
                  <a:lnTo>
                    <a:pt x="182" y="844"/>
                  </a:lnTo>
                  <a:cubicBezTo>
                    <a:pt x="169" y="857"/>
                    <a:pt x="182" y="857"/>
                    <a:pt x="195" y="857"/>
                  </a:cubicBezTo>
                  <a:cubicBezTo>
                    <a:pt x="195" y="857"/>
                    <a:pt x="221" y="844"/>
                    <a:pt x="234" y="831"/>
                  </a:cubicBezTo>
                  <a:cubicBezTo>
                    <a:pt x="239" y="826"/>
                    <a:pt x="241" y="825"/>
                    <a:pt x="243" y="825"/>
                  </a:cubicBezTo>
                  <a:cubicBezTo>
                    <a:pt x="247" y="825"/>
                    <a:pt x="247" y="831"/>
                    <a:pt x="247" y="831"/>
                  </a:cubicBezTo>
                  <a:cubicBezTo>
                    <a:pt x="247" y="831"/>
                    <a:pt x="247" y="831"/>
                    <a:pt x="234" y="844"/>
                  </a:cubicBezTo>
                  <a:cubicBezTo>
                    <a:pt x="227" y="851"/>
                    <a:pt x="224" y="859"/>
                    <a:pt x="227" y="859"/>
                  </a:cubicBezTo>
                  <a:cubicBezTo>
                    <a:pt x="230" y="859"/>
                    <a:pt x="236" y="855"/>
                    <a:pt x="247" y="844"/>
                  </a:cubicBezTo>
                  <a:lnTo>
                    <a:pt x="247" y="844"/>
                  </a:lnTo>
                  <a:lnTo>
                    <a:pt x="234" y="857"/>
                  </a:lnTo>
                  <a:cubicBezTo>
                    <a:pt x="221" y="870"/>
                    <a:pt x="221" y="883"/>
                    <a:pt x="247" y="883"/>
                  </a:cubicBezTo>
                  <a:cubicBezTo>
                    <a:pt x="247" y="896"/>
                    <a:pt x="260" y="909"/>
                    <a:pt x="247" y="922"/>
                  </a:cubicBezTo>
                  <a:cubicBezTo>
                    <a:pt x="247" y="925"/>
                    <a:pt x="249" y="927"/>
                    <a:pt x="253" y="927"/>
                  </a:cubicBezTo>
                  <a:cubicBezTo>
                    <a:pt x="262" y="927"/>
                    <a:pt x="281" y="918"/>
                    <a:pt x="299" y="909"/>
                  </a:cubicBezTo>
                  <a:lnTo>
                    <a:pt x="299" y="909"/>
                  </a:lnTo>
                  <a:cubicBezTo>
                    <a:pt x="286" y="922"/>
                    <a:pt x="299" y="922"/>
                    <a:pt x="299" y="935"/>
                  </a:cubicBezTo>
                  <a:cubicBezTo>
                    <a:pt x="312" y="935"/>
                    <a:pt x="312" y="935"/>
                    <a:pt x="299" y="948"/>
                  </a:cubicBezTo>
                  <a:cubicBezTo>
                    <a:pt x="304" y="945"/>
                    <a:pt x="308" y="944"/>
                    <a:pt x="311" y="944"/>
                  </a:cubicBezTo>
                  <a:cubicBezTo>
                    <a:pt x="325" y="944"/>
                    <a:pt x="323" y="963"/>
                    <a:pt x="312" y="973"/>
                  </a:cubicBezTo>
                  <a:cubicBezTo>
                    <a:pt x="299" y="986"/>
                    <a:pt x="299" y="986"/>
                    <a:pt x="312" y="999"/>
                  </a:cubicBezTo>
                  <a:cubicBezTo>
                    <a:pt x="316" y="995"/>
                    <a:pt x="319" y="994"/>
                    <a:pt x="322" y="994"/>
                  </a:cubicBezTo>
                  <a:cubicBezTo>
                    <a:pt x="326" y="994"/>
                    <a:pt x="329" y="999"/>
                    <a:pt x="338" y="999"/>
                  </a:cubicBezTo>
                  <a:cubicBezTo>
                    <a:pt x="343" y="1005"/>
                    <a:pt x="347" y="1008"/>
                    <a:pt x="349" y="1008"/>
                  </a:cubicBezTo>
                  <a:cubicBezTo>
                    <a:pt x="353" y="1008"/>
                    <a:pt x="356" y="1002"/>
                    <a:pt x="364" y="986"/>
                  </a:cubicBezTo>
                  <a:cubicBezTo>
                    <a:pt x="372" y="971"/>
                    <a:pt x="379" y="965"/>
                    <a:pt x="384" y="965"/>
                  </a:cubicBezTo>
                  <a:cubicBezTo>
                    <a:pt x="388" y="965"/>
                    <a:pt x="390" y="968"/>
                    <a:pt x="390" y="973"/>
                  </a:cubicBezTo>
                  <a:cubicBezTo>
                    <a:pt x="390" y="973"/>
                    <a:pt x="403" y="973"/>
                    <a:pt x="390" y="986"/>
                  </a:cubicBezTo>
                  <a:cubicBezTo>
                    <a:pt x="390" y="986"/>
                    <a:pt x="390" y="999"/>
                    <a:pt x="390" y="999"/>
                  </a:cubicBezTo>
                  <a:cubicBezTo>
                    <a:pt x="390" y="1012"/>
                    <a:pt x="390" y="1012"/>
                    <a:pt x="390" y="1025"/>
                  </a:cubicBezTo>
                  <a:cubicBezTo>
                    <a:pt x="390" y="1025"/>
                    <a:pt x="377" y="1038"/>
                    <a:pt x="390" y="1038"/>
                  </a:cubicBezTo>
                  <a:cubicBezTo>
                    <a:pt x="403" y="1051"/>
                    <a:pt x="403" y="1051"/>
                    <a:pt x="403" y="1064"/>
                  </a:cubicBezTo>
                  <a:cubicBezTo>
                    <a:pt x="403" y="1064"/>
                    <a:pt x="403" y="1064"/>
                    <a:pt x="403" y="1051"/>
                  </a:cubicBezTo>
                  <a:cubicBezTo>
                    <a:pt x="410" y="1044"/>
                    <a:pt x="418" y="1036"/>
                    <a:pt x="425" y="1036"/>
                  </a:cubicBezTo>
                  <a:cubicBezTo>
                    <a:pt x="431" y="1036"/>
                    <a:pt x="436" y="1040"/>
                    <a:pt x="442" y="1051"/>
                  </a:cubicBezTo>
                  <a:cubicBezTo>
                    <a:pt x="442" y="1058"/>
                    <a:pt x="445" y="1061"/>
                    <a:pt x="450" y="1061"/>
                  </a:cubicBezTo>
                  <a:cubicBezTo>
                    <a:pt x="455" y="1061"/>
                    <a:pt x="461" y="1058"/>
                    <a:pt x="468" y="1051"/>
                  </a:cubicBezTo>
                  <a:lnTo>
                    <a:pt x="468" y="1051"/>
                  </a:lnTo>
                  <a:cubicBezTo>
                    <a:pt x="468" y="1051"/>
                    <a:pt x="466" y="1053"/>
                    <a:pt x="455" y="1064"/>
                  </a:cubicBezTo>
                  <a:cubicBezTo>
                    <a:pt x="447" y="1079"/>
                    <a:pt x="448" y="1086"/>
                    <a:pt x="456" y="1086"/>
                  </a:cubicBezTo>
                  <a:cubicBezTo>
                    <a:pt x="461" y="1086"/>
                    <a:pt x="470" y="1083"/>
                    <a:pt x="481" y="1077"/>
                  </a:cubicBezTo>
                  <a:lnTo>
                    <a:pt x="494" y="1077"/>
                  </a:lnTo>
                  <a:cubicBezTo>
                    <a:pt x="500" y="1071"/>
                    <a:pt x="503" y="1067"/>
                    <a:pt x="505" y="1067"/>
                  </a:cubicBezTo>
                  <a:cubicBezTo>
                    <a:pt x="507" y="1067"/>
                    <a:pt x="507" y="1071"/>
                    <a:pt x="507" y="1077"/>
                  </a:cubicBezTo>
                  <a:cubicBezTo>
                    <a:pt x="507" y="1090"/>
                    <a:pt x="507" y="1090"/>
                    <a:pt x="507" y="1090"/>
                  </a:cubicBezTo>
                  <a:cubicBezTo>
                    <a:pt x="520" y="1090"/>
                    <a:pt x="571" y="1103"/>
                    <a:pt x="571" y="1116"/>
                  </a:cubicBezTo>
                  <a:cubicBezTo>
                    <a:pt x="584" y="1103"/>
                    <a:pt x="571" y="1103"/>
                    <a:pt x="584" y="1103"/>
                  </a:cubicBezTo>
                  <a:cubicBezTo>
                    <a:pt x="579" y="1121"/>
                    <a:pt x="578" y="1128"/>
                    <a:pt x="580" y="1128"/>
                  </a:cubicBezTo>
                  <a:cubicBezTo>
                    <a:pt x="583" y="1128"/>
                    <a:pt x="590" y="1117"/>
                    <a:pt x="597" y="1103"/>
                  </a:cubicBezTo>
                  <a:lnTo>
                    <a:pt x="584" y="1090"/>
                  </a:lnTo>
                  <a:cubicBezTo>
                    <a:pt x="590" y="1079"/>
                    <a:pt x="595" y="1073"/>
                    <a:pt x="599" y="1073"/>
                  </a:cubicBezTo>
                  <a:cubicBezTo>
                    <a:pt x="604" y="1073"/>
                    <a:pt x="605" y="1086"/>
                    <a:pt x="597" y="1116"/>
                  </a:cubicBezTo>
                  <a:cubicBezTo>
                    <a:pt x="604" y="1103"/>
                    <a:pt x="607" y="1097"/>
                    <a:pt x="609" y="1097"/>
                  </a:cubicBezTo>
                  <a:cubicBezTo>
                    <a:pt x="610" y="1097"/>
                    <a:pt x="610" y="1103"/>
                    <a:pt x="610" y="1116"/>
                  </a:cubicBezTo>
                  <a:cubicBezTo>
                    <a:pt x="610" y="1129"/>
                    <a:pt x="610" y="1136"/>
                    <a:pt x="612" y="1136"/>
                  </a:cubicBezTo>
                  <a:cubicBezTo>
                    <a:pt x="614" y="1136"/>
                    <a:pt x="617" y="1129"/>
                    <a:pt x="623" y="1116"/>
                  </a:cubicBezTo>
                  <a:cubicBezTo>
                    <a:pt x="637" y="1089"/>
                    <a:pt x="647" y="1072"/>
                    <a:pt x="652" y="1072"/>
                  </a:cubicBezTo>
                  <a:cubicBezTo>
                    <a:pt x="656" y="1072"/>
                    <a:pt x="655" y="1085"/>
                    <a:pt x="649" y="1116"/>
                  </a:cubicBezTo>
                  <a:cubicBezTo>
                    <a:pt x="636" y="1142"/>
                    <a:pt x="636" y="1155"/>
                    <a:pt x="636" y="1155"/>
                  </a:cubicBezTo>
                  <a:cubicBezTo>
                    <a:pt x="649" y="1155"/>
                    <a:pt x="649" y="1142"/>
                    <a:pt x="649" y="1129"/>
                  </a:cubicBezTo>
                  <a:cubicBezTo>
                    <a:pt x="649" y="1116"/>
                    <a:pt x="653" y="1110"/>
                    <a:pt x="656" y="1110"/>
                  </a:cubicBezTo>
                  <a:cubicBezTo>
                    <a:pt x="659" y="1110"/>
                    <a:pt x="662" y="1116"/>
                    <a:pt x="662" y="1129"/>
                  </a:cubicBezTo>
                  <a:cubicBezTo>
                    <a:pt x="662" y="1159"/>
                    <a:pt x="667" y="1172"/>
                    <a:pt x="673" y="1172"/>
                  </a:cubicBezTo>
                  <a:cubicBezTo>
                    <a:pt x="677" y="1172"/>
                    <a:pt x="683" y="1166"/>
                    <a:pt x="688" y="1155"/>
                  </a:cubicBezTo>
                  <a:cubicBezTo>
                    <a:pt x="701" y="1142"/>
                    <a:pt x="711" y="1136"/>
                    <a:pt x="716" y="1136"/>
                  </a:cubicBezTo>
                  <a:cubicBezTo>
                    <a:pt x="721" y="1136"/>
                    <a:pt x="721" y="1142"/>
                    <a:pt x="714" y="1155"/>
                  </a:cubicBezTo>
                  <a:cubicBezTo>
                    <a:pt x="707" y="1170"/>
                    <a:pt x="703" y="1177"/>
                    <a:pt x="705" y="1177"/>
                  </a:cubicBezTo>
                  <a:cubicBezTo>
                    <a:pt x="706" y="1177"/>
                    <a:pt x="709" y="1173"/>
                    <a:pt x="714" y="1168"/>
                  </a:cubicBezTo>
                  <a:lnTo>
                    <a:pt x="727" y="1168"/>
                  </a:lnTo>
                  <a:cubicBezTo>
                    <a:pt x="740" y="1168"/>
                    <a:pt x="740" y="1155"/>
                    <a:pt x="740" y="1142"/>
                  </a:cubicBezTo>
                  <a:cubicBezTo>
                    <a:pt x="740" y="1167"/>
                    <a:pt x="745" y="1182"/>
                    <a:pt x="753" y="1182"/>
                  </a:cubicBezTo>
                  <a:cubicBezTo>
                    <a:pt x="757" y="1182"/>
                    <a:pt x="761" y="1177"/>
                    <a:pt x="766" y="1168"/>
                  </a:cubicBezTo>
                  <a:lnTo>
                    <a:pt x="779" y="1168"/>
                  </a:lnTo>
                  <a:cubicBezTo>
                    <a:pt x="779" y="1168"/>
                    <a:pt x="779" y="1168"/>
                    <a:pt x="779" y="1142"/>
                  </a:cubicBezTo>
                  <a:cubicBezTo>
                    <a:pt x="770" y="1142"/>
                    <a:pt x="767" y="1148"/>
                    <a:pt x="767" y="1148"/>
                  </a:cubicBezTo>
                  <a:cubicBezTo>
                    <a:pt x="766" y="1148"/>
                    <a:pt x="766" y="1146"/>
                    <a:pt x="766" y="1142"/>
                  </a:cubicBezTo>
                  <a:cubicBezTo>
                    <a:pt x="766" y="1142"/>
                    <a:pt x="766" y="1129"/>
                    <a:pt x="779" y="1129"/>
                  </a:cubicBezTo>
                  <a:lnTo>
                    <a:pt x="779" y="1142"/>
                  </a:lnTo>
                  <a:cubicBezTo>
                    <a:pt x="782" y="1139"/>
                    <a:pt x="785" y="1137"/>
                    <a:pt x="787" y="1137"/>
                  </a:cubicBezTo>
                  <a:cubicBezTo>
                    <a:pt x="792" y="1137"/>
                    <a:pt x="792" y="1149"/>
                    <a:pt x="792" y="1168"/>
                  </a:cubicBezTo>
                  <a:cubicBezTo>
                    <a:pt x="801" y="1177"/>
                    <a:pt x="804" y="1186"/>
                    <a:pt x="805" y="1186"/>
                  </a:cubicBezTo>
                  <a:cubicBezTo>
                    <a:pt x="805" y="1186"/>
                    <a:pt x="805" y="1185"/>
                    <a:pt x="805" y="1181"/>
                  </a:cubicBezTo>
                  <a:cubicBezTo>
                    <a:pt x="805" y="1168"/>
                    <a:pt x="818" y="1142"/>
                    <a:pt x="818" y="1129"/>
                  </a:cubicBezTo>
                  <a:cubicBezTo>
                    <a:pt x="818" y="1125"/>
                    <a:pt x="819" y="1124"/>
                    <a:pt x="820" y="1124"/>
                  </a:cubicBezTo>
                  <a:cubicBezTo>
                    <a:pt x="823" y="1124"/>
                    <a:pt x="827" y="1133"/>
                    <a:pt x="818" y="1142"/>
                  </a:cubicBezTo>
                  <a:cubicBezTo>
                    <a:pt x="818" y="1168"/>
                    <a:pt x="818" y="1168"/>
                    <a:pt x="831" y="1181"/>
                  </a:cubicBezTo>
                  <a:cubicBezTo>
                    <a:pt x="844" y="1181"/>
                    <a:pt x="844" y="1181"/>
                    <a:pt x="844" y="1168"/>
                  </a:cubicBezTo>
                  <a:cubicBezTo>
                    <a:pt x="844" y="1153"/>
                    <a:pt x="853" y="1147"/>
                    <a:pt x="863" y="1147"/>
                  </a:cubicBezTo>
                  <a:cubicBezTo>
                    <a:pt x="870" y="1147"/>
                    <a:pt x="877" y="1150"/>
                    <a:pt x="883" y="1155"/>
                  </a:cubicBezTo>
                  <a:lnTo>
                    <a:pt x="896" y="1155"/>
                  </a:lnTo>
                  <a:cubicBezTo>
                    <a:pt x="896" y="1155"/>
                    <a:pt x="896" y="1142"/>
                    <a:pt x="896" y="1142"/>
                  </a:cubicBezTo>
                  <a:cubicBezTo>
                    <a:pt x="896" y="1142"/>
                    <a:pt x="909" y="1142"/>
                    <a:pt x="909" y="1129"/>
                  </a:cubicBezTo>
                  <a:cubicBezTo>
                    <a:pt x="909" y="1129"/>
                    <a:pt x="922" y="1129"/>
                    <a:pt x="922" y="1142"/>
                  </a:cubicBezTo>
                  <a:cubicBezTo>
                    <a:pt x="922" y="1123"/>
                    <a:pt x="922" y="1113"/>
                    <a:pt x="923" y="1113"/>
                  </a:cubicBezTo>
                  <a:cubicBezTo>
                    <a:pt x="925" y="1113"/>
                    <a:pt x="928" y="1123"/>
                    <a:pt x="935" y="1142"/>
                  </a:cubicBezTo>
                  <a:cubicBezTo>
                    <a:pt x="935" y="1127"/>
                    <a:pt x="935" y="1121"/>
                    <a:pt x="937" y="1121"/>
                  </a:cubicBezTo>
                  <a:cubicBezTo>
                    <a:pt x="939" y="1121"/>
                    <a:pt x="942" y="1124"/>
                    <a:pt x="948" y="1129"/>
                  </a:cubicBezTo>
                  <a:cubicBezTo>
                    <a:pt x="948" y="1113"/>
                    <a:pt x="948" y="1102"/>
                    <a:pt x="951" y="1102"/>
                  </a:cubicBezTo>
                  <a:cubicBezTo>
                    <a:pt x="953" y="1102"/>
                    <a:pt x="956" y="1106"/>
                    <a:pt x="961" y="1116"/>
                  </a:cubicBezTo>
                  <a:cubicBezTo>
                    <a:pt x="961" y="1116"/>
                    <a:pt x="961" y="1116"/>
                    <a:pt x="961" y="1103"/>
                  </a:cubicBezTo>
                  <a:cubicBezTo>
                    <a:pt x="961" y="1084"/>
                    <a:pt x="961" y="1074"/>
                    <a:pt x="962" y="1074"/>
                  </a:cubicBezTo>
                  <a:cubicBezTo>
                    <a:pt x="964" y="1074"/>
                    <a:pt x="967" y="1084"/>
                    <a:pt x="974" y="1103"/>
                  </a:cubicBezTo>
                  <a:cubicBezTo>
                    <a:pt x="979" y="1115"/>
                    <a:pt x="983" y="1121"/>
                    <a:pt x="984" y="1121"/>
                  </a:cubicBezTo>
                  <a:cubicBezTo>
                    <a:pt x="987" y="1121"/>
                    <a:pt x="987" y="1112"/>
                    <a:pt x="987" y="1090"/>
                  </a:cubicBezTo>
                  <a:cubicBezTo>
                    <a:pt x="994" y="1098"/>
                    <a:pt x="1010" y="1105"/>
                    <a:pt x="1020" y="1105"/>
                  </a:cubicBezTo>
                  <a:cubicBezTo>
                    <a:pt x="1027" y="1105"/>
                    <a:pt x="1031" y="1101"/>
                    <a:pt x="1025" y="1090"/>
                  </a:cubicBezTo>
                  <a:lnTo>
                    <a:pt x="1025" y="1077"/>
                  </a:lnTo>
                  <a:cubicBezTo>
                    <a:pt x="1032" y="1084"/>
                    <a:pt x="1038" y="1087"/>
                    <a:pt x="1043" y="1087"/>
                  </a:cubicBezTo>
                  <a:cubicBezTo>
                    <a:pt x="1048" y="1087"/>
                    <a:pt x="1051" y="1084"/>
                    <a:pt x="1051" y="1077"/>
                  </a:cubicBezTo>
                  <a:lnTo>
                    <a:pt x="1051" y="1077"/>
                  </a:lnTo>
                  <a:cubicBezTo>
                    <a:pt x="1059" y="1085"/>
                    <a:pt x="1064" y="1090"/>
                    <a:pt x="1064" y="1090"/>
                  </a:cubicBezTo>
                  <a:cubicBezTo>
                    <a:pt x="1064" y="1077"/>
                    <a:pt x="1064" y="1077"/>
                    <a:pt x="1064" y="1064"/>
                  </a:cubicBezTo>
                  <a:cubicBezTo>
                    <a:pt x="1051" y="1064"/>
                    <a:pt x="1051" y="1051"/>
                    <a:pt x="1064" y="1051"/>
                  </a:cubicBezTo>
                  <a:cubicBezTo>
                    <a:pt x="1064" y="1051"/>
                    <a:pt x="1077" y="1064"/>
                    <a:pt x="1077" y="1077"/>
                  </a:cubicBezTo>
                  <a:lnTo>
                    <a:pt x="1090" y="1077"/>
                  </a:lnTo>
                  <a:cubicBezTo>
                    <a:pt x="1089" y="1075"/>
                    <a:pt x="1088" y="1074"/>
                    <a:pt x="1088" y="1072"/>
                  </a:cubicBezTo>
                  <a:lnTo>
                    <a:pt x="1088" y="1072"/>
                  </a:lnTo>
                  <a:cubicBezTo>
                    <a:pt x="1090" y="1073"/>
                    <a:pt x="1093" y="1074"/>
                    <a:pt x="1095" y="1074"/>
                  </a:cubicBezTo>
                  <a:cubicBezTo>
                    <a:pt x="1100" y="1074"/>
                    <a:pt x="1103" y="1071"/>
                    <a:pt x="1103" y="1064"/>
                  </a:cubicBezTo>
                  <a:lnTo>
                    <a:pt x="1103" y="1077"/>
                  </a:lnTo>
                  <a:cubicBezTo>
                    <a:pt x="1107" y="1081"/>
                    <a:pt x="1110" y="1083"/>
                    <a:pt x="1111" y="1083"/>
                  </a:cubicBezTo>
                  <a:cubicBezTo>
                    <a:pt x="1115" y="1083"/>
                    <a:pt x="1112" y="1073"/>
                    <a:pt x="1103" y="1064"/>
                  </a:cubicBezTo>
                  <a:lnTo>
                    <a:pt x="1116" y="1064"/>
                  </a:lnTo>
                  <a:cubicBezTo>
                    <a:pt x="1116" y="1064"/>
                    <a:pt x="1116" y="1064"/>
                    <a:pt x="1103" y="1051"/>
                  </a:cubicBezTo>
                  <a:cubicBezTo>
                    <a:pt x="1103" y="1038"/>
                    <a:pt x="1090" y="1025"/>
                    <a:pt x="1103" y="1025"/>
                  </a:cubicBezTo>
                  <a:cubicBezTo>
                    <a:pt x="1103" y="1038"/>
                    <a:pt x="1116" y="1051"/>
                    <a:pt x="1116" y="1051"/>
                  </a:cubicBezTo>
                  <a:cubicBezTo>
                    <a:pt x="1116" y="1047"/>
                    <a:pt x="1118" y="1046"/>
                    <a:pt x="1120" y="1046"/>
                  </a:cubicBezTo>
                  <a:cubicBezTo>
                    <a:pt x="1123" y="1046"/>
                    <a:pt x="1129" y="1051"/>
                    <a:pt x="1129" y="1051"/>
                  </a:cubicBezTo>
                  <a:cubicBezTo>
                    <a:pt x="1134" y="1067"/>
                    <a:pt x="1137" y="1072"/>
                    <a:pt x="1139" y="1072"/>
                  </a:cubicBezTo>
                  <a:cubicBezTo>
                    <a:pt x="1142" y="1072"/>
                    <a:pt x="1142" y="1059"/>
                    <a:pt x="1142" y="1051"/>
                  </a:cubicBezTo>
                  <a:cubicBezTo>
                    <a:pt x="1134" y="1035"/>
                    <a:pt x="1136" y="1024"/>
                    <a:pt x="1142" y="1024"/>
                  </a:cubicBezTo>
                  <a:cubicBezTo>
                    <a:pt x="1145" y="1024"/>
                    <a:pt x="1150" y="1028"/>
                    <a:pt x="1155" y="1038"/>
                  </a:cubicBezTo>
                  <a:cubicBezTo>
                    <a:pt x="1159" y="1046"/>
                    <a:pt x="1161" y="1049"/>
                    <a:pt x="1163" y="1049"/>
                  </a:cubicBezTo>
                  <a:cubicBezTo>
                    <a:pt x="1166" y="1049"/>
                    <a:pt x="1161" y="1027"/>
                    <a:pt x="1142" y="999"/>
                  </a:cubicBezTo>
                  <a:lnTo>
                    <a:pt x="1142" y="999"/>
                  </a:lnTo>
                  <a:cubicBezTo>
                    <a:pt x="1164" y="1021"/>
                    <a:pt x="1173" y="1030"/>
                    <a:pt x="1178" y="1030"/>
                  </a:cubicBezTo>
                  <a:cubicBezTo>
                    <a:pt x="1181" y="1030"/>
                    <a:pt x="1181" y="1024"/>
                    <a:pt x="1181" y="1012"/>
                  </a:cubicBezTo>
                  <a:cubicBezTo>
                    <a:pt x="1185" y="1017"/>
                    <a:pt x="1188" y="1018"/>
                    <a:pt x="1191" y="1018"/>
                  </a:cubicBezTo>
                  <a:cubicBezTo>
                    <a:pt x="1195" y="1018"/>
                    <a:pt x="1198" y="1012"/>
                    <a:pt x="1207" y="1012"/>
                  </a:cubicBezTo>
                  <a:cubicBezTo>
                    <a:pt x="1220" y="999"/>
                    <a:pt x="1220" y="999"/>
                    <a:pt x="1207" y="986"/>
                  </a:cubicBezTo>
                  <a:lnTo>
                    <a:pt x="1220" y="986"/>
                  </a:lnTo>
                  <a:cubicBezTo>
                    <a:pt x="1223" y="990"/>
                    <a:pt x="1226" y="992"/>
                    <a:pt x="1227" y="992"/>
                  </a:cubicBezTo>
                  <a:cubicBezTo>
                    <a:pt x="1231" y="992"/>
                    <a:pt x="1226" y="979"/>
                    <a:pt x="1207" y="960"/>
                  </a:cubicBezTo>
                  <a:lnTo>
                    <a:pt x="1220" y="960"/>
                  </a:lnTo>
                  <a:lnTo>
                    <a:pt x="1233" y="973"/>
                  </a:lnTo>
                  <a:cubicBezTo>
                    <a:pt x="1233" y="977"/>
                    <a:pt x="1234" y="979"/>
                    <a:pt x="1236" y="979"/>
                  </a:cubicBezTo>
                  <a:cubicBezTo>
                    <a:pt x="1241" y="979"/>
                    <a:pt x="1253" y="967"/>
                    <a:pt x="1272" y="948"/>
                  </a:cubicBezTo>
                  <a:cubicBezTo>
                    <a:pt x="1298" y="922"/>
                    <a:pt x="1298" y="922"/>
                    <a:pt x="1285" y="896"/>
                  </a:cubicBezTo>
                  <a:cubicBezTo>
                    <a:pt x="1270" y="888"/>
                    <a:pt x="1264" y="881"/>
                    <a:pt x="1266" y="881"/>
                  </a:cubicBezTo>
                  <a:cubicBezTo>
                    <a:pt x="1268" y="881"/>
                    <a:pt x="1274" y="885"/>
                    <a:pt x="1285" y="896"/>
                  </a:cubicBezTo>
                  <a:cubicBezTo>
                    <a:pt x="1293" y="896"/>
                    <a:pt x="1302" y="901"/>
                    <a:pt x="1303" y="901"/>
                  </a:cubicBezTo>
                  <a:cubicBezTo>
                    <a:pt x="1304" y="901"/>
                    <a:pt x="1302" y="900"/>
                    <a:pt x="1298" y="896"/>
                  </a:cubicBezTo>
                  <a:lnTo>
                    <a:pt x="1324" y="896"/>
                  </a:lnTo>
                  <a:cubicBezTo>
                    <a:pt x="1350" y="896"/>
                    <a:pt x="1337" y="896"/>
                    <a:pt x="1324" y="883"/>
                  </a:cubicBezTo>
                  <a:cubicBezTo>
                    <a:pt x="1311" y="876"/>
                    <a:pt x="1308" y="873"/>
                    <a:pt x="1309" y="873"/>
                  </a:cubicBezTo>
                  <a:cubicBezTo>
                    <a:pt x="1311" y="873"/>
                    <a:pt x="1317" y="876"/>
                    <a:pt x="1324" y="883"/>
                  </a:cubicBezTo>
                  <a:lnTo>
                    <a:pt x="1350" y="883"/>
                  </a:lnTo>
                  <a:cubicBezTo>
                    <a:pt x="1339" y="872"/>
                    <a:pt x="1337" y="853"/>
                    <a:pt x="1351" y="853"/>
                  </a:cubicBezTo>
                  <a:cubicBezTo>
                    <a:pt x="1354" y="853"/>
                    <a:pt x="1358" y="854"/>
                    <a:pt x="1363" y="857"/>
                  </a:cubicBezTo>
                  <a:cubicBezTo>
                    <a:pt x="1363" y="857"/>
                    <a:pt x="1363" y="844"/>
                    <a:pt x="1363" y="844"/>
                  </a:cubicBezTo>
                  <a:cubicBezTo>
                    <a:pt x="1350" y="831"/>
                    <a:pt x="1363" y="831"/>
                    <a:pt x="1363" y="818"/>
                  </a:cubicBezTo>
                  <a:cubicBezTo>
                    <a:pt x="1363" y="818"/>
                    <a:pt x="1368" y="812"/>
                    <a:pt x="1376" y="812"/>
                  </a:cubicBezTo>
                  <a:cubicBezTo>
                    <a:pt x="1380" y="812"/>
                    <a:pt x="1384" y="813"/>
                    <a:pt x="1389" y="818"/>
                  </a:cubicBezTo>
                  <a:cubicBezTo>
                    <a:pt x="1389" y="818"/>
                    <a:pt x="1402" y="818"/>
                    <a:pt x="1389" y="805"/>
                  </a:cubicBezTo>
                  <a:cubicBezTo>
                    <a:pt x="1389" y="805"/>
                    <a:pt x="1363" y="792"/>
                    <a:pt x="1363" y="779"/>
                  </a:cubicBezTo>
                  <a:cubicBezTo>
                    <a:pt x="1350" y="779"/>
                    <a:pt x="1337" y="766"/>
                    <a:pt x="1337" y="766"/>
                  </a:cubicBezTo>
                  <a:lnTo>
                    <a:pt x="1337" y="766"/>
                  </a:lnTo>
                  <a:cubicBezTo>
                    <a:pt x="1350" y="779"/>
                    <a:pt x="1363" y="792"/>
                    <a:pt x="1363" y="792"/>
                  </a:cubicBezTo>
                  <a:cubicBezTo>
                    <a:pt x="1363" y="792"/>
                    <a:pt x="1337" y="779"/>
                    <a:pt x="1324" y="766"/>
                  </a:cubicBezTo>
                  <a:lnTo>
                    <a:pt x="1350" y="766"/>
                  </a:lnTo>
                  <a:cubicBezTo>
                    <a:pt x="1363" y="779"/>
                    <a:pt x="1376" y="779"/>
                    <a:pt x="1376" y="779"/>
                  </a:cubicBezTo>
                  <a:cubicBezTo>
                    <a:pt x="1389" y="779"/>
                    <a:pt x="1389" y="766"/>
                    <a:pt x="1376" y="766"/>
                  </a:cubicBezTo>
                  <a:cubicBezTo>
                    <a:pt x="1389" y="766"/>
                    <a:pt x="1389" y="766"/>
                    <a:pt x="1389" y="753"/>
                  </a:cubicBezTo>
                  <a:cubicBezTo>
                    <a:pt x="1389" y="740"/>
                    <a:pt x="1402" y="740"/>
                    <a:pt x="1389" y="727"/>
                  </a:cubicBezTo>
                  <a:cubicBezTo>
                    <a:pt x="1415" y="727"/>
                    <a:pt x="1415" y="701"/>
                    <a:pt x="1389" y="688"/>
                  </a:cubicBezTo>
                  <a:cubicBezTo>
                    <a:pt x="1415" y="688"/>
                    <a:pt x="1415" y="688"/>
                    <a:pt x="1402" y="675"/>
                  </a:cubicBezTo>
                  <a:cubicBezTo>
                    <a:pt x="1389" y="675"/>
                    <a:pt x="1402" y="675"/>
                    <a:pt x="1415" y="662"/>
                  </a:cubicBezTo>
                  <a:cubicBezTo>
                    <a:pt x="1440" y="662"/>
                    <a:pt x="1440" y="662"/>
                    <a:pt x="1428" y="649"/>
                  </a:cubicBezTo>
                  <a:cubicBezTo>
                    <a:pt x="1415" y="649"/>
                    <a:pt x="1415" y="636"/>
                    <a:pt x="1415" y="636"/>
                  </a:cubicBezTo>
                  <a:cubicBezTo>
                    <a:pt x="1405" y="627"/>
                    <a:pt x="1403" y="618"/>
                    <a:pt x="1397" y="618"/>
                  </a:cubicBezTo>
                  <a:cubicBezTo>
                    <a:pt x="1395" y="618"/>
                    <a:pt x="1392" y="619"/>
                    <a:pt x="1389" y="623"/>
                  </a:cubicBezTo>
                  <a:cubicBezTo>
                    <a:pt x="1380" y="623"/>
                    <a:pt x="1372" y="618"/>
                    <a:pt x="1367" y="614"/>
                  </a:cubicBezTo>
                  <a:lnTo>
                    <a:pt x="1367" y="614"/>
                  </a:lnTo>
                  <a:cubicBezTo>
                    <a:pt x="1369" y="615"/>
                    <a:pt x="1371" y="616"/>
                    <a:pt x="1372" y="616"/>
                  </a:cubicBezTo>
                  <a:cubicBezTo>
                    <a:pt x="1377" y="616"/>
                    <a:pt x="1380" y="610"/>
                    <a:pt x="1389" y="610"/>
                  </a:cubicBezTo>
                  <a:cubicBezTo>
                    <a:pt x="1402" y="610"/>
                    <a:pt x="1402" y="597"/>
                    <a:pt x="1402" y="597"/>
                  </a:cubicBezTo>
                  <a:lnTo>
                    <a:pt x="1402" y="571"/>
                  </a:lnTo>
                  <a:cubicBezTo>
                    <a:pt x="1415" y="558"/>
                    <a:pt x="1415" y="558"/>
                    <a:pt x="1402" y="558"/>
                  </a:cubicBezTo>
                  <a:lnTo>
                    <a:pt x="1389" y="558"/>
                  </a:lnTo>
                  <a:cubicBezTo>
                    <a:pt x="1415" y="558"/>
                    <a:pt x="1415" y="507"/>
                    <a:pt x="1389" y="507"/>
                  </a:cubicBezTo>
                  <a:lnTo>
                    <a:pt x="1402" y="507"/>
                  </a:lnTo>
                  <a:cubicBezTo>
                    <a:pt x="1415" y="507"/>
                    <a:pt x="1415" y="494"/>
                    <a:pt x="1415" y="481"/>
                  </a:cubicBezTo>
                  <a:cubicBezTo>
                    <a:pt x="1415" y="481"/>
                    <a:pt x="1402" y="468"/>
                    <a:pt x="1389" y="455"/>
                  </a:cubicBezTo>
                  <a:cubicBezTo>
                    <a:pt x="1389" y="442"/>
                    <a:pt x="1389" y="429"/>
                    <a:pt x="1376" y="429"/>
                  </a:cubicBezTo>
                  <a:cubicBezTo>
                    <a:pt x="1363" y="429"/>
                    <a:pt x="1363" y="429"/>
                    <a:pt x="1389" y="416"/>
                  </a:cubicBezTo>
                  <a:cubicBezTo>
                    <a:pt x="1389" y="411"/>
                    <a:pt x="1387" y="410"/>
                    <a:pt x="1385" y="410"/>
                  </a:cubicBezTo>
                  <a:cubicBezTo>
                    <a:pt x="1380" y="410"/>
                    <a:pt x="1371" y="416"/>
                    <a:pt x="1363" y="416"/>
                  </a:cubicBezTo>
                  <a:cubicBezTo>
                    <a:pt x="1350" y="416"/>
                    <a:pt x="1350" y="416"/>
                    <a:pt x="1363" y="403"/>
                  </a:cubicBezTo>
                  <a:cubicBezTo>
                    <a:pt x="1376" y="390"/>
                    <a:pt x="1363" y="377"/>
                    <a:pt x="1350" y="377"/>
                  </a:cubicBezTo>
                  <a:cubicBezTo>
                    <a:pt x="1350" y="364"/>
                    <a:pt x="1337" y="364"/>
                    <a:pt x="1350" y="364"/>
                  </a:cubicBezTo>
                  <a:cubicBezTo>
                    <a:pt x="1363" y="351"/>
                    <a:pt x="1376" y="338"/>
                    <a:pt x="1350" y="338"/>
                  </a:cubicBezTo>
                  <a:cubicBezTo>
                    <a:pt x="1350" y="338"/>
                    <a:pt x="1350" y="338"/>
                    <a:pt x="1350" y="325"/>
                  </a:cubicBezTo>
                  <a:cubicBezTo>
                    <a:pt x="1337" y="325"/>
                    <a:pt x="1324" y="312"/>
                    <a:pt x="1337" y="286"/>
                  </a:cubicBezTo>
                  <a:lnTo>
                    <a:pt x="1337" y="286"/>
                  </a:lnTo>
                  <a:cubicBezTo>
                    <a:pt x="1337" y="286"/>
                    <a:pt x="1337" y="286"/>
                    <a:pt x="1324" y="299"/>
                  </a:cubicBezTo>
                  <a:cubicBezTo>
                    <a:pt x="1315" y="299"/>
                    <a:pt x="1306" y="305"/>
                    <a:pt x="1305" y="305"/>
                  </a:cubicBezTo>
                  <a:cubicBezTo>
                    <a:pt x="1305" y="305"/>
                    <a:pt x="1306" y="303"/>
                    <a:pt x="1311" y="299"/>
                  </a:cubicBezTo>
                  <a:cubicBezTo>
                    <a:pt x="1317" y="293"/>
                    <a:pt x="1321" y="289"/>
                    <a:pt x="1319" y="289"/>
                  </a:cubicBezTo>
                  <a:cubicBezTo>
                    <a:pt x="1317" y="289"/>
                    <a:pt x="1311" y="293"/>
                    <a:pt x="1298" y="299"/>
                  </a:cubicBezTo>
                  <a:cubicBezTo>
                    <a:pt x="1298" y="299"/>
                    <a:pt x="1285" y="299"/>
                    <a:pt x="1298" y="286"/>
                  </a:cubicBezTo>
                  <a:cubicBezTo>
                    <a:pt x="1311" y="273"/>
                    <a:pt x="1311" y="273"/>
                    <a:pt x="1311" y="273"/>
                  </a:cubicBezTo>
                  <a:cubicBezTo>
                    <a:pt x="1298" y="273"/>
                    <a:pt x="1285" y="260"/>
                    <a:pt x="1259" y="247"/>
                  </a:cubicBezTo>
                  <a:cubicBezTo>
                    <a:pt x="1249" y="228"/>
                    <a:pt x="1240" y="216"/>
                    <a:pt x="1230" y="216"/>
                  </a:cubicBezTo>
                  <a:cubicBezTo>
                    <a:pt x="1227" y="216"/>
                    <a:pt x="1223" y="218"/>
                    <a:pt x="1220" y="221"/>
                  </a:cubicBezTo>
                  <a:cubicBezTo>
                    <a:pt x="1220" y="208"/>
                    <a:pt x="1220" y="208"/>
                    <a:pt x="1207" y="195"/>
                  </a:cubicBezTo>
                  <a:cubicBezTo>
                    <a:pt x="1207" y="195"/>
                    <a:pt x="1207" y="195"/>
                    <a:pt x="1220" y="183"/>
                  </a:cubicBezTo>
                  <a:lnTo>
                    <a:pt x="1220" y="183"/>
                  </a:lnTo>
                  <a:cubicBezTo>
                    <a:pt x="1207" y="195"/>
                    <a:pt x="1207" y="195"/>
                    <a:pt x="1194" y="195"/>
                  </a:cubicBezTo>
                  <a:cubicBezTo>
                    <a:pt x="1207" y="182"/>
                    <a:pt x="1207" y="182"/>
                    <a:pt x="1194" y="182"/>
                  </a:cubicBezTo>
                  <a:cubicBezTo>
                    <a:pt x="1194" y="178"/>
                    <a:pt x="1194" y="173"/>
                    <a:pt x="1194" y="169"/>
                  </a:cubicBezTo>
                  <a:cubicBezTo>
                    <a:pt x="1188" y="176"/>
                    <a:pt x="1181" y="176"/>
                    <a:pt x="1176" y="176"/>
                  </a:cubicBezTo>
                  <a:cubicBezTo>
                    <a:pt x="1171" y="176"/>
                    <a:pt x="1168" y="176"/>
                    <a:pt x="1168" y="182"/>
                  </a:cubicBezTo>
                  <a:cubicBezTo>
                    <a:pt x="1155" y="182"/>
                    <a:pt x="1155" y="182"/>
                    <a:pt x="1168" y="169"/>
                  </a:cubicBezTo>
                  <a:cubicBezTo>
                    <a:pt x="1168" y="156"/>
                    <a:pt x="1142" y="156"/>
                    <a:pt x="1129" y="156"/>
                  </a:cubicBezTo>
                  <a:cubicBezTo>
                    <a:pt x="1129" y="143"/>
                    <a:pt x="1129" y="143"/>
                    <a:pt x="1129" y="143"/>
                  </a:cubicBezTo>
                  <a:cubicBezTo>
                    <a:pt x="1125" y="147"/>
                    <a:pt x="1123" y="149"/>
                    <a:pt x="1121" y="149"/>
                  </a:cubicBezTo>
                  <a:cubicBezTo>
                    <a:pt x="1117" y="149"/>
                    <a:pt x="1120" y="140"/>
                    <a:pt x="1129" y="130"/>
                  </a:cubicBezTo>
                  <a:cubicBezTo>
                    <a:pt x="1142" y="117"/>
                    <a:pt x="1129" y="117"/>
                    <a:pt x="1129" y="104"/>
                  </a:cubicBezTo>
                  <a:cubicBezTo>
                    <a:pt x="1123" y="111"/>
                    <a:pt x="1116" y="114"/>
                    <a:pt x="1110" y="114"/>
                  </a:cubicBezTo>
                  <a:cubicBezTo>
                    <a:pt x="1103" y="114"/>
                    <a:pt x="1097" y="111"/>
                    <a:pt x="1090" y="104"/>
                  </a:cubicBezTo>
                  <a:cubicBezTo>
                    <a:pt x="1083" y="101"/>
                    <a:pt x="1077" y="99"/>
                    <a:pt x="1072" y="99"/>
                  </a:cubicBezTo>
                  <a:cubicBezTo>
                    <a:pt x="1057" y="99"/>
                    <a:pt x="1048" y="111"/>
                    <a:pt x="1038" y="130"/>
                  </a:cubicBezTo>
                  <a:cubicBezTo>
                    <a:pt x="1038" y="117"/>
                    <a:pt x="1051" y="91"/>
                    <a:pt x="1051" y="91"/>
                  </a:cubicBezTo>
                  <a:cubicBezTo>
                    <a:pt x="1048" y="88"/>
                    <a:pt x="1045" y="86"/>
                    <a:pt x="1043" y="86"/>
                  </a:cubicBezTo>
                  <a:cubicBezTo>
                    <a:pt x="1038" y="86"/>
                    <a:pt x="1038" y="95"/>
                    <a:pt x="1038" y="104"/>
                  </a:cubicBezTo>
                  <a:cubicBezTo>
                    <a:pt x="1032" y="111"/>
                    <a:pt x="1029" y="114"/>
                    <a:pt x="1027" y="114"/>
                  </a:cubicBezTo>
                  <a:cubicBezTo>
                    <a:pt x="1025" y="114"/>
                    <a:pt x="1025" y="111"/>
                    <a:pt x="1025" y="104"/>
                  </a:cubicBezTo>
                  <a:cubicBezTo>
                    <a:pt x="1019" y="98"/>
                    <a:pt x="1016" y="95"/>
                    <a:pt x="1012" y="95"/>
                  </a:cubicBezTo>
                  <a:cubicBezTo>
                    <a:pt x="1009" y="95"/>
                    <a:pt x="1006" y="98"/>
                    <a:pt x="999" y="104"/>
                  </a:cubicBezTo>
                  <a:cubicBezTo>
                    <a:pt x="999" y="91"/>
                    <a:pt x="999" y="91"/>
                    <a:pt x="999" y="78"/>
                  </a:cubicBezTo>
                  <a:cubicBezTo>
                    <a:pt x="987" y="78"/>
                    <a:pt x="987" y="78"/>
                    <a:pt x="987" y="91"/>
                  </a:cubicBezTo>
                  <a:cubicBezTo>
                    <a:pt x="987" y="98"/>
                    <a:pt x="983" y="101"/>
                    <a:pt x="980" y="101"/>
                  </a:cubicBezTo>
                  <a:cubicBezTo>
                    <a:pt x="977" y="101"/>
                    <a:pt x="974" y="98"/>
                    <a:pt x="974" y="91"/>
                  </a:cubicBezTo>
                  <a:cubicBezTo>
                    <a:pt x="983" y="72"/>
                    <a:pt x="979" y="60"/>
                    <a:pt x="971" y="60"/>
                  </a:cubicBezTo>
                  <a:cubicBezTo>
                    <a:pt x="968" y="60"/>
                    <a:pt x="964" y="62"/>
                    <a:pt x="961" y="66"/>
                  </a:cubicBezTo>
                  <a:cubicBezTo>
                    <a:pt x="961" y="78"/>
                    <a:pt x="961" y="78"/>
                    <a:pt x="948" y="78"/>
                  </a:cubicBezTo>
                  <a:cubicBezTo>
                    <a:pt x="948" y="78"/>
                    <a:pt x="948" y="78"/>
                    <a:pt x="935" y="91"/>
                  </a:cubicBezTo>
                  <a:lnTo>
                    <a:pt x="922" y="91"/>
                  </a:lnTo>
                  <a:cubicBezTo>
                    <a:pt x="922" y="91"/>
                    <a:pt x="935" y="78"/>
                    <a:pt x="935" y="78"/>
                  </a:cubicBezTo>
                  <a:lnTo>
                    <a:pt x="935" y="66"/>
                  </a:lnTo>
                  <a:cubicBezTo>
                    <a:pt x="928" y="59"/>
                    <a:pt x="925" y="56"/>
                    <a:pt x="922" y="56"/>
                  </a:cubicBezTo>
                  <a:cubicBezTo>
                    <a:pt x="918" y="56"/>
                    <a:pt x="915" y="59"/>
                    <a:pt x="909" y="66"/>
                  </a:cubicBezTo>
                  <a:cubicBezTo>
                    <a:pt x="909" y="61"/>
                    <a:pt x="909" y="56"/>
                    <a:pt x="909" y="53"/>
                  </a:cubicBezTo>
                  <a:cubicBezTo>
                    <a:pt x="903" y="64"/>
                    <a:pt x="900" y="68"/>
                    <a:pt x="898" y="68"/>
                  </a:cubicBezTo>
                  <a:cubicBezTo>
                    <a:pt x="896" y="68"/>
                    <a:pt x="896" y="60"/>
                    <a:pt x="896" y="53"/>
                  </a:cubicBezTo>
                  <a:cubicBezTo>
                    <a:pt x="903" y="37"/>
                    <a:pt x="906" y="31"/>
                    <a:pt x="903" y="31"/>
                  </a:cubicBezTo>
                  <a:cubicBezTo>
                    <a:pt x="900" y="31"/>
                    <a:pt x="893" y="34"/>
                    <a:pt x="883" y="40"/>
                  </a:cubicBezTo>
                  <a:cubicBezTo>
                    <a:pt x="870" y="40"/>
                    <a:pt x="857" y="53"/>
                    <a:pt x="844" y="53"/>
                  </a:cubicBezTo>
                  <a:cubicBezTo>
                    <a:pt x="818" y="53"/>
                    <a:pt x="818" y="40"/>
                    <a:pt x="818" y="27"/>
                  </a:cubicBezTo>
                  <a:cubicBezTo>
                    <a:pt x="818" y="21"/>
                    <a:pt x="818" y="17"/>
                    <a:pt x="818" y="14"/>
                  </a:cubicBezTo>
                  <a:cubicBezTo>
                    <a:pt x="818" y="40"/>
                    <a:pt x="805" y="40"/>
                    <a:pt x="792" y="40"/>
                  </a:cubicBezTo>
                  <a:cubicBezTo>
                    <a:pt x="788" y="36"/>
                    <a:pt x="784" y="34"/>
                    <a:pt x="781" y="34"/>
                  </a:cubicBezTo>
                  <a:cubicBezTo>
                    <a:pt x="773" y="34"/>
                    <a:pt x="766" y="43"/>
                    <a:pt x="766" y="53"/>
                  </a:cubicBezTo>
                  <a:lnTo>
                    <a:pt x="779" y="53"/>
                  </a:lnTo>
                  <a:cubicBezTo>
                    <a:pt x="771" y="68"/>
                    <a:pt x="768" y="74"/>
                    <a:pt x="767" y="74"/>
                  </a:cubicBezTo>
                  <a:cubicBezTo>
                    <a:pt x="766" y="74"/>
                    <a:pt x="766" y="71"/>
                    <a:pt x="766" y="66"/>
                  </a:cubicBezTo>
                  <a:cubicBezTo>
                    <a:pt x="753" y="66"/>
                    <a:pt x="753" y="53"/>
                    <a:pt x="753" y="40"/>
                  </a:cubicBezTo>
                  <a:cubicBezTo>
                    <a:pt x="766" y="27"/>
                    <a:pt x="753" y="1"/>
                    <a:pt x="753" y="1"/>
                  </a:cubicBezTo>
                  <a:cubicBezTo>
                    <a:pt x="753" y="1"/>
                    <a:pt x="740" y="1"/>
                    <a:pt x="753" y="14"/>
                  </a:cubicBezTo>
                  <a:cubicBezTo>
                    <a:pt x="740" y="40"/>
                    <a:pt x="740" y="40"/>
                    <a:pt x="740" y="40"/>
                  </a:cubicBezTo>
                  <a:cubicBezTo>
                    <a:pt x="740" y="40"/>
                    <a:pt x="737" y="36"/>
                    <a:pt x="734" y="36"/>
                  </a:cubicBezTo>
                  <a:cubicBezTo>
                    <a:pt x="730" y="36"/>
                    <a:pt x="727" y="40"/>
                    <a:pt x="727" y="53"/>
                  </a:cubicBezTo>
                  <a:cubicBezTo>
                    <a:pt x="727" y="66"/>
                    <a:pt x="714" y="66"/>
                    <a:pt x="714" y="66"/>
                  </a:cubicBezTo>
                  <a:cubicBezTo>
                    <a:pt x="714" y="66"/>
                    <a:pt x="714" y="78"/>
                    <a:pt x="714" y="91"/>
                  </a:cubicBezTo>
                  <a:lnTo>
                    <a:pt x="701" y="91"/>
                  </a:lnTo>
                  <a:cubicBezTo>
                    <a:pt x="701" y="91"/>
                    <a:pt x="701" y="78"/>
                    <a:pt x="701" y="78"/>
                  </a:cubicBezTo>
                  <a:cubicBezTo>
                    <a:pt x="701" y="78"/>
                    <a:pt x="701" y="66"/>
                    <a:pt x="714" y="66"/>
                  </a:cubicBezTo>
                  <a:cubicBezTo>
                    <a:pt x="714" y="40"/>
                    <a:pt x="701" y="40"/>
                    <a:pt x="701" y="40"/>
                  </a:cubicBezTo>
                  <a:lnTo>
                    <a:pt x="701" y="27"/>
                  </a:lnTo>
                  <a:cubicBezTo>
                    <a:pt x="714" y="14"/>
                    <a:pt x="701" y="1"/>
                    <a:pt x="701" y="1"/>
                  </a:cubicBezTo>
                  <a:close/>
                  <a:moveTo>
                    <a:pt x="1038" y="1350"/>
                  </a:moveTo>
                  <a:cubicBezTo>
                    <a:pt x="1038" y="1350"/>
                    <a:pt x="1038" y="1363"/>
                    <a:pt x="1038" y="1376"/>
                  </a:cubicBezTo>
                  <a:cubicBezTo>
                    <a:pt x="1044" y="1381"/>
                    <a:pt x="1047" y="1384"/>
                    <a:pt x="1049" y="1384"/>
                  </a:cubicBezTo>
                  <a:cubicBezTo>
                    <a:pt x="1051" y="1384"/>
                    <a:pt x="1051" y="1378"/>
                    <a:pt x="1051" y="1363"/>
                  </a:cubicBezTo>
                  <a:cubicBezTo>
                    <a:pt x="1051" y="1350"/>
                    <a:pt x="1051" y="1350"/>
                    <a:pt x="1038" y="13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0"/>
            <p:cNvSpPr/>
            <p:nvPr/>
          </p:nvSpPr>
          <p:spPr>
            <a:xfrm>
              <a:off x="6323950" y="3739450"/>
              <a:ext cx="173400" cy="152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 name="Google Shape;200;p10"/>
          <p:cNvGrpSpPr/>
          <p:nvPr/>
        </p:nvGrpSpPr>
        <p:grpSpPr>
          <a:xfrm rot="-1464615">
            <a:off x="8019618" y="2540115"/>
            <a:ext cx="291319" cy="2158642"/>
            <a:chOff x="5378208" y="4887475"/>
            <a:chExt cx="225117" cy="1668093"/>
          </a:xfrm>
        </p:grpSpPr>
        <p:sp>
          <p:nvSpPr>
            <p:cNvPr id="201" name="Google Shape;201;p10"/>
            <p:cNvSpPr/>
            <p:nvPr/>
          </p:nvSpPr>
          <p:spPr>
            <a:xfrm>
              <a:off x="5517740" y="5202555"/>
              <a:ext cx="34725" cy="39150"/>
            </a:xfrm>
            <a:custGeom>
              <a:avLst/>
              <a:gdLst/>
              <a:ahLst/>
              <a:cxnLst/>
              <a:rect l="l" t="t" r="r" b="b"/>
              <a:pathLst>
                <a:path w="1389" h="1566" extrusionOk="0">
                  <a:moveTo>
                    <a:pt x="748" y="0"/>
                  </a:moveTo>
                  <a:cubicBezTo>
                    <a:pt x="747" y="0"/>
                    <a:pt x="747" y="5"/>
                    <a:pt x="751" y="14"/>
                  </a:cubicBezTo>
                  <a:lnTo>
                    <a:pt x="751" y="14"/>
                  </a:lnTo>
                  <a:cubicBezTo>
                    <a:pt x="750" y="4"/>
                    <a:pt x="748" y="0"/>
                    <a:pt x="748" y="0"/>
                  </a:cubicBezTo>
                  <a:close/>
                  <a:moveTo>
                    <a:pt x="636" y="17"/>
                  </a:moveTo>
                  <a:cubicBezTo>
                    <a:pt x="636" y="17"/>
                    <a:pt x="636" y="17"/>
                    <a:pt x="636" y="17"/>
                  </a:cubicBezTo>
                  <a:cubicBezTo>
                    <a:pt x="636" y="17"/>
                    <a:pt x="636" y="17"/>
                    <a:pt x="636" y="17"/>
                  </a:cubicBezTo>
                  <a:close/>
                  <a:moveTo>
                    <a:pt x="751" y="14"/>
                  </a:moveTo>
                  <a:lnTo>
                    <a:pt x="751" y="14"/>
                  </a:lnTo>
                  <a:cubicBezTo>
                    <a:pt x="752" y="18"/>
                    <a:pt x="752" y="23"/>
                    <a:pt x="753" y="30"/>
                  </a:cubicBezTo>
                  <a:lnTo>
                    <a:pt x="753" y="30"/>
                  </a:lnTo>
                  <a:cubicBezTo>
                    <a:pt x="753" y="26"/>
                    <a:pt x="753" y="22"/>
                    <a:pt x="753" y="17"/>
                  </a:cubicBezTo>
                  <a:cubicBezTo>
                    <a:pt x="752" y="16"/>
                    <a:pt x="752" y="15"/>
                    <a:pt x="751" y="14"/>
                  </a:cubicBezTo>
                  <a:close/>
                  <a:moveTo>
                    <a:pt x="766" y="147"/>
                  </a:moveTo>
                  <a:cubicBezTo>
                    <a:pt x="766" y="160"/>
                    <a:pt x="763" y="167"/>
                    <a:pt x="761" y="167"/>
                  </a:cubicBezTo>
                  <a:cubicBezTo>
                    <a:pt x="760" y="167"/>
                    <a:pt x="760" y="160"/>
                    <a:pt x="766" y="147"/>
                  </a:cubicBezTo>
                  <a:close/>
                  <a:moveTo>
                    <a:pt x="1025" y="173"/>
                  </a:moveTo>
                  <a:lnTo>
                    <a:pt x="1025" y="173"/>
                  </a:lnTo>
                  <a:cubicBezTo>
                    <a:pt x="1020" y="184"/>
                    <a:pt x="1017" y="188"/>
                    <a:pt x="1016" y="188"/>
                  </a:cubicBezTo>
                  <a:cubicBezTo>
                    <a:pt x="1015" y="188"/>
                    <a:pt x="1018" y="181"/>
                    <a:pt x="1025" y="173"/>
                  </a:cubicBezTo>
                  <a:close/>
                  <a:moveTo>
                    <a:pt x="675" y="147"/>
                  </a:moveTo>
                  <a:cubicBezTo>
                    <a:pt x="675" y="147"/>
                    <a:pt x="675" y="173"/>
                    <a:pt x="688" y="199"/>
                  </a:cubicBezTo>
                  <a:lnTo>
                    <a:pt x="675" y="199"/>
                  </a:lnTo>
                  <a:cubicBezTo>
                    <a:pt x="675" y="199"/>
                    <a:pt x="675" y="173"/>
                    <a:pt x="675" y="173"/>
                  </a:cubicBezTo>
                  <a:cubicBezTo>
                    <a:pt x="675" y="173"/>
                    <a:pt x="675" y="147"/>
                    <a:pt x="675" y="147"/>
                  </a:cubicBezTo>
                  <a:close/>
                  <a:moveTo>
                    <a:pt x="536" y="175"/>
                  </a:moveTo>
                  <a:cubicBezTo>
                    <a:pt x="538" y="175"/>
                    <a:pt x="541" y="177"/>
                    <a:pt x="546" y="186"/>
                  </a:cubicBezTo>
                  <a:lnTo>
                    <a:pt x="546" y="208"/>
                  </a:lnTo>
                  <a:lnTo>
                    <a:pt x="546" y="208"/>
                  </a:lnTo>
                  <a:cubicBezTo>
                    <a:pt x="542" y="203"/>
                    <a:pt x="537" y="195"/>
                    <a:pt x="533" y="186"/>
                  </a:cubicBezTo>
                  <a:cubicBezTo>
                    <a:pt x="533" y="186"/>
                    <a:pt x="533" y="175"/>
                    <a:pt x="536" y="175"/>
                  </a:cubicBezTo>
                  <a:close/>
                  <a:moveTo>
                    <a:pt x="815" y="278"/>
                  </a:moveTo>
                  <a:lnTo>
                    <a:pt x="815" y="278"/>
                  </a:lnTo>
                  <a:cubicBezTo>
                    <a:pt x="815" y="278"/>
                    <a:pt x="812" y="289"/>
                    <a:pt x="805" y="303"/>
                  </a:cubicBezTo>
                  <a:cubicBezTo>
                    <a:pt x="811" y="285"/>
                    <a:pt x="814" y="278"/>
                    <a:pt x="815" y="278"/>
                  </a:cubicBezTo>
                  <a:close/>
                  <a:moveTo>
                    <a:pt x="805" y="290"/>
                  </a:moveTo>
                  <a:cubicBezTo>
                    <a:pt x="805" y="316"/>
                    <a:pt x="792" y="316"/>
                    <a:pt x="792" y="316"/>
                  </a:cubicBezTo>
                  <a:cubicBezTo>
                    <a:pt x="792" y="316"/>
                    <a:pt x="792" y="316"/>
                    <a:pt x="805" y="290"/>
                  </a:cubicBezTo>
                  <a:close/>
                  <a:moveTo>
                    <a:pt x="1103" y="277"/>
                  </a:moveTo>
                  <a:lnTo>
                    <a:pt x="1103" y="290"/>
                  </a:lnTo>
                  <a:cubicBezTo>
                    <a:pt x="1090" y="303"/>
                    <a:pt x="1077" y="316"/>
                    <a:pt x="1077" y="316"/>
                  </a:cubicBezTo>
                  <a:lnTo>
                    <a:pt x="1064" y="316"/>
                  </a:lnTo>
                  <a:cubicBezTo>
                    <a:pt x="1090" y="303"/>
                    <a:pt x="1103" y="277"/>
                    <a:pt x="1103" y="277"/>
                  </a:cubicBezTo>
                  <a:close/>
                  <a:moveTo>
                    <a:pt x="910" y="306"/>
                  </a:moveTo>
                  <a:cubicBezTo>
                    <a:pt x="910" y="306"/>
                    <a:pt x="907" y="312"/>
                    <a:pt x="900" y="323"/>
                  </a:cubicBezTo>
                  <a:lnTo>
                    <a:pt x="900" y="323"/>
                  </a:lnTo>
                  <a:cubicBezTo>
                    <a:pt x="906" y="312"/>
                    <a:pt x="910" y="306"/>
                    <a:pt x="910" y="306"/>
                  </a:cubicBezTo>
                  <a:close/>
                  <a:moveTo>
                    <a:pt x="610" y="303"/>
                  </a:moveTo>
                  <a:lnTo>
                    <a:pt x="610" y="328"/>
                  </a:lnTo>
                  <a:lnTo>
                    <a:pt x="610" y="328"/>
                  </a:lnTo>
                  <a:cubicBezTo>
                    <a:pt x="604" y="313"/>
                    <a:pt x="602" y="303"/>
                    <a:pt x="610" y="303"/>
                  </a:cubicBezTo>
                  <a:close/>
                  <a:moveTo>
                    <a:pt x="779" y="277"/>
                  </a:moveTo>
                  <a:lnTo>
                    <a:pt x="779" y="303"/>
                  </a:lnTo>
                  <a:lnTo>
                    <a:pt x="766" y="329"/>
                  </a:lnTo>
                  <a:cubicBezTo>
                    <a:pt x="766" y="303"/>
                    <a:pt x="779" y="277"/>
                    <a:pt x="779" y="277"/>
                  </a:cubicBezTo>
                  <a:close/>
                  <a:moveTo>
                    <a:pt x="481" y="303"/>
                  </a:moveTo>
                  <a:lnTo>
                    <a:pt x="481" y="303"/>
                  </a:lnTo>
                  <a:cubicBezTo>
                    <a:pt x="481" y="303"/>
                    <a:pt x="491" y="319"/>
                    <a:pt x="502" y="337"/>
                  </a:cubicBezTo>
                  <a:lnTo>
                    <a:pt x="502" y="337"/>
                  </a:lnTo>
                  <a:cubicBezTo>
                    <a:pt x="491" y="323"/>
                    <a:pt x="481" y="303"/>
                    <a:pt x="481" y="303"/>
                  </a:cubicBezTo>
                  <a:close/>
                  <a:moveTo>
                    <a:pt x="727" y="316"/>
                  </a:moveTo>
                  <a:cubicBezTo>
                    <a:pt x="718" y="334"/>
                    <a:pt x="715" y="352"/>
                    <a:pt x="719" y="352"/>
                  </a:cubicBezTo>
                  <a:cubicBezTo>
                    <a:pt x="721" y="352"/>
                    <a:pt x="723" y="349"/>
                    <a:pt x="727" y="342"/>
                  </a:cubicBezTo>
                  <a:cubicBezTo>
                    <a:pt x="727" y="342"/>
                    <a:pt x="727" y="342"/>
                    <a:pt x="727" y="316"/>
                  </a:cubicBezTo>
                  <a:close/>
                  <a:moveTo>
                    <a:pt x="899" y="355"/>
                  </a:moveTo>
                  <a:lnTo>
                    <a:pt x="899" y="355"/>
                  </a:lnTo>
                  <a:cubicBezTo>
                    <a:pt x="894" y="361"/>
                    <a:pt x="888" y="370"/>
                    <a:pt x="883" y="381"/>
                  </a:cubicBezTo>
                  <a:cubicBezTo>
                    <a:pt x="889" y="371"/>
                    <a:pt x="895" y="362"/>
                    <a:pt x="899" y="355"/>
                  </a:cubicBezTo>
                  <a:close/>
                  <a:moveTo>
                    <a:pt x="1207" y="388"/>
                  </a:moveTo>
                  <a:cubicBezTo>
                    <a:pt x="1214" y="388"/>
                    <a:pt x="1220" y="394"/>
                    <a:pt x="1220" y="394"/>
                  </a:cubicBezTo>
                  <a:cubicBezTo>
                    <a:pt x="1194" y="420"/>
                    <a:pt x="1168" y="420"/>
                    <a:pt x="1168" y="420"/>
                  </a:cubicBezTo>
                  <a:cubicBezTo>
                    <a:pt x="1168" y="407"/>
                    <a:pt x="1168" y="407"/>
                    <a:pt x="1194" y="394"/>
                  </a:cubicBezTo>
                  <a:cubicBezTo>
                    <a:pt x="1198" y="389"/>
                    <a:pt x="1203" y="388"/>
                    <a:pt x="1207" y="388"/>
                  </a:cubicBezTo>
                  <a:close/>
                  <a:moveTo>
                    <a:pt x="1272" y="640"/>
                  </a:moveTo>
                  <a:lnTo>
                    <a:pt x="1246" y="653"/>
                  </a:lnTo>
                  <a:lnTo>
                    <a:pt x="1220" y="640"/>
                  </a:lnTo>
                  <a:close/>
                  <a:moveTo>
                    <a:pt x="356" y="686"/>
                  </a:moveTo>
                  <a:cubicBezTo>
                    <a:pt x="361" y="686"/>
                    <a:pt x="364" y="688"/>
                    <a:pt x="364" y="692"/>
                  </a:cubicBezTo>
                  <a:lnTo>
                    <a:pt x="312" y="692"/>
                  </a:lnTo>
                  <a:cubicBezTo>
                    <a:pt x="329" y="692"/>
                    <a:pt x="347" y="686"/>
                    <a:pt x="356" y="686"/>
                  </a:cubicBezTo>
                  <a:close/>
                  <a:moveTo>
                    <a:pt x="472" y="751"/>
                  </a:moveTo>
                  <a:cubicBezTo>
                    <a:pt x="469" y="751"/>
                    <a:pt x="463" y="752"/>
                    <a:pt x="455" y="757"/>
                  </a:cubicBezTo>
                  <a:cubicBezTo>
                    <a:pt x="472" y="757"/>
                    <a:pt x="478" y="751"/>
                    <a:pt x="472" y="751"/>
                  </a:cubicBezTo>
                  <a:close/>
                  <a:moveTo>
                    <a:pt x="1246" y="744"/>
                  </a:moveTo>
                  <a:cubicBezTo>
                    <a:pt x="1272" y="757"/>
                    <a:pt x="1298" y="757"/>
                    <a:pt x="1298" y="757"/>
                  </a:cubicBezTo>
                  <a:cubicBezTo>
                    <a:pt x="1298" y="761"/>
                    <a:pt x="1293" y="762"/>
                    <a:pt x="1286" y="762"/>
                  </a:cubicBezTo>
                  <a:cubicBezTo>
                    <a:pt x="1270" y="762"/>
                    <a:pt x="1238" y="753"/>
                    <a:pt x="1220" y="744"/>
                  </a:cubicBezTo>
                  <a:close/>
                  <a:moveTo>
                    <a:pt x="507" y="770"/>
                  </a:moveTo>
                  <a:lnTo>
                    <a:pt x="468" y="796"/>
                  </a:lnTo>
                  <a:cubicBezTo>
                    <a:pt x="468" y="796"/>
                    <a:pt x="494" y="783"/>
                    <a:pt x="507" y="770"/>
                  </a:cubicBezTo>
                  <a:close/>
                  <a:moveTo>
                    <a:pt x="818" y="770"/>
                  </a:moveTo>
                  <a:cubicBezTo>
                    <a:pt x="818" y="783"/>
                    <a:pt x="818" y="783"/>
                    <a:pt x="831" y="796"/>
                  </a:cubicBezTo>
                  <a:cubicBezTo>
                    <a:pt x="818" y="770"/>
                    <a:pt x="818" y="770"/>
                    <a:pt x="818" y="770"/>
                  </a:cubicBezTo>
                  <a:close/>
                  <a:moveTo>
                    <a:pt x="286" y="783"/>
                  </a:moveTo>
                  <a:cubicBezTo>
                    <a:pt x="249" y="790"/>
                    <a:pt x="233" y="798"/>
                    <a:pt x="239" y="798"/>
                  </a:cubicBezTo>
                  <a:cubicBezTo>
                    <a:pt x="243" y="798"/>
                    <a:pt x="259" y="794"/>
                    <a:pt x="286" y="783"/>
                  </a:cubicBezTo>
                  <a:close/>
                  <a:moveTo>
                    <a:pt x="403" y="796"/>
                  </a:moveTo>
                  <a:cubicBezTo>
                    <a:pt x="403" y="809"/>
                    <a:pt x="403" y="809"/>
                    <a:pt x="377" y="809"/>
                  </a:cubicBezTo>
                  <a:cubicBezTo>
                    <a:pt x="403" y="796"/>
                    <a:pt x="403" y="796"/>
                    <a:pt x="403" y="796"/>
                  </a:cubicBezTo>
                  <a:close/>
                  <a:moveTo>
                    <a:pt x="415" y="834"/>
                  </a:moveTo>
                  <a:cubicBezTo>
                    <a:pt x="414" y="835"/>
                    <a:pt x="413" y="836"/>
                    <a:pt x="412" y="837"/>
                  </a:cubicBezTo>
                  <a:lnTo>
                    <a:pt x="412" y="837"/>
                  </a:lnTo>
                  <a:cubicBezTo>
                    <a:pt x="416" y="835"/>
                    <a:pt x="416" y="835"/>
                    <a:pt x="416" y="835"/>
                  </a:cubicBezTo>
                  <a:cubicBezTo>
                    <a:pt x="415" y="834"/>
                    <a:pt x="415" y="834"/>
                    <a:pt x="415" y="834"/>
                  </a:cubicBezTo>
                  <a:close/>
                  <a:moveTo>
                    <a:pt x="1247" y="859"/>
                  </a:moveTo>
                  <a:cubicBezTo>
                    <a:pt x="1246" y="860"/>
                    <a:pt x="1246" y="861"/>
                    <a:pt x="1246" y="861"/>
                  </a:cubicBezTo>
                  <a:cubicBezTo>
                    <a:pt x="1254" y="864"/>
                    <a:pt x="1257" y="866"/>
                    <a:pt x="1257" y="866"/>
                  </a:cubicBezTo>
                  <a:cubicBezTo>
                    <a:pt x="1257" y="866"/>
                    <a:pt x="1253" y="863"/>
                    <a:pt x="1247" y="859"/>
                  </a:cubicBezTo>
                  <a:close/>
                  <a:moveTo>
                    <a:pt x="680" y="880"/>
                  </a:moveTo>
                  <a:cubicBezTo>
                    <a:pt x="678" y="880"/>
                    <a:pt x="675" y="887"/>
                    <a:pt x="675" y="899"/>
                  </a:cubicBezTo>
                  <a:cubicBezTo>
                    <a:pt x="682" y="887"/>
                    <a:pt x="682" y="880"/>
                    <a:pt x="680" y="880"/>
                  </a:cubicBezTo>
                  <a:close/>
                  <a:moveTo>
                    <a:pt x="818" y="907"/>
                  </a:moveTo>
                  <a:cubicBezTo>
                    <a:pt x="818" y="907"/>
                    <a:pt x="818" y="909"/>
                    <a:pt x="818" y="912"/>
                  </a:cubicBezTo>
                  <a:cubicBezTo>
                    <a:pt x="818" y="912"/>
                    <a:pt x="818" y="912"/>
                    <a:pt x="818" y="912"/>
                  </a:cubicBezTo>
                  <a:lnTo>
                    <a:pt x="818" y="912"/>
                  </a:lnTo>
                  <a:cubicBezTo>
                    <a:pt x="831" y="938"/>
                    <a:pt x="831" y="938"/>
                    <a:pt x="831" y="938"/>
                  </a:cubicBezTo>
                  <a:cubicBezTo>
                    <a:pt x="821" y="919"/>
                    <a:pt x="819" y="907"/>
                    <a:pt x="818" y="907"/>
                  </a:cubicBezTo>
                  <a:close/>
                  <a:moveTo>
                    <a:pt x="792" y="925"/>
                  </a:moveTo>
                  <a:cubicBezTo>
                    <a:pt x="798" y="938"/>
                    <a:pt x="798" y="945"/>
                    <a:pt x="797" y="945"/>
                  </a:cubicBezTo>
                  <a:cubicBezTo>
                    <a:pt x="795" y="945"/>
                    <a:pt x="792" y="938"/>
                    <a:pt x="792" y="925"/>
                  </a:cubicBezTo>
                  <a:close/>
                  <a:moveTo>
                    <a:pt x="53" y="925"/>
                  </a:moveTo>
                  <a:cubicBezTo>
                    <a:pt x="53" y="925"/>
                    <a:pt x="27" y="925"/>
                    <a:pt x="1" y="938"/>
                  </a:cubicBezTo>
                  <a:lnTo>
                    <a:pt x="1" y="951"/>
                  </a:lnTo>
                  <a:cubicBezTo>
                    <a:pt x="1" y="951"/>
                    <a:pt x="27" y="938"/>
                    <a:pt x="53" y="938"/>
                  </a:cubicBezTo>
                  <a:lnTo>
                    <a:pt x="53" y="925"/>
                  </a:lnTo>
                  <a:close/>
                  <a:moveTo>
                    <a:pt x="896" y="938"/>
                  </a:moveTo>
                  <a:cubicBezTo>
                    <a:pt x="901" y="949"/>
                    <a:pt x="902" y="953"/>
                    <a:pt x="901" y="953"/>
                  </a:cubicBezTo>
                  <a:cubicBezTo>
                    <a:pt x="900" y="953"/>
                    <a:pt x="896" y="946"/>
                    <a:pt x="896" y="938"/>
                  </a:cubicBezTo>
                  <a:close/>
                  <a:moveTo>
                    <a:pt x="273" y="951"/>
                  </a:moveTo>
                  <a:cubicBezTo>
                    <a:pt x="256" y="951"/>
                    <a:pt x="250" y="957"/>
                    <a:pt x="256" y="957"/>
                  </a:cubicBezTo>
                  <a:cubicBezTo>
                    <a:pt x="259" y="957"/>
                    <a:pt x="264" y="956"/>
                    <a:pt x="273" y="951"/>
                  </a:cubicBezTo>
                  <a:close/>
                  <a:moveTo>
                    <a:pt x="1025" y="964"/>
                  </a:moveTo>
                  <a:lnTo>
                    <a:pt x="1025" y="964"/>
                  </a:lnTo>
                  <a:cubicBezTo>
                    <a:pt x="1051" y="990"/>
                    <a:pt x="1064" y="1003"/>
                    <a:pt x="1064" y="1003"/>
                  </a:cubicBezTo>
                  <a:lnTo>
                    <a:pt x="1038" y="990"/>
                  </a:lnTo>
                  <a:lnTo>
                    <a:pt x="1025" y="964"/>
                  </a:lnTo>
                  <a:close/>
                  <a:moveTo>
                    <a:pt x="662" y="1003"/>
                  </a:moveTo>
                  <a:lnTo>
                    <a:pt x="649" y="1029"/>
                  </a:lnTo>
                  <a:cubicBezTo>
                    <a:pt x="649" y="1003"/>
                    <a:pt x="662" y="1003"/>
                    <a:pt x="662" y="1003"/>
                  </a:cubicBezTo>
                  <a:close/>
                  <a:moveTo>
                    <a:pt x="844" y="1029"/>
                  </a:moveTo>
                  <a:cubicBezTo>
                    <a:pt x="857" y="1029"/>
                    <a:pt x="857" y="1029"/>
                    <a:pt x="857" y="1042"/>
                  </a:cubicBezTo>
                  <a:lnTo>
                    <a:pt x="844" y="1029"/>
                  </a:lnTo>
                  <a:close/>
                  <a:moveTo>
                    <a:pt x="468" y="1029"/>
                  </a:moveTo>
                  <a:cubicBezTo>
                    <a:pt x="468" y="1029"/>
                    <a:pt x="455" y="1055"/>
                    <a:pt x="442" y="1068"/>
                  </a:cubicBezTo>
                  <a:lnTo>
                    <a:pt x="429" y="1068"/>
                  </a:lnTo>
                  <a:cubicBezTo>
                    <a:pt x="442" y="1042"/>
                    <a:pt x="468" y="1029"/>
                    <a:pt x="468" y="1029"/>
                  </a:cubicBezTo>
                  <a:close/>
                  <a:moveTo>
                    <a:pt x="737" y="986"/>
                  </a:moveTo>
                  <a:cubicBezTo>
                    <a:pt x="738" y="986"/>
                    <a:pt x="735" y="999"/>
                    <a:pt x="727" y="1029"/>
                  </a:cubicBezTo>
                  <a:cubicBezTo>
                    <a:pt x="727" y="1055"/>
                    <a:pt x="714" y="1081"/>
                    <a:pt x="714" y="1081"/>
                  </a:cubicBezTo>
                  <a:cubicBezTo>
                    <a:pt x="714" y="1068"/>
                    <a:pt x="727" y="1055"/>
                    <a:pt x="727" y="1003"/>
                  </a:cubicBezTo>
                  <a:cubicBezTo>
                    <a:pt x="732" y="992"/>
                    <a:pt x="736" y="986"/>
                    <a:pt x="737" y="986"/>
                  </a:cubicBezTo>
                  <a:close/>
                  <a:moveTo>
                    <a:pt x="820" y="1019"/>
                  </a:moveTo>
                  <a:cubicBezTo>
                    <a:pt x="824" y="1019"/>
                    <a:pt x="831" y="1043"/>
                    <a:pt x="831" y="1081"/>
                  </a:cubicBezTo>
                  <a:cubicBezTo>
                    <a:pt x="818" y="1055"/>
                    <a:pt x="818" y="1029"/>
                    <a:pt x="818" y="1029"/>
                  </a:cubicBezTo>
                  <a:cubicBezTo>
                    <a:pt x="818" y="1022"/>
                    <a:pt x="819" y="1019"/>
                    <a:pt x="820" y="1019"/>
                  </a:cubicBezTo>
                  <a:close/>
                  <a:moveTo>
                    <a:pt x="987" y="1055"/>
                  </a:moveTo>
                  <a:cubicBezTo>
                    <a:pt x="987" y="1055"/>
                    <a:pt x="999" y="1068"/>
                    <a:pt x="999" y="1068"/>
                  </a:cubicBezTo>
                  <a:cubicBezTo>
                    <a:pt x="1004" y="1078"/>
                    <a:pt x="1006" y="1080"/>
                    <a:pt x="1005" y="1080"/>
                  </a:cubicBezTo>
                  <a:cubicBezTo>
                    <a:pt x="1005" y="1080"/>
                    <a:pt x="1003" y="1077"/>
                    <a:pt x="1001" y="1077"/>
                  </a:cubicBezTo>
                  <a:cubicBezTo>
                    <a:pt x="1000" y="1077"/>
                    <a:pt x="999" y="1078"/>
                    <a:pt x="999" y="1081"/>
                  </a:cubicBezTo>
                  <a:cubicBezTo>
                    <a:pt x="987" y="1055"/>
                    <a:pt x="987" y="1055"/>
                    <a:pt x="987" y="1055"/>
                  </a:cubicBezTo>
                  <a:close/>
                  <a:moveTo>
                    <a:pt x="1103" y="1055"/>
                  </a:moveTo>
                  <a:lnTo>
                    <a:pt x="1116" y="1081"/>
                  </a:lnTo>
                  <a:cubicBezTo>
                    <a:pt x="1123" y="1085"/>
                    <a:pt x="1127" y="1086"/>
                    <a:pt x="1129" y="1086"/>
                  </a:cubicBezTo>
                  <a:cubicBezTo>
                    <a:pt x="1134" y="1086"/>
                    <a:pt x="1122" y="1074"/>
                    <a:pt x="1103" y="1055"/>
                  </a:cubicBezTo>
                  <a:close/>
                  <a:moveTo>
                    <a:pt x="922" y="1081"/>
                  </a:moveTo>
                  <a:lnTo>
                    <a:pt x="922" y="1081"/>
                  </a:lnTo>
                  <a:cubicBezTo>
                    <a:pt x="922" y="1081"/>
                    <a:pt x="935" y="1081"/>
                    <a:pt x="935" y="1094"/>
                  </a:cubicBezTo>
                  <a:cubicBezTo>
                    <a:pt x="935" y="1094"/>
                    <a:pt x="948" y="1120"/>
                    <a:pt x="948" y="1120"/>
                  </a:cubicBezTo>
                  <a:cubicBezTo>
                    <a:pt x="948" y="1120"/>
                    <a:pt x="935" y="1107"/>
                    <a:pt x="935" y="1107"/>
                  </a:cubicBezTo>
                  <a:cubicBezTo>
                    <a:pt x="922" y="1081"/>
                    <a:pt x="922" y="1081"/>
                    <a:pt x="922" y="1081"/>
                  </a:cubicBezTo>
                  <a:close/>
                  <a:moveTo>
                    <a:pt x="658" y="1045"/>
                  </a:moveTo>
                  <a:cubicBezTo>
                    <a:pt x="658" y="1045"/>
                    <a:pt x="655" y="1058"/>
                    <a:pt x="649" y="1081"/>
                  </a:cubicBezTo>
                  <a:cubicBezTo>
                    <a:pt x="649" y="1107"/>
                    <a:pt x="636" y="1133"/>
                    <a:pt x="623" y="1159"/>
                  </a:cubicBezTo>
                  <a:cubicBezTo>
                    <a:pt x="623" y="1146"/>
                    <a:pt x="610" y="1146"/>
                    <a:pt x="610" y="1146"/>
                  </a:cubicBezTo>
                  <a:cubicBezTo>
                    <a:pt x="610" y="1146"/>
                    <a:pt x="623" y="1120"/>
                    <a:pt x="636" y="1107"/>
                  </a:cubicBezTo>
                  <a:cubicBezTo>
                    <a:pt x="651" y="1064"/>
                    <a:pt x="657" y="1045"/>
                    <a:pt x="658" y="1045"/>
                  </a:cubicBezTo>
                  <a:close/>
                  <a:moveTo>
                    <a:pt x="818" y="1172"/>
                  </a:moveTo>
                  <a:lnTo>
                    <a:pt x="831" y="1198"/>
                  </a:lnTo>
                  <a:cubicBezTo>
                    <a:pt x="822" y="1198"/>
                    <a:pt x="819" y="1209"/>
                    <a:pt x="818" y="1209"/>
                  </a:cubicBezTo>
                  <a:cubicBezTo>
                    <a:pt x="818" y="1209"/>
                    <a:pt x="818" y="1206"/>
                    <a:pt x="818" y="1198"/>
                  </a:cubicBezTo>
                  <a:cubicBezTo>
                    <a:pt x="818" y="1198"/>
                    <a:pt x="818" y="1172"/>
                    <a:pt x="818" y="1172"/>
                  </a:cubicBezTo>
                  <a:close/>
                  <a:moveTo>
                    <a:pt x="688" y="17"/>
                  </a:moveTo>
                  <a:cubicBezTo>
                    <a:pt x="688" y="17"/>
                    <a:pt x="675" y="17"/>
                    <a:pt x="688" y="43"/>
                  </a:cubicBezTo>
                  <a:cubicBezTo>
                    <a:pt x="688" y="69"/>
                    <a:pt x="688" y="69"/>
                    <a:pt x="688" y="69"/>
                  </a:cubicBezTo>
                  <a:cubicBezTo>
                    <a:pt x="688" y="69"/>
                    <a:pt x="675" y="69"/>
                    <a:pt x="675" y="95"/>
                  </a:cubicBezTo>
                  <a:cubicBezTo>
                    <a:pt x="675" y="121"/>
                    <a:pt x="675" y="121"/>
                    <a:pt x="675" y="121"/>
                  </a:cubicBezTo>
                  <a:cubicBezTo>
                    <a:pt x="662" y="95"/>
                    <a:pt x="662" y="95"/>
                    <a:pt x="662" y="95"/>
                  </a:cubicBezTo>
                  <a:cubicBezTo>
                    <a:pt x="649" y="82"/>
                    <a:pt x="649" y="82"/>
                    <a:pt x="649" y="69"/>
                  </a:cubicBezTo>
                  <a:cubicBezTo>
                    <a:pt x="649" y="43"/>
                    <a:pt x="636" y="17"/>
                    <a:pt x="636" y="17"/>
                  </a:cubicBezTo>
                  <a:cubicBezTo>
                    <a:pt x="636" y="17"/>
                    <a:pt x="636" y="43"/>
                    <a:pt x="636" y="43"/>
                  </a:cubicBezTo>
                  <a:cubicBezTo>
                    <a:pt x="649" y="69"/>
                    <a:pt x="546" y="95"/>
                    <a:pt x="533" y="95"/>
                  </a:cubicBezTo>
                  <a:cubicBezTo>
                    <a:pt x="527" y="84"/>
                    <a:pt x="522" y="80"/>
                    <a:pt x="518" y="80"/>
                  </a:cubicBezTo>
                  <a:cubicBezTo>
                    <a:pt x="513" y="80"/>
                    <a:pt x="512" y="88"/>
                    <a:pt x="520" y="95"/>
                  </a:cubicBezTo>
                  <a:cubicBezTo>
                    <a:pt x="533" y="121"/>
                    <a:pt x="520" y="134"/>
                    <a:pt x="494" y="134"/>
                  </a:cubicBezTo>
                  <a:cubicBezTo>
                    <a:pt x="468" y="147"/>
                    <a:pt x="455" y="160"/>
                    <a:pt x="468" y="186"/>
                  </a:cubicBezTo>
                  <a:lnTo>
                    <a:pt x="455" y="186"/>
                  </a:lnTo>
                  <a:cubicBezTo>
                    <a:pt x="455" y="186"/>
                    <a:pt x="455" y="212"/>
                    <a:pt x="455" y="225"/>
                  </a:cubicBezTo>
                  <a:cubicBezTo>
                    <a:pt x="442" y="199"/>
                    <a:pt x="416" y="186"/>
                    <a:pt x="416" y="186"/>
                  </a:cubicBezTo>
                  <a:lnTo>
                    <a:pt x="416" y="186"/>
                  </a:lnTo>
                  <a:cubicBezTo>
                    <a:pt x="416" y="186"/>
                    <a:pt x="429" y="212"/>
                    <a:pt x="442" y="225"/>
                  </a:cubicBezTo>
                  <a:cubicBezTo>
                    <a:pt x="455" y="251"/>
                    <a:pt x="455" y="251"/>
                    <a:pt x="455" y="251"/>
                  </a:cubicBezTo>
                  <a:cubicBezTo>
                    <a:pt x="455" y="251"/>
                    <a:pt x="455" y="251"/>
                    <a:pt x="429" y="225"/>
                  </a:cubicBezTo>
                  <a:cubicBezTo>
                    <a:pt x="416" y="212"/>
                    <a:pt x="403" y="186"/>
                    <a:pt x="403" y="186"/>
                  </a:cubicBezTo>
                  <a:lnTo>
                    <a:pt x="403" y="199"/>
                  </a:lnTo>
                  <a:cubicBezTo>
                    <a:pt x="416" y="212"/>
                    <a:pt x="416" y="212"/>
                    <a:pt x="416" y="212"/>
                  </a:cubicBezTo>
                  <a:cubicBezTo>
                    <a:pt x="403" y="212"/>
                    <a:pt x="403" y="212"/>
                    <a:pt x="377" y="173"/>
                  </a:cubicBezTo>
                  <a:cubicBezTo>
                    <a:pt x="366" y="157"/>
                    <a:pt x="357" y="150"/>
                    <a:pt x="354" y="150"/>
                  </a:cubicBezTo>
                  <a:cubicBezTo>
                    <a:pt x="349" y="150"/>
                    <a:pt x="354" y="163"/>
                    <a:pt x="377" y="186"/>
                  </a:cubicBezTo>
                  <a:lnTo>
                    <a:pt x="377" y="212"/>
                  </a:lnTo>
                  <a:cubicBezTo>
                    <a:pt x="369" y="200"/>
                    <a:pt x="366" y="196"/>
                    <a:pt x="366" y="196"/>
                  </a:cubicBezTo>
                  <a:lnTo>
                    <a:pt x="366" y="196"/>
                  </a:lnTo>
                  <a:cubicBezTo>
                    <a:pt x="366" y="196"/>
                    <a:pt x="381" y="220"/>
                    <a:pt x="390" y="238"/>
                  </a:cubicBezTo>
                  <a:cubicBezTo>
                    <a:pt x="370" y="219"/>
                    <a:pt x="361" y="209"/>
                    <a:pt x="359" y="209"/>
                  </a:cubicBezTo>
                  <a:lnTo>
                    <a:pt x="359" y="209"/>
                  </a:lnTo>
                  <a:cubicBezTo>
                    <a:pt x="357" y="209"/>
                    <a:pt x="364" y="219"/>
                    <a:pt x="377" y="238"/>
                  </a:cubicBezTo>
                  <a:cubicBezTo>
                    <a:pt x="384" y="253"/>
                    <a:pt x="388" y="259"/>
                    <a:pt x="384" y="259"/>
                  </a:cubicBezTo>
                  <a:cubicBezTo>
                    <a:pt x="381" y="259"/>
                    <a:pt x="375" y="256"/>
                    <a:pt x="364" y="251"/>
                  </a:cubicBezTo>
                  <a:cubicBezTo>
                    <a:pt x="351" y="238"/>
                    <a:pt x="351" y="238"/>
                    <a:pt x="338" y="238"/>
                  </a:cubicBezTo>
                  <a:cubicBezTo>
                    <a:pt x="351" y="264"/>
                    <a:pt x="338" y="277"/>
                    <a:pt x="312" y="303"/>
                  </a:cubicBezTo>
                  <a:cubicBezTo>
                    <a:pt x="286" y="329"/>
                    <a:pt x="273" y="342"/>
                    <a:pt x="299" y="368"/>
                  </a:cubicBezTo>
                  <a:cubicBezTo>
                    <a:pt x="299" y="368"/>
                    <a:pt x="299" y="368"/>
                    <a:pt x="273" y="355"/>
                  </a:cubicBezTo>
                  <a:cubicBezTo>
                    <a:pt x="262" y="349"/>
                    <a:pt x="256" y="346"/>
                    <a:pt x="255" y="346"/>
                  </a:cubicBezTo>
                  <a:lnTo>
                    <a:pt x="255" y="346"/>
                  </a:lnTo>
                  <a:cubicBezTo>
                    <a:pt x="254" y="346"/>
                    <a:pt x="263" y="352"/>
                    <a:pt x="286" y="368"/>
                  </a:cubicBezTo>
                  <a:cubicBezTo>
                    <a:pt x="302" y="384"/>
                    <a:pt x="313" y="395"/>
                    <a:pt x="310" y="395"/>
                  </a:cubicBezTo>
                  <a:cubicBezTo>
                    <a:pt x="308" y="395"/>
                    <a:pt x="301" y="391"/>
                    <a:pt x="286" y="381"/>
                  </a:cubicBezTo>
                  <a:cubicBezTo>
                    <a:pt x="280" y="374"/>
                    <a:pt x="273" y="371"/>
                    <a:pt x="268" y="371"/>
                  </a:cubicBezTo>
                  <a:cubicBezTo>
                    <a:pt x="263" y="371"/>
                    <a:pt x="260" y="374"/>
                    <a:pt x="260" y="381"/>
                  </a:cubicBezTo>
                  <a:cubicBezTo>
                    <a:pt x="249" y="392"/>
                    <a:pt x="237" y="404"/>
                    <a:pt x="252" y="415"/>
                  </a:cubicBezTo>
                  <a:lnTo>
                    <a:pt x="252" y="415"/>
                  </a:lnTo>
                  <a:cubicBezTo>
                    <a:pt x="240" y="408"/>
                    <a:pt x="229" y="405"/>
                    <a:pt x="220" y="405"/>
                  </a:cubicBezTo>
                  <a:cubicBezTo>
                    <a:pt x="203" y="405"/>
                    <a:pt x="197" y="417"/>
                    <a:pt x="221" y="433"/>
                  </a:cubicBezTo>
                  <a:cubicBezTo>
                    <a:pt x="221" y="433"/>
                    <a:pt x="221" y="438"/>
                    <a:pt x="214" y="438"/>
                  </a:cubicBezTo>
                  <a:cubicBezTo>
                    <a:pt x="210" y="438"/>
                    <a:pt x="204" y="437"/>
                    <a:pt x="195" y="433"/>
                  </a:cubicBezTo>
                  <a:lnTo>
                    <a:pt x="195" y="433"/>
                  </a:lnTo>
                  <a:cubicBezTo>
                    <a:pt x="195" y="433"/>
                    <a:pt x="195" y="446"/>
                    <a:pt x="208" y="458"/>
                  </a:cubicBezTo>
                  <a:cubicBezTo>
                    <a:pt x="208" y="458"/>
                    <a:pt x="208" y="471"/>
                    <a:pt x="208" y="484"/>
                  </a:cubicBezTo>
                  <a:cubicBezTo>
                    <a:pt x="195" y="497"/>
                    <a:pt x="221" y="510"/>
                    <a:pt x="221" y="510"/>
                  </a:cubicBezTo>
                  <a:cubicBezTo>
                    <a:pt x="216" y="508"/>
                    <a:pt x="212" y="507"/>
                    <a:pt x="208" y="507"/>
                  </a:cubicBezTo>
                  <a:cubicBezTo>
                    <a:pt x="191" y="507"/>
                    <a:pt x="182" y="528"/>
                    <a:pt x="182" y="549"/>
                  </a:cubicBezTo>
                  <a:cubicBezTo>
                    <a:pt x="169" y="575"/>
                    <a:pt x="169" y="601"/>
                    <a:pt x="143" y="601"/>
                  </a:cubicBezTo>
                  <a:cubicBezTo>
                    <a:pt x="143" y="601"/>
                    <a:pt x="143" y="601"/>
                    <a:pt x="169" y="614"/>
                  </a:cubicBezTo>
                  <a:cubicBezTo>
                    <a:pt x="221" y="614"/>
                    <a:pt x="221" y="627"/>
                    <a:pt x="195" y="627"/>
                  </a:cubicBezTo>
                  <a:cubicBezTo>
                    <a:pt x="143" y="627"/>
                    <a:pt x="143" y="640"/>
                    <a:pt x="182" y="640"/>
                  </a:cubicBezTo>
                  <a:lnTo>
                    <a:pt x="156" y="640"/>
                  </a:lnTo>
                  <a:cubicBezTo>
                    <a:pt x="117" y="640"/>
                    <a:pt x="130" y="666"/>
                    <a:pt x="182" y="666"/>
                  </a:cubicBezTo>
                  <a:cubicBezTo>
                    <a:pt x="156" y="666"/>
                    <a:pt x="130" y="666"/>
                    <a:pt x="156" y="679"/>
                  </a:cubicBezTo>
                  <a:lnTo>
                    <a:pt x="105" y="679"/>
                  </a:lnTo>
                  <a:cubicBezTo>
                    <a:pt x="92" y="679"/>
                    <a:pt x="66" y="679"/>
                    <a:pt x="66" y="692"/>
                  </a:cubicBezTo>
                  <a:lnTo>
                    <a:pt x="105" y="692"/>
                  </a:lnTo>
                  <a:cubicBezTo>
                    <a:pt x="105" y="692"/>
                    <a:pt x="105" y="705"/>
                    <a:pt x="130" y="705"/>
                  </a:cubicBezTo>
                  <a:lnTo>
                    <a:pt x="286" y="705"/>
                  </a:lnTo>
                  <a:cubicBezTo>
                    <a:pt x="325" y="692"/>
                    <a:pt x="351" y="692"/>
                    <a:pt x="377" y="692"/>
                  </a:cubicBezTo>
                  <a:cubicBezTo>
                    <a:pt x="403" y="679"/>
                    <a:pt x="429" y="666"/>
                    <a:pt x="377" y="666"/>
                  </a:cubicBezTo>
                  <a:cubicBezTo>
                    <a:pt x="403" y="666"/>
                    <a:pt x="403" y="653"/>
                    <a:pt x="403" y="640"/>
                  </a:cubicBezTo>
                  <a:cubicBezTo>
                    <a:pt x="416" y="627"/>
                    <a:pt x="416" y="627"/>
                    <a:pt x="442" y="627"/>
                  </a:cubicBezTo>
                  <a:lnTo>
                    <a:pt x="468" y="627"/>
                  </a:lnTo>
                  <a:cubicBezTo>
                    <a:pt x="442" y="627"/>
                    <a:pt x="442" y="614"/>
                    <a:pt x="442" y="601"/>
                  </a:cubicBezTo>
                  <a:cubicBezTo>
                    <a:pt x="455" y="588"/>
                    <a:pt x="455" y="575"/>
                    <a:pt x="442" y="562"/>
                  </a:cubicBezTo>
                  <a:lnTo>
                    <a:pt x="468" y="562"/>
                  </a:lnTo>
                  <a:cubicBezTo>
                    <a:pt x="442" y="549"/>
                    <a:pt x="442" y="536"/>
                    <a:pt x="442" y="536"/>
                  </a:cubicBezTo>
                  <a:lnTo>
                    <a:pt x="442" y="536"/>
                  </a:lnTo>
                  <a:cubicBezTo>
                    <a:pt x="468" y="549"/>
                    <a:pt x="468" y="549"/>
                    <a:pt x="468" y="549"/>
                  </a:cubicBezTo>
                  <a:cubicBezTo>
                    <a:pt x="481" y="549"/>
                    <a:pt x="481" y="536"/>
                    <a:pt x="455" y="536"/>
                  </a:cubicBezTo>
                  <a:cubicBezTo>
                    <a:pt x="455" y="527"/>
                    <a:pt x="461" y="518"/>
                    <a:pt x="474" y="518"/>
                  </a:cubicBezTo>
                  <a:cubicBezTo>
                    <a:pt x="480" y="518"/>
                    <a:pt x="486" y="520"/>
                    <a:pt x="494" y="523"/>
                  </a:cubicBezTo>
                  <a:cubicBezTo>
                    <a:pt x="488" y="518"/>
                    <a:pt x="479" y="509"/>
                    <a:pt x="468" y="497"/>
                  </a:cubicBezTo>
                  <a:cubicBezTo>
                    <a:pt x="455" y="485"/>
                    <a:pt x="429" y="472"/>
                    <a:pt x="429" y="471"/>
                  </a:cubicBezTo>
                  <a:lnTo>
                    <a:pt x="429" y="471"/>
                  </a:lnTo>
                  <a:lnTo>
                    <a:pt x="481" y="497"/>
                  </a:lnTo>
                  <a:cubicBezTo>
                    <a:pt x="494" y="510"/>
                    <a:pt x="494" y="510"/>
                    <a:pt x="494" y="510"/>
                  </a:cubicBezTo>
                  <a:lnTo>
                    <a:pt x="507" y="510"/>
                  </a:lnTo>
                  <a:cubicBezTo>
                    <a:pt x="481" y="497"/>
                    <a:pt x="494" y="484"/>
                    <a:pt x="494" y="471"/>
                  </a:cubicBezTo>
                  <a:cubicBezTo>
                    <a:pt x="520" y="458"/>
                    <a:pt x="520" y="446"/>
                    <a:pt x="507" y="433"/>
                  </a:cubicBezTo>
                  <a:lnTo>
                    <a:pt x="507" y="433"/>
                  </a:lnTo>
                  <a:cubicBezTo>
                    <a:pt x="542" y="454"/>
                    <a:pt x="558" y="464"/>
                    <a:pt x="563" y="464"/>
                  </a:cubicBezTo>
                  <a:cubicBezTo>
                    <a:pt x="568" y="464"/>
                    <a:pt x="564" y="457"/>
                    <a:pt x="558" y="446"/>
                  </a:cubicBezTo>
                  <a:cubicBezTo>
                    <a:pt x="558" y="446"/>
                    <a:pt x="533" y="433"/>
                    <a:pt x="520" y="420"/>
                  </a:cubicBezTo>
                  <a:cubicBezTo>
                    <a:pt x="498" y="398"/>
                    <a:pt x="489" y="389"/>
                    <a:pt x="491" y="389"/>
                  </a:cubicBezTo>
                  <a:lnTo>
                    <a:pt x="491" y="389"/>
                  </a:lnTo>
                  <a:cubicBezTo>
                    <a:pt x="492" y="389"/>
                    <a:pt x="502" y="395"/>
                    <a:pt x="520" y="407"/>
                  </a:cubicBezTo>
                  <a:cubicBezTo>
                    <a:pt x="531" y="418"/>
                    <a:pt x="540" y="423"/>
                    <a:pt x="546" y="423"/>
                  </a:cubicBezTo>
                  <a:cubicBezTo>
                    <a:pt x="562" y="423"/>
                    <a:pt x="560" y="395"/>
                    <a:pt x="533" y="368"/>
                  </a:cubicBezTo>
                  <a:lnTo>
                    <a:pt x="533" y="368"/>
                  </a:lnTo>
                  <a:cubicBezTo>
                    <a:pt x="538" y="373"/>
                    <a:pt x="546" y="381"/>
                    <a:pt x="558" y="394"/>
                  </a:cubicBezTo>
                  <a:cubicBezTo>
                    <a:pt x="571" y="407"/>
                    <a:pt x="571" y="407"/>
                    <a:pt x="584" y="407"/>
                  </a:cubicBezTo>
                  <a:cubicBezTo>
                    <a:pt x="584" y="394"/>
                    <a:pt x="584" y="394"/>
                    <a:pt x="584" y="394"/>
                  </a:cubicBezTo>
                  <a:cubicBezTo>
                    <a:pt x="573" y="376"/>
                    <a:pt x="572" y="369"/>
                    <a:pt x="575" y="369"/>
                  </a:cubicBezTo>
                  <a:cubicBezTo>
                    <a:pt x="579" y="369"/>
                    <a:pt x="590" y="379"/>
                    <a:pt x="597" y="394"/>
                  </a:cubicBezTo>
                  <a:cubicBezTo>
                    <a:pt x="610" y="407"/>
                    <a:pt x="610" y="407"/>
                    <a:pt x="610" y="407"/>
                  </a:cubicBezTo>
                  <a:cubicBezTo>
                    <a:pt x="605" y="389"/>
                    <a:pt x="607" y="382"/>
                    <a:pt x="611" y="382"/>
                  </a:cubicBezTo>
                  <a:cubicBezTo>
                    <a:pt x="616" y="382"/>
                    <a:pt x="623" y="392"/>
                    <a:pt x="623" y="407"/>
                  </a:cubicBezTo>
                  <a:lnTo>
                    <a:pt x="636" y="407"/>
                  </a:lnTo>
                  <a:cubicBezTo>
                    <a:pt x="623" y="381"/>
                    <a:pt x="623" y="381"/>
                    <a:pt x="623" y="381"/>
                  </a:cubicBezTo>
                  <a:cubicBezTo>
                    <a:pt x="636" y="381"/>
                    <a:pt x="636" y="368"/>
                    <a:pt x="623" y="355"/>
                  </a:cubicBezTo>
                  <a:cubicBezTo>
                    <a:pt x="620" y="348"/>
                    <a:pt x="616" y="341"/>
                    <a:pt x="613" y="335"/>
                  </a:cubicBezTo>
                  <a:lnTo>
                    <a:pt x="613" y="335"/>
                  </a:lnTo>
                  <a:cubicBezTo>
                    <a:pt x="620" y="346"/>
                    <a:pt x="626" y="350"/>
                    <a:pt x="631" y="350"/>
                  </a:cubicBezTo>
                  <a:cubicBezTo>
                    <a:pt x="634" y="350"/>
                    <a:pt x="636" y="347"/>
                    <a:pt x="636" y="342"/>
                  </a:cubicBezTo>
                  <a:cubicBezTo>
                    <a:pt x="649" y="342"/>
                    <a:pt x="649" y="342"/>
                    <a:pt x="662" y="368"/>
                  </a:cubicBezTo>
                  <a:lnTo>
                    <a:pt x="662" y="342"/>
                  </a:lnTo>
                  <a:cubicBezTo>
                    <a:pt x="669" y="355"/>
                    <a:pt x="672" y="361"/>
                    <a:pt x="674" y="361"/>
                  </a:cubicBezTo>
                  <a:cubicBezTo>
                    <a:pt x="675" y="361"/>
                    <a:pt x="675" y="355"/>
                    <a:pt x="675" y="342"/>
                  </a:cubicBezTo>
                  <a:cubicBezTo>
                    <a:pt x="681" y="366"/>
                    <a:pt x="684" y="376"/>
                    <a:pt x="686" y="376"/>
                  </a:cubicBezTo>
                  <a:cubicBezTo>
                    <a:pt x="688" y="376"/>
                    <a:pt x="688" y="363"/>
                    <a:pt x="688" y="342"/>
                  </a:cubicBezTo>
                  <a:cubicBezTo>
                    <a:pt x="688" y="368"/>
                    <a:pt x="688" y="368"/>
                    <a:pt x="688" y="368"/>
                  </a:cubicBezTo>
                  <a:cubicBezTo>
                    <a:pt x="688" y="355"/>
                    <a:pt x="691" y="348"/>
                    <a:pt x="695" y="348"/>
                  </a:cubicBezTo>
                  <a:cubicBezTo>
                    <a:pt x="698" y="348"/>
                    <a:pt x="701" y="355"/>
                    <a:pt x="701" y="368"/>
                  </a:cubicBezTo>
                  <a:cubicBezTo>
                    <a:pt x="701" y="342"/>
                    <a:pt x="701" y="342"/>
                    <a:pt x="701" y="342"/>
                  </a:cubicBezTo>
                  <a:cubicBezTo>
                    <a:pt x="714" y="342"/>
                    <a:pt x="714" y="342"/>
                    <a:pt x="714" y="316"/>
                  </a:cubicBezTo>
                  <a:cubicBezTo>
                    <a:pt x="721" y="290"/>
                    <a:pt x="724" y="277"/>
                    <a:pt x="725" y="277"/>
                  </a:cubicBezTo>
                  <a:cubicBezTo>
                    <a:pt x="727" y="277"/>
                    <a:pt x="727" y="290"/>
                    <a:pt x="727" y="316"/>
                  </a:cubicBezTo>
                  <a:cubicBezTo>
                    <a:pt x="740" y="342"/>
                    <a:pt x="740" y="342"/>
                    <a:pt x="740" y="342"/>
                  </a:cubicBezTo>
                  <a:cubicBezTo>
                    <a:pt x="740" y="335"/>
                    <a:pt x="740" y="327"/>
                    <a:pt x="740" y="316"/>
                  </a:cubicBezTo>
                  <a:cubicBezTo>
                    <a:pt x="747" y="303"/>
                    <a:pt x="750" y="296"/>
                    <a:pt x="751" y="296"/>
                  </a:cubicBezTo>
                  <a:cubicBezTo>
                    <a:pt x="753" y="296"/>
                    <a:pt x="753" y="303"/>
                    <a:pt x="753" y="316"/>
                  </a:cubicBezTo>
                  <a:cubicBezTo>
                    <a:pt x="753" y="342"/>
                    <a:pt x="766" y="342"/>
                    <a:pt x="792" y="355"/>
                  </a:cubicBezTo>
                  <a:cubicBezTo>
                    <a:pt x="792" y="355"/>
                    <a:pt x="796" y="346"/>
                    <a:pt x="800" y="335"/>
                  </a:cubicBezTo>
                  <a:lnTo>
                    <a:pt x="800" y="335"/>
                  </a:lnTo>
                  <a:cubicBezTo>
                    <a:pt x="797" y="352"/>
                    <a:pt x="796" y="361"/>
                    <a:pt x="797" y="361"/>
                  </a:cubicBezTo>
                  <a:cubicBezTo>
                    <a:pt x="798" y="361"/>
                    <a:pt x="805" y="342"/>
                    <a:pt x="818" y="303"/>
                  </a:cubicBezTo>
                  <a:cubicBezTo>
                    <a:pt x="818" y="307"/>
                    <a:pt x="818" y="311"/>
                    <a:pt x="818" y="316"/>
                  </a:cubicBezTo>
                  <a:cubicBezTo>
                    <a:pt x="818" y="334"/>
                    <a:pt x="811" y="352"/>
                    <a:pt x="812" y="352"/>
                  </a:cubicBezTo>
                  <a:cubicBezTo>
                    <a:pt x="813" y="352"/>
                    <a:pt x="814" y="349"/>
                    <a:pt x="818" y="342"/>
                  </a:cubicBezTo>
                  <a:cubicBezTo>
                    <a:pt x="818" y="342"/>
                    <a:pt x="818" y="342"/>
                    <a:pt x="818" y="368"/>
                  </a:cubicBezTo>
                  <a:cubicBezTo>
                    <a:pt x="821" y="361"/>
                    <a:pt x="826" y="351"/>
                    <a:pt x="831" y="342"/>
                  </a:cubicBezTo>
                  <a:lnTo>
                    <a:pt x="831" y="342"/>
                  </a:lnTo>
                  <a:cubicBezTo>
                    <a:pt x="826" y="363"/>
                    <a:pt x="825" y="371"/>
                    <a:pt x="827" y="371"/>
                  </a:cubicBezTo>
                  <a:cubicBezTo>
                    <a:pt x="830" y="371"/>
                    <a:pt x="841" y="352"/>
                    <a:pt x="857" y="329"/>
                  </a:cubicBezTo>
                  <a:cubicBezTo>
                    <a:pt x="865" y="304"/>
                    <a:pt x="868" y="295"/>
                    <a:pt x="869" y="295"/>
                  </a:cubicBezTo>
                  <a:cubicBezTo>
                    <a:pt x="870" y="295"/>
                    <a:pt x="870" y="298"/>
                    <a:pt x="870" y="303"/>
                  </a:cubicBezTo>
                  <a:cubicBezTo>
                    <a:pt x="857" y="329"/>
                    <a:pt x="857" y="329"/>
                    <a:pt x="857" y="329"/>
                  </a:cubicBezTo>
                  <a:cubicBezTo>
                    <a:pt x="857" y="329"/>
                    <a:pt x="857" y="329"/>
                    <a:pt x="857" y="355"/>
                  </a:cubicBezTo>
                  <a:cubicBezTo>
                    <a:pt x="857" y="355"/>
                    <a:pt x="857" y="355"/>
                    <a:pt x="870" y="342"/>
                  </a:cubicBezTo>
                  <a:cubicBezTo>
                    <a:pt x="879" y="324"/>
                    <a:pt x="885" y="317"/>
                    <a:pt x="887" y="317"/>
                  </a:cubicBezTo>
                  <a:lnTo>
                    <a:pt x="887" y="317"/>
                  </a:lnTo>
                  <a:cubicBezTo>
                    <a:pt x="893" y="317"/>
                    <a:pt x="887" y="342"/>
                    <a:pt x="870" y="368"/>
                  </a:cubicBezTo>
                  <a:lnTo>
                    <a:pt x="883" y="355"/>
                  </a:lnTo>
                  <a:cubicBezTo>
                    <a:pt x="888" y="345"/>
                    <a:pt x="892" y="337"/>
                    <a:pt x="896" y="330"/>
                  </a:cubicBezTo>
                  <a:lnTo>
                    <a:pt x="896" y="330"/>
                  </a:lnTo>
                  <a:cubicBezTo>
                    <a:pt x="896" y="342"/>
                    <a:pt x="895" y="342"/>
                    <a:pt x="883" y="355"/>
                  </a:cubicBezTo>
                  <a:cubicBezTo>
                    <a:pt x="896" y="341"/>
                    <a:pt x="904" y="335"/>
                    <a:pt x="906" y="335"/>
                  </a:cubicBezTo>
                  <a:lnTo>
                    <a:pt x="906" y="335"/>
                  </a:lnTo>
                  <a:cubicBezTo>
                    <a:pt x="909" y="335"/>
                    <a:pt x="906" y="343"/>
                    <a:pt x="899" y="355"/>
                  </a:cubicBezTo>
                  <a:lnTo>
                    <a:pt x="899" y="355"/>
                  </a:lnTo>
                  <a:cubicBezTo>
                    <a:pt x="907" y="346"/>
                    <a:pt x="914" y="342"/>
                    <a:pt x="922" y="342"/>
                  </a:cubicBezTo>
                  <a:cubicBezTo>
                    <a:pt x="922" y="342"/>
                    <a:pt x="922" y="342"/>
                    <a:pt x="909" y="368"/>
                  </a:cubicBezTo>
                  <a:cubicBezTo>
                    <a:pt x="899" y="387"/>
                    <a:pt x="890" y="399"/>
                    <a:pt x="890" y="399"/>
                  </a:cubicBezTo>
                  <a:cubicBezTo>
                    <a:pt x="891" y="399"/>
                    <a:pt x="892" y="397"/>
                    <a:pt x="895" y="394"/>
                  </a:cubicBezTo>
                  <a:lnTo>
                    <a:pt x="895" y="394"/>
                  </a:lnTo>
                  <a:cubicBezTo>
                    <a:pt x="894" y="395"/>
                    <a:pt x="891" y="398"/>
                    <a:pt x="883" y="407"/>
                  </a:cubicBezTo>
                  <a:cubicBezTo>
                    <a:pt x="883" y="420"/>
                    <a:pt x="883" y="420"/>
                    <a:pt x="896" y="420"/>
                  </a:cubicBezTo>
                  <a:cubicBezTo>
                    <a:pt x="901" y="409"/>
                    <a:pt x="904" y="405"/>
                    <a:pt x="905" y="405"/>
                  </a:cubicBezTo>
                  <a:lnTo>
                    <a:pt x="905" y="405"/>
                  </a:lnTo>
                  <a:cubicBezTo>
                    <a:pt x="906" y="405"/>
                    <a:pt x="903" y="412"/>
                    <a:pt x="896" y="420"/>
                  </a:cubicBezTo>
                  <a:cubicBezTo>
                    <a:pt x="896" y="420"/>
                    <a:pt x="896" y="420"/>
                    <a:pt x="922" y="407"/>
                  </a:cubicBezTo>
                  <a:lnTo>
                    <a:pt x="922" y="407"/>
                  </a:lnTo>
                  <a:cubicBezTo>
                    <a:pt x="922" y="407"/>
                    <a:pt x="922" y="407"/>
                    <a:pt x="909" y="433"/>
                  </a:cubicBezTo>
                  <a:cubicBezTo>
                    <a:pt x="922" y="420"/>
                    <a:pt x="922" y="420"/>
                    <a:pt x="922" y="420"/>
                  </a:cubicBezTo>
                  <a:lnTo>
                    <a:pt x="935" y="420"/>
                  </a:lnTo>
                  <a:cubicBezTo>
                    <a:pt x="947" y="407"/>
                    <a:pt x="948" y="407"/>
                    <a:pt x="948" y="407"/>
                  </a:cubicBezTo>
                  <a:lnTo>
                    <a:pt x="948" y="407"/>
                  </a:lnTo>
                  <a:cubicBezTo>
                    <a:pt x="948" y="407"/>
                    <a:pt x="935" y="433"/>
                    <a:pt x="935" y="433"/>
                  </a:cubicBezTo>
                  <a:cubicBezTo>
                    <a:pt x="948" y="433"/>
                    <a:pt x="948" y="433"/>
                    <a:pt x="961" y="420"/>
                  </a:cubicBezTo>
                  <a:lnTo>
                    <a:pt x="961" y="420"/>
                  </a:lnTo>
                  <a:cubicBezTo>
                    <a:pt x="961" y="420"/>
                    <a:pt x="948" y="446"/>
                    <a:pt x="961" y="446"/>
                  </a:cubicBezTo>
                  <a:cubicBezTo>
                    <a:pt x="961" y="452"/>
                    <a:pt x="961" y="455"/>
                    <a:pt x="962" y="455"/>
                  </a:cubicBezTo>
                  <a:cubicBezTo>
                    <a:pt x="964" y="455"/>
                    <a:pt x="967" y="452"/>
                    <a:pt x="974" y="446"/>
                  </a:cubicBezTo>
                  <a:cubicBezTo>
                    <a:pt x="993" y="426"/>
                    <a:pt x="1003" y="416"/>
                    <a:pt x="1004" y="416"/>
                  </a:cubicBezTo>
                  <a:lnTo>
                    <a:pt x="1004" y="416"/>
                  </a:lnTo>
                  <a:cubicBezTo>
                    <a:pt x="1006" y="416"/>
                    <a:pt x="999" y="426"/>
                    <a:pt x="987" y="446"/>
                  </a:cubicBezTo>
                  <a:cubicBezTo>
                    <a:pt x="985" y="447"/>
                    <a:pt x="984" y="448"/>
                    <a:pt x="983" y="449"/>
                  </a:cubicBezTo>
                  <a:lnTo>
                    <a:pt x="983" y="449"/>
                  </a:lnTo>
                  <a:cubicBezTo>
                    <a:pt x="980" y="449"/>
                    <a:pt x="974" y="452"/>
                    <a:pt x="961" y="458"/>
                  </a:cubicBezTo>
                  <a:cubicBezTo>
                    <a:pt x="955" y="470"/>
                    <a:pt x="952" y="477"/>
                    <a:pt x="953" y="477"/>
                  </a:cubicBezTo>
                  <a:cubicBezTo>
                    <a:pt x="955" y="477"/>
                    <a:pt x="964" y="468"/>
                    <a:pt x="983" y="449"/>
                  </a:cubicBezTo>
                  <a:lnTo>
                    <a:pt x="983" y="449"/>
                  </a:lnTo>
                  <a:cubicBezTo>
                    <a:pt x="987" y="449"/>
                    <a:pt x="987" y="452"/>
                    <a:pt x="987" y="458"/>
                  </a:cubicBezTo>
                  <a:cubicBezTo>
                    <a:pt x="980" y="465"/>
                    <a:pt x="977" y="468"/>
                    <a:pt x="978" y="468"/>
                  </a:cubicBezTo>
                  <a:cubicBezTo>
                    <a:pt x="980" y="468"/>
                    <a:pt x="986" y="465"/>
                    <a:pt x="999" y="459"/>
                  </a:cubicBezTo>
                  <a:lnTo>
                    <a:pt x="999" y="459"/>
                  </a:lnTo>
                  <a:cubicBezTo>
                    <a:pt x="997" y="460"/>
                    <a:pt x="991" y="463"/>
                    <a:pt x="974" y="471"/>
                  </a:cubicBezTo>
                  <a:lnTo>
                    <a:pt x="974" y="484"/>
                  </a:lnTo>
                  <a:cubicBezTo>
                    <a:pt x="990" y="476"/>
                    <a:pt x="999" y="473"/>
                    <a:pt x="1005" y="473"/>
                  </a:cubicBezTo>
                  <a:cubicBezTo>
                    <a:pt x="1016" y="473"/>
                    <a:pt x="1004" y="488"/>
                    <a:pt x="987" y="497"/>
                  </a:cubicBezTo>
                  <a:lnTo>
                    <a:pt x="987" y="497"/>
                  </a:lnTo>
                  <a:cubicBezTo>
                    <a:pt x="987" y="497"/>
                    <a:pt x="987" y="497"/>
                    <a:pt x="1012" y="484"/>
                  </a:cubicBezTo>
                  <a:cubicBezTo>
                    <a:pt x="1027" y="475"/>
                    <a:pt x="1036" y="470"/>
                    <a:pt x="1040" y="470"/>
                  </a:cubicBezTo>
                  <a:cubicBezTo>
                    <a:pt x="1046" y="470"/>
                    <a:pt x="1036" y="481"/>
                    <a:pt x="1012" y="497"/>
                  </a:cubicBezTo>
                  <a:lnTo>
                    <a:pt x="1012" y="497"/>
                  </a:lnTo>
                  <a:cubicBezTo>
                    <a:pt x="1020" y="494"/>
                    <a:pt x="1025" y="492"/>
                    <a:pt x="1028" y="492"/>
                  </a:cubicBezTo>
                  <a:cubicBezTo>
                    <a:pt x="1035" y="492"/>
                    <a:pt x="1027" y="501"/>
                    <a:pt x="999" y="510"/>
                  </a:cubicBezTo>
                  <a:cubicBezTo>
                    <a:pt x="974" y="523"/>
                    <a:pt x="948" y="536"/>
                    <a:pt x="948" y="536"/>
                  </a:cubicBezTo>
                  <a:lnTo>
                    <a:pt x="974" y="536"/>
                  </a:lnTo>
                  <a:cubicBezTo>
                    <a:pt x="999" y="523"/>
                    <a:pt x="999" y="523"/>
                    <a:pt x="999" y="523"/>
                  </a:cubicBezTo>
                  <a:cubicBezTo>
                    <a:pt x="999" y="536"/>
                    <a:pt x="1025" y="536"/>
                    <a:pt x="1025" y="536"/>
                  </a:cubicBezTo>
                  <a:cubicBezTo>
                    <a:pt x="1025" y="536"/>
                    <a:pt x="1038" y="549"/>
                    <a:pt x="1012" y="549"/>
                  </a:cubicBezTo>
                  <a:cubicBezTo>
                    <a:pt x="1012" y="556"/>
                    <a:pt x="1012" y="559"/>
                    <a:pt x="1016" y="559"/>
                  </a:cubicBezTo>
                  <a:cubicBezTo>
                    <a:pt x="1019" y="559"/>
                    <a:pt x="1025" y="556"/>
                    <a:pt x="1038" y="549"/>
                  </a:cubicBezTo>
                  <a:cubicBezTo>
                    <a:pt x="1064" y="549"/>
                    <a:pt x="1064" y="549"/>
                    <a:pt x="1038" y="562"/>
                  </a:cubicBezTo>
                  <a:lnTo>
                    <a:pt x="1064" y="562"/>
                  </a:lnTo>
                  <a:cubicBezTo>
                    <a:pt x="1038" y="562"/>
                    <a:pt x="1012" y="575"/>
                    <a:pt x="1038" y="575"/>
                  </a:cubicBezTo>
                  <a:cubicBezTo>
                    <a:pt x="1051" y="569"/>
                    <a:pt x="1058" y="565"/>
                    <a:pt x="1061" y="565"/>
                  </a:cubicBezTo>
                  <a:cubicBezTo>
                    <a:pt x="1064" y="565"/>
                    <a:pt x="1064" y="569"/>
                    <a:pt x="1064" y="575"/>
                  </a:cubicBezTo>
                  <a:cubicBezTo>
                    <a:pt x="1051" y="588"/>
                    <a:pt x="1038" y="640"/>
                    <a:pt x="1064" y="640"/>
                  </a:cubicBezTo>
                  <a:cubicBezTo>
                    <a:pt x="1064" y="640"/>
                    <a:pt x="1064" y="640"/>
                    <a:pt x="1064" y="653"/>
                  </a:cubicBezTo>
                  <a:cubicBezTo>
                    <a:pt x="1012" y="653"/>
                    <a:pt x="1038" y="653"/>
                    <a:pt x="1064" y="666"/>
                  </a:cubicBezTo>
                  <a:cubicBezTo>
                    <a:pt x="1090" y="666"/>
                    <a:pt x="1116" y="666"/>
                    <a:pt x="1116" y="679"/>
                  </a:cubicBezTo>
                  <a:cubicBezTo>
                    <a:pt x="1090" y="666"/>
                    <a:pt x="1064" y="666"/>
                    <a:pt x="1064" y="666"/>
                  </a:cubicBezTo>
                  <a:lnTo>
                    <a:pt x="1064" y="666"/>
                  </a:lnTo>
                  <a:cubicBezTo>
                    <a:pt x="1090" y="679"/>
                    <a:pt x="1077" y="679"/>
                    <a:pt x="1077" y="679"/>
                  </a:cubicBezTo>
                  <a:cubicBezTo>
                    <a:pt x="1064" y="675"/>
                    <a:pt x="1056" y="673"/>
                    <a:pt x="1050" y="673"/>
                  </a:cubicBezTo>
                  <a:cubicBezTo>
                    <a:pt x="1040" y="673"/>
                    <a:pt x="1043" y="679"/>
                    <a:pt x="1051" y="679"/>
                  </a:cubicBezTo>
                  <a:cubicBezTo>
                    <a:pt x="1088" y="688"/>
                    <a:pt x="1099" y="697"/>
                    <a:pt x="1084" y="697"/>
                  </a:cubicBezTo>
                  <a:cubicBezTo>
                    <a:pt x="1077" y="697"/>
                    <a:pt x="1067" y="696"/>
                    <a:pt x="1051" y="692"/>
                  </a:cubicBezTo>
                  <a:cubicBezTo>
                    <a:pt x="1030" y="687"/>
                    <a:pt x="1017" y="683"/>
                    <a:pt x="1015" y="683"/>
                  </a:cubicBezTo>
                  <a:lnTo>
                    <a:pt x="1015" y="683"/>
                  </a:lnTo>
                  <a:cubicBezTo>
                    <a:pt x="1013" y="683"/>
                    <a:pt x="1032" y="690"/>
                    <a:pt x="1077" y="705"/>
                  </a:cubicBezTo>
                  <a:cubicBezTo>
                    <a:pt x="1051" y="698"/>
                    <a:pt x="1038" y="695"/>
                    <a:pt x="1035" y="695"/>
                  </a:cubicBezTo>
                  <a:cubicBezTo>
                    <a:pt x="1032" y="695"/>
                    <a:pt x="1038" y="698"/>
                    <a:pt x="1051" y="705"/>
                  </a:cubicBezTo>
                  <a:cubicBezTo>
                    <a:pt x="1071" y="711"/>
                    <a:pt x="1081" y="715"/>
                    <a:pt x="1079" y="715"/>
                  </a:cubicBezTo>
                  <a:cubicBezTo>
                    <a:pt x="1077" y="715"/>
                    <a:pt x="1064" y="711"/>
                    <a:pt x="1038" y="705"/>
                  </a:cubicBezTo>
                  <a:cubicBezTo>
                    <a:pt x="1022" y="700"/>
                    <a:pt x="1013" y="696"/>
                    <a:pt x="1010" y="696"/>
                  </a:cubicBezTo>
                  <a:cubicBezTo>
                    <a:pt x="1006" y="696"/>
                    <a:pt x="1016" y="703"/>
                    <a:pt x="1038" y="718"/>
                  </a:cubicBezTo>
                  <a:cubicBezTo>
                    <a:pt x="1075" y="727"/>
                    <a:pt x="1086" y="736"/>
                    <a:pt x="1071" y="736"/>
                  </a:cubicBezTo>
                  <a:cubicBezTo>
                    <a:pt x="1064" y="736"/>
                    <a:pt x="1054" y="735"/>
                    <a:pt x="1038" y="731"/>
                  </a:cubicBezTo>
                  <a:lnTo>
                    <a:pt x="1012" y="718"/>
                  </a:lnTo>
                  <a:cubicBezTo>
                    <a:pt x="1012" y="718"/>
                    <a:pt x="1012" y="731"/>
                    <a:pt x="1012" y="731"/>
                  </a:cubicBezTo>
                  <a:lnTo>
                    <a:pt x="1025" y="731"/>
                  </a:lnTo>
                  <a:cubicBezTo>
                    <a:pt x="1025" y="731"/>
                    <a:pt x="999" y="731"/>
                    <a:pt x="999" y="744"/>
                  </a:cubicBezTo>
                  <a:cubicBezTo>
                    <a:pt x="987" y="770"/>
                    <a:pt x="974" y="770"/>
                    <a:pt x="999" y="783"/>
                  </a:cubicBezTo>
                  <a:cubicBezTo>
                    <a:pt x="999" y="783"/>
                    <a:pt x="988" y="777"/>
                    <a:pt x="980" y="777"/>
                  </a:cubicBezTo>
                  <a:cubicBezTo>
                    <a:pt x="976" y="777"/>
                    <a:pt x="974" y="778"/>
                    <a:pt x="974" y="783"/>
                  </a:cubicBezTo>
                  <a:cubicBezTo>
                    <a:pt x="961" y="783"/>
                    <a:pt x="961" y="783"/>
                    <a:pt x="948" y="770"/>
                  </a:cubicBezTo>
                  <a:lnTo>
                    <a:pt x="948" y="770"/>
                  </a:lnTo>
                  <a:cubicBezTo>
                    <a:pt x="967" y="799"/>
                    <a:pt x="965" y="814"/>
                    <a:pt x="957" y="814"/>
                  </a:cubicBezTo>
                  <a:cubicBezTo>
                    <a:pt x="954" y="814"/>
                    <a:pt x="951" y="812"/>
                    <a:pt x="948" y="809"/>
                  </a:cubicBezTo>
                  <a:cubicBezTo>
                    <a:pt x="935" y="809"/>
                    <a:pt x="935" y="809"/>
                    <a:pt x="948" y="822"/>
                  </a:cubicBezTo>
                  <a:cubicBezTo>
                    <a:pt x="955" y="837"/>
                    <a:pt x="958" y="843"/>
                    <a:pt x="957" y="843"/>
                  </a:cubicBezTo>
                  <a:cubicBezTo>
                    <a:pt x="956" y="843"/>
                    <a:pt x="953" y="840"/>
                    <a:pt x="948" y="835"/>
                  </a:cubicBezTo>
                  <a:cubicBezTo>
                    <a:pt x="941" y="822"/>
                    <a:pt x="931" y="815"/>
                    <a:pt x="927" y="815"/>
                  </a:cubicBezTo>
                  <a:cubicBezTo>
                    <a:pt x="922" y="815"/>
                    <a:pt x="922" y="822"/>
                    <a:pt x="935" y="835"/>
                  </a:cubicBezTo>
                  <a:lnTo>
                    <a:pt x="922" y="822"/>
                  </a:lnTo>
                  <a:cubicBezTo>
                    <a:pt x="915" y="818"/>
                    <a:pt x="911" y="817"/>
                    <a:pt x="909" y="817"/>
                  </a:cubicBezTo>
                  <a:cubicBezTo>
                    <a:pt x="904" y="817"/>
                    <a:pt x="916" y="829"/>
                    <a:pt x="935" y="848"/>
                  </a:cubicBezTo>
                  <a:cubicBezTo>
                    <a:pt x="946" y="865"/>
                    <a:pt x="952" y="874"/>
                    <a:pt x="952" y="874"/>
                  </a:cubicBezTo>
                  <a:cubicBezTo>
                    <a:pt x="951" y="874"/>
                    <a:pt x="938" y="858"/>
                    <a:pt x="909" y="822"/>
                  </a:cubicBezTo>
                  <a:cubicBezTo>
                    <a:pt x="896" y="802"/>
                    <a:pt x="889" y="796"/>
                    <a:pt x="888" y="796"/>
                  </a:cubicBezTo>
                  <a:lnTo>
                    <a:pt x="888" y="796"/>
                  </a:lnTo>
                  <a:cubicBezTo>
                    <a:pt x="886" y="796"/>
                    <a:pt x="889" y="802"/>
                    <a:pt x="896" y="809"/>
                  </a:cubicBezTo>
                  <a:cubicBezTo>
                    <a:pt x="905" y="828"/>
                    <a:pt x="915" y="840"/>
                    <a:pt x="909" y="840"/>
                  </a:cubicBezTo>
                  <a:cubicBezTo>
                    <a:pt x="907" y="840"/>
                    <a:pt x="903" y="838"/>
                    <a:pt x="896" y="835"/>
                  </a:cubicBezTo>
                  <a:lnTo>
                    <a:pt x="896" y="835"/>
                  </a:lnTo>
                  <a:cubicBezTo>
                    <a:pt x="896" y="835"/>
                    <a:pt x="896" y="835"/>
                    <a:pt x="922" y="874"/>
                  </a:cubicBezTo>
                  <a:cubicBezTo>
                    <a:pt x="948" y="899"/>
                    <a:pt x="935" y="899"/>
                    <a:pt x="935" y="899"/>
                  </a:cubicBezTo>
                  <a:cubicBezTo>
                    <a:pt x="922" y="874"/>
                    <a:pt x="922" y="874"/>
                    <a:pt x="909" y="861"/>
                  </a:cubicBezTo>
                  <a:cubicBezTo>
                    <a:pt x="909" y="861"/>
                    <a:pt x="883" y="848"/>
                    <a:pt x="870" y="822"/>
                  </a:cubicBezTo>
                  <a:lnTo>
                    <a:pt x="870" y="822"/>
                  </a:lnTo>
                  <a:cubicBezTo>
                    <a:pt x="873" y="828"/>
                    <a:pt x="877" y="837"/>
                    <a:pt x="883" y="848"/>
                  </a:cubicBezTo>
                  <a:cubicBezTo>
                    <a:pt x="909" y="887"/>
                    <a:pt x="909" y="887"/>
                    <a:pt x="909" y="887"/>
                  </a:cubicBezTo>
                  <a:cubicBezTo>
                    <a:pt x="909" y="887"/>
                    <a:pt x="896" y="887"/>
                    <a:pt x="883" y="861"/>
                  </a:cubicBezTo>
                  <a:cubicBezTo>
                    <a:pt x="870" y="848"/>
                    <a:pt x="870" y="848"/>
                    <a:pt x="870" y="848"/>
                  </a:cubicBezTo>
                  <a:lnTo>
                    <a:pt x="870" y="848"/>
                  </a:lnTo>
                  <a:cubicBezTo>
                    <a:pt x="870" y="848"/>
                    <a:pt x="896" y="912"/>
                    <a:pt x="922" y="964"/>
                  </a:cubicBezTo>
                  <a:cubicBezTo>
                    <a:pt x="909" y="938"/>
                    <a:pt x="896" y="938"/>
                    <a:pt x="896" y="938"/>
                  </a:cubicBezTo>
                  <a:cubicBezTo>
                    <a:pt x="883" y="925"/>
                    <a:pt x="896" y="925"/>
                    <a:pt x="896" y="925"/>
                  </a:cubicBezTo>
                  <a:lnTo>
                    <a:pt x="883" y="899"/>
                  </a:lnTo>
                  <a:cubicBezTo>
                    <a:pt x="870" y="880"/>
                    <a:pt x="863" y="870"/>
                    <a:pt x="862" y="870"/>
                  </a:cubicBezTo>
                  <a:lnTo>
                    <a:pt x="862" y="870"/>
                  </a:lnTo>
                  <a:cubicBezTo>
                    <a:pt x="860" y="870"/>
                    <a:pt x="863" y="880"/>
                    <a:pt x="870" y="899"/>
                  </a:cubicBezTo>
                  <a:cubicBezTo>
                    <a:pt x="861" y="891"/>
                    <a:pt x="852" y="875"/>
                    <a:pt x="851" y="875"/>
                  </a:cubicBezTo>
                  <a:lnTo>
                    <a:pt x="851" y="875"/>
                  </a:lnTo>
                  <a:cubicBezTo>
                    <a:pt x="851" y="875"/>
                    <a:pt x="853" y="878"/>
                    <a:pt x="857" y="887"/>
                  </a:cubicBezTo>
                  <a:lnTo>
                    <a:pt x="857" y="887"/>
                  </a:lnTo>
                  <a:cubicBezTo>
                    <a:pt x="857" y="886"/>
                    <a:pt x="856" y="885"/>
                    <a:pt x="844" y="861"/>
                  </a:cubicBezTo>
                  <a:cubicBezTo>
                    <a:pt x="831" y="861"/>
                    <a:pt x="831" y="861"/>
                    <a:pt x="844" y="887"/>
                  </a:cubicBezTo>
                  <a:cubicBezTo>
                    <a:pt x="857" y="912"/>
                    <a:pt x="857" y="912"/>
                    <a:pt x="844" y="912"/>
                  </a:cubicBezTo>
                  <a:cubicBezTo>
                    <a:pt x="844" y="912"/>
                    <a:pt x="844" y="912"/>
                    <a:pt x="857" y="938"/>
                  </a:cubicBezTo>
                  <a:lnTo>
                    <a:pt x="857" y="951"/>
                  </a:lnTo>
                  <a:cubicBezTo>
                    <a:pt x="857" y="964"/>
                    <a:pt x="870" y="990"/>
                    <a:pt x="870" y="990"/>
                  </a:cubicBezTo>
                  <a:cubicBezTo>
                    <a:pt x="870" y="995"/>
                    <a:pt x="870" y="998"/>
                    <a:pt x="869" y="998"/>
                  </a:cubicBezTo>
                  <a:cubicBezTo>
                    <a:pt x="866" y="998"/>
                    <a:pt x="860" y="989"/>
                    <a:pt x="844" y="964"/>
                  </a:cubicBezTo>
                  <a:cubicBezTo>
                    <a:pt x="844" y="938"/>
                    <a:pt x="844" y="938"/>
                    <a:pt x="831" y="938"/>
                  </a:cubicBezTo>
                  <a:cubicBezTo>
                    <a:pt x="831" y="964"/>
                    <a:pt x="844" y="990"/>
                    <a:pt x="844" y="990"/>
                  </a:cubicBezTo>
                  <a:cubicBezTo>
                    <a:pt x="844" y="990"/>
                    <a:pt x="818" y="938"/>
                    <a:pt x="818" y="913"/>
                  </a:cubicBezTo>
                  <a:lnTo>
                    <a:pt x="818" y="913"/>
                  </a:lnTo>
                  <a:cubicBezTo>
                    <a:pt x="818" y="931"/>
                    <a:pt x="824" y="949"/>
                    <a:pt x="824" y="949"/>
                  </a:cubicBezTo>
                  <a:cubicBezTo>
                    <a:pt x="823" y="949"/>
                    <a:pt x="822" y="946"/>
                    <a:pt x="818" y="938"/>
                  </a:cubicBezTo>
                  <a:cubicBezTo>
                    <a:pt x="805" y="938"/>
                    <a:pt x="805" y="938"/>
                    <a:pt x="805" y="925"/>
                  </a:cubicBezTo>
                  <a:cubicBezTo>
                    <a:pt x="801" y="917"/>
                    <a:pt x="798" y="914"/>
                    <a:pt x="796" y="914"/>
                  </a:cubicBezTo>
                  <a:cubicBezTo>
                    <a:pt x="792" y="914"/>
                    <a:pt x="792" y="925"/>
                    <a:pt x="792" y="925"/>
                  </a:cubicBezTo>
                  <a:cubicBezTo>
                    <a:pt x="779" y="899"/>
                    <a:pt x="772" y="887"/>
                    <a:pt x="771" y="887"/>
                  </a:cubicBezTo>
                  <a:lnTo>
                    <a:pt x="771" y="887"/>
                  </a:lnTo>
                  <a:cubicBezTo>
                    <a:pt x="769" y="887"/>
                    <a:pt x="772" y="899"/>
                    <a:pt x="779" y="925"/>
                  </a:cubicBezTo>
                  <a:cubicBezTo>
                    <a:pt x="775" y="918"/>
                    <a:pt x="772" y="915"/>
                    <a:pt x="771" y="915"/>
                  </a:cubicBezTo>
                  <a:cubicBezTo>
                    <a:pt x="770" y="915"/>
                    <a:pt x="769" y="915"/>
                    <a:pt x="768" y="917"/>
                  </a:cubicBezTo>
                  <a:lnTo>
                    <a:pt x="768" y="917"/>
                  </a:lnTo>
                  <a:lnTo>
                    <a:pt x="766" y="913"/>
                  </a:lnTo>
                  <a:lnTo>
                    <a:pt x="766" y="913"/>
                  </a:lnTo>
                  <a:cubicBezTo>
                    <a:pt x="767" y="914"/>
                    <a:pt x="768" y="916"/>
                    <a:pt x="768" y="917"/>
                  </a:cubicBezTo>
                  <a:lnTo>
                    <a:pt x="768" y="917"/>
                  </a:lnTo>
                  <a:cubicBezTo>
                    <a:pt x="768" y="917"/>
                    <a:pt x="768" y="917"/>
                    <a:pt x="768" y="917"/>
                  </a:cubicBezTo>
                  <a:lnTo>
                    <a:pt x="768" y="917"/>
                  </a:lnTo>
                  <a:lnTo>
                    <a:pt x="779" y="938"/>
                  </a:lnTo>
                  <a:cubicBezTo>
                    <a:pt x="779" y="946"/>
                    <a:pt x="779" y="950"/>
                    <a:pt x="779" y="950"/>
                  </a:cubicBezTo>
                  <a:cubicBezTo>
                    <a:pt x="779" y="950"/>
                    <a:pt x="779" y="951"/>
                    <a:pt x="779" y="951"/>
                  </a:cubicBezTo>
                  <a:cubicBezTo>
                    <a:pt x="779" y="951"/>
                    <a:pt x="779" y="940"/>
                    <a:pt x="768" y="917"/>
                  </a:cubicBezTo>
                  <a:lnTo>
                    <a:pt x="768" y="917"/>
                  </a:lnTo>
                  <a:cubicBezTo>
                    <a:pt x="766" y="923"/>
                    <a:pt x="766" y="937"/>
                    <a:pt x="766" y="951"/>
                  </a:cubicBezTo>
                  <a:cubicBezTo>
                    <a:pt x="766" y="977"/>
                    <a:pt x="766" y="1016"/>
                    <a:pt x="779" y="1042"/>
                  </a:cubicBezTo>
                  <a:cubicBezTo>
                    <a:pt x="779" y="1073"/>
                    <a:pt x="779" y="1085"/>
                    <a:pt x="776" y="1085"/>
                  </a:cubicBezTo>
                  <a:cubicBezTo>
                    <a:pt x="775" y="1085"/>
                    <a:pt x="771" y="1079"/>
                    <a:pt x="766" y="1068"/>
                  </a:cubicBezTo>
                  <a:cubicBezTo>
                    <a:pt x="766" y="1068"/>
                    <a:pt x="766" y="1042"/>
                    <a:pt x="766" y="1016"/>
                  </a:cubicBezTo>
                  <a:cubicBezTo>
                    <a:pt x="753" y="990"/>
                    <a:pt x="766" y="990"/>
                    <a:pt x="766" y="990"/>
                  </a:cubicBezTo>
                  <a:cubicBezTo>
                    <a:pt x="766" y="977"/>
                    <a:pt x="766" y="951"/>
                    <a:pt x="753" y="951"/>
                  </a:cubicBezTo>
                  <a:cubicBezTo>
                    <a:pt x="753" y="925"/>
                    <a:pt x="753" y="925"/>
                    <a:pt x="740" y="925"/>
                  </a:cubicBezTo>
                  <a:cubicBezTo>
                    <a:pt x="740" y="925"/>
                    <a:pt x="740" y="925"/>
                    <a:pt x="740" y="899"/>
                  </a:cubicBezTo>
                  <a:cubicBezTo>
                    <a:pt x="735" y="894"/>
                    <a:pt x="732" y="891"/>
                    <a:pt x="730" y="891"/>
                  </a:cubicBezTo>
                  <a:cubicBezTo>
                    <a:pt x="727" y="891"/>
                    <a:pt x="727" y="897"/>
                    <a:pt x="727" y="912"/>
                  </a:cubicBezTo>
                  <a:cubicBezTo>
                    <a:pt x="727" y="923"/>
                    <a:pt x="727" y="932"/>
                    <a:pt x="727" y="938"/>
                  </a:cubicBezTo>
                  <a:cubicBezTo>
                    <a:pt x="727" y="906"/>
                    <a:pt x="722" y="884"/>
                    <a:pt x="715" y="884"/>
                  </a:cubicBezTo>
                  <a:cubicBezTo>
                    <a:pt x="711" y="884"/>
                    <a:pt x="706" y="893"/>
                    <a:pt x="701" y="912"/>
                  </a:cubicBezTo>
                  <a:cubicBezTo>
                    <a:pt x="701" y="896"/>
                    <a:pt x="696" y="885"/>
                    <a:pt x="692" y="885"/>
                  </a:cubicBezTo>
                  <a:cubicBezTo>
                    <a:pt x="690" y="885"/>
                    <a:pt x="688" y="890"/>
                    <a:pt x="688" y="899"/>
                  </a:cubicBezTo>
                  <a:lnTo>
                    <a:pt x="675" y="899"/>
                  </a:lnTo>
                  <a:cubicBezTo>
                    <a:pt x="666" y="908"/>
                    <a:pt x="657" y="924"/>
                    <a:pt x="657" y="924"/>
                  </a:cubicBezTo>
                  <a:cubicBezTo>
                    <a:pt x="657" y="924"/>
                    <a:pt x="658" y="920"/>
                    <a:pt x="662" y="912"/>
                  </a:cubicBezTo>
                  <a:cubicBezTo>
                    <a:pt x="675" y="899"/>
                    <a:pt x="662" y="899"/>
                    <a:pt x="662" y="887"/>
                  </a:cubicBezTo>
                  <a:cubicBezTo>
                    <a:pt x="649" y="887"/>
                    <a:pt x="649" y="887"/>
                    <a:pt x="636" y="912"/>
                  </a:cubicBezTo>
                  <a:cubicBezTo>
                    <a:pt x="634" y="915"/>
                    <a:pt x="632" y="916"/>
                    <a:pt x="632" y="916"/>
                  </a:cubicBezTo>
                  <a:cubicBezTo>
                    <a:pt x="628" y="916"/>
                    <a:pt x="639" y="897"/>
                    <a:pt x="649" y="887"/>
                  </a:cubicBezTo>
                  <a:cubicBezTo>
                    <a:pt x="662" y="862"/>
                    <a:pt x="665" y="849"/>
                    <a:pt x="663" y="849"/>
                  </a:cubicBezTo>
                  <a:lnTo>
                    <a:pt x="663" y="849"/>
                  </a:lnTo>
                  <a:cubicBezTo>
                    <a:pt x="660" y="849"/>
                    <a:pt x="650" y="865"/>
                    <a:pt x="636" y="899"/>
                  </a:cubicBezTo>
                  <a:cubicBezTo>
                    <a:pt x="620" y="924"/>
                    <a:pt x="609" y="933"/>
                    <a:pt x="606" y="933"/>
                  </a:cubicBezTo>
                  <a:cubicBezTo>
                    <a:pt x="604" y="933"/>
                    <a:pt x="606" y="930"/>
                    <a:pt x="610" y="925"/>
                  </a:cubicBezTo>
                  <a:cubicBezTo>
                    <a:pt x="623" y="900"/>
                    <a:pt x="623" y="899"/>
                    <a:pt x="623" y="899"/>
                  </a:cubicBezTo>
                  <a:lnTo>
                    <a:pt x="623" y="899"/>
                  </a:lnTo>
                  <a:cubicBezTo>
                    <a:pt x="610" y="912"/>
                    <a:pt x="597" y="938"/>
                    <a:pt x="584" y="964"/>
                  </a:cubicBezTo>
                  <a:cubicBezTo>
                    <a:pt x="571" y="977"/>
                    <a:pt x="571" y="977"/>
                    <a:pt x="571" y="977"/>
                  </a:cubicBezTo>
                  <a:cubicBezTo>
                    <a:pt x="584" y="951"/>
                    <a:pt x="597" y="938"/>
                    <a:pt x="610" y="912"/>
                  </a:cubicBezTo>
                  <a:cubicBezTo>
                    <a:pt x="610" y="912"/>
                    <a:pt x="623" y="900"/>
                    <a:pt x="636" y="874"/>
                  </a:cubicBezTo>
                  <a:lnTo>
                    <a:pt x="636" y="874"/>
                  </a:lnTo>
                  <a:cubicBezTo>
                    <a:pt x="636" y="874"/>
                    <a:pt x="634" y="877"/>
                    <a:pt x="623" y="899"/>
                  </a:cubicBezTo>
                  <a:cubicBezTo>
                    <a:pt x="623" y="899"/>
                    <a:pt x="636" y="874"/>
                    <a:pt x="649" y="861"/>
                  </a:cubicBezTo>
                  <a:lnTo>
                    <a:pt x="649" y="861"/>
                  </a:lnTo>
                  <a:cubicBezTo>
                    <a:pt x="649" y="861"/>
                    <a:pt x="648" y="862"/>
                    <a:pt x="636" y="874"/>
                  </a:cubicBezTo>
                  <a:cubicBezTo>
                    <a:pt x="639" y="868"/>
                    <a:pt x="640" y="865"/>
                    <a:pt x="638" y="865"/>
                  </a:cubicBezTo>
                  <a:lnTo>
                    <a:pt x="638" y="865"/>
                  </a:lnTo>
                  <a:cubicBezTo>
                    <a:pt x="634" y="865"/>
                    <a:pt x="619" y="880"/>
                    <a:pt x="604" y="899"/>
                  </a:cubicBezTo>
                  <a:lnTo>
                    <a:pt x="604" y="899"/>
                  </a:lnTo>
                  <a:cubicBezTo>
                    <a:pt x="610" y="887"/>
                    <a:pt x="607" y="887"/>
                    <a:pt x="597" y="887"/>
                  </a:cubicBezTo>
                  <a:cubicBezTo>
                    <a:pt x="597" y="881"/>
                    <a:pt x="597" y="878"/>
                    <a:pt x="596" y="878"/>
                  </a:cubicBezTo>
                  <a:cubicBezTo>
                    <a:pt x="595" y="878"/>
                    <a:pt x="592" y="884"/>
                    <a:pt x="584" y="899"/>
                  </a:cubicBezTo>
                  <a:cubicBezTo>
                    <a:pt x="571" y="912"/>
                    <a:pt x="558" y="938"/>
                    <a:pt x="558" y="938"/>
                  </a:cubicBezTo>
                  <a:cubicBezTo>
                    <a:pt x="558" y="938"/>
                    <a:pt x="546" y="964"/>
                    <a:pt x="520" y="977"/>
                  </a:cubicBezTo>
                  <a:cubicBezTo>
                    <a:pt x="520" y="977"/>
                    <a:pt x="533" y="951"/>
                    <a:pt x="546" y="938"/>
                  </a:cubicBezTo>
                  <a:cubicBezTo>
                    <a:pt x="571" y="887"/>
                    <a:pt x="584" y="874"/>
                    <a:pt x="584" y="861"/>
                  </a:cubicBezTo>
                  <a:cubicBezTo>
                    <a:pt x="571" y="861"/>
                    <a:pt x="571" y="848"/>
                    <a:pt x="584" y="835"/>
                  </a:cubicBezTo>
                  <a:lnTo>
                    <a:pt x="584" y="835"/>
                  </a:lnTo>
                  <a:cubicBezTo>
                    <a:pt x="584" y="835"/>
                    <a:pt x="583" y="836"/>
                    <a:pt x="571" y="848"/>
                  </a:cubicBezTo>
                  <a:lnTo>
                    <a:pt x="558" y="848"/>
                  </a:lnTo>
                  <a:cubicBezTo>
                    <a:pt x="574" y="832"/>
                    <a:pt x="576" y="826"/>
                    <a:pt x="572" y="826"/>
                  </a:cubicBezTo>
                  <a:cubicBezTo>
                    <a:pt x="569" y="826"/>
                    <a:pt x="564" y="829"/>
                    <a:pt x="558" y="835"/>
                  </a:cubicBezTo>
                  <a:cubicBezTo>
                    <a:pt x="571" y="817"/>
                    <a:pt x="577" y="807"/>
                    <a:pt x="575" y="807"/>
                  </a:cubicBezTo>
                  <a:lnTo>
                    <a:pt x="575" y="807"/>
                  </a:lnTo>
                  <a:cubicBezTo>
                    <a:pt x="573" y="807"/>
                    <a:pt x="560" y="820"/>
                    <a:pt x="533" y="848"/>
                  </a:cubicBezTo>
                  <a:cubicBezTo>
                    <a:pt x="520" y="861"/>
                    <a:pt x="494" y="887"/>
                    <a:pt x="507" y="887"/>
                  </a:cubicBezTo>
                  <a:lnTo>
                    <a:pt x="507" y="899"/>
                  </a:lnTo>
                  <a:lnTo>
                    <a:pt x="481" y="912"/>
                  </a:lnTo>
                  <a:cubicBezTo>
                    <a:pt x="481" y="909"/>
                    <a:pt x="479" y="907"/>
                    <a:pt x="476" y="907"/>
                  </a:cubicBezTo>
                  <a:cubicBezTo>
                    <a:pt x="468" y="907"/>
                    <a:pt x="451" y="919"/>
                    <a:pt x="442" y="938"/>
                  </a:cubicBezTo>
                  <a:cubicBezTo>
                    <a:pt x="442" y="938"/>
                    <a:pt x="416" y="951"/>
                    <a:pt x="416" y="951"/>
                  </a:cubicBezTo>
                  <a:cubicBezTo>
                    <a:pt x="416" y="951"/>
                    <a:pt x="442" y="925"/>
                    <a:pt x="455" y="912"/>
                  </a:cubicBezTo>
                  <a:cubicBezTo>
                    <a:pt x="481" y="899"/>
                    <a:pt x="494" y="887"/>
                    <a:pt x="507" y="874"/>
                  </a:cubicBezTo>
                  <a:cubicBezTo>
                    <a:pt x="532" y="848"/>
                    <a:pt x="546" y="828"/>
                    <a:pt x="542" y="828"/>
                  </a:cubicBezTo>
                  <a:lnTo>
                    <a:pt x="542" y="828"/>
                  </a:lnTo>
                  <a:cubicBezTo>
                    <a:pt x="540" y="828"/>
                    <a:pt x="533" y="834"/>
                    <a:pt x="520" y="848"/>
                  </a:cubicBezTo>
                  <a:cubicBezTo>
                    <a:pt x="520" y="848"/>
                    <a:pt x="520" y="848"/>
                    <a:pt x="546" y="822"/>
                  </a:cubicBezTo>
                  <a:cubicBezTo>
                    <a:pt x="551" y="816"/>
                    <a:pt x="554" y="813"/>
                    <a:pt x="553" y="813"/>
                  </a:cubicBezTo>
                  <a:lnTo>
                    <a:pt x="553" y="813"/>
                  </a:lnTo>
                  <a:cubicBezTo>
                    <a:pt x="552" y="813"/>
                    <a:pt x="542" y="819"/>
                    <a:pt x="520" y="835"/>
                  </a:cubicBezTo>
                  <a:cubicBezTo>
                    <a:pt x="545" y="809"/>
                    <a:pt x="548" y="795"/>
                    <a:pt x="544" y="795"/>
                  </a:cubicBezTo>
                  <a:lnTo>
                    <a:pt x="544" y="795"/>
                  </a:lnTo>
                  <a:cubicBezTo>
                    <a:pt x="542" y="795"/>
                    <a:pt x="537" y="799"/>
                    <a:pt x="533" y="809"/>
                  </a:cubicBezTo>
                  <a:cubicBezTo>
                    <a:pt x="516" y="820"/>
                    <a:pt x="504" y="824"/>
                    <a:pt x="498" y="824"/>
                  </a:cubicBezTo>
                  <a:cubicBezTo>
                    <a:pt x="490" y="824"/>
                    <a:pt x="492" y="816"/>
                    <a:pt x="507" y="809"/>
                  </a:cubicBezTo>
                  <a:cubicBezTo>
                    <a:pt x="517" y="798"/>
                    <a:pt x="536" y="779"/>
                    <a:pt x="529" y="779"/>
                  </a:cubicBezTo>
                  <a:cubicBezTo>
                    <a:pt x="528" y="779"/>
                    <a:pt x="525" y="780"/>
                    <a:pt x="520" y="783"/>
                  </a:cubicBezTo>
                  <a:lnTo>
                    <a:pt x="520" y="783"/>
                  </a:lnTo>
                  <a:lnTo>
                    <a:pt x="520" y="783"/>
                  </a:lnTo>
                  <a:cubicBezTo>
                    <a:pt x="520" y="783"/>
                    <a:pt x="519" y="783"/>
                    <a:pt x="494" y="796"/>
                  </a:cubicBezTo>
                  <a:cubicBezTo>
                    <a:pt x="494" y="796"/>
                    <a:pt x="481" y="809"/>
                    <a:pt x="455" y="822"/>
                  </a:cubicBezTo>
                  <a:cubicBezTo>
                    <a:pt x="455" y="822"/>
                    <a:pt x="429" y="835"/>
                    <a:pt x="416" y="848"/>
                  </a:cubicBezTo>
                  <a:cubicBezTo>
                    <a:pt x="411" y="850"/>
                    <a:pt x="408" y="851"/>
                    <a:pt x="406" y="851"/>
                  </a:cubicBezTo>
                  <a:cubicBezTo>
                    <a:pt x="401" y="851"/>
                    <a:pt x="403" y="846"/>
                    <a:pt x="412" y="837"/>
                  </a:cubicBezTo>
                  <a:lnTo>
                    <a:pt x="412" y="837"/>
                  </a:lnTo>
                  <a:cubicBezTo>
                    <a:pt x="408" y="838"/>
                    <a:pt x="402" y="842"/>
                    <a:pt x="390" y="848"/>
                  </a:cubicBezTo>
                  <a:cubicBezTo>
                    <a:pt x="383" y="851"/>
                    <a:pt x="373" y="856"/>
                    <a:pt x="364" y="861"/>
                  </a:cubicBezTo>
                  <a:cubicBezTo>
                    <a:pt x="338" y="874"/>
                    <a:pt x="325" y="887"/>
                    <a:pt x="325" y="887"/>
                  </a:cubicBezTo>
                  <a:cubicBezTo>
                    <a:pt x="325" y="874"/>
                    <a:pt x="338" y="861"/>
                    <a:pt x="364" y="848"/>
                  </a:cubicBezTo>
                  <a:cubicBezTo>
                    <a:pt x="387" y="832"/>
                    <a:pt x="396" y="826"/>
                    <a:pt x="403" y="826"/>
                  </a:cubicBezTo>
                  <a:cubicBezTo>
                    <a:pt x="407" y="826"/>
                    <a:pt x="410" y="829"/>
                    <a:pt x="415" y="834"/>
                  </a:cubicBezTo>
                  <a:lnTo>
                    <a:pt x="415" y="834"/>
                  </a:lnTo>
                  <a:cubicBezTo>
                    <a:pt x="425" y="824"/>
                    <a:pt x="443" y="811"/>
                    <a:pt x="468" y="796"/>
                  </a:cubicBezTo>
                  <a:cubicBezTo>
                    <a:pt x="468" y="796"/>
                    <a:pt x="468" y="783"/>
                    <a:pt x="494" y="770"/>
                  </a:cubicBezTo>
                  <a:cubicBezTo>
                    <a:pt x="507" y="770"/>
                    <a:pt x="507" y="770"/>
                    <a:pt x="507" y="757"/>
                  </a:cubicBezTo>
                  <a:lnTo>
                    <a:pt x="507" y="757"/>
                  </a:lnTo>
                  <a:cubicBezTo>
                    <a:pt x="507" y="757"/>
                    <a:pt x="506" y="757"/>
                    <a:pt x="495" y="762"/>
                  </a:cubicBezTo>
                  <a:lnTo>
                    <a:pt x="495" y="762"/>
                  </a:lnTo>
                  <a:cubicBezTo>
                    <a:pt x="496" y="762"/>
                    <a:pt x="495" y="761"/>
                    <a:pt x="493" y="761"/>
                  </a:cubicBezTo>
                  <a:cubicBezTo>
                    <a:pt x="489" y="761"/>
                    <a:pt x="476" y="764"/>
                    <a:pt x="455" y="770"/>
                  </a:cubicBezTo>
                  <a:cubicBezTo>
                    <a:pt x="464" y="765"/>
                    <a:pt x="473" y="761"/>
                    <a:pt x="481" y="757"/>
                  </a:cubicBezTo>
                  <a:lnTo>
                    <a:pt x="481" y="757"/>
                  </a:lnTo>
                  <a:cubicBezTo>
                    <a:pt x="455" y="763"/>
                    <a:pt x="442" y="767"/>
                    <a:pt x="439" y="767"/>
                  </a:cubicBezTo>
                  <a:cubicBezTo>
                    <a:pt x="435" y="767"/>
                    <a:pt x="442" y="763"/>
                    <a:pt x="455" y="757"/>
                  </a:cubicBezTo>
                  <a:cubicBezTo>
                    <a:pt x="455" y="744"/>
                    <a:pt x="455" y="744"/>
                    <a:pt x="481" y="744"/>
                  </a:cubicBezTo>
                  <a:cubicBezTo>
                    <a:pt x="455" y="744"/>
                    <a:pt x="455" y="744"/>
                    <a:pt x="468" y="731"/>
                  </a:cubicBezTo>
                  <a:lnTo>
                    <a:pt x="468" y="731"/>
                  </a:lnTo>
                  <a:cubicBezTo>
                    <a:pt x="429" y="744"/>
                    <a:pt x="403" y="744"/>
                    <a:pt x="403" y="744"/>
                  </a:cubicBezTo>
                  <a:cubicBezTo>
                    <a:pt x="403" y="757"/>
                    <a:pt x="403" y="757"/>
                    <a:pt x="377" y="757"/>
                  </a:cubicBezTo>
                  <a:cubicBezTo>
                    <a:pt x="377" y="757"/>
                    <a:pt x="377" y="744"/>
                    <a:pt x="351" y="744"/>
                  </a:cubicBezTo>
                  <a:cubicBezTo>
                    <a:pt x="338" y="757"/>
                    <a:pt x="286" y="770"/>
                    <a:pt x="312" y="770"/>
                  </a:cubicBezTo>
                  <a:lnTo>
                    <a:pt x="286" y="783"/>
                  </a:lnTo>
                  <a:cubicBezTo>
                    <a:pt x="308" y="779"/>
                    <a:pt x="324" y="775"/>
                    <a:pt x="334" y="773"/>
                  </a:cubicBezTo>
                  <a:lnTo>
                    <a:pt x="334" y="773"/>
                  </a:lnTo>
                  <a:cubicBezTo>
                    <a:pt x="328" y="775"/>
                    <a:pt x="321" y="778"/>
                    <a:pt x="312" y="783"/>
                  </a:cubicBezTo>
                  <a:cubicBezTo>
                    <a:pt x="273" y="796"/>
                    <a:pt x="273" y="796"/>
                    <a:pt x="273" y="809"/>
                  </a:cubicBezTo>
                  <a:lnTo>
                    <a:pt x="247" y="809"/>
                  </a:lnTo>
                  <a:cubicBezTo>
                    <a:pt x="221" y="822"/>
                    <a:pt x="195" y="835"/>
                    <a:pt x="208" y="835"/>
                  </a:cubicBezTo>
                  <a:cubicBezTo>
                    <a:pt x="208" y="841"/>
                    <a:pt x="208" y="844"/>
                    <a:pt x="210" y="844"/>
                  </a:cubicBezTo>
                  <a:cubicBezTo>
                    <a:pt x="212" y="844"/>
                    <a:pt x="215" y="841"/>
                    <a:pt x="221" y="835"/>
                  </a:cubicBezTo>
                  <a:cubicBezTo>
                    <a:pt x="229" y="831"/>
                    <a:pt x="234" y="829"/>
                    <a:pt x="237" y="829"/>
                  </a:cubicBezTo>
                  <a:cubicBezTo>
                    <a:pt x="244" y="829"/>
                    <a:pt x="236" y="838"/>
                    <a:pt x="208" y="848"/>
                  </a:cubicBezTo>
                  <a:cubicBezTo>
                    <a:pt x="195" y="854"/>
                    <a:pt x="189" y="857"/>
                    <a:pt x="192" y="857"/>
                  </a:cubicBezTo>
                  <a:cubicBezTo>
                    <a:pt x="195" y="857"/>
                    <a:pt x="208" y="854"/>
                    <a:pt x="234" y="848"/>
                  </a:cubicBezTo>
                  <a:cubicBezTo>
                    <a:pt x="250" y="842"/>
                    <a:pt x="260" y="839"/>
                    <a:pt x="263" y="839"/>
                  </a:cubicBezTo>
                  <a:cubicBezTo>
                    <a:pt x="266" y="839"/>
                    <a:pt x="257" y="845"/>
                    <a:pt x="234" y="861"/>
                  </a:cubicBezTo>
                  <a:cubicBezTo>
                    <a:pt x="234" y="861"/>
                    <a:pt x="234" y="861"/>
                    <a:pt x="234" y="874"/>
                  </a:cubicBezTo>
                  <a:cubicBezTo>
                    <a:pt x="234" y="874"/>
                    <a:pt x="260" y="861"/>
                    <a:pt x="286" y="848"/>
                  </a:cubicBezTo>
                  <a:cubicBezTo>
                    <a:pt x="306" y="841"/>
                    <a:pt x="315" y="838"/>
                    <a:pt x="319" y="838"/>
                  </a:cubicBezTo>
                  <a:cubicBezTo>
                    <a:pt x="322" y="838"/>
                    <a:pt x="319" y="841"/>
                    <a:pt x="312" y="848"/>
                  </a:cubicBezTo>
                  <a:cubicBezTo>
                    <a:pt x="286" y="861"/>
                    <a:pt x="260" y="874"/>
                    <a:pt x="260" y="874"/>
                  </a:cubicBezTo>
                  <a:cubicBezTo>
                    <a:pt x="234" y="874"/>
                    <a:pt x="247" y="887"/>
                    <a:pt x="247" y="887"/>
                  </a:cubicBezTo>
                  <a:cubicBezTo>
                    <a:pt x="247" y="887"/>
                    <a:pt x="247" y="892"/>
                    <a:pt x="255" y="892"/>
                  </a:cubicBezTo>
                  <a:cubicBezTo>
                    <a:pt x="259" y="892"/>
                    <a:pt x="264" y="891"/>
                    <a:pt x="273" y="887"/>
                  </a:cubicBezTo>
                  <a:lnTo>
                    <a:pt x="273" y="887"/>
                  </a:lnTo>
                  <a:lnTo>
                    <a:pt x="247" y="899"/>
                  </a:lnTo>
                  <a:cubicBezTo>
                    <a:pt x="247" y="899"/>
                    <a:pt x="247" y="912"/>
                    <a:pt x="234" y="925"/>
                  </a:cubicBezTo>
                  <a:cubicBezTo>
                    <a:pt x="230" y="935"/>
                    <a:pt x="232" y="939"/>
                    <a:pt x="238" y="939"/>
                  </a:cubicBezTo>
                  <a:cubicBezTo>
                    <a:pt x="249" y="939"/>
                    <a:pt x="274" y="925"/>
                    <a:pt x="299" y="899"/>
                  </a:cubicBezTo>
                  <a:lnTo>
                    <a:pt x="325" y="899"/>
                  </a:lnTo>
                  <a:cubicBezTo>
                    <a:pt x="351" y="887"/>
                    <a:pt x="351" y="887"/>
                    <a:pt x="351" y="887"/>
                  </a:cubicBezTo>
                  <a:lnTo>
                    <a:pt x="351" y="887"/>
                  </a:lnTo>
                  <a:lnTo>
                    <a:pt x="312" y="912"/>
                  </a:lnTo>
                  <a:cubicBezTo>
                    <a:pt x="270" y="938"/>
                    <a:pt x="245" y="952"/>
                    <a:pt x="249" y="952"/>
                  </a:cubicBezTo>
                  <a:cubicBezTo>
                    <a:pt x="252" y="952"/>
                    <a:pt x="263" y="948"/>
                    <a:pt x="286" y="938"/>
                  </a:cubicBezTo>
                  <a:lnTo>
                    <a:pt x="286" y="938"/>
                  </a:lnTo>
                  <a:cubicBezTo>
                    <a:pt x="286" y="938"/>
                    <a:pt x="286" y="939"/>
                    <a:pt x="273" y="951"/>
                  </a:cubicBezTo>
                  <a:cubicBezTo>
                    <a:pt x="273" y="954"/>
                    <a:pt x="275" y="955"/>
                    <a:pt x="278" y="955"/>
                  </a:cubicBezTo>
                  <a:cubicBezTo>
                    <a:pt x="292" y="955"/>
                    <a:pt x="327" y="936"/>
                    <a:pt x="338" y="925"/>
                  </a:cubicBezTo>
                  <a:cubicBezTo>
                    <a:pt x="364" y="913"/>
                    <a:pt x="364" y="912"/>
                    <a:pt x="364" y="912"/>
                  </a:cubicBezTo>
                  <a:lnTo>
                    <a:pt x="364" y="912"/>
                  </a:lnTo>
                  <a:cubicBezTo>
                    <a:pt x="364" y="912"/>
                    <a:pt x="364" y="913"/>
                    <a:pt x="351" y="925"/>
                  </a:cubicBezTo>
                  <a:cubicBezTo>
                    <a:pt x="327" y="941"/>
                    <a:pt x="318" y="953"/>
                    <a:pt x="323" y="953"/>
                  </a:cubicBezTo>
                  <a:cubicBezTo>
                    <a:pt x="327" y="953"/>
                    <a:pt x="336" y="948"/>
                    <a:pt x="351" y="938"/>
                  </a:cubicBezTo>
                  <a:lnTo>
                    <a:pt x="351" y="938"/>
                  </a:lnTo>
                  <a:lnTo>
                    <a:pt x="338" y="951"/>
                  </a:lnTo>
                  <a:cubicBezTo>
                    <a:pt x="312" y="964"/>
                    <a:pt x="299" y="990"/>
                    <a:pt x="325" y="990"/>
                  </a:cubicBezTo>
                  <a:cubicBezTo>
                    <a:pt x="338" y="1003"/>
                    <a:pt x="351" y="1016"/>
                    <a:pt x="325" y="1029"/>
                  </a:cubicBezTo>
                  <a:cubicBezTo>
                    <a:pt x="322" y="1033"/>
                    <a:pt x="322" y="1034"/>
                    <a:pt x="325" y="1034"/>
                  </a:cubicBezTo>
                  <a:cubicBezTo>
                    <a:pt x="334" y="1034"/>
                    <a:pt x="365" y="1022"/>
                    <a:pt x="403" y="1003"/>
                  </a:cubicBezTo>
                  <a:lnTo>
                    <a:pt x="403" y="1003"/>
                  </a:lnTo>
                  <a:cubicBezTo>
                    <a:pt x="377" y="1016"/>
                    <a:pt x="377" y="1016"/>
                    <a:pt x="390" y="1029"/>
                  </a:cubicBezTo>
                  <a:cubicBezTo>
                    <a:pt x="390" y="1029"/>
                    <a:pt x="390" y="1029"/>
                    <a:pt x="377" y="1055"/>
                  </a:cubicBezTo>
                  <a:cubicBezTo>
                    <a:pt x="390" y="1042"/>
                    <a:pt x="398" y="1036"/>
                    <a:pt x="400" y="1036"/>
                  </a:cubicBezTo>
                  <a:lnTo>
                    <a:pt x="400" y="1036"/>
                  </a:lnTo>
                  <a:cubicBezTo>
                    <a:pt x="405" y="1036"/>
                    <a:pt x="394" y="1056"/>
                    <a:pt x="377" y="1081"/>
                  </a:cubicBezTo>
                  <a:cubicBezTo>
                    <a:pt x="364" y="1107"/>
                    <a:pt x="364" y="1107"/>
                    <a:pt x="364" y="1107"/>
                  </a:cubicBezTo>
                  <a:cubicBezTo>
                    <a:pt x="373" y="1103"/>
                    <a:pt x="378" y="1101"/>
                    <a:pt x="383" y="1101"/>
                  </a:cubicBezTo>
                  <a:cubicBezTo>
                    <a:pt x="391" y="1101"/>
                    <a:pt x="394" y="1107"/>
                    <a:pt x="403" y="1107"/>
                  </a:cubicBezTo>
                  <a:cubicBezTo>
                    <a:pt x="408" y="1112"/>
                    <a:pt x="411" y="1115"/>
                    <a:pt x="414" y="1115"/>
                  </a:cubicBezTo>
                  <a:cubicBezTo>
                    <a:pt x="416" y="1115"/>
                    <a:pt x="418" y="1113"/>
                    <a:pt x="421" y="1110"/>
                  </a:cubicBezTo>
                  <a:lnTo>
                    <a:pt x="421" y="1110"/>
                  </a:lnTo>
                  <a:cubicBezTo>
                    <a:pt x="417" y="1121"/>
                    <a:pt x="419" y="1123"/>
                    <a:pt x="429" y="1133"/>
                  </a:cubicBezTo>
                  <a:cubicBezTo>
                    <a:pt x="429" y="1133"/>
                    <a:pt x="455" y="1107"/>
                    <a:pt x="455" y="1107"/>
                  </a:cubicBezTo>
                  <a:cubicBezTo>
                    <a:pt x="468" y="1094"/>
                    <a:pt x="455" y="1094"/>
                    <a:pt x="455" y="1081"/>
                  </a:cubicBezTo>
                  <a:cubicBezTo>
                    <a:pt x="459" y="1077"/>
                    <a:pt x="460" y="1076"/>
                    <a:pt x="460" y="1076"/>
                  </a:cubicBezTo>
                  <a:lnTo>
                    <a:pt x="460" y="1076"/>
                  </a:lnTo>
                  <a:cubicBezTo>
                    <a:pt x="459" y="1076"/>
                    <a:pt x="450" y="1083"/>
                    <a:pt x="435" y="1091"/>
                  </a:cubicBezTo>
                  <a:lnTo>
                    <a:pt x="435" y="1091"/>
                  </a:lnTo>
                  <a:cubicBezTo>
                    <a:pt x="437" y="1088"/>
                    <a:pt x="439" y="1085"/>
                    <a:pt x="442" y="1081"/>
                  </a:cubicBezTo>
                  <a:cubicBezTo>
                    <a:pt x="481" y="1042"/>
                    <a:pt x="481" y="1042"/>
                    <a:pt x="481" y="1042"/>
                  </a:cubicBezTo>
                  <a:cubicBezTo>
                    <a:pt x="481" y="1042"/>
                    <a:pt x="481" y="1055"/>
                    <a:pt x="481" y="1068"/>
                  </a:cubicBezTo>
                  <a:cubicBezTo>
                    <a:pt x="481" y="1068"/>
                    <a:pt x="468" y="1094"/>
                    <a:pt x="468" y="1094"/>
                  </a:cubicBezTo>
                  <a:cubicBezTo>
                    <a:pt x="468" y="1094"/>
                    <a:pt x="468" y="1107"/>
                    <a:pt x="455" y="1120"/>
                  </a:cubicBezTo>
                  <a:cubicBezTo>
                    <a:pt x="455" y="1120"/>
                    <a:pt x="455" y="1146"/>
                    <a:pt x="455" y="1146"/>
                  </a:cubicBezTo>
                  <a:cubicBezTo>
                    <a:pt x="468" y="1159"/>
                    <a:pt x="468" y="1159"/>
                    <a:pt x="455" y="1185"/>
                  </a:cubicBezTo>
                  <a:cubicBezTo>
                    <a:pt x="455" y="1185"/>
                    <a:pt x="455" y="1184"/>
                    <a:pt x="468" y="1159"/>
                  </a:cubicBezTo>
                  <a:cubicBezTo>
                    <a:pt x="477" y="1150"/>
                    <a:pt x="492" y="1135"/>
                    <a:pt x="500" y="1135"/>
                  </a:cubicBezTo>
                  <a:cubicBezTo>
                    <a:pt x="504" y="1135"/>
                    <a:pt x="507" y="1138"/>
                    <a:pt x="507" y="1146"/>
                  </a:cubicBezTo>
                  <a:cubicBezTo>
                    <a:pt x="507" y="1152"/>
                    <a:pt x="510" y="1156"/>
                    <a:pt x="515" y="1156"/>
                  </a:cubicBezTo>
                  <a:cubicBezTo>
                    <a:pt x="520" y="1156"/>
                    <a:pt x="526" y="1152"/>
                    <a:pt x="533" y="1146"/>
                  </a:cubicBezTo>
                  <a:cubicBezTo>
                    <a:pt x="533" y="1146"/>
                    <a:pt x="533" y="1146"/>
                    <a:pt x="533" y="1159"/>
                  </a:cubicBezTo>
                  <a:cubicBezTo>
                    <a:pt x="519" y="1187"/>
                    <a:pt x="516" y="1200"/>
                    <a:pt x="520" y="1200"/>
                  </a:cubicBezTo>
                  <a:cubicBezTo>
                    <a:pt x="524" y="1200"/>
                    <a:pt x="533" y="1190"/>
                    <a:pt x="546" y="1172"/>
                  </a:cubicBezTo>
                  <a:cubicBezTo>
                    <a:pt x="546" y="1159"/>
                    <a:pt x="549" y="1152"/>
                    <a:pt x="550" y="1152"/>
                  </a:cubicBezTo>
                  <a:lnTo>
                    <a:pt x="550" y="1152"/>
                  </a:lnTo>
                  <a:cubicBezTo>
                    <a:pt x="552" y="1152"/>
                    <a:pt x="552" y="1159"/>
                    <a:pt x="546" y="1172"/>
                  </a:cubicBezTo>
                  <a:cubicBezTo>
                    <a:pt x="546" y="1172"/>
                    <a:pt x="558" y="1172"/>
                    <a:pt x="571" y="1159"/>
                  </a:cubicBezTo>
                  <a:cubicBezTo>
                    <a:pt x="578" y="1146"/>
                    <a:pt x="581" y="1139"/>
                    <a:pt x="583" y="1139"/>
                  </a:cubicBezTo>
                  <a:cubicBezTo>
                    <a:pt x="584" y="1139"/>
                    <a:pt x="584" y="1146"/>
                    <a:pt x="584" y="1159"/>
                  </a:cubicBezTo>
                  <a:cubicBezTo>
                    <a:pt x="571" y="1185"/>
                    <a:pt x="571" y="1185"/>
                    <a:pt x="571" y="1185"/>
                  </a:cubicBezTo>
                  <a:cubicBezTo>
                    <a:pt x="578" y="1181"/>
                    <a:pt x="586" y="1180"/>
                    <a:pt x="594" y="1180"/>
                  </a:cubicBezTo>
                  <a:cubicBezTo>
                    <a:pt x="615" y="1180"/>
                    <a:pt x="636" y="1192"/>
                    <a:pt x="636" y="1211"/>
                  </a:cubicBezTo>
                  <a:cubicBezTo>
                    <a:pt x="649" y="1185"/>
                    <a:pt x="649" y="1185"/>
                    <a:pt x="649" y="1185"/>
                  </a:cubicBezTo>
                  <a:lnTo>
                    <a:pt x="649" y="1185"/>
                  </a:lnTo>
                  <a:cubicBezTo>
                    <a:pt x="644" y="1205"/>
                    <a:pt x="643" y="1213"/>
                    <a:pt x="644" y="1213"/>
                  </a:cubicBezTo>
                  <a:cubicBezTo>
                    <a:pt x="646" y="1213"/>
                    <a:pt x="654" y="1191"/>
                    <a:pt x="662" y="1159"/>
                  </a:cubicBezTo>
                  <a:lnTo>
                    <a:pt x="649" y="1159"/>
                  </a:lnTo>
                  <a:cubicBezTo>
                    <a:pt x="655" y="1137"/>
                    <a:pt x="660" y="1127"/>
                    <a:pt x="664" y="1127"/>
                  </a:cubicBezTo>
                  <a:lnTo>
                    <a:pt x="664" y="1127"/>
                  </a:lnTo>
                  <a:cubicBezTo>
                    <a:pt x="669" y="1127"/>
                    <a:pt x="670" y="1147"/>
                    <a:pt x="662" y="1185"/>
                  </a:cubicBezTo>
                  <a:cubicBezTo>
                    <a:pt x="656" y="1211"/>
                    <a:pt x="656" y="1224"/>
                    <a:pt x="659" y="1224"/>
                  </a:cubicBezTo>
                  <a:cubicBezTo>
                    <a:pt x="662" y="1224"/>
                    <a:pt x="669" y="1211"/>
                    <a:pt x="675" y="1185"/>
                  </a:cubicBezTo>
                  <a:cubicBezTo>
                    <a:pt x="681" y="1167"/>
                    <a:pt x="684" y="1157"/>
                    <a:pt x="685" y="1157"/>
                  </a:cubicBezTo>
                  <a:lnTo>
                    <a:pt x="685" y="1157"/>
                  </a:lnTo>
                  <a:cubicBezTo>
                    <a:pt x="685" y="1157"/>
                    <a:pt x="682" y="1170"/>
                    <a:pt x="675" y="1198"/>
                  </a:cubicBezTo>
                  <a:cubicBezTo>
                    <a:pt x="675" y="1217"/>
                    <a:pt x="675" y="1227"/>
                    <a:pt x="677" y="1227"/>
                  </a:cubicBezTo>
                  <a:cubicBezTo>
                    <a:pt x="678" y="1227"/>
                    <a:pt x="682" y="1217"/>
                    <a:pt x="688" y="1198"/>
                  </a:cubicBezTo>
                  <a:cubicBezTo>
                    <a:pt x="695" y="1140"/>
                    <a:pt x="703" y="1106"/>
                    <a:pt x="705" y="1106"/>
                  </a:cubicBezTo>
                  <a:lnTo>
                    <a:pt x="705" y="1106"/>
                  </a:lnTo>
                  <a:cubicBezTo>
                    <a:pt x="708" y="1106"/>
                    <a:pt x="707" y="1126"/>
                    <a:pt x="701" y="1172"/>
                  </a:cubicBezTo>
                  <a:cubicBezTo>
                    <a:pt x="701" y="1224"/>
                    <a:pt x="701" y="1250"/>
                    <a:pt x="701" y="1250"/>
                  </a:cubicBezTo>
                  <a:cubicBezTo>
                    <a:pt x="714" y="1250"/>
                    <a:pt x="714" y="1224"/>
                    <a:pt x="714" y="1198"/>
                  </a:cubicBezTo>
                  <a:cubicBezTo>
                    <a:pt x="714" y="1172"/>
                    <a:pt x="714" y="1159"/>
                    <a:pt x="716" y="1159"/>
                  </a:cubicBezTo>
                  <a:cubicBezTo>
                    <a:pt x="717" y="1159"/>
                    <a:pt x="721" y="1172"/>
                    <a:pt x="727" y="1198"/>
                  </a:cubicBezTo>
                  <a:cubicBezTo>
                    <a:pt x="727" y="1241"/>
                    <a:pt x="731" y="1260"/>
                    <a:pt x="737" y="1260"/>
                  </a:cubicBezTo>
                  <a:cubicBezTo>
                    <a:pt x="741" y="1260"/>
                    <a:pt x="747" y="1247"/>
                    <a:pt x="753" y="1224"/>
                  </a:cubicBezTo>
                  <a:cubicBezTo>
                    <a:pt x="760" y="1198"/>
                    <a:pt x="766" y="1185"/>
                    <a:pt x="771" y="1185"/>
                  </a:cubicBezTo>
                  <a:cubicBezTo>
                    <a:pt x="776" y="1185"/>
                    <a:pt x="779" y="1198"/>
                    <a:pt x="779" y="1224"/>
                  </a:cubicBezTo>
                  <a:cubicBezTo>
                    <a:pt x="771" y="1254"/>
                    <a:pt x="768" y="1267"/>
                    <a:pt x="770" y="1267"/>
                  </a:cubicBezTo>
                  <a:cubicBezTo>
                    <a:pt x="770" y="1267"/>
                    <a:pt x="774" y="1260"/>
                    <a:pt x="779" y="1250"/>
                  </a:cubicBezTo>
                  <a:lnTo>
                    <a:pt x="792" y="1250"/>
                  </a:lnTo>
                  <a:cubicBezTo>
                    <a:pt x="805" y="1250"/>
                    <a:pt x="805" y="1224"/>
                    <a:pt x="805" y="1198"/>
                  </a:cubicBezTo>
                  <a:cubicBezTo>
                    <a:pt x="805" y="1230"/>
                    <a:pt x="810" y="1252"/>
                    <a:pt x="817" y="1252"/>
                  </a:cubicBezTo>
                  <a:cubicBezTo>
                    <a:pt x="821" y="1252"/>
                    <a:pt x="826" y="1244"/>
                    <a:pt x="831" y="1224"/>
                  </a:cubicBezTo>
                  <a:cubicBezTo>
                    <a:pt x="844" y="1224"/>
                    <a:pt x="844" y="1224"/>
                    <a:pt x="844" y="1198"/>
                  </a:cubicBezTo>
                  <a:cubicBezTo>
                    <a:pt x="844" y="1190"/>
                    <a:pt x="844" y="1187"/>
                    <a:pt x="844" y="1187"/>
                  </a:cubicBezTo>
                  <a:cubicBezTo>
                    <a:pt x="845" y="1187"/>
                    <a:pt x="848" y="1205"/>
                    <a:pt x="857" y="1224"/>
                  </a:cubicBezTo>
                  <a:cubicBezTo>
                    <a:pt x="866" y="1233"/>
                    <a:pt x="869" y="1248"/>
                    <a:pt x="869" y="1248"/>
                  </a:cubicBezTo>
                  <a:cubicBezTo>
                    <a:pt x="870" y="1248"/>
                    <a:pt x="870" y="1245"/>
                    <a:pt x="870" y="1237"/>
                  </a:cubicBezTo>
                  <a:cubicBezTo>
                    <a:pt x="870" y="1218"/>
                    <a:pt x="870" y="1199"/>
                    <a:pt x="870" y="1185"/>
                  </a:cubicBezTo>
                  <a:cubicBezTo>
                    <a:pt x="883" y="1211"/>
                    <a:pt x="883" y="1211"/>
                    <a:pt x="896" y="1237"/>
                  </a:cubicBezTo>
                  <a:cubicBezTo>
                    <a:pt x="896" y="1237"/>
                    <a:pt x="909" y="1237"/>
                    <a:pt x="909" y="1211"/>
                  </a:cubicBezTo>
                  <a:cubicBezTo>
                    <a:pt x="901" y="1196"/>
                    <a:pt x="907" y="1189"/>
                    <a:pt x="916" y="1189"/>
                  </a:cubicBezTo>
                  <a:cubicBezTo>
                    <a:pt x="922" y="1189"/>
                    <a:pt x="929" y="1192"/>
                    <a:pt x="935" y="1198"/>
                  </a:cubicBezTo>
                  <a:cubicBezTo>
                    <a:pt x="948" y="1198"/>
                    <a:pt x="935" y="1172"/>
                    <a:pt x="948" y="1172"/>
                  </a:cubicBezTo>
                  <a:cubicBezTo>
                    <a:pt x="948" y="1172"/>
                    <a:pt x="948" y="1172"/>
                    <a:pt x="948" y="1146"/>
                  </a:cubicBezTo>
                  <a:cubicBezTo>
                    <a:pt x="948" y="1146"/>
                    <a:pt x="948" y="1146"/>
                    <a:pt x="961" y="1172"/>
                  </a:cubicBezTo>
                  <a:cubicBezTo>
                    <a:pt x="954" y="1144"/>
                    <a:pt x="950" y="1131"/>
                    <a:pt x="951" y="1131"/>
                  </a:cubicBezTo>
                  <a:lnTo>
                    <a:pt x="951" y="1131"/>
                  </a:lnTo>
                  <a:cubicBezTo>
                    <a:pt x="951" y="1131"/>
                    <a:pt x="955" y="1141"/>
                    <a:pt x="961" y="1159"/>
                  </a:cubicBezTo>
                  <a:cubicBezTo>
                    <a:pt x="974" y="1185"/>
                    <a:pt x="980" y="1198"/>
                    <a:pt x="982" y="1198"/>
                  </a:cubicBezTo>
                  <a:cubicBezTo>
                    <a:pt x="983" y="1198"/>
                    <a:pt x="980" y="1185"/>
                    <a:pt x="974" y="1159"/>
                  </a:cubicBezTo>
                  <a:lnTo>
                    <a:pt x="974" y="1159"/>
                  </a:lnTo>
                  <a:cubicBezTo>
                    <a:pt x="980" y="1172"/>
                    <a:pt x="983" y="1178"/>
                    <a:pt x="985" y="1178"/>
                  </a:cubicBezTo>
                  <a:cubicBezTo>
                    <a:pt x="987" y="1178"/>
                    <a:pt x="987" y="1172"/>
                    <a:pt x="987" y="1159"/>
                  </a:cubicBezTo>
                  <a:cubicBezTo>
                    <a:pt x="970" y="1127"/>
                    <a:pt x="964" y="1105"/>
                    <a:pt x="968" y="1105"/>
                  </a:cubicBezTo>
                  <a:lnTo>
                    <a:pt x="968" y="1105"/>
                  </a:lnTo>
                  <a:cubicBezTo>
                    <a:pt x="970" y="1105"/>
                    <a:pt x="977" y="1113"/>
                    <a:pt x="987" y="1133"/>
                  </a:cubicBezTo>
                  <a:cubicBezTo>
                    <a:pt x="987" y="1133"/>
                    <a:pt x="987" y="1120"/>
                    <a:pt x="987" y="1107"/>
                  </a:cubicBezTo>
                  <a:cubicBezTo>
                    <a:pt x="973" y="1079"/>
                    <a:pt x="966" y="1066"/>
                    <a:pt x="967" y="1066"/>
                  </a:cubicBezTo>
                  <a:lnTo>
                    <a:pt x="967" y="1066"/>
                  </a:lnTo>
                  <a:cubicBezTo>
                    <a:pt x="968" y="1066"/>
                    <a:pt x="974" y="1076"/>
                    <a:pt x="987" y="1094"/>
                  </a:cubicBezTo>
                  <a:cubicBezTo>
                    <a:pt x="999" y="1120"/>
                    <a:pt x="1006" y="1133"/>
                    <a:pt x="1008" y="1133"/>
                  </a:cubicBezTo>
                  <a:cubicBezTo>
                    <a:pt x="1009" y="1133"/>
                    <a:pt x="1006" y="1120"/>
                    <a:pt x="999" y="1094"/>
                  </a:cubicBezTo>
                  <a:lnTo>
                    <a:pt x="999" y="1094"/>
                  </a:lnTo>
                  <a:cubicBezTo>
                    <a:pt x="1012" y="1101"/>
                    <a:pt x="1025" y="1107"/>
                    <a:pt x="1032" y="1107"/>
                  </a:cubicBezTo>
                  <a:cubicBezTo>
                    <a:pt x="1038" y="1107"/>
                    <a:pt x="1038" y="1101"/>
                    <a:pt x="1025" y="1081"/>
                  </a:cubicBezTo>
                  <a:lnTo>
                    <a:pt x="1038" y="1081"/>
                  </a:lnTo>
                  <a:cubicBezTo>
                    <a:pt x="1044" y="1086"/>
                    <a:pt x="1049" y="1090"/>
                    <a:pt x="1053" y="1090"/>
                  </a:cubicBezTo>
                  <a:cubicBezTo>
                    <a:pt x="1058" y="1090"/>
                    <a:pt x="1059" y="1083"/>
                    <a:pt x="1051" y="1068"/>
                  </a:cubicBezTo>
                  <a:lnTo>
                    <a:pt x="1038" y="1042"/>
                  </a:lnTo>
                  <a:lnTo>
                    <a:pt x="1038" y="1042"/>
                  </a:lnTo>
                  <a:cubicBezTo>
                    <a:pt x="1051" y="1068"/>
                    <a:pt x="1064" y="1081"/>
                    <a:pt x="1077" y="1081"/>
                  </a:cubicBezTo>
                  <a:cubicBezTo>
                    <a:pt x="1077" y="1081"/>
                    <a:pt x="1077" y="1081"/>
                    <a:pt x="1064" y="1055"/>
                  </a:cubicBezTo>
                  <a:cubicBezTo>
                    <a:pt x="1038" y="1042"/>
                    <a:pt x="1051" y="1042"/>
                    <a:pt x="1051" y="1029"/>
                  </a:cubicBezTo>
                  <a:lnTo>
                    <a:pt x="1051" y="1029"/>
                  </a:lnTo>
                  <a:cubicBezTo>
                    <a:pt x="1051" y="1029"/>
                    <a:pt x="1077" y="1055"/>
                    <a:pt x="1090" y="1068"/>
                  </a:cubicBezTo>
                  <a:cubicBezTo>
                    <a:pt x="1074" y="1043"/>
                    <a:pt x="1068" y="1034"/>
                    <a:pt x="1069" y="1034"/>
                  </a:cubicBezTo>
                  <a:lnTo>
                    <a:pt x="1069" y="1034"/>
                  </a:lnTo>
                  <a:cubicBezTo>
                    <a:pt x="1070" y="1034"/>
                    <a:pt x="1073" y="1037"/>
                    <a:pt x="1077" y="1042"/>
                  </a:cubicBezTo>
                  <a:cubicBezTo>
                    <a:pt x="1084" y="1055"/>
                    <a:pt x="1090" y="1058"/>
                    <a:pt x="1095" y="1058"/>
                  </a:cubicBezTo>
                  <a:cubicBezTo>
                    <a:pt x="1100" y="1058"/>
                    <a:pt x="1103" y="1055"/>
                    <a:pt x="1103" y="1055"/>
                  </a:cubicBezTo>
                  <a:lnTo>
                    <a:pt x="1116" y="1055"/>
                  </a:lnTo>
                  <a:cubicBezTo>
                    <a:pt x="1116" y="1055"/>
                    <a:pt x="1116" y="1042"/>
                    <a:pt x="1103" y="1029"/>
                  </a:cubicBezTo>
                  <a:cubicBezTo>
                    <a:pt x="1090" y="1016"/>
                    <a:pt x="1064" y="990"/>
                    <a:pt x="1077" y="990"/>
                  </a:cubicBezTo>
                  <a:cubicBezTo>
                    <a:pt x="1090" y="1016"/>
                    <a:pt x="1103" y="1029"/>
                    <a:pt x="1103" y="1029"/>
                  </a:cubicBezTo>
                  <a:cubicBezTo>
                    <a:pt x="1116" y="1029"/>
                    <a:pt x="1129" y="1042"/>
                    <a:pt x="1129" y="1042"/>
                  </a:cubicBezTo>
                  <a:cubicBezTo>
                    <a:pt x="1139" y="1056"/>
                    <a:pt x="1145" y="1062"/>
                    <a:pt x="1148" y="1062"/>
                  </a:cubicBezTo>
                  <a:cubicBezTo>
                    <a:pt x="1153" y="1062"/>
                    <a:pt x="1150" y="1046"/>
                    <a:pt x="1142" y="1029"/>
                  </a:cubicBezTo>
                  <a:cubicBezTo>
                    <a:pt x="1129" y="1010"/>
                    <a:pt x="1123" y="1000"/>
                    <a:pt x="1124" y="1000"/>
                  </a:cubicBezTo>
                  <a:lnTo>
                    <a:pt x="1124" y="1000"/>
                  </a:lnTo>
                  <a:cubicBezTo>
                    <a:pt x="1126" y="1000"/>
                    <a:pt x="1136" y="1010"/>
                    <a:pt x="1155" y="1029"/>
                  </a:cubicBezTo>
                  <a:cubicBezTo>
                    <a:pt x="1161" y="1035"/>
                    <a:pt x="1164" y="1037"/>
                    <a:pt x="1165" y="1037"/>
                  </a:cubicBezTo>
                  <a:cubicBezTo>
                    <a:pt x="1168" y="1037"/>
                    <a:pt x="1144" y="1005"/>
                    <a:pt x="1103" y="964"/>
                  </a:cubicBezTo>
                  <a:lnTo>
                    <a:pt x="1103" y="964"/>
                  </a:lnTo>
                  <a:cubicBezTo>
                    <a:pt x="1144" y="999"/>
                    <a:pt x="1164" y="1015"/>
                    <a:pt x="1169" y="1015"/>
                  </a:cubicBezTo>
                  <a:cubicBezTo>
                    <a:pt x="1174" y="1015"/>
                    <a:pt x="1167" y="1002"/>
                    <a:pt x="1155" y="977"/>
                  </a:cubicBezTo>
                  <a:lnTo>
                    <a:pt x="1155" y="977"/>
                  </a:lnTo>
                  <a:cubicBezTo>
                    <a:pt x="1168" y="984"/>
                    <a:pt x="1175" y="987"/>
                    <a:pt x="1179" y="987"/>
                  </a:cubicBezTo>
                  <a:cubicBezTo>
                    <a:pt x="1184" y="987"/>
                    <a:pt x="1188" y="984"/>
                    <a:pt x="1194" y="977"/>
                  </a:cubicBezTo>
                  <a:cubicBezTo>
                    <a:pt x="1194" y="977"/>
                    <a:pt x="1207" y="964"/>
                    <a:pt x="1181" y="951"/>
                  </a:cubicBezTo>
                  <a:lnTo>
                    <a:pt x="1194" y="951"/>
                  </a:lnTo>
                  <a:cubicBezTo>
                    <a:pt x="1205" y="959"/>
                    <a:pt x="1212" y="962"/>
                    <a:pt x="1215" y="962"/>
                  </a:cubicBezTo>
                  <a:cubicBezTo>
                    <a:pt x="1222" y="962"/>
                    <a:pt x="1205" y="944"/>
                    <a:pt x="1168" y="925"/>
                  </a:cubicBezTo>
                  <a:lnTo>
                    <a:pt x="1181" y="925"/>
                  </a:lnTo>
                  <a:lnTo>
                    <a:pt x="1194" y="938"/>
                  </a:lnTo>
                  <a:cubicBezTo>
                    <a:pt x="1201" y="942"/>
                    <a:pt x="1206" y="943"/>
                    <a:pt x="1210" y="943"/>
                  </a:cubicBezTo>
                  <a:cubicBezTo>
                    <a:pt x="1222" y="943"/>
                    <a:pt x="1227" y="931"/>
                    <a:pt x="1246" y="912"/>
                  </a:cubicBezTo>
                  <a:cubicBezTo>
                    <a:pt x="1259" y="887"/>
                    <a:pt x="1272" y="887"/>
                    <a:pt x="1220" y="861"/>
                  </a:cubicBezTo>
                  <a:cubicBezTo>
                    <a:pt x="1197" y="845"/>
                    <a:pt x="1188" y="839"/>
                    <a:pt x="1194" y="839"/>
                  </a:cubicBezTo>
                  <a:cubicBezTo>
                    <a:pt x="1199" y="839"/>
                    <a:pt x="1211" y="842"/>
                    <a:pt x="1233" y="848"/>
                  </a:cubicBezTo>
                  <a:lnTo>
                    <a:pt x="1220" y="835"/>
                  </a:lnTo>
                  <a:lnTo>
                    <a:pt x="1220" y="822"/>
                  </a:lnTo>
                  <a:cubicBezTo>
                    <a:pt x="1233" y="835"/>
                    <a:pt x="1259" y="848"/>
                    <a:pt x="1259" y="848"/>
                  </a:cubicBezTo>
                  <a:lnTo>
                    <a:pt x="1233" y="848"/>
                  </a:lnTo>
                  <a:cubicBezTo>
                    <a:pt x="1237" y="852"/>
                    <a:pt x="1243" y="856"/>
                    <a:pt x="1247" y="859"/>
                  </a:cubicBezTo>
                  <a:lnTo>
                    <a:pt x="1247" y="859"/>
                  </a:lnTo>
                  <a:cubicBezTo>
                    <a:pt x="1250" y="858"/>
                    <a:pt x="1255" y="855"/>
                    <a:pt x="1263" y="855"/>
                  </a:cubicBezTo>
                  <a:cubicBezTo>
                    <a:pt x="1269" y="855"/>
                    <a:pt x="1276" y="856"/>
                    <a:pt x="1285" y="861"/>
                  </a:cubicBezTo>
                  <a:cubicBezTo>
                    <a:pt x="1296" y="864"/>
                    <a:pt x="1303" y="866"/>
                    <a:pt x="1307" y="866"/>
                  </a:cubicBezTo>
                  <a:cubicBezTo>
                    <a:pt x="1315" y="866"/>
                    <a:pt x="1303" y="857"/>
                    <a:pt x="1285" y="848"/>
                  </a:cubicBezTo>
                  <a:lnTo>
                    <a:pt x="1311" y="848"/>
                  </a:lnTo>
                  <a:cubicBezTo>
                    <a:pt x="1301" y="838"/>
                    <a:pt x="1291" y="813"/>
                    <a:pt x="1304" y="813"/>
                  </a:cubicBezTo>
                  <a:cubicBezTo>
                    <a:pt x="1308" y="813"/>
                    <a:pt x="1314" y="815"/>
                    <a:pt x="1324" y="822"/>
                  </a:cubicBezTo>
                  <a:cubicBezTo>
                    <a:pt x="1324" y="822"/>
                    <a:pt x="1324" y="809"/>
                    <a:pt x="1337" y="809"/>
                  </a:cubicBezTo>
                  <a:cubicBezTo>
                    <a:pt x="1311" y="796"/>
                    <a:pt x="1311" y="796"/>
                    <a:pt x="1311" y="783"/>
                  </a:cubicBezTo>
                  <a:cubicBezTo>
                    <a:pt x="1311" y="776"/>
                    <a:pt x="1314" y="773"/>
                    <a:pt x="1319" y="773"/>
                  </a:cubicBezTo>
                  <a:cubicBezTo>
                    <a:pt x="1324" y="773"/>
                    <a:pt x="1330" y="776"/>
                    <a:pt x="1337" y="783"/>
                  </a:cubicBezTo>
                  <a:cubicBezTo>
                    <a:pt x="1344" y="787"/>
                    <a:pt x="1350" y="788"/>
                    <a:pt x="1353" y="788"/>
                  </a:cubicBezTo>
                  <a:cubicBezTo>
                    <a:pt x="1362" y="788"/>
                    <a:pt x="1359" y="779"/>
                    <a:pt x="1350" y="770"/>
                  </a:cubicBezTo>
                  <a:cubicBezTo>
                    <a:pt x="1350" y="770"/>
                    <a:pt x="1298" y="744"/>
                    <a:pt x="1298" y="744"/>
                  </a:cubicBezTo>
                  <a:cubicBezTo>
                    <a:pt x="1272" y="744"/>
                    <a:pt x="1246" y="731"/>
                    <a:pt x="1246" y="731"/>
                  </a:cubicBezTo>
                  <a:lnTo>
                    <a:pt x="1272" y="731"/>
                  </a:lnTo>
                  <a:cubicBezTo>
                    <a:pt x="1298" y="731"/>
                    <a:pt x="1324" y="744"/>
                    <a:pt x="1324" y="744"/>
                  </a:cubicBezTo>
                  <a:cubicBezTo>
                    <a:pt x="1324" y="744"/>
                    <a:pt x="1324" y="731"/>
                    <a:pt x="1298" y="731"/>
                  </a:cubicBezTo>
                  <a:cubicBezTo>
                    <a:pt x="1324" y="731"/>
                    <a:pt x="1324" y="731"/>
                    <a:pt x="1324" y="718"/>
                  </a:cubicBezTo>
                  <a:cubicBezTo>
                    <a:pt x="1337" y="705"/>
                    <a:pt x="1337" y="705"/>
                    <a:pt x="1311" y="692"/>
                  </a:cubicBezTo>
                  <a:cubicBezTo>
                    <a:pt x="1363" y="692"/>
                    <a:pt x="1363" y="666"/>
                    <a:pt x="1311" y="666"/>
                  </a:cubicBezTo>
                  <a:cubicBezTo>
                    <a:pt x="1285" y="666"/>
                    <a:pt x="1285" y="653"/>
                    <a:pt x="1311" y="653"/>
                  </a:cubicBezTo>
                  <a:cubicBezTo>
                    <a:pt x="1337" y="653"/>
                    <a:pt x="1337" y="653"/>
                    <a:pt x="1311" y="640"/>
                  </a:cubicBezTo>
                  <a:lnTo>
                    <a:pt x="1337" y="640"/>
                  </a:lnTo>
                  <a:cubicBezTo>
                    <a:pt x="1389" y="627"/>
                    <a:pt x="1389" y="627"/>
                    <a:pt x="1363" y="627"/>
                  </a:cubicBezTo>
                  <a:cubicBezTo>
                    <a:pt x="1337" y="614"/>
                    <a:pt x="1337" y="601"/>
                    <a:pt x="1337" y="601"/>
                  </a:cubicBezTo>
                  <a:cubicBezTo>
                    <a:pt x="1330" y="595"/>
                    <a:pt x="1327" y="591"/>
                    <a:pt x="1322" y="591"/>
                  </a:cubicBezTo>
                  <a:cubicBezTo>
                    <a:pt x="1317" y="591"/>
                    <a:pt x="1311" y="595"/>
                    <a:pt x="1298" y="601"/>
                  </a:cubicBezTo>
                  <a:lnTo>
                    <a:pt x="1246" y="601"/>
                  </a:lnTo>
                  <a:cubicBezTo>
                    <a:pt x="1220" y="588"/>
                    <a:pt x="1246" y="588"/>
                    <a:pt x="1246" y="588"/>
                  </a:cubicBezTo>
                  <a:cubicBezTo>
                    <a:pt x="1255" y="593"/>
                    <a:pt x="1260" y="594"/>
                    <a:pt x="1265" y="594"/>
                  </a:cubicBezTo>
                  <a:cubicBezTo>
                    <a:pt x="1275" y="594"/>
                    <a:pt x="1281" y="588"/>
                    <a:pt x="1298" y="588"/>
                  </a:cubicBezTo>
                  <a:cubicBezTo>
                    <a:pt x="1324" y="575"/>
                    <a:pt x="1324" y="575"/>
                    <a:pt x="1311" y="575"/>
                  </a:cubicBezTo>
                  <a:cubicBezTo>
                    <a:pt x="1311" y="562"/>
                    <a:pt x="1311" y="562"/>
                    <a:pt x="1311" y="549"/>
                  </a:cubicBezTo>
                  <a:cubicBezTo>
                    <a:pt x="1337" y="536"/>
                    <a:pt x="1337" y="536"/>
                    <a:pt x="1311" y="536"/>
                  </a:cubicBezTo>
                  <a:lnTo>
                    <a:pt x="1285" y="536"/>
                  </a:lnTo>
                  <a:cubicBezTo>
                    <a:pt x="1329" y="525"/>
                    <a:pt x="1326" y="495"/>
                    <a:pt x="1299" y="495"/>
                  </a:cubicBezTo>
                  <a:cubicBezTo>
                    <a:pt x="1295" y="495"/>
                    <a:pt x="1290" y="496"/>
                    <a:pt x="1285" y="497"/>
                  </a:cubicBezTo>
                  <a:lnTo>
                    <a:pt x="1285" y="497"/>
                  </a:lnTo>
                  <a:cubicBezTo>
                    <a:pt x="1298" y="484"/>
                    <a:pt x="1285" y="484"/>
                    <a:pt x="1298" y="484"/>
                  </a:cubicBezTo>
                  <a:cubicBezTo>
                    <a:pt x="1324" y="484"/>
                    <a:pt x="1324" y="471"/>
                    <a:pt x="1324" y="471"/>
                  </a:cubicBezTo>
                  <a:cubicBezTo>
                    <a:pt x="1324" y="458"/>
                    <a:pt x="1298" y="458"/>
                    <a:pt x="1285" y="446"/>
                  </a:cubicBezTo>
                  <a:cubicBezTo>
                    <a:pt x="1285" y="420"/>
                    <a:pt x="1285" y="420"/>
                    <a:pt x="1259" y="420"/>
                  </a:cubicBezTo>
                  <a:cubicBezTo>
                    <a:pt x="1259" y="420"/>
                    <a:pt x="1259" y="420"/>
                    <a:pt x="1285" y="407"/>
                  </a:cubicBezTo>
                  <a:cubicBezTo>
                    <a:pt x="1298" y="407"/>
                    <a:pt x="1298" y="394"/>
                    <a:pt x="1298" y="394"/>
                  </a:cubicBezTo>
                  <a:lnTo>
                    <a:pt x="1298" y="394"/>
                  </a:lnTo>
                  <a:cubicBezTo>
                    <a:pt x="1298" y="394"/>
                    <a:pt x="1272" y="407"/>
                    <a:pt x="1259" y="407"/>
                  </a:cubicBezTo>
                  <a:cubicBezTo>
                    <a:pt x="1246" y="413"/>
                    <a:pt x="1239" y="416"/>
                    <a:pt x="1238" y="416"/>
                  </a:cubicBezTo>
                  <a:cubicBezTo>
                    <a:pt x="1236" y="416"/>
                    <a:pt x="1239" y="413"/>
                    <a:pt x="1246" y="407"/>
                  </a:cubicBezTo>
                  <a:cubicBezTo>
                    <a:pt x="1272" y="381"/>
                    <a:pt x="1259" y="368"/>
                    <a:pt x="1233" y="368"/>
                  </a:cubicBezTo>
                  <a:cubicBezTo>
                    <a:pt x="1233" y="368"/>
                    <a:pt x="1233" y="368"/>
                    <a:pt x="1259" y="355"/>
                  </a:cubicBezTo>
                  <a:cubicBezTo>
                    <a:pt x="1269" y="344"/>
                    <a:pt x="1280" y="325"/>
                    <a:pt x="1263" y="325"/>
                  </a:cubicBezTo>
                  <a:cubicBezTo>
                    <a:pt x="1259" y="325"/>
                    <a:pt x="1253" y="326"/>
                    <a:pt x="1246" y="329"/>
                  </a:cubicBezTo>
                  <a:cubicBezTo>
                    <a:pt x="1246" y="329"/>
                    <a:pt x="1246" y="329"/>
                    <a:pt x="1259" y="316"/>
                  </a:cubicBezTo>
                  <a:cubicBezTo>
                    <a:pt x="1277" y="307"/>
                    <a:pt x="1289" y="297"/>
                    <a:pt x="1281" y="297"/>
                  </a:cubicBezTo>
                  <a:cubicBezTo>
                    <a:pt x="1277" y="297"/>
                    <a:pt x="1270" y="299"/>
                    <a:pt x="1259" y="303"/>
                  </a:cubicBezTo>
                  <a:cubicBezTo>
                    <a:pt x="1252" y="306"/>
                    <a:pt x="1246" y="308"/>
                    <a:pt x="1241" y="308"/>
                  </a:cubicBezTo>
                  <a:cubicBezTo>
                    <a:pt x="1229" y="308"/>
                    <a:pt x="1227" y="296"/>
                    <a:pt x="1246" y="277"/>
                  </a:cubicBezTo>
                  <a:cubicBezTo>
                    <a:pt x="1233" y="277"/>
                    <a:pt x="1233" y="277"/>
                    <a:pt x="1220" y="290"/>
                  </a:cubicBezTo>
                  <a:cubicBezTo>
                    <a:pt x="1207" y="303"/>
                    <a:pt x="1207" y="303"/>
                    <a:pt x="1194" y="303"/>
                  </a:cubicBezTo>
                  <a:cubicBezTo>
                    <a:pt x="1183" y="308"/>
                    <a:pt x="1177" y="311"/>
                    <a:pt x="1175" y="311"/>
                  </a:cubicBezTo>
                  <a:cubicBezTo>
                    <a:pt x="1173" y="311"/>
                    <a:pt x="1179" y="305"/>
                    <a:pt x="1194" y="290"/>
                  </a:cubicBezTo>
                  <a:cubicBezTo>
                    <a:pt x="1207" y="277"/>
                    <a:pt x="1207" y="277"/>
                    <a:pt x="1207" y="277"/>
                  </a:cubicBezTo>
                  <a:cubicBezTo>
                    <a:pt x="1207" y="264"/>
                    <a:pt x="1168" y="264"/>
                    <a:pt x="1155" y="251"/>
                  </a:cubicBezTo>
                  <a:cubicBezTo>
                    <a:pt x="1148" y="236"/>
                    <a:pt x="1140" y="229"/>
                    <a:pt x="1132" y="229"/>
                  </a:cubicBezTo>
                  <a:cubicBezTo>
                    <a:pt x="1127" y="229"/>
                    <a:pt x="1122" y="233"/>
                    <a:pt x="1116" y="238"/>
                  </a:cubicBezTo>
                  <a:cubicBezTo>
                    <a:pt x="1103" y="244"/>
                    <a:pt x="1097" y="248"/>
                    <a:pt x="1095" y="248"/>
                  </a:cubicBezTo>
                  <a:cubicBezTo>
                    <a:pt x="1094" y="248"/>
                    <a:pt x="1097" y="244"/>
                    <a:pt x="1103" y="238"/>
                  </a:cubicBezTo>
                  <a:cubicBezTo>
                    <a:pt x="1116" y="212"/>
                    <a:pt x="1116" y="212"/>
                    <a:pt x="1116" y="212"/>
                  </a:cubicBezTo>
                  <a:cubicBezTo>
                    <a:pt x="1103" y="199"/>
                    <a:pt x="1103" y="199"/>
                    <a:pt x="1116" y="186"/>
                  </a:cubicBezTo>
                  <a:lnTo>
                    <a:pt x="1116" y="186"/>
                  </a:lnTo>
                  <a:cubicBezTo>
                    <a:pt x="1103" y="199"/>
                    <a:pt x="1103" y="199"/>
                    <a:pt x="1103" y="199"/>
                  </a:cubicBezTo>
                  <a:cubicBezTo>
                    <a:pt x="1111" y="184"/>
                    <a:pt x="1114" y="178"/>
                    <a:pt x="1110" y="178"/>
                  </a:cubicBezTo>
                  <a:cubicBezTo>
                    <a:pt x="1107" y="178"/>
                    <a:pt x="1101" y="181"/>
                    <a:pt x="1090" y="186"/>
                  </a:cubicBezTo>
                  <a:cubicBezTo>
                    <a:pt x="1101" y="176"/>
                    <a:pt x="1111" y="157"/>
                    <a:pt x="1108" y="157"/>
                  </a:cubicBezTo>
                  <a:lnTo>
                    <a:pt x="1108" y="157"/>
                  </a:lnTo>
                  <a:cubicBezTo>
                    <a:pt x="1107" y="157"/>
                    <a:pt x="1106" y="158"/>
                    <a:pt x="1103" y="160"/>
                  </a:cubicBezTo>
                  <a:cubicBezTo>
                    <a:pt x="1090" y="186"/>
                    <a:pt x="1077" y="173"/>
                    <a:pt x="1064" y="199"/>
                  </a:cubicBezTo>
                  <a:cubicBezTo>
                    <a:pt x="1051" y="199"/>
                    <a:pt x="1051" y="186"/>
                    <a:pt x="1064" y="173"/>
                  </a:cubicBezTo>
                  <a:cubicBezTo>
                    <a:pt x="1070" y="162"/>
                    <a:pt x="1068" y="158"/>
                    <a:pt x="1063" y="158"/>
                  </a:cubicBezTo>
                  <a:cubicBezTo>
                    <a:pt x="1055" y="158"/>
                    <a:pt x="1040" y="166"/>
                    <a:pt x="1025" y="173"/>
                  </a:cubicBezTo>
                  <a:cubicBezTo>
                    <a:pt x="1038" y="147"/>
                    <a:pt x="1038" y="147"/>
                    <a:pt x="1038" y="147"/>
                  </a:cubicBezTo>
                  <a:lnTo>
                    <a:pt x="1038" y="147"/>
                  </a:lnTo>
                  <a:cubicBezTo>
                    <a:pt x="1031" y="151"/>
                    <a:pt x="1027" y="152"/>
                    <a:pt x="1025" y="152"/>
                  </a:cubicBezTo>
                  <a:cubicBezTo>
                    <a:pt x="1019" y="152"/>
                    <a:pt x="1029" y="140"/>
                    <a:pt x="1038" y="121"/>
                  </a:cubicBezTo>
                  <a:cubicBezTo>
                    <a:pt x="1064" y="108"/>
                    <a:pt x="1051" y="95"/>
                    <a:pt x="1051" y="95"/>
                  </a:cubicBezTo>
                  <a:lnTo>
                    <a:pt x="1051" y="95"/>
                  </a:lnTo>
                  <a:cubicBezTo>
                    <a:pt x="1046" y="106"/>
                    <a:pt x="1038" y="110"/>
                    <a:pt x="1031" y="110"/>
                  </a:cubicBezTo>
                  <a:cubicBezTo>
                    <a:pt x="1021" y="110"/>
                    <a:pt x="1012" y="103"/>
                    <a:pt x="1012" y="95"/>
                  </a:cubicBezTo>
                  <a:cubicBezTo>
                    <a:pt x="1008" y="93"/>
                    <a:pt x="1004" y="92"/>
                    <a:pt x="1000" y="92"/>
                  </a:cubicBezTo>
                  <a:cubicBezTo>
                    <a:pt x="982" y="92"/>
                    <a:pt x="969" y="115"/>
                    <a:pt x="948" y="147"/>
                  </a:cubicBezTo>
                  <a:cubicBezTo>
                    <a:pt x="948" y="121"/>
                    <a:pt x="974" y="82"/>
                    <a:pt x="974" y="82"/>
                  </a:cubicBezTo>
                  <a:cubicBezTo>
                    <a:pt x="961" y="82"/>
                    <a:pt x="961" y="95"/>
                    <a:pt x="948" y="121"/>
                  </a:cubicBezTo>
                  <a:cubicBezTo>
                    <a:pt x="941" y="134"/>
                    <a:pt x="938" y="141"/>
                    <a:pt x="936" y="141"/>
                  </a:cubicBezTo>
                  <a:cubicBezTo>
                    <a:pt x="935" y="141"/>
                    <a:pt x="935" y="134"/>
                    <a:pt x="935" y="121"/>
                  </a:cubicBezTo>
                  <a:cubicBezTo>
                    <a:pt x="935" y="105"/>
                    <a:pt x="935" y="94"/>
                    <a:pt x="932" y="94"/>
                  </a:cubicBezTo>
                  <a:cubicBezTo>
                    <a:pt x="930" y="94"/>
                    <a:pt x="927" y="98"/>
                    <a:pt x="922" y="108"/>
                  </a:cubicBezTo>
                  <a:cubicBezTo>
                    <a:pt x="922" y="108"/>
                    <a:pt x="909" y="108"/>
                    <a:pt x="922" y="82"/>
                  </a:cubicBezTo>
                  <a:cubicBezTo>
                    <a:pt x="909" y="82"/>
                    <a:pt x="909" y="82"/>
                    <a:pt x="909" y="108"/>
                  </a:cubicBezTo>
                  <a:cubicBezTo>
                    <a:pt x="902" y="121"/>
                    <a:pt x="899" y="128"/>
                    <a:pt x="897" y="128"/>
                  </a:cubicBezTo>
                  <a:cubicBezTo>
                    <a:pt x="896" y="128"/>
                    <a:pt x="896" y="121"/>
                    <a:pt x="896" y="108"/>
                  </a:cubicBezTo>
                  <a:cubicBezTo>
                    <a:pt x="904" y="74"/>
                    <a:pt x="901" y="56"/>
                    <a:pt x="895" y="56"/>
                  </a:cubicBezTo>
                  <a:cubicBezTo>
                    <a:pt x="891" y="56"/>
                    <a:pt x="887" y="61"/>
                    <a:pt x="883" y="69"/>
                  </a:cubicBezTo>
                  <a:cubicBezTo>
                    <a:pt x="883" y="95"/>
                    <a:pt x="870" y="95"/>
                    <a:pt x="870" y="95"/>
                  </a:cubicBezTo>
                  <a:cubicBezTo>
                    <a:pt x="870" y="95"/>
                    <a:pt x="870" y="95"/>
                    <a:pt x="857" y="108"/>
                  </a:cubicBezTo>
                  <a:lnTo>
                    <a:pt x="844" y="108"/>
                  </a:lnTo>
                  <a:cubicBezTo>
                    <a:pt x="844" y="108"/>
                    <a:pt x="852" y="92"/>
                    <a:pt x="855" y="92"/>
                  </a:cubicBezTo>
                  <a:cubicBezTo>
                    <a:pt x="856" y="92"/>
                    <a:pt x="857" y="93"/>
                    <a:pt x="857" y="95"/>
                  </a:cubicBezTo>
                  <a:lnTo>
                    <a:pt x="857" y="69"/>
                  </a:lnTo>
                  <a:cubicBezTo>
                    <a:pt x="857" y="69"/>
                    <a:pt x="854" y="66"/>
                    <a:pt x="850" y="66"/>
                  </a:cubicBezTo>
                  <a:cubicBezTo>
                    <a:pt x="847" y="66"/>
                    <a:pt x="844" y="69"/>
                    <a:pt x="844" y="82"/>
                  </a:cubicBezTo>
                  <a:cubicBezTo>
                    <a:pt x="831" y="108"/>
                    <a:pt x="824" y="121"/>
                    <a:pt x="823" y="121"/>
                  </a:cubicBezTo>
                  <a:cubicBezTo>
                    <a:pt x="821" y="121"/>
                    <a:pt x="824" y="108"/>
                    <a:pt x="831" y="82"/>
                  </a:cubicBezTo>
                  <a:cubicBezTo>
                    <a:pt x="840" y="64"/>
                    <a:pt x="843" y="46"/>
                    <a:pt x="839" y="46"/>
                  </a:cubicBezTo>
                  <a:lnTo>
                    <a:pt x="839" y="46"/>
                  </a:lnTo>
                  <a:cubicBezTo>
                    <a:pt x="837" y="46"/>
                    <a:pt x="835" y="49"/>
                    <a:pt x="831" y="56"/>
                  </a:cubicBezTo>
                  <a:cubicBezTo>
                    <a:pt x="825" y="78"/>
                    <a:pt x="822" y="86"/>
                    <a:pt x="820" y="86"/>
                  </a:cubicBezTo>
                  <a:cubicBezTo>
                    <a:pt x="818" y="86"/>
                    <a:pt x="818" y="71"/>
                    <a:pt x="818" y="56"/>
                  </a:cubicBezTo>
                  <a:cubicBezTo>
                    <a:pt x="805" y="56"/>
                    <a:pt x="779" y="69"/>
                    <a:pt x="779" y="69"/>
                  </a:cubicBezTo>
                  <a:cubicBezTo>
                    <a:pt x="753" y="69"/>
                    <a:pt x="753" y="69"/>
                    <a:pt x="753" y="43"/>
                  </a:cubicBezTo>
                  <a:cubicBezTo>
                    <a:pt x="753" y="39"/>
                    <a:pt x="753" y="34"/>
                    <a:pt x="753" y="30"/>
                  </a:cubicBezTo>
                  <a:lnTo>
                    <a:pt x="753" y="30"/>
                  </a:lnTo>
                  <a:cubicBezTo>
                    <a:pt x="751" y="69"/>
                    <a:pt x="739" y="69"/>
                    <a:pt x="727" y="69"/>
                  </a:cubicBezTo>
                  <a:cubicBezTo>
                    <a:pt x="723" y="62"/>
                    <a:pt x="721" y="59"/>
                    <a:pt x="719" y="59"/>
                  </a:cubicBezTo>
                  <a:cubicBezTo>
                    <a:pt x="714" y="59"/>
                    <a:pt x="714" y="77"/>
                    <a:pt x="714" y="95"/>
                  </a:cubicBezTo>
                  <a:cubicBezTo>
                    <a:pt x="705" y="95"/>
                    <a:pt x="703" y="107"/>
                    <a:pt x="705" y="107"/>
                  </a:cubicBezTo>
                  <a:cubicBezTo>
                    <a:pt x="707" y="107"/>
                    <a:pt x="710" y="104"/>
                    <a:pt x="714" y="95"/>
                  </a:cubicBezTo>
                  <a:lnTo>
                    <a:pt x="714" y="95"/>
                  </a:lnTo>
                  <a:cubicBezTo>
                    <a:pt x="714" y="126"/>
                    <a:pt x="714" y="138"/>
                    <a:pt x="712" y="138"/>
                  </a:cubicBezTo>
                  <a:cubicBezTo>
                    <a:pt x="710" y="138"/>
                    <a:pt x="707" y="132"/>
                    <a:pt x="702" y="122"/>
                  </a:cubicBezTo>
                  <a:lnTo>
                    <a:pt x="702" y="122"/>
                  </a:lnTo>
                  <a:lnTo>
                    <a:pt x="714" y="147"/>
                  </a:lnTo>
                  <a:lnTo>
                    <a:pt x="701" y="147"/>
                  </a:lnTo>
                  <a:cubicBezTo>
                    <a:pt x="701" y="147"/>
                    <a:pt x="701" y="147"/>
                    <a:pt x="701" y="121"/>
                  </a:cubicBezTo>
                  <a:cubicBezTo>
                    <a:pt x="701" y="121"/>
                    <a:pt x="701" y="95"/>
                    <a:pt x="701" y="69"/>
                  </a:cubicBezTo>
                  <a:cubicBezTo>
                    <a:pt x="701" y="43"/>
                    <a:pt x="688" y="17"/>
                    <a:pt x="688" y="17"/>
                  </a:cubicBezTo>
                  <a:close/>
                  <a:moveTo>
                    <a:pt x="1204" y="1501"/>
                  </a:moveTo>
                  <a:cubicBezTo>
                    <a:pt x="1203" y="1501"/>
                    <a:pt x="1200" y="1503"/>
                    <a:pt x="1195" y="1508"/>
                  </a:cubicBezTo>
                  <a:lnTo>
                    <a:pt x="1195" y="1508"/>
                  </a:lnTo>
                  <a:cubicBezTo>
                    <a:pt x="1194" y="1507"/>
                    <a:pt x="1194" y="1506"/>
                    <a:pt x="1194" y="1506"/>
                  </a:cubicBezTo>
                  <a:cubicBezTo>
                    <a:pt x="1194" y="1506"/>
                    <a:pt x="1194" y="1507"/>
                    <a:pt x="1194" y="1509"/>
                  </a:cubicBezTo>
                  <a:cubicBezTo>
                    <a:pt x="1194" y="1509"/>
                    <a:pt x="1194" y="1509"/>
                    <a:pt x="1195" y="1508"/>
                  </a:cubicBezTo>
                  <a:lnTo>
                    <a:pt x="1195" y="1508"/>
                  </a:lnTo>
                  <a:cubicBezTo>
                    <a:pt x="1196" y="1515"/>
                    <a:pt x="1199" y="1531"/>
                    <a:pt x="1207" y="1548"/>
                  </a:cubicBezTo>
                  <a:cubicBezTo>
                    <a:pt x="1212" y="1559"/>
                    <a:pt x="1218" y="1565"/>
                    <a:pt x="1220" y="1565"/>
                  </a:cubicBezTo>
                  <a:cubicBezTo>
                    <a:pt x="1224" y="1565"/>
                    <a:pt x="1222" y="1552"/>
                    <a:pt x="1207" y="1522"/>
                  </a:cubicBezTo>
                  <a:cubicBezTo>
                    <a:pt x="1207" y="1507"/>
                    <a:pt x="1207" y="1501"/>
                    <a:pt x="1204" y="150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0"/>
            <p:cNvSpPr/>
            <p:nvPr/>
          </p:nvSpPr>
          <p:spPr>
            <a:xfrm>
              <a:off x="5579950" y="4887475"/>
              <a:ext cx="23375" cy="26050"/>
            </a:xfrm>
            <a:custGeom>
              <a:avLst/>
              <a:gdLst/>
              <a:ahLst/>
              <a:cxnLst/>
              <a:rect l="l" t="t" r="r" b="b"/>
              <a:pathLst>
                <a:path w="935" h="1042" extrusionOk="0">
                  <a:moveTo>
                    <a:pt x="514" y="0"/>
                  </a:moveTo>
                  <a:cubicBezTo>
                    <a:pt x="513" y="0"/>
                    <a:pt x="514" y="3"/>
                    <a:pt x="517" y="7"/>
                  </a:cubicBezTo>
                  <a:lnTo>
                    <a:pt x="517" y="7"/>
                  </a:lnTo>
                  <a:cubicBezTo>
                    <a:pt x="516" y="2"/>
                    <a:pt x="514" y="0"/>
                    <a:pt x="514" y="0"/>
                  </a:cubicBezTo>
                  <a:close/>
                  <a:moveTo>
                    <a:pt x="517" y="7"/>
                  </a:moveTo>
                  <a:cubicBezTo>
                    <a:pt x="518" y="8"/>
                    <a:pt x="518" y="10"/>
                    <a:pt x="518" y="11"/>
                  </a:cubicBezTo>
                  <a:lnTo>
                    <a:pt x="518" y="11"/>
                  </a:lnTo>
                  <a:cubicBezTo>
                    <a:pt x="519" y="10"/>
                    <a:pt x="519" y="10"/>
                    <a:pt x="519" y="9"/>
                  </a:cubicBezTo>
                  <a:cubicBezTo>
                    <a:pt x="518" y="8"/>
                    <a:pt x="518" y="7"/>
                    <a:pt x="517" y="7"/>
                  </a:cubicBezTo>
                  <a:close/>
                  <a:moveTo>
                    <a:pt x="571" y="35"/>
                  </a:moveTo>
                  <a:lnTo>
                    <a:pt x="571" y="35"/>
                  </a:lnTo>
                  <a:cubicBezTo>
                    <a:pt x="566" y="50"/>
                    <a:pt x="563" y="55"/>
                    <a:pt x="562" y="55"/>
                  </a:cubicBezTo>
                  <a:cubicBezTo>
                    <a:pt x="560" y="55"/>
                    <a:pt x="563" y="43"/>
                    <a:pt x="571" y="35"/>
                  </a:cubicBezTo>
                  <a:close/>
                  <a:moveTo>
                    <a:pt x="752" y="107"/>
                  </a:moveTo>
                  <a:cubicBezTo>
                    <a:pt x="752" y="107"/>
                    <a:pt x="750" y="112"/>
                    <a:pt x="746" y="118"/>
                  </a:cubicBezTo>
                  <a:lnTo>
                    <a:pt x="746" y="118"/>
                  </a:lnTo>
                  <a:cubicBezTo>
                    <a:pt x="748" y="117"/>
                    <a:pt x="750" y="115"/>
                    <a:pt x="753" y="113"/>
                  </a:cubicBezTo>
                  <a:cubicBezTo>
                    <a:pt x="753" y="109"/>
                    <a:pt x="753" y="107"/>
                    <a:pt x="752" y="107"/>
                  </a:cubicBezTo>
                  <a:close/>
                  <a:moveTo>
                    <a:pt x="454" y="87"/>
                  </a:moveTo>
                  <a:cubicBezTo>
                    <a:pt x="454" y="87"/>
                    <a:pt x="467" y="113"/>
                    <a:pt x="467" y="126"/>
                  </a:cubicBezTo>
                  <a:cubicBezTo>
                    <a:pt x="467" y="126"/>
                    <a:pt x="454" y="113"/>
                    <a:pt x="454" y="113"/>
                  </a:cubicBezTo>
                  <a:cubicBezTo>
                    <a:pt x="454" y="113"/>
                    <a:pt x="454" y="87"/>
                    <a:pt x="454" y="87"/>
                  </a:cubicBezTo>
                  <a:close/>
                  <a:moveTo>
                    <a:pt x="364" y="113"/>
                  </a:moveTo>
                  <a:lnTo>
                    <a:pt x="376" y="126"/>
                  </a:lnTo>
                  <a:cubicBezTo>
                    <a:pt x="376" y="134"/>
                    <a:pt x="383" y="150"/>
                    <a:pt x="382" y="150"/>
                  </a:cubicBezTo>
                  <a:cubicBezTo>
                    <a:pt x="382" y="150"/>
                    <a:pt x="380" y="147"/>
                    <a:pt x="376" y="138"/>
                  </a:cubicBezTo>
                  <a:cubicBezTo>
                    <a:pt x="376" y="138"/>
                    <a:pt x="376" y="126"/>
                    <a:pt x="364" y="113"/>
                  </a:cubicBezTo>
                  <a:close/>
                  <a:moveTo>
                    <a:pt x="312" y="138"/>
                  </a:moveTo>
                  <a:cubicBezTo>
                    <a:pt x="319" y="146"/>
                    <a:pt x="322" y="153"/>
                    <a:pt x="321" y="153"/>
                  </a:cubicBezTo>
                  <a:cubicBezTo>
                    <a:pt x="320" y="153"/>
                    <a:pt x="317" y="149"/>
                    <a:pt x="312" y="138"/>
                  </a:cubicBezTo>
                  <a:close/>
                  <a:moveTo>
                    <a:pt x="621" y="219"/>
                  </a:moveTo>
                  <a:cubicBezTo>
                    <a:pt x="618" y="221"/>
                    <a:pt x="615" y="224"/>
                    <a:pt x="610" y="229"/>
                  </a:cubicBezTo>
                  <a:cubicBezTo>
                    <a:pt x="622" y="229"/>
                    <a:pt x="612" y="229"/>
                    <a:pt x="621" y="219"/>
                  </a:cubicBezTo>
                  <a:close/>
                  <a:moveTo>
                    <a:pt x="858" y="223"/>
                  </a:moveTo>
                  <a:cubicBezTo>
                    <a:pt x="856" y="223"/>
                    <a:pt x="852" y="225"/>
                    <a:pt x="843" y="229"/>
                  </a:cubicBezTo>
                  <a:cubicBezTo>
                    <a:pt x="852" y="229"/>
                    <a:pt x="861" y="223"/>
                    <a:pt x="858" y="223"/>
                  </a:cubicBezTo>
                  <a:close/>
                  <a:moveTo>
                    <a:pt x="519" y="222"/>
                  </a:moveTo>
                  <a:cubicBezTo>
                    <a:pt x="519" y="226"/>
                    <a:pt x="518" y="229"/>
                    <a:pt x="517" y="231"/>
                  </a:cubicBezTo>
                  <a:lnTo>
                    <a:pt x="517" y="231"/>
                  </a:lnTo>
                  <a:cubicBezTo>
                    <a:pt x="518" y="231"/>
                    <a:pt x="518" y="230"/>
                    <a:pt x="519" y="229"/>
                  </a:cubicBezTo>
                  <a:cubicBezTo>
                    <a:pt x="519" y="226"/>
                    <a:pt x="519" y="223"/>
                    <a:pt x="519" y="222"/>
                  </a:cubicBezTo>
                  <a:close/>
                  <a:moveTo>
                    <a:pt x="517" y="231"/>
                  </a:moveTo>
                  <a:cubicBezTo>
                    <a:pt x="514" y="235"/>
                    <a:pt x="513" y="238"/>
                    <a:pt x="514" y="238"/>
                  </a:cubicBezTo>
                  <a:cubicBezTo>
                    <a:pt x="514" y="238"/>
                    <a:pt x="516" y="236"/>
                    <a:pt x="517" y="231"/>
                  </a:cubicBezTo>
                  <a:close/>
                  <a:moveTo>
                    <a:pt x="817" y="255"/>
                  </a:moveTo>
                  <a:cubicBezTo>
                    <a:pt x="804" y="268"/>
                    <a:pt x="792" y="268"/>
                    <a:pt x="792" y="268"/>
                  </a:cubicBezTo>
                  <a:cubicBezTo>
                    <a:pt x="792" y="268"/>
                    <a:pt x="792" y="268"/>
                    <a:pt x="804" y="255"/>
                  </a:cubicBezTo>
                  <a:close/>
                  <a:moveTo>
                    <a:pt x="312" y="320"/>
                  </a:moveTo>
                  <a:cubicBezTo>
                    <a:pt x="312" y="320"/>
                    <a:pt x="325" y="320"/>
                    <a:pt x="338" y="333"/>
                  </a:cubicBezTo>
                  <a:cubicBezTo>
                    <a:pt x="312" y="333"/>
                    <a:pt x="299" y="320"/>
                    <a:pt x="312" y="320"/>
                  </a:cubicBezTo>
                  <a:close/>
                  <a:moveTo>
                    <a:pt x="712" y="431"/>
                  </a:moveTo>
                  <a:cubicBezTo>
                    <a:pt x="709" y="431"/>
                    <a:pt x="718" y="437"/>
                    <a:pt x="727" y="437"/>
                  </a:cubicBezTo>
                  <a:cubicBezTo>
                    <a:pt x="718" y="432"/>
                    <a:pt x="714" y="431"/>
                    <a:pt x="712" y="431"/>
                  </a:cubicBezTo>
                  <a:close/>
                  <a:moveTo>
                    <a:pt x="338" y="515"/>
                  </a:moveTo>
                  <a:cubicBezTo>
                    <a:pt x="332" y="515"/>
                    <a:pt x="329" y="517"/>
                    <a:pt x="327" y="520"/>
                  </a:cubicBezTo>
                  <a:lnTo>
                    <a:pt x="327" y="520"/>
                  </a:lnTo>
                  <a:cubicBezTo>
                    <a:pt x="330" y="519"/>
                    <a:pt x="333" y="517"/>
                    <a:pt x="338" y="515"/>
                  </a:cubicBezTo>
                  <a:close/>
                  <a:moveTo>
                    <a:pt x="273" y="528"/>
                  </a:moveTo>
                  <a:cubicBezTo>
                    <a:pt x="273" y="528"/>
                    <a:pt x="273" y="528"/>
                    <a:pt x="260" y="541"/>
                  </a:cubicBezTo>
                  <a:lnTo>
                    <a:pt x="247" y="541"/>
                  </a:lnTo>
                  <a:lnTo>
                    <a:pt x="260" y="528"/>
                  </a:lnTo>
                  <a:close/>
                  <a:moveTo>
                    <a:pt x="283" y="545"/>
                  </a:moveTo>
                  <a:cubicBezTo>
                    <a:pt x="286" y="545"/>
                    <a:pt x="286" y="548"/>
                    <a:pt x="286" y="554"/>
                  </a:cubicBezTo>
                  <a:lnTo>
                    <a:pt x="273" y="554"/>
                  </a:lnTo>
                  <a:cubicBezTo>
                    <a:pt x="282" y="554"/>
                    <a:pt x="270" y="554"/>
                    <a:pt x="258" y="559"/>
                  </a:cubicBezTo>
                  <a:lnTo>
                    <a:pt x="258" y="559"/>
                  </a:lnTo>
                  <a:cubicBezTo>
                    <a:pt x="273" y="549"/>
                    <a:pt x="280" y="545"/>
                    <a:pt x="283" y="545"/>
                  </a:cubicBezTo>
                  <a:close/>
                  <a:moveTo>
                    <a:pt x="662" y="554"/>
                  </a:moveTo>
                  <a:cubicBezTo>
                    <a:pt x="668" y="560"/>
                    <a:pt x="668" y="563"/>
                    <a:pt x="667" y="563"/>
                  </a:cubicBezTo>
                  <a:cubicBezTo>
                    <a:pt x="665" y="563"/>
                    <a:pt x="662" y="560"/>
                    <a:pt x="662" y="554"/>
                  </a:cubicBezTo>
                  <a:close/>
                  <a:moveTo>
                    <a:pt x="156" y="554"/>
                  </a:moveTo>
                  <a:cubicBezTo>
                    <a:pt x="130" y="566"/>
                    <a:pt x="130" y="566"/>
                    <a:pt x="143" y="566"/>
                  </a:cubicBezTo>
                  <a:cubicBezTo>
                    <a:pt x="148" y="561"/>
                    <a:pt x="153" y="557"/>
                    <a:pt x="156" y="554"/>
                  </a:cubicBezTo>
                  <a:close/>
                  <a:moveTo>
                    <a:pt x="817" y="541"/>
                  </a:moveTo>
                  <a:cubicBezTo>
                    <a:pt x="843" y="554"/>
                    <a:pt x="856" y="566"/>
                    <a:pt x="856" y="566"/>
                  </a:cubicBezTo>
                  <a:lnTo>
                    <a:pt x="830" y="554"/>
                  </a:lnTo>
                  <a:lnTo>
                    <a:pt x="817" y="554"/>
                  </a:lnTo>
                  <a:lnTo>
                    <a:pt x="817" y="541"/>
                  </a:lnTo>
                  <a:close/>
                  <a:moveTo>
                    <a:pt x="636" y="566"/>
                  </a:moveTo>
                  <a:cubicBezTo>
                    <a:pt x="636" y="566"/>
                    <a:pt x="636" y="566"/>
                    <a:pt x="636" y="566"/>
                  </a:cubicBezTo>
                  <a:cubicBezTo>
                    <a:pt x="636" y="566"/>
                    <a:pt x="636" y="566"/>
                    <a:pt x="636" y="566"/>
                  </a:cubicBezTo>
                  <a:close/>
                  <a:moveTo>
                    <a:pt x="247" y="566"/>
                  </a:moveTo>
                  <a:lnTo>
                    <a:pt x="221" y="579"/>
                  </a:lnTo>
                  <a:cubicBezTo>
                    <a:pt x="221" y="579"/>
                    <a:pt x="234" y="566"/>
                    <a:pt x="247" y="566"/>
                  </a:cubicBezTo>
                  <a:close/>
                  <a:moveTo>
                    <a:pt x="844" y="576"/>
                  </a:moveTo>
                  <a:cubicBezTo>
                    <a:pt x="843" y="578"/>
                    <a:pt x="843" y="579"/>
                    <a:pt x="843" y="579"/>
                  </a:cubicBezTo>
                  <a:cubicBezTo>
                    <a:pt x="851" y="579"/>
                    <a:pt x="850" y="579"/>
                    <a:pt x="844" y="576"/>
                  </a:cubicBezTo>
                  <a:close/>
                  <a:moveTo>
                    <a:pt x="623" y="579"/>
                  </a:moveTo>
                  <a:cubicBezTo>
                    <a:pt x="636" y="592"/>
                    <a:pt x="636" y="592"/>
                    <a:pt x="636" y="592"/>
                  </a:cubicBezTo>
                  <a:cubicBezTo>
                    <a:pt x="636" y="592"/>
                    <a:pt x="623" y="592"/>
                    <a:pt x="623" y="579"/>
                  </a:cubicBezTo>
                  <a:close/>
                  <a:moveTo>
                    <a:pt x="454" y="579"/>
                  </a:moveTo>
                  <a:cubicBezTo>
                    <a:pt x="454" y="579"/>
                    <a:pt x="454" y="580"/>
                    <a:pt x="441" y="592"/>
                  </a:cubicBezTo>
                  <a:cubicBezTo>
                    <a:pt x="441" y="592"/>
                    <a:pt x="441" y="592"/>
                    <a:pt x="441" y="605"/>
                  </a:cubicBezTo>
                  <a:lnTo>
                    <a:pt x="454" y="579"/>
                  </a:lnTo>
                  <a:close/>
                  <a:moveTo>
                    <a:pt x="477" y="590"/>
                  </a:moveTo>
                  <a:cubicBezTo>
                    <a:pt x="476" y="590"/>
                    <a:pt x="473" y="594"/>
                    <a:pt x="467" y="605"/>
                  </a:cubicBezTo>
                  <a:cubicBezTo>
                    <a:pt x="475" y="598"/>
                    <a:pt x="478" y="590"/>
                    <a:pt x="477" y="590"/>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571" y="618"/>
                  </a:moveTo>
                  <a:cubicBezTo>
                    <a:pt x="571" y="618"/>
                    <a:pt x="571" y="618"/>
                    <a:pt x="571" y="618"/>
                  </a:cubicBezTo>
                  <a:cubicBezTo>
                    <a:pt x="571" y="618"/>
                    <a:pt x="571" y="618"/>
                    <a:pt x="571" y="618"/>
                  </a:cubicBezTo>
                  <a:close/>
                  <a:moveTo>
                    <a:pt x="558" y="618"/>
                  </a:moveTo>
                  <a:cubicBezTo>
                    <a:pt x="558" y="618"/>
                    <a:pt x="558" y="618"/>
                    <a:pt x="558" y="618"/>
                  </a:cubicBezTo>
                  <a:cubicBezTo>
                    <a:pt x="558" y="618"/>
                    <a:pt x="558" y="618"/>
                    <a:pt x="558" y="618"/>
                  </a:cubicBezTo>
                  <a:close/>
                  <a:moveTo>
                    <a:pt x="35" y="613"/>
                  </a:moveTo>
                  <a:cubicBezTo>
                    <a:pt x="29" y="613"/>
                    <a:pt x="18" y="618"/>
                    <a:pt x="0" y="618"/>
                  </a:cubicBezTo>
                  <a:lnTo>
                    <a:pt x="13" y="618"/>
                  </a:lnTo>
                  <a:cubicBezTo>
                    <a:pt x="13" y="623"/>
                    <a:pt x="15" y="624"/>
                    <a:pt x="17" y="624"/>
                  </a:cubicBezTo>
                  <a:cubicBezTo>
                    <a:pt x="22" y="624"/>
                    <a:pt x="31" y="618"/>
                    <a:pt x="39" y="618"/>
                  </a:cubicBezTo>
                  <a:cubicBezTo>
                    <a:pt x="39" y="614"/>
                    <a:pt x="38" y="613"/>
                    <a:pt x="35" y="613"/>
                  </a:cubicBezTo>
                  <a:close/>
                  <a:moveTo>
                    <a:pt x="441" y="605"/>
                  </a:moveTo>
                  <a:lnTo>
                    <a:pt x="441" y="605"/>
                  </a:lnTo>
                  <a:cubicBezTo>
                    <a:pt x="434" y="621"/>
                    <a:pt x="426" y="627"/>
                    <a:pt x="424" y="627"/>
                  </a:cubicBezTo>
                  <a:cubicBezTo>
                    <a:pt x="422" y="627"/>
                    <a:pt x="423" y="624"/>
                    <a:pt x="428" y="618"/>
                  </a:cubicBezTo>
                  <a:cubicBezTo>
                    <a:pt x="441" y="606"/>
                    <a:pt x="441" y="605"/>
                    <a:pt x="441" y="605"/>
                  </a:cubicBezTo>
                  <a:close/>
                  <a:moveTo>
                    <a:pt x="701" y="644"/>
                  </a:moveTo>
                  <a:cubicBezTo>
                    <a:pt x="714" y="657"/>
                    <a:pt x="714" y="670"/>
                    <a:pt x="714" y="670"/>
                  </a:cubicBezTo>
                  <a:lnTo>
                    <a:pt x="701" y="657"/>
                  </a:lnTo>
                  <a:cubicBezTo>
                    <a:pt x="701" y="670"/>
                    <a:pt x="701" y="670"/>
                    <a:pt x="701" y="670"/>
                  </a:cubicBezTo>
                  <a:cubicBezTo>
                    <a:pt x="701" y="670"/>
                    <a:pt x="688" y="670"/>
                    <a:pt x="688" y="644"/>
                  </a:cubicBezTo>
                  <a:lnTo>
                    <a:pt x="688" y="644"/>
                  </a:lnTo>
                  <a:cubicBezTo>
                    <a:pt x="691" y="648"/>
                    <a:pt x="695" y="652"/>
                    <a:pt x="701" y="657"/>
                  </a:cubicBezTo>
                  <a:lnTo>
                    <a:pt x="701" y="644"/>
                  </a:lnTo>
                  <a:close/>
                  <a:moveTo>
                    <a:pt x="454" y="670"/>
                  </a:moveTo>
                  <a:lnTo>
                    <a:pt x="441" y="683"/>
                  </a:lnTo>
                  <a:cubicBezTo>
                    <a:pt x="441" y="670"/>
                    <a:pt x="441" y="670"/>
                    <a:pt x="454" y="670"/>
                  </a:cubicBezTo>
                  <a:close/>
                  <a:moveTo>
                    <a:pt x="493" y="657"/>
                  </a:moveTo>
                  <a:cubicBezTo>
                    <a:pt x="493" y="663"/>
                    <a:pt x="493" y="671"/>
                    <a:pt x="493" y="683"/>
                  </a:cubicBezTo>
                  <a:lnTo>
                    <a:pt x="493" y="709"/>
                  </a:lnTo>
                  <a:cubicBezTo>
                    <a:pt x="480" y="709"/>
                    <a:pt x="493" y="696"/>
                    <a:pt x="493" y="657"/>
                  </a:cubicBezTo>
                  <a:close/>
                  <a:moveTo>
                    <a:pt x="558" y="678"/>
                  </a:moveTo>
                  <a:cubicBezTo>
                    <a:pt x="559" y="678"/>
                    <a:pt x="562" y="690"/>
                    <a:pt x="571" y="709"/>
                  </a:cubicBezTo>
                  <a:lnTo>
                    <a:pt x="558" y="709"/>
                  </a:lnTo>
                  <a:cubicBezTo>
                    <a:pt x="558" y="696"/>
                    <a:pt x="558" y="683"/>
                    <a:pt x="558" y="683"/>
                  </a:cubicBezTo>
                  <a:cubicBezTo>
                    <a:pt x="558" y="680"/>
                    <a:pt x="558" y="678"/>
                    <a:pt x="558" y="678"/>
                  </a:cubicBezTo>
                  <a:close/>
                  <a:moveTo>
                    <a:pt x="662" y="696"/>
                  </a:moveTo>
                  <a:cubicBezTo>
                    <a:pt x="675" y="696"/>
                    <a:pt x="675" y="709"/>
                    <a:pt x="675" y="709"/>
                  </a:cubicBezTo>
                  <a:cubicBezTo>
                    <a:pt x="662" y="696"/>
                    <a:pt x="662" y="696"/>
                    <a:pt x="662" y="696"/>
                  </a:cubicBezTo>
                  <a:close/>
                  <a:moveTo>
                    <a:pt x="623" y="709"/>
                  </a:moveTo>
                  <a:lnTo>
                    <a:pt x="623" y="709"/>
                  </a:lnTo>
                  <a:cubicBezTo>
                    <a:pt x="623" y="709"/>
                    <a:pt x="636" y="709"/>
                    <a:pt x="636" y="735"/>
                  </a:cubicBezTo>
                  <a:cubicBezTo>
                    <a:pt x="623" y="709"/>
                    <a:pt x="623" y="709"/>
                    <a:pt x="623" y="709"/>
                  </a:cubicBezTo>
                  <a:close/>
                  <a:moveTo>
                    <a:pt x="315" y="712"/>
                  </a:moveTo>
                  <a:cubicBezTo>
                    <a:pt x="312" y="712"/>
                    <a:pt x="305" y="716"/>
                    <a:pt x="299" y="722"/>
                  </a:cubicBezTo>
                  <a:cubicBezTo>
                    <a:pt x="286" y="735"/>
                    <a:pt x="286" y="735"/>
                    <a:pt x="286" y="748"/>
                  </a:cubicBezTo>
                  <a:cubicBezTo>
                    <a:pt x="299" y="748"/>
                    <a:pt x="312" y="735"/>
                    <a:pt x="312" y="735"/>
                  </a:cubicBezTo>
                  <a:cubicBezTo>
                    <a:pt x="312" y="722"/>
                    <a:pt x="312" y="722"/>
                    <a:pt x="312" y="722"/>
                  </a:cubicBezTo>
                  <a:cubicBezTo>
                    <a:pt x="318" y="716"/>
                    <a:pt x="318" y="712"/>
                    <a:pt x="315" y="712"/>
                  </a:cubicBezTo>
                  <a:close/>
                  <a:moveTo>
                    <a:pt x="636" y="735"/>
                  </a:moveTo>
                  <a:cubicBezTo>
                    <a:pt x="636" y="735"/>
                    <a:pt x="649" y="748"/>
                    <a:pt x="649" y="748"/>
                  </a:cubicBezTo>
                  <a:cubicBezTo>
                    <a:pt x="636" y="748"/>
                    <a:pt x="636" y="735"/>
                    <a:pt x="636" y="735"/>
                  </a:cubicBezTo>
                  <a:close/>
                  <a:moveTo>
                    <a:pt x="450" y="694"/>
                  </a:moveTo>
                  <a:cubicBezTo>
                    <a:pt x="451" y="694"/>
                    <a:pt x="447" y="704"/>
                    <a:pt x="441" y="722"/>
                  </a:cubicBezTo>
                  <a:cubicBezTo>
                    <a:pt x="441" y="735"/>
                    <a:pt x="428" y="748"/>
                    <a:pt x="428" y="761"/>
                  </a:cubicBezTo>
                  <a:lnTo>
                    <a:pt x="415" y="761"/>
                  </a:lnTo>
                  <a:cubicBezTo>
                    <a:pt x="415" y="761"/>
                    <a:pt x="428" y="748"/>
                    <a:pt x="428" y="735"/>
                  </a:cubicBezTo>
                  <a:cubicBezTo>
                    <a:pt x="442" y="707"/>
                    <a:pt x="449" y="694"/>
                    <a:pt x="450" y="694"/>
                  </a:cubicBezTo>
                  <a:close/>
                  <a:moveTo>
                    <a:pt x="439" y="791"/>
                  </a:moveTo>
                  <a:cubicBezTo>
                    <a:pt x="436" y="798"/>
                    <a:pt x="435" y="801"/>
                    <a:pt x="436" y="801"/>
                  </a:cubicBezTo>
                  <a:cubicBezTo>
                    <a:pt x="436" y="801"/>
                    <a:pt x="438" y="797"/>
                    <a:pt x="439" y="791"/>
                  </a:cubicBezTo>
                  <a:close/>
                  <a:moveTo>
                    <a:pt x="584" y="813"/>
                  </a:moveTo>
                  <a:cubicBezTo>
                    <a:pt x="584" y="818"/>
                    <a:pt x="584" y="822"/>
                    <a:pt x="584" y="826"/>
                  </a:cubicBezTo>
                  <a:cubicBezTo>
                    <a:pt x="588" y="830"/>
                    <a:pt x="589" y="831"/>
                    <a:pt x="590" y="831"/>
                  </a:cubicBezTo>
                  <a:cubicBezTo>
                    <a:pt x="590" y="831"/>
                    <a:pt x="584" y="822"/>
                    <a:pt x="584" y="813"/>
                  </a:cubicBezTo>
                  <a:close/>
                  <a:moveTo>
                    <a:pt x="569" y="6"/>
                  </a:moveTo>
                  <a:cubicBezTo>
                    <a:pt x="568" y="6"/>
                    <a:pt x="565" y="15"/>
                    <a:pt x="558" y="35"/>
                  </a:cubicBezTo>
                  <a:cubicBezTo>
                    <a:pt x="545" y="35"/>
                    <a:pt x="545" y="48"/>
                    <a:pt x="532" y="48"/>
                  </a:cubicBezTo>
                  <a:cubicBezTo>
                    <a:pt x="519" y="48"/>
                    <a:pt x="519" y="48"/>
                    <a:pt x="519" y="22"/>
                  </a:cubicBezTo>
                  <a:cubicBezTo>
                    <a:pt x="519" y="18"/>
                    <a:pt x="519" y="14"/>
                    <a:pt x="518" y="11"/>
                  </a:cubicBezTo>
                  <a:lnTo>
                    <a:pt x="518" y="11"/>
                  </a:lnTo>
                  <a:cubicBezTo>
                    <a:pt x="506" y="48"/>
                    <a:pt x="506" y="48"/>
                    <a:pt x="506" y="48"/>
                  </a:cubicBezTo>
                  <a:cubicBezTo>
                    <a:pt x="502" y="40"/>
                    <a:pt x="499" y="37"/>
                    <a:pt x="497" y="37"/>
                  </a:cubicBezTo>
                  <a:cubicBezTo>
                    <a:pt x="493" y="37"/>
                    <a:pt x="493" y="52"/>
                    <a:pt x="493" y="61"/>
                  </a:cubicBezTo>
                  <a:cubicBezTo>
                    <a:pt x="485" y="61"/>
                    <a:pt x="482" y="66"/>
                    <a:pt x="485" y="66"/>
                  </a:cubicBezTo>
                  <a:cubicBezTo>
                    <a:pt x="486" y="66"/>
                    <a:pt x="489" y="65"/>
                    <a:pt x="493" y="61"/>
                  </a:cubicBezTo>
                  <a:lnTo>
                    <a:pt x="493" y="61"/>
                  </a:lnTo>
                  <a:cubicBezTo>
                    <a:pt x="493" y="76"/>
                    <a:pt x="493" y="82"/>
                    <a:pt x="491" y="82"/>
                  </a:cubicBezTo>
                  <a:cubicBezTo>
                    <a:pt x="489" y="82"/>
                    <a:pt x="486" y="79"/>
                    <a:pt x="480" y="74"/>
                  </a:cubicBezTo>
                  <a:cubicBezTo>
                    <a:pt x="480" y="74"/>
                    <a:pt x="480" y="61"/>
                    <a:pt x="480" y="35"/>
                  </a:cubicBezTo>
                  <a:cubicBezTo>
                    <a:pt x="480" y="22"/>
                    <a:pt x="480" y="9"/>
                    <a:pt x="467" y="9"/>
                  </a:cubicBezTo>
                  <a:cubicBezTo>
                    <a:pt x="467" y="9"/>
                    <a:pt x="467" y="9"/>
                    <a:pt x="467" y="22"/>
                  </a:cubicBezTo>
                  <a:cubicBezTo>
                    <a:pt x="467" y="35"/>
                    <a:pt x="467" y="35"/>
                    <a:pt x="467" y="35"/>
                  </a:cubicBezTo>
                  <a:cubicBezTo>
                    <a:pt x="467" y="35"/>
                    <a:pt x="467" y="35"/>
                    <a:pt x="467" y="61"/>
                  </a:cubicBezTo>
                  <a:cubicBezTo>
                    <a:pt x="467" y="74"/>
                    <a:pt x="467" y="74"/>
                    <a:pt x="454" y="74"/>
                  </a:cubicBezTo>
                  <a:cubicBezTo>
                    <a:pt x="454" y="61"/>
                    <a:pt x="454" y="61"/>
                    <a:pt x="454" y="61"/>
                  </a:cubicBezTo>
                  <a:cubicBezTo>
                    <a:pt x="454" y="48"/>
                    <a:pt x="454" y="48"/>
                    <a:pt x="441" y="48"/>
                  </a:cubicBezTo>
                  <a:cubicBezTo>
                    <a:pt x="441" y="37"/>
                    <a:pt x="441" y="28"/>
                    <a:pt x="441" y="22"/>
                  </a:cubicBezTo>
                  <a:cubicBezTo>
                    <a:pt x="441" y="35"/>
                    <a:pt x="376" y="61"/>
                    <a:pt x="376" y="61"/>
                  </a:cubicBezTo>
                  <a:cubicBezTo>
                    <a:pt x="370" y="54"/>
                    <a:pt x="363" y="51"/>
                    <a:pt x="360" y="51"/>
                  </a:cubicBezTo>
                  <a:cubicBezTo>
                    <a:pt x="357" y="51"/>
                    <a:pt x="357" y="54"/>
                    <a:pt x="363" y="61"/>
                  </a:cubicBezTo>
                  <a:cubicBezTo>
                    <a:pt x="363" y="74"/>
                    <a:pt x="351" y="87"/>
                    <a:pt x="338" y="87"/>
                  </a:cubicBezTo>
                  <a:cubicBezTo>
                    <a:pt x="325" y="100"/>
                    <a:pt x="312" y="100"/>
                    <a:pt x="325" y="113"/>
                  </a:cubicBezTo>
                  <a:cubicBezTo>
                    <a:pt x="325" y="113"/>
                    <a:pt x="325" y="126"/>
                    <a:pt x="312" y="126"/>
                  </a:cubicBezTo>
                  <a:cubicBezTo>
                    <a:pt x="312" y="126"/>
                    <a:pt x="312" y="138"/>
                    <a:pt x="312" y="138"/>
                  </a:cubicBezTo>
                  <a:cubicBezTo>
                    <a:pt x="299" y="126"/>
                    <a:pt x="299" y="113"/>
                    <a:pt x="286" y="113"/>
                  </a:cubicBezTo>
                  <a:cubicBezTo>
                    <a:pt x="286" y="126"/>
                    <a:pt x="299" y="138"/>
                    <a:pt x="312" y="151"/>
                  </a:cubicBezTo>
                  <a:cubicBezTo>
                    <a:pt x="312" y="164"/>
                    <a:pt x="312" y="164"/>
                    <a:pt x="312" y="164"/>
                  </a:cubicBezTo>
                  <a:cubicBezTo>
                    <a:pt x="312" y="164"/>
                    <a:pt x="312" y="164"/>
                    <a:pt x="299" y="151"/>
                  </a:cubicBezTo>
                  <a:cubicBezTo>
                    <a:pt x="299" y="138"/>
                    <a:pt x="286" y="126"/>
                    <a:pt x="286" y="126"/>
                  </a:cubicBezTo>
                  <a:cubicBezTo>
                    <a:pt x="286" y="138"/>
                    <a:pt x="286" y="138"/>
                    <a:pt x="286" y="138"/>
                  </a:cubicBezTo>
                  <a:cubicBezTo>
                    <a:pt x="286" y="138"/>
                    <a:pt x="286" y="138"/>
                    <a:pt x="273" y="113"/>
                  </a:cubicBezTo>
                  <a:cubicBezTo>
                    <a:pt x="261" y="101"/>
                    <a:pt x="255" y="94"/>
                    <a:pt x="252" y="94"/>
                  </a:cubicBezTo>
                  <a:lnTo>
                    <a:pt x="252" y="94"/>
                  </a:lnTo>
                  <a:cubicBezTo>
                    <a:pt x="249" y="94"/>
                    <a:pt x="253" y="104"/>
                    <a:pt x="260" y="126"/>
                  </a:cubicBezTo>
                  <a:lnTo>
                    <a:pt x="273" y="138"/>
                  </a:lnTo>
                  <a:cubicBezTo>
                    <a:pt x="265" y="130"/>
                    <a:pt x="260" y="127"/>
                    <a:pt x="259" y="127"/>
                  </a:cubicBezTo>
                  <a:lnTo>
                    <a:pt x="259" y="127"/>
                  </a:lnTo>
                  <a:cubicBezTo>
                    <a:pt x="255" y="127"/>
                    <a:pt x="264" y="142"/>
                    <a:pt x="273" y="151"/>
                  </a:cubicBezTo>
                  <a:cubicBezTo>
                    <a:pt x="262" y="146"/>
                    <a:pt x="256" y="143"/>
                    <a:pt x="253" y="143"/>
                  </a:cubicBezTo>
                  <a:cubicBezTo>
                    <a:pt x="249" y="143"/>
                    <a:pt x="252" y="149"/>
                    <a:pt x="260" y="164"/>
                  </a:cubicBezTo>
                  <a:cubicBezTo>
                    <a:pt x="253" y="158"/>
                    <a:pt x="250" y="155"/>
                    <a:pt x="248" y="155"/>
                  </a:cubicBezTo>
                  <a:cubicBezTo>
                    <a:pt x="247" y="155"/>
                    <a:pt x="247" y="158"/>
                    <a:pt x="247" y="164"/>
                  </a:cubicBezTo>
                  <a:cubicBezTo>
                    <a:pt x="247" y="177"/>
                    <a:pt x="234" y="190"/>
                    <a:pt x="221" y="203"/>
                  </a:cubicBezTo>
                  <a:cubicBezTo>
                    <a:pt x="208" y="216"/>
                    <a:pt x="195" y="229"/>
                    <a:pt x="208" y="242"/>
                  </a:cubicBezTo>
                  <a:lnTo>
                    <a:pt x="195" y="242"/>
                  </a:lnTo>
                  <a:cubicBezTo>
                    <a:pt x="198" y="246"/>
                    <a:pt x="202" y="250"/>
                    <a:pt x="208" y="255"/>
                  </a:cubicBezTo>
                  <a:cubicBezTo>
                    <a:pt x="216" y="255"/>
                    <a:pt x="225" y="261"/>
                    <a:pt x="222" y="261"/>
                  </a:cubicBezTo>
                  <a:cubicBezTo>
                    <a:pt x="221" y="261"/>
                    <a:pt x="216" y="260"/>
                    <a:pt x="208" y="255"/>
                  </a:cubicBezTo>
                  <a:cubicBezTo>
                    <a:pt x="201" y="249"/>
                    <a:pt x="198" y="245"/>
                    <a:pt x="195" y="245"/>
                  </a:cubicBezTo>
                  <a:cubicBezTo>
                    <a:pt x="192" y="245"/>
                    <a:pt x="188" y="249"/>
                    <a:pt x="182" y="255"/>
                  </a:cubicBezTo>
                  <a:cubicBezTo>
                    <a:pt x="182" y="255"/>
                    <a:pt x="169" y="268"/>
                    <a:pt x="195" y="281"/>
                  </a:cubicBezTo>
                  <a:cubicBezTo>
                    <a:pt x="201" y="288"/>
                    <a:pt x="205" y="291"/>
                    <a:pt x="203" y="291"/>
                  </a:cubicBezTo>
                  <a:cubicBezTo>
                    <a:pt x="201" y="291"/>
                    <a:pt x="195" y="288"/>
                    <a:pt x="182" y="281"/>
                  </a:cubicBezTo>
                  <a:cubicBezTo>
                    <a:pt x="171" y="276"/>
                    <a:pt x="163" y="273"/>
                    <a:pt x="158" y="273"/>
                  </a:cubicBezTo>
                  <a:cubicBezTo>
                    <a:pt x="152" y="273"/>
                    <a:pt x="154" y="279"/>
                    <a:pt x="169" y="294"/>
                  </a:cubicBezTo>
                  <a:cubicBezTo>
                    <a:pt x="156" y="294"/>
                    <a:pt x="156" y="294"/>
                    <a:pt x="143" y="281"/>
                  </a:cubicBezTo>
                  <a:lnTo>
                    <a:pt x="143" y="281"/>
                  </a:lnTo>
                  <a:cubicBezTo>
                    <a:pt x="143" y="294"/>
                    <a:pt x="143" y="294"/>
                    <a:pt x="156" y="307"/>
                  </a:cubicBezTo>
                  <a:cubicBezTo>
                    <a:pt x="156" y="307"/>
                    <a:pt x="156" y="320"/>
                    <a:pt x="143" y="320"/>
                  </a:cubicBezTo>
                  <a:cubicBezTo>
                    <a:pt x="143" y="333"/>
                    <a:pt x="156" y="333"/>
                    <a:pt x="156" y="333"/>
                  </a:cubicBezTo>
                  <a:cubicBezTo>
                    <a:pt x="143" y="333"/>
                    <a:pt x="143" y="346"/>
                    <a:pt x="130" y="359"/>
                  </a:cubicBezTo>
                  <a:cubicBezTo>
                    <a:pt x="130" y="385"/>
                    <a:pt x="130" y="398"/>
                    <a:pt x="104" y="398"/>
                  </a:cubicBezTo>
                  <a:cubicBezTo>
                    <a:pt x="104" y="398"/>
                    <a:pt x="104" y="398"/>
                    <a:pt x="130" y="411"/>
                  </a:cubicBezTo>
                  <a:lnTo>
                    <a:pt x="143" y="411"/>
                  </a:lnTo>
                  <a:cubicBezTo>
                    <a:pt x="104" y="411"/>
                    <a:pt x="104" y="424"/>
                    <a:pt x="143" y="437"/>
                  </a:cubicBezTo>
                  <a:lnTo>
                    <a:pt x="117" y="437"/>
                  </a:lnTo>
                  <a:cubicBezTo>
                    <a:pt x="91" y="437"/>
                    <a:pt x="104" y="437"/>
                    <a:pt x="143" y="450"/>
                  </a:cubicBezTo>
                  <a:lnTo>
                    <a:pt x="91" y="450"/>
                  </a:lnTo>
                  <a:cubicBezTo>
                    <a:pt x="78" y="450"/>
                    <a:pt x="52" y="463"/>
                    <a:pt x="52" y="463"/>
                  </a:cubicBezTo>
                  <a:lnTo>
                    <a:pt x="91" y="463"/>
                  </a:lnTo>
                  <a:cubicBezTo>
                    <a:pt x="91" y="463"/>
                    <a:pt x="91" y="468"/>
                    <a:pt x="95" y="468"/>
                  </a:cubicBezTo>
                  <a:cubicBezTo>
                    <a:pt x="97" y="468"/>
                    <a:pt x="100" y="467"/>
                    <a:pt x="104" y="463"/>
                  </a:cubicBezTo>
                  <a:cubicBezTo>
                    <a:pt x="117" y="463"/>
                    <a:pt x="117" y="476"/>
                    <a:pt x="117" y="476"/>
                  </a:cubicBezTo>
                  <a:lnTo>
                    <a:pt x="143" y="476"/>
                  </a:lnTo>
                  <a:cubicBezTo>
                    <a:pt x="152" y="476"/>
                    <a:pt x="160" y="470"/>
                    <a:pt x="165" y="470"/>
                  </a:cubicBezTo>
                  <a:cubicBezTo>
                    <a:pt x="167" y="470"/>
                    <a:pt x="169" y="471"/>
                    <a:pt x="169" y="476"/>
                  </a:cubicBezTo>
                  <a:cubicBezTo>
                    <a:pt x="169" y="476"/>
                    <a:pt x="182" y="476"/>
                    <a:pt x="208" y="463"/>
                  </a:cubicBezTo>
                  <a:lnTo>
                    <a:pt x="273" y="463"/>
                  </a:lnTo>
                  <a:cubicBezTo>
                    <a:pt x="286" y="450"/>
                    <a:pt x="299" y="450"/>
                    <a:pt x="273" y="450"/>
                  </a:cubicBezTo>
                  <a:cubicBezTo>
                    <a:pt x="286" y="450"/>
                    <a:pt x="286" y="437"/>
                    <a:pt x="286" y="437"/>
                  </a:cubicBezTo>
                  <a:cubicBezTo>
                    <a:pt x="286" y="424"/>
                    <a:pt x="286" y="424"/>
                    <a:pt x="312" y="424"/>
                  </a:cubicBezTo>
                  <a:lnTo>
                    <a:pt x="325" y="424"/>
                  </a:lnTo>
                  <a:cubicBezTo>
                    <a:pt x="312" y="411"/>
                    <a:pt x="312" y="411"/>
                    <a:pt x="312" y="398"/>
                  </a:cubicBezTo>
                  <a:cubicBezTo>
                    <a:pt x="325" y="385"/>
                    <a:pt x="325" y="385"/>
                    <a:pt x="312" y="372"/>
                  </a:cubicBezTo>
                  <a:lnTo>
                    <a:pt x="312" y="372"/>
                  </a:lnTo>
                  <a:cubicBezTo>
                    <a:pt x="316" y="376"/>
                    <a:pt x="319" y="378"/>
                    <a:pt x="321" y="378"/>
                  </a:cubicBezTo>
                  <a:cubicBezTo>
                    <a:pt x="325" y="378"/>
                    <a:pt x="325" y="372"/>
                    <a:pt x="325" y="372"/>
                  </a:cubicBezTo>
                  <a:cubicBezTo>
                    <a:pt x="316" y="363"/>
                    <a:pt x="313" y="360"/>
                    <a:pt x="312" y="359"/>
                  </a:cubicBezTo>
                  <a:lnTo>
                    <a:pt x="312" y="359"/>
                  </a:lnTo>
                  <a:cubicBezTo>
                    <a:pt x="325" y="372"/>
                    <a:pt x="325" y="372"/>
                    <a:pt x="338" y="372"/>
                  </a:cubicBezTo>
                  <a:cubicBezTo>
                    <a:pt x="338" y="359"/>
                    <a:pt x="338" y="359"/>
                    <a:pt x="325" y="359"/>
                  </a:cubicBezTo>
                  <a:cubicBezTo>
                    <a:pt x="325" y="359"/>
                    <a:pt x="325" y="346"/>
                    <a:pt x="338" y="346"/>
                  </a:cubicBezTo>
                  <a:cubicBezTo>
                    <a:pt x="345" y="350"/>
                    <a:pt x="349" y="351"/>
                    <a:pt x="351" y="351"/>
                  </a:cubicBezTo>
                  <a:cubicBezTo>
                    <a:pt x="356" y="351"/>
                    <a:pt x="347" y="343"/>
                    <a:pt x="338" y="333"/>
                  </a:cubicBezTo>
                  <a:lnTo>
                    <a:pt x="338" y="333"/>
                  </a:lnTo>
                  <a:cubicBezTo>
                    <a:pt x="351" y="346"/>
                    <a:pt x="351" y="346"/>
                    <a:pt x="351" y="346"/>
                  </a:cubicBezTo>
                  <a:cubicBezTo>
                    <a:pt x="338" y="333"/>
                    <a:pt x="338" y="320"/>
                    <a:pt x="351" y="320"/>
                  </a:cubicBezTo>
                  <a:cubicBezTo>
                    <a:pt x="363" y="307"/>
                    <a:pt x="363" y="307"/>
                    <a:pt x="351" y="294"/>
                  </a:cubicBezTo>
                  <a:cubicBezTo>
                    <a:pt x="338" y="281"/>
                    <a:pt x="338" y="281"/>
                    <a:pt x="351" y="281"/>
                  </a:cubicBezTo>
                  <a:cubicBezTo>
                    <a:pt x="383" y="306"/>
                    <a:pt x="390" y="315"/>
                    <a:pt x="391" y="315"/>
                  </a:cubicBezTo>
                  <a:cubicBezTo>
                    <a:pt x="391" y="315"/>
                    <a:pt x="389" y="312"/>
                    <a:pt x="389" y="307"/>
                  </a:cubicBezTo>
                  <a:cubicBezTo>
                    <a:pt x="389" y="307"/>
                    <a:pt x="376" y="294"/>
                    <a:pt x="364" y="281"/>
                  </a:cubicBezTo>
                  <a:lnTo>
                    <a:pt x="364" y="281"/>
                  </a:lnTo>
                  <a:cubicBezTo>
                    <a:pt x="371" y="289"/>
                    <a:pt x="376" y="292"/>
                    <a:pt x="380" y="292"/>
                  </a:cubicBezTo>
                  <a:cubicBezTo>
                    <a:pt x="388" y="292"/>
                    <a:pt x="386" y="274"/>
                    <a:pt x="376" y="255"/>
                  </a:cubicBezTo>
                  <a:lnTo>
                    <a:pt x="376" y="255"/>
                  </a:lnTo>
                  <a:cubicBezTo>
                    <a:pt x="376" y="255"/>
                    <a:pt x="377" y="255"/>
                    <a:pt x="389" y="268"/>
                  </a:cubicBezTo>
                  <a:cubicBezTo>
                    <a:pt x="389" y="275"/>
                    <a:pt x="393" y="278"/>
                    <a:pt x="396" y="278"/>
                  </a:cubicBezTo>
                  <a:cubicBezTo>
                    <a:pt x="399" y="278"/>
                    <a:pt x="402" y="275"/>
                    <a:pt x="402" y="268"/>
                  </a:cubicBezTo>
                  <a:cubicBezTo>
                    <a:pt x="397" y="257"/>
                    <a:pt x="396" y="253"/>
                    <a:pt x="398" y="253"/>
                  </a:cubicBezTo>
                  <a:lnTo>
                    <a:pt x="398" y="253"/>
                  </a:lnTo>
                  <a:cubicBezTo>
                    <a:pt x="400" y="253"/>
                    <a:pt x="408" y="261"/>
                    <a:pt x="415" y="268"/>
                  </a:cubicBezTo>
                  <a:cubicBezTo>
                    <a:pt x="428" y="281"/>
                    <a:pt x="428" y="281"/>
                    <a:pt x="428" y="281"/>
                  </a:cubicBezTo>
                  <a:cubicBezTo>
                    <a:pt x="422" y="262"/>
                    <a:pt x="422" y="255"/>
                    <a:pt x="425" y="255"/>
                  </a:cubicBezTo>
                  <a:cubicBezTo>
                    <a:pt x="428" y="255"/>
                    <a:pt x="435" y="262"/>
                    <a:pt x="441" y="268"/>
                  </a:cubicBezTo>
                  <a:cubicBezTo>
                    <a:pt x="428" y="255"/>
                    <a:pt x="428" y="255"/>
                    <a:pt x="428" y="255"/>
                  </a:cubicBezTo>
                  <a:cubicBezTo>
                    <a:pt x="441" y="255"/>
                    <a:pt x="441" y="255"/>
                    <a:pt x="428" y="242"/>
                  </a:cubicBezTo>
                  <a:cubicBezTo>
                    <a:pt x="428" y="229"/>
                    <a:pt x="415" y="203"/>
                    <a:pt x="415" y="203"/>
                  </a:cubicBezTo>
                  <a:lnTo>
                    <a:pt x="415" y="203"/>
                  </a:lnTo>
                  <a:lnTo>
                    <a:pt x="428" y="216"/>
                  </a:lnTo>
                  <a:cubicBezTo>
                    <a:pt x="428" y="229"/>
                    <a:pt x="432" y="233"/>
                    <a:pt x="435" y="233"/>
                  </a:cubicBezTo>
                  <a:cubicBezTo>
                    <a:pt x="438" y="233"/>
                    <a:pt x="441" y="229"/>
                    <a:pt x="441" y="229"/>
                  </a:cubicBezTo>
                  <a:cubicBezTo>
                    <a:pt x="441" y="229"/>
                    <a:pt x="454" y="229"/>
                    <a:pt x="454" y="242"/>
                  </a:cubicBezTo>
                  <a:lnTo>
                    <a:pt x="454" y="229"/>
                  </a:lnTo>
                  <a:cubicBezTo>
                    <a:pt x="461" y="236"/>
                    <a:pt x="464" y="239"/>
                    <a:pt x="466" y="239"/>
                  </a:cubicBezTo>
                  <a:cubicBezTo>
                    <a:pt x="467" y="239"/>
                    <a:pt x="467" y="236"/>
                    <a:pt x="467" y="229"/>
                  </a:cubicBezTo>
                  <a:cubicBezTo>
                    <a:pt x="474" y="242"/>
                    <a:pt x="477" y="249"/>
                    <a:pt x="479" y="249"/>
                  </a:cubicBezTo>
                  <a:cubicBezTo>
                    <a:pt x="480" y="249"/>
                    <a:pt x="480" y="242"/>
                    <a:pt x="480" y="229"/>
                  </a:cubicBezTo>
                  <a:cubicBezTo>
                    <a:pt x="480" y="242"/>
                    <a:pt x="480" y="242"/>
                    <a:pt x="480" y="242"/>
                  </a:cubicBezTo>
                  <a:cubicBezTo>
                    <a:pt x="480" y="236"/>
                    <a:pt x="480" y="233"/>
                    <a:pt x="482" y="233"/>
                  </a:cubicBezTo>
                  <a:cubicBezTo>
                    <a:pt x="483" y="233"/>
                    <a:pt x="487" y="236"/>
                    <a:pt x="493" y="242"/>
                  </a:cubicBezTo>
                  <a:cubicBezTo>
                    <a:pt x="493" y="229"/>
                    <a:pt x="493" y="229"/>
                    <a:pt x="493" y="229"/>
                  </a:cubicBezTo>
                  <a:cubicBezTo>
                    <a:pt x="493" y="235"/>
                    <a:pt x="493" y="238"/>
                    <a:pt x="494" y="238"/>
                  </a:cubicBezTo>
                  <a:cubicBezTo>
                    <a:pt x="495" y="238"/>
                    <a:pt x="499" y="231"/>
                    <a:pt x="506" y="216"/>
                  </a:cubicBezTo>
                  <a:cubicBezTo>
                    <a:pt x="506" y="221"/>
                    <a:pt x="506" y="226"/>
                    <a:pt x="506" y="229"/>
                  </a:cubicBezTo>
                  <a:cubicBezTo>
                    <a:pt x="513" y="223"/>
                    <a:pt x="516" y="220"/>
                    <a:pt x="518" y="220"/>
                  </a:cubicBezTo>
                  <a:cubicBezTo>
                    <a:pt x="518" y="220"/>
                    <a:pt x="519" y="220"/>
                    <a:pt x="519" y="222"/>
                  </a:cubicBezTo>
                  <a:lnTo>
                    <a:pt x="519" y="222"/>
                  </a:lnTo>
                  <a:cubicBezTo>
                    <a:pt x="519" y="220"/>
                    <a:pt x="519" y="218"/>
                    <a:pt x="519" y="216"/>
                  </a:cubicBezTo>
                  <a:cubicBezTo>
                    <a:pt x="519" y="229"/>
                    <a:pt x="532" y="229"/>
                    <a:pt x="545" y="242"/>
                  </a:cubicBezTo>
                  <a:cubicBezTo>
                    <a:pt x="545" y="242"/>
                    <a:pt x="545" y="216"/>
                    <a:pt x="558" y="203"/>
                  </a:cubicBezTo>
                  <a:cubicBezTo>
                    <a:pt x="565" y="197"/>
                    <a:pt x="568" y="194"/>
                    <a:pt x="569" y="194"/>
                  </a:cubicBezTo>
                  <a:cubicBezTo>
                    <a:pt x="571" y="194"/>
                    <a:pt x="571" y="197"/>
                    <a:pt x="571" y="203"/>
                  </a:cubicBezTo>
                  <a:cubicBezTo>
                    <a:pt x="565" y="215"/>
                    <a:pt x="562" y="224"/>
                    <a:pt x="560" y="230"/>
                  </a:cubicBezTo>
                  <a:lnTo>
                    <a:pt x="560" y="230"/>
                  </a:lnTo>
                  <a:cubicBezTo>
                    <a:pt x="559" y="229"/>
                    <a:pt x="558" y="229"/>
                    <a:pt x="558" y="229"/>
                  </a:cubicBezTo>
                  <a:lnTo>
                    <a:pt x="558" y="229"/>
                  </a:lnTo>
                  <a:cubicBezTo>
                    <a:pt x="558" y="233"/>
                    <a:pt x="558" y="234"/>
                    <a:pt x="558" y="234"/>
                  </a:cubicBezTo>
                  <a:cubicBezTo>
                    <a:pt x="559" y="234"/>
                    <a:pt x="559" y="233"/>
                    <a:pt x="560" y="230"/>
                  </a:cubicBezTo>
                  <a:lnTo>
                    <a:pt x="560" y="230"/>
                  </a:lnTo>
                  <a:cubicBezTo>
                    <a:pt x="563" y="230"/>
                    <a:pt x="568" y="233"/>
                    <a:pt x="558" y="242"/>
                  </a:cubicBezTo>
                  <a:cubicBezTo>
                    <a:pt x="558" y="246"/>
                    <a:pt x="558" y="248"/>
                    <a:pt x="558" y="248"/>
                  </a:cubicBezTo>
                  <a:cubicBezTo>
                    <a:pt x="559" y="248"/>
                    <a:pt x="562" y="238"/>
                    <a:pt x="571" y="229"/>
                  </a:cubicBezTo>
                  <a:lnTo>
                    <a:pt x="571" y="229"/>
                  </a:lnTo>
                  <a:cubicBezTo>
                    <a:pt x="566" y="239"/>
                    <a:pt x="565" y="243"/>
                    <a:pt x="566" y="243"/>
                  </a:cubicBezTo>
                  <a:cubicBezTo>
                    <a:pt x="568" y="243"/>
                    <a:pt x="576" y="232"/>
                    <a:pt x="584" y="216"/>
                  </a:cubicBezTo>
                  <a:cubicBezTo>
                    <a:pt x="592" y="201"/>
                    <a:pt x="595" y="195"/>
                    <a:pt x="596" y="195"/>
                  </a:cubicBezTo>
                  <a:cubicBezTo>
                    <a:pt x="597" y="195"/>
                    <a:pt x="597" y="198"/>
                    <a:pt x="597" y="203"/>
                  </a:cubicBezTo>
                  <a:cubicBezTo>
                    <a:pt x="584" y="216"/>
                    <a:pt x="597" y="216"/>
                    <a:pt x="597" y="216"/>
                  </a:cubicBezTo>
                  <a:cubicBezTo>
                    <a:pt x="597" y="216"/>
                    <a:pt x="597" y="216"/>
                    <a:pt x="584" y="242"/>
                  </a:cubicBezTo>
                  <a:cubicBezTo>
                    <a:pt x="584" y="242"/>
                    <a:pt x="584" y="242"/>
                    <a:pt x="597" y="229"/>
                  </a:cubicBezTo>
                  <a:cubicBezTo>
                    <a:pt x="602" y="215"/>
                    <a:pt x="605" y="209"/>
                    <a:pt x="606" y="209"/>
                  </a:cubicBezTo>
                  <a:lnTo>
                    <a:pt x="606" y="209"/>
                  </a:lnTo>
                  <a:cubicBezTo>
                    <a:pt x="608" y="209"/>
                    <a:pt x="605" y="226"/>
                    <a:pt x="597" y="242"/>
                  </a:cubicBezTo>
                  <a:lnTo>
                    <a:pt x="610" y="229"/>
                  </a:lnTo>
                  <a:cubicBezTo>
                    <a:pt x="618" y="213"/>
                    <a:pt x="626" y="202"/>
                    <a:pt x="628" y="202"/>
                  </a:cubicBezTo>
                  <a:lnTo>
                    <a:pt x="628" y="202"/>
                  </a:lnTo>
                  <a:cubicBezTo>
                    <a:pt x="629" y="202"/>
                    <a:pt x="628" y="206"/>
                    <a:pt x="623" y="216"/>
                  </a:cubicBezTo>
                  <a:cubicBezTo>
                    <a:pt x="622" y="217"/>
                    <a:pt x="621" y="218"/>
                    <a:pt x="621" y="219"/>
                  </a:cubicBezTo>
                  <a:lnTo>
                    <a:pt x="621" y="219"/>
                  </a:lnTo>
                  <a:cubicBezTo>
                    <a:pt x="623" y="217"/>
                    <a:pt x="624" y="216"/>
                    <a:pt x="625" y="216"/>
                  </a:cubicBezTo>
                  <a:lnTo>
                    <a:pt x="625" y="216"/>
                  </a:lnTo>
                  <a:cubicBezTo>
                    <a:pt x="627" y="216"/>
                    <a:pt x="618" y="230"/>
                    <a:pt x="610" y="255"/>
                  </a:cubicBezTo>
                  <a:cubicBezTo>
                    <a:pt x="623" y="229"/>
                    <a:pt x="636" y="216"/>
                    <a:pt x="636" y="216"/>
                  </a:cubicBezTo>
                  <a:lnTo>
                    <a:pt x="636" y="216"/>
                  </a:lnTo>
                  <a:cubicBezTo>
                    <a:pt x="636" y="229"/>
                    <a:pt x="636" y="229"/>
                    <a:pt x="623" y="242"/>
                  </a:cubicBezTo>
                  <a:cubicBezTo>
                    <a:pt x="623" y="251"/>
                    <a:pt x="616" y="261"/>
                    <a:pt x="617" y="261"/>
                  </a:cubicBezTo>
                  <a:cubicBezTo>
                    <a:pt x="618" y="261"/>
                    <a:pt x="619" y="259"/>
                    <a:pt x="622" y="256"/>
                  </a:cubicBezTo>
                  <a:lnTo>
                    <a:pt x="622" y="256"/>
                  </a:lnTo>
                  <a:cubicBezTo>
                    <a:pt x="622" y="257"/>
                    <a:pt x="619" y="259"/>
                    <a:pt x="610" y="268"/>
                  </a:cubicBezTo>
                  <a:lnTo>
                    <a:pt x="623" y="268"/>
                  </a:lnTo>
                  <a:cubicBezTo>
                    <a:pt x="623" y="264"/>
                    <a:pt x="624" y="263"/>
                    <a:pt x="625" y="263"/>
                  </a:cubicBezTo>
                  <a:lnTo>
                    <a:pt x="625" y="263"/>
                  </a:lnTo>
                  <a:cubicBezTo>
                    <a:pt x="628" y="263"/>
                    <a:pt x="632" y="272"/>
                    <a:pt x="623" y="281"/>
                  </a:cubicBezTo>
                  <a:cubicBezTo>
                    <a:pt x="629" y="275"/>
                    <a:pt x="633" y="271"/>
                    <a:pt x="634" y="271"/>
                  </a:cubicBezTo>
                  <a:cubicBezTo>
                    <a:pt x="636" y="271"/>
                    <a:pt x="636" y="275"/>
                    <a:pt x="636" y="281"/>
                  </a:cubicBezTo>
                  <a:cubicBezTo>
                    <a:pt x="649" y="268"/>
                    <a:pt x="649" y="268"/>
                    <a:pt x="649" y="268"/>
                  </a:cubicBezTo>
                  <a:cubicBezTo>
                    <a:pt x="662" y="268"/>
                    <a:pt x="649" y="281"/>
                    <a:pt x="649" y="281"/>
                  </a:cubicBezTo>
                  <a:cubicBezTo>
                    <a:pt x="649" y="281"/>
                    <a:pt x="649" y="281"/>
                    <a:pt x="662" y="268"/>
                  </a:cubicBezTo>
                  <a:cubicBezTo>
                    <a:pt x="662" y="268"/>
                    <a:pt x="665" y="265"/>
                    <a:pt x="667" y="265"/>
                  </a:cubicBezTo>
                  <a:lnTo>
                    <a:pt x="667" y="265"/>
                  </a:lnTo>
                  <a:cubicBezTo>
                    <a:pt x="668" y="265"/>
                    <a:pt x="668" y="268"/>
                    <a:pt x="662" y="281"/>
                  </a:cubicBezTo>
                  <a:cubicBezTo>
                    <a:pt x="662" y="281"/>
                    <a:pt x="649" y="294"/>
                    <a:pt x="662" y="294"/>
                  </a:cubicBezTo>
                  <a:lnTo>
                    <a:pt x="675" y="294"/>
                  </a:lnTo>
                  <a:cubicBezTo>
                    <a:pt x="675" y="294"/>
                    <a:pt x="674" y="294"/>
                    <a:pt x="674" y="295"/>
                  </a:cubicBezTo>
                  <a:lnTo>
                    <a:pt x="674" y="295"/>
                  </a:lnTo>
                  <a:cubicBezTo>
                    <a:pt x="668" y="301"/>
                    <a:pt x="665" y="304"/>
                    <a:pt x="667" y="304"/>
                  </a:cubicBezTo>
                  <a:cubicBezTo>
                    <a:pt x="668" y="304"/>
                    <a:pt x="675" y="301"/>
                    <a:pt x="688" y="294"/>
                  </a:cubicBezTo>
                  <a:lnTo>
                    <a:pt x="688" y="294"/>
                  </a:lnTo>
                  <a:cubicBezTo>
                    <a:pt x="688" y="307"/>
                    <a:pt x="688" y="307"/>
                    <a:pt x="675" y="307"/>
                  </a:cubicBezTo>
                  <a:cubicBezTo>
                    <a:pt x="675" y="307"/>
                    <a:pt x="675" y="307"/>
                    <a:pt x="675" y="320"/>
                  </a:cubicBezTo>
                  <a:cubicBezTo>
                    <a:pt x="683" y="311"/>
                    <a:pt x="688" y="309"/>
                    <a:pt x="689" y="309"/>
                  </a:cubicBezTo>
                  <a:lnTo>
                    <a:pt x="689" y="309"/>
                  </a:lnTo>
                  <a:cubicBezTo>
                    <a:pt x="692" y="309"/>
                    <a:pt x="683" y="320"/>
                    <a:pt x="675" y="320"/>
                  </a:cubicBezTo>
                  <a:cubicBezTo>
                    <a:pt x="675" y="320"/>
                    <a:pt x="675" y="326"/>
                    <a:pt x="682" y="326"/>
                  </a:cubicBezTo>
                  <a:cubicBezTo>
                    <a:pt x="686" y="326"/>
                    <a:pt x="692" y="324"/>
                    <a:pt x="701" y="320"/>
                  </a:cubicBezTo>
                  <a:lnTo>
                    <a:pt x="701" y="320"/>
                  </a:lnTo>
                  <a:cubicBezTo>
                    <a:pt x="701" y="320"/>
                    <a:pt x="701" y="320"/>
                    <a:pt x="701" y="320"/>
                  </a:cubicBezTo>
                  <a:cubicBezTo>
                    <a:pt x="714" y="320"/>
                    <a:pt x="714" y="320"/>
                    <a:pt x="688" y="333"/>
                  </a:cubicBezTo>
                  <a:lnTo>
                    <a:pt x="675" y="346"/>
                  </a:lnTo>
                  <a:lnTo>
                    <a:pt x="714" y="346"/>
                  </a:lnTo>
                  <a:cubicBezTo>
                    <a:pt x="714" y="346"/>
                    <a:pt x="714" y="359"/>
                    <a:pt x="701" y="359"/>
                  </a:cubicBezTo>
                  <a:lnTo>
                    <a:pt x="714" y="359"/>
                  </a:lnTo>
                  <a:cubicBezTo>
                    <a:pt x="727" y="359"/>
                    <a:pt x="727" y="359"/>
                    <a:pt x="714" y="372"/>
                  </a:cubicBezTo>
                  <a:cubicBezTo>
                    <a:pt x="709" y="376"/>
                    <a:pt x="708" y="378"/>
                    <a:pt x="708" y="378"/>
                  </a:cubicBezTo>
                  <a:cubicBezTo>
                    <a:pt x="709" y="378"/>
                    <a:pt x="718" y="372"/>
                    <a:pt x="727" y="372"/>
                  </a:cubicBezTo>
                  <a:cubicBezTo>
                    <a:pt x="714" y="385"/>
                    <a:pt x="714" y="424"/>
                    <a:pt x="740" y="424"/>
                  </a:cubicBezTo>
                  <a:lnTo>
                    <a:pt x="727" y="424"/>
                  </a:lnTo>
                  <a:lnTo>
                    <a:pt x="727" y="437"/>
                  </a:lnTo>
                  <a:cubicBezTo>
                    <a:pt x="740" y="437"/>
                    <a:pt x="753" y="437"/>
                    <a:pt x="753" y="450"/>
                  </a:cubicBezTo>
                  <a:lnTo>
                    <a:pt x="728" y="437"/>
                  </a:lnTo>
                  <a:lnTo>
                    <a:pt x="728" y="437"/>
                  </a:lnTo>
                  <a:cubicBezTo>
                    <a:pt x="753" y="450"/>
                    <a:pt x="752" y="450"/>
                    <a:pt x="740" y="450"/>
                  </a:cubicBezTo>
                  <a:cubicBezTo>
                    <a:pt x="731" y="445"/>
                    <a:pt x="725" y="444"/>
                    <a:pt x="722" y="444"/>
                  </a:cubicBezTo>
                  <a:cubicBezTo>
                    <a:pt x="715" y="444"/>
                    <a:pt x="718" y="450"/>
                    <a:pt x="727" y="450"/>
                  </a:cubicBezTo>
                  <a:cubicBezTo>
                    <a:pt x="701" y="450"/>
                    <a:pt x="701" y="450"/>
                    <a:pt x="740" y="463"/>
                  </a:cubicBezTo>
                  <a:lnTo>
                    <a:pt x="727" y="463"/>
                  </a:lnTo>
                  <a:cubicBezTo>
                    <a:pt x="753" y="476"/>
                    <a:pt x="753" y="476"/>
                    <a:pt x="727" y="476"/>
                  </a:cubicBezTo>
                  <a:cubicBezTo>
                    <a:pt x="707" y="469"/>
                    <a:pt x="697" y="466"/>
                    <a:pt x="696" y="466"/>
                  </a:cubicBezTo>
                  <a:lnTo>
                    <a:pt x="696" y="466"/>
                  </a:lnTo>
                  <a:cubicBezTo>
                    <a:pt x="694" y="466"/>
                    <a:pt x="701" y="469"/>
                    <a:pt x="714" y="476"/>
                  </a:cubicBezTo>
                  <a:cubicBezTo>
                    <a:pt x="714" y="482"/>
                    <a:pt x="710" y="482"/>
                    <a:pt x="709" y="482"/>
                  </a:cubicBezTo>
                  <a:cubicBezTo>
                    <a:pt x="707" y="482"/>
                    <a:pt x="707" y="482"/>
                    <a:pt x="714" y="489"/>
                  </a:cubicBezTo>
                  <a:cubicBezTo>
                    <a:pt x="714" y="489"/>
                    <a:pt x="688" y="489"/>
                    <a:pt x="688" y="502"/>
                  </a:cubicBezTo>
                  <a:cubicBezTo>
                    <a:pt x="675" y="515"/>
                    <a:pt x="675" y="515"/>
                    <a:pt x="688" y="515"/>
                  </a:cubicBezTo>
                  <a:cubicBezTo>
                    <a:pt x="703" y="530"/>
                    <a:pt x="709" y="536"/>
                    <a:pt x="707" y="536"/>
                  </a:cubicBezTo>
                  <a:cubicBezTo>
                    <a:pt x="705" y="536"/>
                    <a:pt x="698" y="533"/>
                    <a:pt x="688" y="528"/>
                  </a:cubicBezTo>
                  <a:cubicBezTo>
                    <a:pt x="688" y="528"/>
                    <a:pt x="675" y="515"/>
                    <a:pt x="675" y="515"/>
                  </a:cubicBezTo>
                  <a:cubicBezTo>
                    <a:pt x="666" y="515"/>
                    <a:pt x="663" y="520"/>
                    <a:pt x="658" y="520"/>
                  </a:cubicBezTo>
                  <a:cubicBezTo>
                    <a:pt x="656" y="520"/>
                    <a:pt x="653" y="519"/>
                    <a:pt x="649" y="515"/>
                  </a:cubicBezTo>
                  <a:lnTo>
                    <a:pt x="649" y="515"/>
                  </a:lnTo>
                  <a:cubicBezTo>
                    <a:pt x="675" y="541"/>
                    <a:pt x="662" y="541"/>
                    <a:pt x="649" y="541"/>
                  </a:cubicBezTo>
                  <a:cubicBezTo>
                    <a:pt x="649" y="541"/>
                    <a:pt x="649" y="541"/>
                    <a:pt x="662" y="554"/>
                  </a:cubicBezTo>
                  <a:lnTo>
                    <a:pt x="662" y="554"/>
                  </a:lnTo>
                  <a:cubicBezTo>
                    <a:pt x="656" y="548"/>
                    <a:pt x="649" y="545"/>
                    <a:pt x="644" y="545"/>
                  </a:cubicBezTo>
                  <a:lnTo>
                    <a:pt x="644" y="545"/>
                  </a:lnTo>
                  <a:cubicBezTo>
                    <a:pt x="636" y="545"/>
                    <a:pt x="634" y="551"/>
                    <a:pt x="649" y="566"/>
                  </a:cubicBezTo>
                  <a:cubicBezTo>
                    <a:pt x="655" y="578"/>
                    <a:pt x="658" y="585"/>
                    <a:pt x="657" y="585"/>
                  </a:cubicBezTo>
                  <a:cubicBezTo>
                    <a:pt x="657" y="585"/>
                    <a:pt x="650" y="575"/>
                    <a:pt x="636" y="554"/>
                  </a:cubicBezTo>
                  <a:cubicBezTo>
                    <a:pt x="630" y="548"/>
                    <a:pt x="626" y="544"/>
                    <a:pt x="623" y="541"/>
                  </a:cubicBezTo>
                  <a:lnTo>
                    <a:pt x="623" y="541"/>
                  </a:lnTo>
                  <a:cubicBezTo>
                    <a:pt x="632" y="550"/>
                    <a:pt x="635" y="559"/>
                    <a:pt x="631" y="559"/>
                  </a:cubicBezTo>
                  <a:cubicBezTo>
                    <a:pt x="629" y="559"/>
                    <a:pt x="627" y="557"/>
                    <a:pt x="623" y="554"/>
                  </a:cubicBezTo>
                  <a:lnTo>
                    <a:pt x="623" y="554"/>
                  </a:lnTo>
                  <a:cubicBezTo>
                    <a:pt x="623" y="554"/>
                    <a:pt x="626" y="556"/>
                    <a:pt x="649" y="579"/>
                  </a:cubicBezTo>
                  <a:cubicBezTo>
                    <a:pt x="649" y="592"/>
                    <a:pt x="649" y="605"/>
                    <a:pt x="649" y="605"/>
                  </a:cubicBezTo>
                  <a:cubicBezTo>
                    <a:pt x="636" y="592"/>
                    <a:pt x="636" y="592"/>
                    <a:pt x="636" y="566"/>
                  </a:cubicBezTo>
                  <a:cubicBezTo>
                    <a:pt x="636" y="566"/>
                    <a:pt x="636" y="567"/>
                    <a:pt x="636" y="579"/>
                  </a:cubicBezTo>
                  <a:cubicBezTo>
                    <a:pt x="623" y="579"/>
                    <a:pt x="623" y="566"/>
                    <a:pt x="610" y="554"/>
                  </a:cubicBezTo>
                  <a:cubicBezTo>
                    <a:pt x="605" y="548"/>
                    <a:pt x="601" y="545"/>
                    <a:pt x="600" y="545"/>
                  </a:cubicBezTo>
                  <a:lnTo>
                    <a:pt x="600" y="545"/>
                  </a:lnTo>
                  <a:cubicBezTo>
                    <a:pt x="599" y="545"/>
                    <a:pt x="602" y="551"/>
                    <a:pt x="610" y="566"/>
                  </a:cubicBezTo>
                  <a:cubicBezTo>
                    <a:pt x="610" y="566"/>
                    <a:pt x="620" y="607"/>
                    <a:pt x="631" y="634"/>
                  </a:cubicBezTo>
                  <a:lnTo>
                    <a:pt x="631" y="634"/>
                  </a:lnTo>
                  <a:cubicBezTo>
                    <a:pt x="628" y="631"/>
                    <a:pt x="623" y="631"/>
                    <a:pt x="623" y="631"/>
                  </a:cubicBezTo>
                  <a:cubicBezTo>
                    <a:pt x="623" y="618"/>
                    <a:pt x="623" y="618"/>
                    <a:pt x="623" y="618"/>
                  </a:cubicBezTo>
                  <a:lnTo>
                    <a:pt x="610" y="605"/>
                  </a:lnTo>
                  <a:cubicBezTo>
                    <a:pt x="605" y="601"/>
                    <a:pt x="600" y="596"/>
                    <a:pt x="597" y="592"/>
                  </a:cubicBezTo>
                  <a:lnTo>
                    <a:pt x="597" y="592"/>
                  </a:lnTo>
                  <a:cubicBezTo>
                    <a:pt x="597" y="592"/>
                    <a:pt x="597" y="592"/>
                    <a:pt x="584" y="579"/>
                  </a:cubicBezTo>
                  <a:cubicBezTo>
                    <a:pt x="584" y="579"/>
                    <a:pt x="584" y="579"/>
                    <a:pt x="584" y="592"/>
                  </a:cubicBezTo>
                  <a:cubicBezTo>
                    <a:pt x="597" y="605"/>
                    <a:pt x="597" y="605"/>
                    <a:pt x="597" y="605"/>
                  </a:cubicBezTo>
                  <a:cubicBezTo>
                    <a:pt x="584" y="605"/>
                    <a:pt x="584" y="605"/>
                    <a:pt x="597" y="631"/>
                  </a:cubicBezTo>
                  <a:cubicBezTo>
                    <a:pt x="597" y="644"/>
                    <a:pt x="610" y="657"/>
                    <a:pt x="597" y="657"/>
                  </a:cubicBezTo>
                  <a:cubicBezTo>
                    <a:pt x="597" y="663"/>
                    <a:pt x="597" y="666"/>
                    <a:pt x="596" y="666"/>
                  </a:cubicBezTo>
                  <a:cubicBezTo>
                    <a:pt x="595" y="666"/>
                    <a:pt x="592" y="660"/>
                    <a:pt x="584" y="644"/>
                  </a:cubicBezTo>
                  <a:cubicBezTo>
                    <a:pt x="584" y="631"/>
                    <a:pt x="584" y="631"/>
                    <a:pt x="584" y="631"/>
                  </a:cubicBezTo>
                  <a:cubicBezTo>
                    <a:pt x="584" y="631"/>
                    <a:pt x="584" y="631"/>
                    <a:pt x="571" y="618"/>
                  </a:cubicBezTo>
                  <a:lnTo>
                    <a:pt x="571" y="618"/>
                  </a:lnTo>
                  <a:cubicBezTo>
                    <a:pt x="571" y="623"/>
                    <a:pt x="571" y="628"/>
                    <a:pt x="571" y="631"/>
                  </a:cubicBezTo>
                  <a:cubicBezTo>
                    <a:pt x="558" y="631"/>
                    <a:pt x="558" y="631"/>
                    <a:pt x="558" y="618"/>
                  </a:cubicBezTo>
                  <a:cubicBezTo>
                    <a:pt x="558" y="625"/>
                    <a:pt x="558" y="628"/>
                    <a:pt x="556" y="628"/>
                  </a:cubicBezTo>
                  <a:cubicBezTo>
                    <a:pt x="555" y="628"/>
                    <a:pt x="552" y="625"/>
                    <a:pt x="545" y="618"/>
                  </a:cubicBezTo>
                  <a:cubicBezTo>
                    <a:pt x="541" y="615"/>
                    <a:pt x="539" y="613"/>
                    <a:pt x="537" y="613"/>
                  </a:cubicBezTo>
                  <a:cubicBezTo>
                    <a:pt x="532" y="613"/>
                    <a:pt x="532" y="622"/>
                    <a:pt x="532" y="631"/>
                  </a:cubicBezTo>
                  <a:cubicBezTo>
                    <a:pt x="532" y="657"/>
                    <a:pt x="532" y="683"/>
                    <a:pt x="545" y="696"/>
                  </a:cubicBezTo>
                  <a:cubicBezTo>
                    <a:pt x="545" y="721"/>
                    <a:pt x="545" y="730"/>
                    <a:pt x="542" y="730"/>
                  </a:cubicBezTo>
                  <a:cubicBezTo>
                    <a:pt x="540" y="730"/>
                    <a:pt x="537" y="727"/>
                    <a:pt x="532" y="722"/>
                  </a:cubicBezTo>
                  <a:cubicBezTo>
                    <a:pt x="532" y="722"/>
                    <a:pt x="532" y="696"/>
                    <a:pt x="532" y="683"/>
                  </a:cubicBezTo>
                  <a:cubicBezTo>
                    <a:pt x="532" y="670"/>
                    <a:pt x="532" y="670"/>
                    <a:pt x="532" y="670"/>
                  </a:cubicBezTo>
                  <a:cubicBezTo>
                    <a:pt x="532" y="657"/>
                    <a:pt x="532" y="631"/>
                    <a:pt x="532" y="631"/>
                  </a:cubicBezTo>
                  <a:cubicBezTo>
                    <a:pt x="532" y="631"/>
                    <a:pt x="519" y="618"/>
                    <a:pt x="519" y="592"/>
                  </a:cubicBezTo>
                  <a:cubicBezTo>
                    <a:pt x="506" y="592"/>
                    <a:pt x="506" y="592"/>
                    <a:pt x="506" y="618"/>
                  </a:cubicBezTo>
                  <a:cubicBezTo>
                    <a:pt x="506" y="624"/>
                    <a:pt x="506" y="628"/>
                    <a:pt x="506" y="631"/>
                  </a:cubicBezTo>
                  <a:cubicBezTo>
                    <a:pt x="506" y="606"/>
                    <a:pt x="501" y="592"/>
                    <a:pt x="497" y="592"/>
                  </a:cubicBezTo>
                  <a:cubicBezTo>
                    <a:pt x="495" y="592"/>
                    <a:pt x="493" y="596"/>
                    <a:pt x="493" y="605"/>
                  </a:cubicBezTo>
                  <a:cubicBezTo>
                    <a:pt x="493" y="599"/>
                    <a:pt x="490" y="596"/>
                    <a:pt x="487" y="596"/>
                  </a:cubicBezTo>
                  <a:cubicBezTo>
                    <a:pt x="483" y="596"/>
                    <a:pt x="480" y="599"/>
                    <a:pt x="480" y="605"/>
                  </a:cubicBezTo>
                  <a:lnTo>
                    <a:pt x="467" y="605"/>
                  </a:lnTo>
                  <a:cubicBezTo>
                    <a:pt x="458" y="615"/>
                    <a:pt x="455" y="624"/>
                    <a:pt x="455" y="624"/>
                  </a:cubicBezTo>
                  <a:cubicBezTo>
                    <a:pt x="454" y="624"/>
                    <a:pt x="454" y="622"/>
                    <a:pt x="454" y="618"/>
                  </a:cubicBezTo>
                  <a:cubicBezTo>
                    <a:pt x="467" y="605"/>
                    <a:pt x="467" y="605"/>
                    <a:pt x="454" y="592"/>
                  </a:cubicBezTo>
                  <a:cubicBezTo>
                    <a:pt x="460" y="581"/>
                    <a:pt x="463" y="574"/>
                    <a:pt x="463" y="574"/>
                  </a:cubicBezTo>
                  <a:lnTo>
                    <a:pt x="463" y="574"/>
                  </a:lnTo>
                  <a:cubicBezTo>
                    <a:pt x="462" y="574"/>
                    <a:pt x="456" y="584"/>
                    <a:pt x="441" y="605"/>
                  </a:cubicBezTo>
                  <a:cubicBezTo>
                    <a:pt x="428" y="605"/>
                    <a:pt x="415" y="631"/>
                    <a:pt x="415" y="644"/>
                  </a:cubicBezTo>
                  <a:cubicBezTo>
                    <a:pt x="402" y="657"/>
                    <a:pt x="402" y="657"/>
                    <a:pt x="402" y="657"/>
                  </a:cubicBezTo>
                  <a:cubicBezTo>
                    <a:pt x="402" y="644"/>
                    <a:pt x="415" y="618"/>
                    <a:pt x="428" y="605"/>
                  </a:cubicBezTo>
                  <a:cubicBezTo>
                    <a:pt x="428" y="609"/>
                    <a:pt x="428" y="610"/>
                    <a:pt x="429" y="610"/>
                  </a:cubicBezTo>
                  <a:cubicBezTo>
                    <a:pt x="429" y="610"/>
                    <a:pt x="432" y="598"/>
                    <a:pt x="441" y="579"/>
                  </a:cubicBezTo>
                  <a:lnTo>
                    <a:pt x="441" y="579"/>
                  </a:lnTo>
                  <a:cubicBezTo>
                    <a:pt x="438" y="582"/>
                    <a:pt x="434" y="587"/>
                    <a:pt x="428" y="592"/>
                  </a:cubicBezTo>
                  <a:cubicBezTo>
                    <a:pt x="415" y="592"/>
                    <a:pt x="415" y="592"/>
                    <a:pt x="415" y="605"/>
                  </a:cubicBezTo>
                  <a:cubicBezTo>
                    <a:pt x="402" y="605"/>
                    <a:pt x="389" y="631"/>
                    <a:pt x="389" y="631"/>
                  </a:cubicBezTo>
                  <a:cubicBezTo>
                    <a:pt x="389" y="631"/>
                    <a:pt x="377" y="644"/>
                    <a:pt x="376" y="657"/>
                  </a:cubicBezTo>
                  <a:lnTo>
                    <a:pt x="376" y="657"/>
                  </a:lnTo>
                  <a:cubicBezTo>
                    <a:pt x="377" y="653"/>
                    <a:pt x="378" y="630"/>
                    <a:pt x="389" y="618"/>
                  </a:cubicBezTo>
                  <a:cubicBezTo>
                    <a:pt x="402" y="592"/>
                    <a:pt x="415" y="579"/>
                    <a:pt x="402" y="579"/>
                  </a:cubicBezTo>
                  <a:cubicBezTo>
                    <a:pt x="402" y="566"/>
                    <a:pt x="402" y="566"/>
                    <a:pt x="415" y="554"/>
                  </a:cubicBezTo>
                  <a:lnTo>
                    <a:pt x="415" y="554"/>
                  </a:lnTo>
                  <a:cubicBezTo>
                    <a:pt x="415" y="554"/>
                    <a:pt x="402" y="554"/>
                    <a:pt x="402" y="566"/>
                  </a:cubicBezTo>
                  <a:lnTo>
                    <a:pt x="389" y="566"/>
                  </a:lnTo>
                  <a:cubicBezTo>
                    <a:pt x="399" y="557"/>
                    <a:pt x="401" y="548"/>
                    <a:pt x="397" y="548"/>
                  </a:cubicBezTo>
                  <a:cubicBezTo>
                    <a:pt x="396" y="548"/>
                    <a:pt x="393" y="550"/>
                    <a:pt x="389" y="554"/>
                  </a:cubicBezTo>
                  <a:lnTo>
                    <a:pt x="389" y="554"/>
                  </a:lnTo>
                  <a:cubicBezTo>
                    <a:pt x="386" y="557"/>
                    <a:pt x="381" y="562"/>
                    <a:pt x="376" y="566"/>
                  </a:cubicBezTo>
                  <a:cubicBezTo>
                    <a:pt x="363" y="579"/>
                    <a:pt x="351" y="592"/>
                    <a:pt x="351" y="592"/>
                  </a:cubicBezTo>
                  <a:lnTo>
                    <a:pt x="363" y="592"/>
                  </a:lnTo>
                  <a:lnTo>
                    <a:pt x="338" y="605"/>
                  </a:lnTo>
                  <a:cubicBezTo>
                    <a:pt x="338" y="605"/>
                    <a:pt x="325" y="605"/>
                    <a:pt x="312" y="618"/>
                  </a:cubicBezTo>
                  <a:lnTo>
                    <a:pt x="312" y="618"/>
                  </a:lnTo>
                  <a:cubicBezTo>
                    <a:pt x="316" y="614"/>
                    <a:pt x="320" y="610"/>
                    <a:pt x="325" y="605"/>
                  </a:cubicBezTo>
                  <a:cubicBezTo>
                    <a:pt x="338" y="592"/>
                    <a:pt x="351" y="579"/>
                    <a:pt x="363" y="579"/>
                  </a:cubicBezTo>
                  <a:cubicBezTo>
                    <a:pt x="382" y="560"/>
                    <a:pt x="388" y="548"/>
                    <a:pt x="379" y="548"/>
                  </a:cubicBezTo>
                  <a:cubicBezTo>
                    <a:pt x="376" y="548"/>
                    <a:pt x="370" y="550"/>
                    <a:pt x="363" y="554"/>
                  </a:cubicBezTo>
                  <a:lnTo>
                    <a:pt x="363" y="554"/>
                  </a:lnTo>
                  <a:cubicBezTo>
                    <a:pt x="389" y="541"/>
                    <a:pt x="389" y="541"/>
                    <a:pt x="376" y="541"/>
                  </a:cubicBezTo>
                  <a:cubicBezTo>
                    <a:pt x="364" y="553"/>
                    <a:pt x="363" y="554"/>
                    <a:pt x="363" y="554"/>
                  </a:cubicBezTo>
                  <a:cubicBezTo>
                    <a:pt x="389" y="528"/>
                    <a:pt x="389" y="528"/>
                    <a:pt x="376" y="528"/>
                  </a:cubicBezTo>
                  <a:cubicBezTo>
                    <a:pt x="357" y="541"/>
                    <a:pt x="347" y="544"/>
                    <a:pt x="344" y="544"/>
                  </a:cubicBezTo>
                  <a:cubicBezTo>
                    <a:pt x="341" y="544"/>
                    <a:pt x="344" y="541"/>
                    <a:pt x="351" y="541"/>
                  </a:cubicBezTo>
                  <a:cubicBezTo>
                    <a:pt x="363" y="528"/>
                    <a:pt x="363" y="528"/>
                    <a:pt x="351" y="528"/>
                  </a:cubicBezTo>
                  <a:cubicBezTo>
                    <a:pt x="351" y="528"/>
                    <a:pt x="338" y="528"/>
                    <a:pt x="325" y="541"/>
                  </a:cubicBezTo>
                  <a:cubicBezTo>
                    <a:pt x="325" y="541"/>
                    <a:pt x="312" y="554"/>
                    <a:pt x="299" y="566"/>
                  </a:cubicBezTo>
                  <a:cubicBezTo>
                    <a:pt x="273" y="566"/>
                    <a:pt x="286" y="554"/>
                    <a:pt x="338" y="528"/>
                  </a:cubicBezTo>
                  <a:lnTo>
                    <a:pt x="363" y="515"/>
                  </a:lnTo>
                  <a:lnTo>
                    <a:pt x="363" y="515"/>
                  </a:lnTo>
                  <a:cubicBezTo>
                    <a:pt x="363" y="515"/>
                    <a:pt x="363" y="515"/>
                    <a:pt x="351" y="528"/>
                  </a:cubicBezTo>
                  <a:cubicBezTo>
                    <a:pt x="363" y="515"/>
                    <a:pt x="376" y="515"/>
                    <a:pt x="363" y="515"/>
                  </a:cubicBezTo>
                  <a:cubicBezTo>
                    <a:pt x="362" y="515"/>
                    <a:pt x="360" y="515"/>
                    <a:pt x="359" y="515"/>
                  </a:cubicBezTo>
                  <a:lnTo>
                    <a:pt x="359" y="515"/>
                  </a:lnTo>
                  <a:cubicBezTo>
                    <a:pt x="358" y="515"/>
                    <a:pt x="355" y="515"/>
                    <a:pt x="351" y="515"/>
                  </a:cubicBezTo>
                  <a:lnTo>
                    <a:pt x="347" y="518"/>
                  </a:lnTo>
                  <a:lnTo>
                    <a:pt x="347" y="518"/>
                  </a:lnTo>
                  <a:cubicBezTo>
                    <a:pt x="336" y="522"/>
                    <a:pt x="325" y="528"/>
                    <a:pt x="325" y="528"/>
                  </a:cubicBezTo>
                  <a:cubicBezTo>
                    <a:pt x="325" y="528"/>
                    <a:pt x="325" y="524"/>
                    <a:pt x="327" y="520"/>
                  </a:cubicBezTo>
                  <a:lnTo>
                    <a:pt x="327" y="520"/>
                  </a:lnTo>
                  <a:cubicBezTo>
                    <a:pt x="321" y="523"/>
                    <a:pt x="318" y="524"/>
                    <a:pt x="316" y="524"/>
                  </a:cubicBezTo>
                  <a:cubicBezTo>
                    <a:pt x="315" y="524"/>
                    <a:pt x="318" y="521"/>
                    <a:pt x="325" y="515"/>
                  </a:cubicBezTo>
                  <a:cubicBezTo>
                    <a:pt x="338" y="502"/>
                    <a:pt x="351" y="502"/>
                    <a:pt x="351" y="502"/>
                  </a:cubicBezTo>
                  <a:lnTo>
                    <a:pt x="338" y="502"/>
                  </a:lnTo>
                  <a:cubicBezTo>
                    <a:pt x="325" y="508"/>
                    <a:pt x="318" y="511"/>
                    <a:pt x="316" y="511"/>
                  </a:cubicBezTo>
                  <a:cubicBezTo>
                    <a:pt x="315" y="511"/>
                    <a:pt x="318" y="508"/>
                    <a:pt x="325" y="502"/>
                  </a:cubicBezTo>
                  <a:cubicBezTo>
                    <a:pt x="325" y="502"/>
                    <a:pt x="325" y="502"/>
                    <a:pt x="338" y="489"/>
                  </a:cubicBezTo>
                  <a:cubicBezTo>
                    <a:pt x="351" y="476"/>
                    <a:pt x="351" y="476"/>
                    <a:pt x="338" y="476"/>
                  </a:cubicBezTo>
                  <a:cubicBezTo>
                    <a:pt x="299" y="489"/>
                    <a:pt x="286" y="502"/>
                    <a:pt x="286" y="502"/>
                  </a:cubicBezTo>
                  <a:lnTo>
                    <a:pt x="208" y="502"/>
                  </a:lnTo>
                  <a:lnTo>
                    <a:pt x="195" y="515"/>
                  </a:lnTo>
                  <a:cubicBezTo>
                    <a:pt x="221" y="508"/>
                    <a:pt x="234" y="505"/>
                    <a:pt x="237" y="505"/>
                  </a:cubicBezTo>
                  <a:cubicBezTo>
                    <a:pt x="240" y="505"/>
                    <a:pt x="234" y="508"/>
                    <a:pt x="221" y="515"/>
                  </a:cubicBezTo>
                  <a:cubicBezTo>
                    <a:pt x="182" y="528"/>
                    <a:pt x="182" y="528"/>
                    <a:pt x="182" y="528"/>
                  </a:cubicBezTo>
                  <a:cubicBezTo>
                    <a:pt x="182" y="528"/>
                    <a:pt x="182" y="528"/>
                    <a:pt x="169" y="541"/>
                  </a:cubicBezTo>
                  <a:cubicBezTo>
                    <a:pt x="156" y="541"/>
                    <a:pt x="143" y="554"/>
                    <a:pt x="143" y="554"/>
                  </a:cubicBezTo>
                  <a:lnTo>
                    <a:pt x="156" y="554"/>
                  </a:lnTo>
                  <a:cubicBezTo>
                    <a:pt x="164" y="550"/>
                    <a:pt x="170" y="548"/>
                    <a:pt x="174" y="548"/>
                  </a:cubicBezTo>
                  <a:cubicBezTo>
                    <a:pt x="185" y="548"/>
                    <a:pt x="183" y="557"/>
                    <a:pt x="156" y="566"/>
                  </a:cubicBezTo>
                  <a:cubicBezTo>
                    <a:pt x="160" y="571"/>
                    <a:pt x="165" y="572"/>
                    <a:pt x="169" y="572"/>
                  </a:cubicBezTo>
                  <a:cubicBezTo>
                    <a:pt x="172" y="572"/>
                    <a:pt x="175" y="572"/>
                    <a:pt x="178" y="571"/>
                  </a:cubicBezTo>
                  <a:lnTo>
                    <a:pt x="178" y="571"/>
                  </a:lnTo>
                  <a:cubicBezTo>
                    <a:pt x="169" y="579"/>
                    <a:pt x="169" y="579"/>
                    <a:pt x="169" y="579"/>
                  </a:cubicBezTo>
                  <a:cubicBezTo>
                    <a:pt x="169" y="586"/>
                    <a:pt x="169" y="589"/>
                    <a:pt x="171" y="589"/>
                  </a:cubicBezTo>
                  <a:cubicBezTo>
                    <a:pt x="172" y="589"/>
                    <a:pt x="175" y="586"/>
                    <a:pt x="182" y="579"/>
                  </a:cubicBezTo>
                  <a:lnTo>
                    <a:pt x="182" y="579"/>
                  </a:lnTo>
                  <a:cubicBezTo>
                    <a:pt x="182" y="592"/>
                    <a:pt x="182" y="592"/>
                    <a:pt x="169" y="592"/>
                  </a:cubicBezTo>
                  <a:cubicBezTo>
                    <a:pt x="169" y="592"/>
                    <a:pt x="169" y="592"/>
                    <a:pt x="156" y="605"/>
                  </a:cubicBezTo>
                  <a:cubicBezTo>
                    <a:pt x="156" y="611"/>
                    <a:pt x="160" y="614"/>
                    <a:pt x="167" y="614"/>
                  </a:cubicBezTo>
                  <a:cubicBezTo>
                    <a:pt x="177" y="614"/>
                    <a:pt x="193" y="608"/>
                    <a:pt x="208" y="592"/>
                  </a:cubicBezTo>
                  <a:lnTo>
                    <a:pt x="221" y="592"/>
                  </a:lnTo>
                  <a:cubicBezTo>
                    <a:pt x="246" y="580"/>
                    <a:pt x="247" y="579"/>
                    <a:pt x="247" y="579"/>
                  </a:cubicBezTo>
                  <a:lnTo>
                    <a:pt x="247" y="579"/>
                  </a:lnTo>
                  <a:lnTo>
                    <a:pt x="208" y="605"/>
                  </a:lnTo>
                  <a:cubicBezTo>
                    <a:pt x="187" y="612"/>
                    <a:pt x="173" y="623"/>
                    <a:pt x="174" y="628"/>
                  </a:cubicBezTo>
                  <a:lnTo>
                    <a:pt x="174" y="628"/>
                  </a:lnTo>
                  <a:cubicBezTo>
                    <a:pt x="172" y="631"/>
                    <a:pt x="178" y="631"/>
                    <a:pt x="195" y="631"/>
                  </a:cubicBezTo>
                  <a:cubicBezTo>
                    <a:pt x="195" y="631"/>
                    <a:pt x="221" y="618"/>
                    <a:pt x="234" y="605"/>
                  </a:cubicBezTo>
                  <a:cubicBezTo>
                    <a:pt x="238" y="601"/>
                    <a:pt x="241" y="600"/>
                    <a:pt x="243" y="600"/>
                  </a:cubicBezTo>
                  <a:cubicBezTo>
                    <a:pt x="247" y="600"/>
                    <a:pt x="247" y="605"/>
                    <a:pt x="247" y="605"/>
                  </a:cubicBezTo>
                  <a:cubicBezTo>
                    <a:pt x="260" y="605"/>
                    <a:pt x="260" y="605"/>
                    <a:pt x="234" y="618"/>
                  </a:cubicBezTo>
                  <a:cubicBezTo>
                    <a:pt x="221" y="625"/>
                    <a:pt x="218" y="628"/>
                    <a:pt x="221" y="628"/>
                  </a:cubicBezTo>
                  <a:cubicBezTo>
                    <a:pt x="224" y="628"/>
                    <a:pt x="234" y="625"/>
                    <a:pt x="247" y="618"/>
                  </a:cubicBezTo>
                  <a:lnTo>
                    <a:pt x="247" y="618"/>
                  </a:lnTo>
                  <a:lnTo>
                    <a:pt x="234" y="631"/>
                  </a:lnTo>
                  <a:cubicBezTo>
                    <a:pt x="221" y="644"/>
                    <a:pt x="208" y="657"/>
                    <a:pt x="221" y="657"/>
                  </a:cubicBezTo>
                  <a:cubicBezTo>
                    <a:pt x="234" y="657"/>
                    <a:pt x="234" y="670"/>
                    <a:pt x="221" y="683"/>
                  </a:cubicBezTo>
                  <a:cubicBezTo>
                    <a:pt x="217" y="687"/>
                    <a:pt x="218" y="688"/>
                    <a:pt x="220" y="688"/>
                  </a:cubicBezTo>
                  <a:cubicBezTo>
                    <a:pt x="228" y="688"/>
                    <a:pt x="254" y="676"/>
                    <a:pt x="273" y="657"/>
                  </a:cubicBezTo>
                  <a:lnTo>
                    <a:pt x="273" y="657"/>
                  </a:lnTo>
                  <a:cubicBezTo>
                    <a:pt x="260" y="670"/>
                    <a:pt x="260" y="670"/>
                    <a:pt x="260" y="670"/>
                  </a:cubicBezTo>
                  <a:cubicBezTo>
                    <a:pt x="273" y="683"/>
                    <a:pt x="273" y="683"/>
                    <a:pt x="260" y="696"/>
                  </a:cubicBezTo>
                  <a:cubicBezTo>
                    <a:pt x="267" y="689"/>
                    <a:pt x="273" y="685"/>
                    <a:pt x="276" y="685"/>
                  </a:cubicBezTo>
                  <a:cubicBezTo>
                    <a:pt x="283" y="685"/>
                    <a:pt x="278" y="704"/>
                    <a:pt x="260" y="722"/>
                  </a:cubicBezTo>
                  <a:cubicBezTo>
                    <a:pt x="247" y="735"/>
                    <a:pt x="247" y="735"/>
                    <a:pt x="247" y="735"/>
                  </a:cubicBezTo>
                  <a:cubicBezTo>
                    <a:pt x="251" y="731"/>
                    <a:pt x="255" y="729"/>
                    <a:pt x="259" y="729"/>
                  </a:cubicBezTo>
                  <a:cubicBezTo>
                    <a:pt x="267" y="729"/>
                    <a:pt x="273" y="735"/>
                    <a:pt x="273" y="735"/>
                  </a:cubicBezTo>
                  <a:cubicBezTo>
                    <a:pt x="286" y="735"/>
                    <a:pt x="286" y="735"/>
                    <a:pt x="299" y="709"/>
                  </a:cubicBezTo>
                  <a:cubicBezTo>
                    <a:pt x="299" y="696"/>
                    <a:pt x="325" y="683"/>
                    <a:pt x="325" y="683"/>
                  </a:cubicBezTo>
                  <a:lnTo>
                    <a:pt x="325" y="683"/>
                  </a:lnTo>
                  <a:cubicBezTo>
                    <a:pt x="325" y="683"/>
                    <a:pt x="312" y="696"/>
                    <a:pt x="299" y="709"/>
                  </a:cubicBezTo>
                  <a:cubicBezTo>
                    <a:pt x="314" y="694"/>
                    <a:pt x="320" y="688"/>
                    <a:pt x="323" y="688"/>
                  </a:cubicBezTo>
                  <a:cubicBezTo>
                    <a:pt x="325" y="688"/>
                    <a:pt x="325" y="691"/>
                    <a:pt x="325" y="696"/>
                  </a:cubicBezTo>
                  <a:cubicBezTo>
                    <a:pt x="325" y="696"/>
                    <a:pt x="338" y="696"/>
                    <a:pt x="325" y="709"/>
                  </a:cubicBezTo>
                  <a:cubicBezTo>
                    <a:pt x="325" y="709"/>
                    <a:pt x="312" y="722"/>
                    <a:pt x="312" y="722"/>
                  </a:cubicBezTo>
                  <a:cubicBezTo>
                    <a:pt x="325" y="722"/>
                    <a:pt x="325" y="722"/>
                    <a:pt x="312" y="735"/>
                  </a:cubicBezTo>
                  <a:cubicBezTo>
                    <a:pt x="312" y="735"/>
                    <a:pt x="312" y="761"/>
                    <a:pt x="312" y="761"/>
                  </a:cubicBezTo>
                  <a:cubicBezTo>
                    <a:pt x="312" y="761"/>
                    <a:pt x="325" y="761"/>
                    <a:pt x="312" y="774"/>
                  </a:cubicBezTo>
                  <a:cubicBezTo>
                    <a:pt x="312" y="779"/>
                    <a:pt x="312" y="783"/>
                    <a:pt x="313" y="783"/>
                  </a:cubicBezTo>
                  <a:cubicBezTo>
                    <a:pt x="314" y="783"/>
                    <a:pt x="317" y="776"/>
                    <a:pt x="325" y="761"/>
                  </a:cubicBezTo>
                  <a:cubicBezTo>
                    <a:pt x="332" y="754"/>
                    <a:pt x="335" y="746"/>
                    <a:pt x="339" y="746"/>
                  </a:cubicBezTo>
                  <a:cubicBezTo>
                    <a:pt x="342" y="746"/>
                    <a:pt x="345" y="750"/>
                    <a:pt x="351" y="761"/>
                  </a:cubicBezTo>
                  <a:cubicBezTo>
                    <a:pt x="351" y="761"/>
                    <a:pt x="354" y="764"/>
                    <a:pt x="357" y="764"/>
                  </a:cubicBezTo>
                  <a:cubicBezTo>
                    <a:pt x="360" y="764"/>
                    <a:pt x="363" y="761"/>
                    <a:pt x="363" y="748"/>
                  </a:cubicBezTo>
                  <a:cubicBezTo>
                    <a:pt x="363" y="748"/>
                    <a:pt x="363" y="748"/>
                    <a:pt x="363" y="774"/>
                  </a:cubicBezTo>
                  <a:cubicBezTo>
                    <a:pt x="370" y="768"/>
                    <a:pt x="373" y="764"/>
                    <a:pt x="375" y="764"/>
                  </a:cubicBezTo>
                  <a:cubicBezTo>
                    <a:pt x="376" y="764"/>
                    <a:pt x="376" y="768"/>
                    <a:pt x="376" y="774"/>
                  </a:cubicBezTo>
                  <a:cubicBezTo>
                    <a:pt x="376" y="774"/>
                    <a:pt x="376" y="774"/>
                    <a:pt x="389" y="761"/>
                  </a:cubicBezTo>
                  <a:cubicBezTo>
                    <a:pt x="389" y="787"/>
                    <a:pt x="389" y="787"/>
                    <a:pt x="389" y="787"/>
                  </a:cubicBezTo>
                  <a:cubicBezTo>
                    <a:pt x="393" y="783"/>
                    <a:pt x="398" y="782"/>
                    <a:pt x="403" y="782"/>
                  </a:cubicBezTo>
                  <a:cubicBezTo>
                    <a:pt x="415" y="782"/>
                    <a:pt x="428" y="791"/>
                    <a:pt x="428" y="800"/>
                  </a:cubicBezTo>
                  <a:cubicBezTo>
                    <a:pt x="435" y="793"/>
                    <a:pt x="438" y="790"/>
                    <a:pt x="440" y="788"/>
                  </a:cubicBezTo>
                  <a:lnTo>
                    <a:pt x="440" y="788"/>
                  </a:lnTo>
                  <a:cubicBezTo>
                    <a:pt x="440" y="789"/>
                    <a:pt x="440" y="790"/>
                    <a:pt x="439" y="791"/>
                  </a:cubicBezTo>
                  <a:lnTo>
                    <a:pt x="439" y="791"/>
                  </a:lnTo>
                  <a:cubicBezTo>
                    <a:pt x="440" y="790"/>
                    <a:pt x="441" y="788"/>
                    <a:pt x="441" y="787"/>
                  </a:cubicBezTo>
                  <a:lnTo>
                    <a:pt x="441" y="787"/>
                  </a:lnTo>
                  <a:cubicBezTo>
                    <a:pt x="441" y="787"/>
                    <a:pt x="441" y="787"/>
                    <a:pt x="440" y="788"/>
                  </a:cubicBezTo>
                  <a:lnTo>
                    <a:pt x="440" y="788"/>
                  </a:lnTo>
                  <a:cubicBezTo>
                    <a:pt x="441" y="784"/>
                    <a:pt x="441" y="779"/>
                    <a:pt x="441" y="774"/>
                  </a:cubicBezTo>
                  <a:cubicBezTo>
                    <a:pt x="447" y="756"/>
                    <a:pt x="451" y="746"/>
                    <a:pt x="451" y="746"/>
                  </a:cubicBezTo>
                  <a:lnTo>
                    <a:pt x="451" y="746"/>
                  </a:lnTo>
                  <a:cubicBezTo>
                    <a:pt x="451" y="746"/>
                    <a:pt x="448" y="759"/>
                    <a:pt x="441" y="787"/>
                  </a:cubicBezTo>
                  <a:cubicBezTo>
                    <a:pt x="441" y="806"/>
                    <a:pt x="441" y="816"/>
                    <a:pt x="443" y="816"/>
                  </a:cubicBezTo>
                  <a:cubicBezTo>
                    <a:pt x="445" y="816"/>
                    <a:pt x="448" y="806"/>
                    <a:pt x="454" y="787"/>
                  </a:cubicBezTo>
                  <a:cubicBezTo>
                    <a:pt x="454" y="774"/>
                    <a:pt x="458" y="768"/>
                    <a:pt x="459" y="768"/>
                  </a:cubicBezTo>
                  <a:lnTo>
                    <a:pt x="459" y="768"/>
                  </a:lnTo>
                  <a:cubicBezTo>
                    <a:pt x="461" y="768"/>
                    <a:pt x="461" y="774"/>
                    <a:pt x="454" y="787"/>
                  </a:cubicBezTo>
                  <a:cubicBezTo>
                    <a:pt x="454" y="806"/>
                    <a:pt x="454" y="816"/>
                    <a:pt x="456" y="816"/>
                  </a:cubicBezTo>
                  <a:cubicBezTo>
                    <a:pt x="458" y="816"/>
                    <a:pt x="461" y="806"/>
                    <a:pt x="467" y="787"/>
                  </a:cubicBezTo>
                  <a:cubicBezTo>
                    <a:pt x="474" y="751"/>
                    <a:pt x="478" y="731"/>
                    <a:pt x="479" y="731"/>
                  </a:cubicBezTo>
                  <a:cubicBezTo>
                    <a:pt x="480" y="731"/>
                    <a:pt x="480" y="745"/>
                    <a:pt x="480" y="774"/>
                  </a:cubicBezTo>
                  <a:cubicBezTo>
                    <a:pt x="480" y="784"/>
                    <a:pt x="480" y="793"/>
                    <a:pt x="480" y="800"/>
                  </a:cubicBezTo>
                  <a:cubicBezTo>
                    <a:pt x="480" y="781"/>
                    <a:pt x="483" y="771"/>
                    <a:pt x="487" y="771"/>
                  </a:cubicBezTo>
                  <a:cubicBezTo>
                    <a:pt x="490" y="771"/>
                    <a:pt x="493" y="781"/>
                    <a:pt x="493" y="800"/>
                  </a:cubicBezTo>
                  <a:cubicBezTo>
                    <a:pt x="493" y="828"/>
                    <a:pt x="497" y="841"/>
                    <a:pt x="500" y="841"/>
                  </a:cubicBezTo>
                  <a:cubicBezTo>
                    <a:pt x="503" y="841"/>
                    <a:pt x="506" y="831"/>
                    <a:pt x="506" y="813"/>
                  </a:cubicBezTo>
                  <a:cubicBezTo>
                    <a:pt x="513" y="800"/>
                    <a:pt x="519" y="793"/>
                    <a:pt x="522" y="793"/>
                  </a:cubicBezTo>
                  <a:lnTo>
                    <a:pt x="522" y="793"/>
                  </a:lnTo>
                  <a:cubicBezTo>
                    <a:pt x="526" y="793"/>
                    <a:pt x="526" y="800"/>
                    <a:pt x="519" y="813"/>
                  </a:cubicBezTo>
                  <a:cubicBezTo>
                    <a:pt x="519" y="818"/>
                    <a:pt x="519" y="822"/>
                    <a:pt x="519" y="826"/>
                  </a:cubicBezTo>
                  <a:lnTo>
                    <a:pt x="532" y="826"/>
                  </a:lnTo>
                  <a:cubicBezTo>
                    <a:pt x="545" y="826"/>
                    <a:pt x="545" y="813"/>
                    <a:pt x="545" y="800"/>
                  </a:cubicBezTo>
                  <a:cubicBezTo>
                    <a:pt x="545" y="816"/>
                    <a:pt x="550" y="827"/>
                    <a:pt x="554" y="827"/>
                  </a:cubicBezTo>
                  <a:cubicBezTo>
                    <a:pt x="556" y="827"/>
                    <a:pt x="558" y="823"/>
                    <a:pt x="558" y="813"/>
                  </a:cubicBezTo>
                  <a:cubicBezTo>
                    <a:pt x="571" y="813"/>
                    <a:pt x="571" y="813"/>
                    <a:pt x="571" y="800"/>
                  </a:cubicBezTo>
                  <a:cubicBezTo>
                    <a:pt x="571" y="792"/>
                    <a:pt x="571" y="789"/>
                    <a:pt x="571" y="789"/>
                  </a:cubicBezTo>
                  <a:cubicBezTo>
                    <a:pt x="572" y="789"/>
                    <a:pt x="575" y="804"/>
                    <a:pt x="584" y="813"/>
                  </a:cubicBezTo>
                  <a:cubicBezTo>
                    <a:pt x="584" y="800"/>
                    <a:pt x="584" y="783"/>
                    <a:pt x="584" y="774"/>
                  </a:cubicBezTo>
                  <a:cubicBezTo>
                    <a:pt x="584" y="770"/>
                    <a:pt x="585" y="769"/>
                    <a:pt x="587" y="769"/>
                  </a:cubicBezTo>
                  <a:cubicBezTo>
                    <a:pt x="590" y="769"/>
                    <a:pt x="597" y="778"/>
                    <a:pt x="597" y="787"/>
                  </a:cubicBezTo>
                  <a:cubicBezTo>
                    <a:pt x="597" y="813"/>
                    <a:pt x="597" y="813"/>
                    <a:pt x="610" y="826"/>
                  </a:cubicBezTo>
                  <a:cubicBezTo>
                    <a:pt x="610" y="826"/>
                    <a:pt x="610" y="826"/>
                    <a:pt x="610" y="800"/>
                  </a:cubicBezTo>
                  <a:cubicBezTo>
                    <a:pt x="610" y="793"/>
                    <a:pt x="613" y="790"/>
                    <a:pt x="618" y="790"/>
                  </a:cubicBezTo>
                  <a:cubicBezTo>
                    <a:pt x="623" y="790"/>
                    <a:pt x="629" y="793"/>
                    <a:pt x="636" y="800"/>
                  </a:cubicBezTo>
                  <a:cubicBezTo>
                    <a:pt x="636" y="800"/>
                    <a:pt x="636" y="774"/>
                    <a:pt x="636" y="774"/>
                  </a:cubicBezTo>
                  <a:cubicBezTo>
                    <a:pt x="636" y="774"/>
                    <a:pt x="636" y="774"/>
                    <a:pt x="636" y="761"/>
                  </a:cubicBezTo>
                  <a:cubicBezTo>
                    <a:pt x="636" y="761"/>
                    <a:pt x="649" y="761"/>
                    <a:pt x="649" y="774"/>
                  </a:cubicBezTo>
                  <a:cubicBezTo>
                    <a:pt x="655" y="787"/>
                    <a:pt x="659" y="793"/>
                    <a:pt x="660" y="793"/>
                  </a:cubicBezTo>
                  <a:cubicBezTo>
                    <a:pt x="662" y="793"/>
                    <a:pt x="662" y="787"/>
                    <a:pt x="662" y="774"/>
                  </a:cubicBezTo>
                  <a:cubicBezTo>
                    <a:pt x="653" y="749"/>
                    <a:pt x="650" y="735"/>
                    <a:pt x="656" y="735"/>
                  </a:cubicBezTo>
                  <a:cubicBezTo>
                    <a:pt x="660" y="735"/>
                    <a:pt x="666" y="739"/>
                    <a:pt x="675" y="748"/>
                  </a:cubicBezTo>
                  <a:cubicBezTo>
                    <a:pt x="675" y="748"/>
                    <a:pt x="675" y="748"/>
                    <a:pt x="663" y="736"/>
                  </a:cubicBezTo>
                  <a:lnTo>
                    <a:pt x="663" y="736"/>
                  </a:lnTo>
                  <a:cubicBezTo>
                    <a:pt x="674" y="747"/>
                    <a:pt x="680" y="753"/>
                    <a:pt x="682" y="753"/>
                  </a:cubicBezTo>
                  <a:cubicBezTo>
                    <a:pt x="685" y="753"/>
                    <a:pt x="682" y="744"/>
                    <a:pt x="675" y="722"/>
                  </a:cubicBezTo>
                  <a:lnTo>
                    <a:pt x="675" y="722"/>
                  </a:lnTo>
                  <a:cubicBezTo>
                    <a:pt x="682" y="730"/>
                    <a:pt x="694" y="737"/>
                    <a:pt x="700" y="737"/>
                  </a:cubicBezTo>
                  <a:cubicBezTo>
                    <a:pt x="705" y="737"/>
                    <a:pt x="706" y="733"/>
                    <a:pt x="701" y="722"/>
                  </a:cubicBezTo>
                  <a:lnTo>
                    <a:pt x="701" y="709"/>
                  </a:lnTo>
                  <a:cubicBezTo>
                    <a:pt x="707" y="716"/>
                    <a:pt x="710" y="719"/>
                    <a:pt x="712" y="719"/>
                  </a:cubicBezTo>
                  <a:cubicBezTo>
                    <a:pt x="714" y="719"/>
                    <a:pt x="714" y="716"/>
                    <a:pt x="714" y="709"/>
                  </a:cubicBezTo>
                  <a:lnTo>
                    <a:pt x="714" y="709"/>
                  </a:lnTo>
                  <a:cubicBezTo>
                    <a:pt x="714" y="709"/>
                    <a:pt x="714" y="709"/>
                    <a:pt x="714" y="709"/>
                  </a:cubicBezTo>
                  <a:cubicBezTo>
                    <a:pt x="701" y="696"/>
                    <a:pt x="714" y="696"/>
                    <a:pt x="714" y="683"/>
                  </a:cubicBezTo>
                  <a:cubicBezTo>
                    <a:pt x="714" y="683"/>
                    <a:pt x="727" y="696"/>
                    <a:pt x="740" y="709"/>
                  </a:cubicBezTo>
                  <a:cubicBezTo>
                    <a:pt x="740" y="705"/>
                    <a:pt x="741" y="703"/>
                    <a:pt x="743" y="703"/>
                  </a:cubicBezTo>
                  <a:cubicBezTo>
                    <a:pt x="745" y="703"/>
                    <a:pt x="748" y="709"/>
                    <a:pt x="740" y="709"/>
                  </a:cubicBezTo>
                  <a:lnTo>
                    <a:pt x="753" y="722"/>
                  </a:lnTo>
                  <a:cubicBezTo>
                    <a:pt x="756" y="726"/>
                    <a:pt x="758" y="728"/>
                    <a:pt x="758" y="728"/>
                  </a:cubicBezTo>
                  <a:cubicBezTo>
                    <a:pt x="759" y="728"/>
                    <a:pt x="753" y="718"/>
                    <a:pt x="753" y="709"/>
                  </a:cubicBezTo>
                  <a:cubicBezTo>
                    <a:pt x="753" y="709"/>
                    <a:pt x="753" y="696"/>
                    <a:pt x="753" y="696"/>
                  </a:cubicBezTo>
                  <a:cubicBezTo>
                    <a:pt x="753" y="696"/>
                    <a:pt x="753" y="696"/>
                    <a:pt x="740" y="683"/>
                  </a:cubicBezTo>
                  <a:cubicBezTo>
                    <a:pt x="727" y="670"/>
                    <a:pt x="727" y="657"/>
                    <a:pt x="727" y="657"/>
                  </a:cubicBezTo>
                  <a:lnTo>
                    <a:pt x="727" y="657"/>
                  </a:lnTo>
                  <a:cubicBezTo>
                    <a:pt x="740" y="670"/>
                    <a:pt x="740" y="683"/>
                    <a:pt x="753" y="683"/>
                  </a:cubicBezTo>
                  <a:cubicBezTo>
                    <a:pt x="753" y="683"/>
                    <a:pt x="766" y="696"/>
                    <a:pt x="766" y="696"/>
                  </a:cubicBezTo>
                  <a:cubicBezTo>
                    <a:pt x="770" y="704"/>
                    <a:pt x="772" y="707"/>
                    <a:pt x="774" y="707"/>
                  </a:cubicBezTo>
                  <a:cubicBezTo>
                    <a:pt x="777" y="707"/>
                    <a:pt x="775" y="692"/>
                    <a:pt x="766" y="683"/>
                  </a:cubicBezTo>
                  <a:cubicBezTo>
                    <a:pt x="759" y="670"/>
                    <a:pt x="756" y="664"/>
                    <a:pt x="757" y="664"/>
                  </a:cubicBezTo>
                  <a:lnTo>
                    <a:pt x="757" y="664"/>
                  </a:lnTo>
                  <a:cubicBezTo>
                    <a:pt x="759" y="664"/>
                    <a:pt x="766" y="670"/>
                    <a:pt x="779" y="683"/>
                  </a:cubicBezTo>
                  <a:cubicBezTo>
                    <a:pt x="786" y="690"/>
                    <a:pt x="789" y="694"/>
                    <a:pt x="789" y="694"/>
                  </a:cubicBezTo>
                  <a:cubicBezTo>
                    <a:pt x="790" y="694"/>
                    <a:pt x="771" y="672"/>
                    <a:pt x="753" y="644"/>
                  </a:cubicBezTo>
                  <a:lnTo>
                    <a:pt x="753" y="644"/>
                  </a:lnTo>
                  <a:cubicBezTo>
                    <a:pt x="781" y="666"/>
                    <a:pt x="794" y="675"/>
                    <a:pt x="795" y="675"/>
                  </a:cubicBezTo>
                  <a:cubicBezTo>
                    <a:pt x="797" y="675"/>
                    <a:pt x="790" y="669"/>
                    <a:pt x="779" y="657"/>
                  </a:cubicBezTo>
                  <a:lnTo>
                    <a:pt x="779" y="657"/>
                  </a:lnTo>
                  <a:cubicBezTo>
                    <a:pt x="783" y="662"/>
                    <a:pt x="786" y="663"/>
                    <a:pt x="788" y="663"/>
                  </a:cubicBezTo>
                  <a:cubicBezTo>
                    <a:pt x="793" y="663"/>
                    <a:pt x="796" y="657"/>
                    <a:pt x="804" y="657"/>
                  </a:cubicBezTo>
                  <a:cubicBezTo>
                    <a:pt x="804" y="644"/>
                    <a:pt x="804" y="644"/>
                    <a:pt x="792" y="644"/>
                  </a:cubicBezTo>
                  <a:cubicBezTo>
                    <a:pt x="792" y="644"/>
                    <a:pt x="804" y="631"/>
                    <a:pt x="804" y="631"/>
                  </a:cubicBezTo>
                  <a:cubicBezTo>
                    <a:pt x="813" y="639"/>
                    <a:pt x="817" y="642"/>
                    <a:pt x="818" y="642"/>
                  </a:cubicBezTo>
                  <a:cubicBezTo>
                    <a:pt x="820" y="642"/>
                    <a:pt x="817" y="637"/>
                    <a:pt x="810" y="631"/>
                  </a:cubicBezTo>
                  <a:lnTo>
                    <a:pt x="810" y="631"/>
                  </a:lnTo>
                  <a:cubicBezTo>
                    <a:pt x="821" y="631"/>
                    <a:pt x="832" y="629"/>
                    <a:pt x="843" y="618"/>
                  </a:cubicBezTo>
                  <a:cubicBezTo>
                    <a:pt x="856" y="592"/>
                    <a:pt x="856" y="592"/>
                    <a:pt x="817" y="579"/>
                  </a:cubicBezTo>
                  <a:cubicBezTo>
                    <a:pt x="802" y="564"/>
                    <a:pt x="796" y="558"/>
                    <a:pt x="801" y="558"/>
                  </a:cubicBezTo>
                  <a:cubicBezTo>
                    <a:pt x="805" y="558"/>
                    <a:pt x="814" y="561"/>
                    <a:pt x="830" y="566"/>
                  </a:cubicBezTo>
                  <a:cubicBezTo>
                    <a:pt x="835" y="571"/>
                    <a:pt x="840" y="575"/>
                    <a:pt x="844" y="576"/>
                  </a:cubicBezTo>
                  <a:lnTo>
                    <a:pt x="844" y="576"/>
                  </a:lnTo>
                  <a:cubicBezTo>
                    <a:pt x="844" y="575"/>
                    <a:pt x="845" y="574"/>
                    <a:pt x="847" y="574"/>
                  </a:cubicBezTo>
                  <a:cubicBezTo>
                    <a:pt x="849" y="574"/>
                    <a:pt x="852" y="575"/>
                    <a:pt x="856" y="579"/>
                  </a:cubicBezTo>
                  <a:cubicBezTo>
                    <a:pt x="895" y="579"/>
                    <a:pt x="882" y="566"/>
                    <a:pt x="869" y="566"/>
                  </a:cubicBezTo>
                  <a:cubicBezTo>
                    <a:pt x="850" y="560"/>
                    <a:pt x="847" y="557"/>
                    <a:pt x="850" y="557"/>
                  </a:cubicBezTo>
                  <a:cubicBezTo>
                    <a:pt x="853" y="557"/>
                    <a:pt x="863" y="560"/>
                    <a:pt x="869" y="566"/>
                  </a:cubicBezTo>
                  <a:lnTo>
                    <a:pt x="882" y="566"/>
                  </a:lnTo>
                  <a:cubicBezTo>
                    <a:pt x="872" y="556"/>
                    <a:pt x="861" y="537"/>
                    <a:pt x="878" y="537"/>
                  </a:cubicBezTo>
                  <a:cubicBezTo>
                    <a:pt x="882" y="537"/>
                    <a:pt x="888" y="538"/>
                    <a:pt x="895" y="541"/>
                  </a:cubicBezTo>
                  <a:cubicBezTo>
                    <a:pt x="882" y="528"/>
                    <a:pt x="882" y="528"/>
                    <a:pt x="882" y="528"/>
                  </a:cubicBezTo>
                  <a:cubicBezTo>
                    <a:pt x="882" y="515"/>
                    <a:pt x="882" y="515"/>
                    <a:pt x="908" y="515"/>
                  </a:cubicBezTo>
                  <a:cubicBezTo>
                    <a:pt x="908" y="515"/>
                    <a:pt x="869" y="502"/>
                    <a:pt x="869" y="502"/>
                  </a:cubicBezTo>
                  <a:cubicBezTo>
                    <a:pt x="869" y="501"/>
                    <a:pt x="868" y="501"/>
                    <a:pt x="868" y="500"/>
                  </a:cubicBezTo>
                  <a:lnTo>
                    <a:pt x="868" y="500"/>
                  </a:lnTo>
                  <a:cubicBezTo>
                    <a:pt x="876" y="502"/>
                    <a:pt x="882" y="502"/>
                    <a:pt x="882" y="502"/>
                  </a:cubicBezTo>
                  <a:cubicBezTo>
                    <a:pt x="882" y="502"/>
                    <a:pt x="873" y="498"/>
                    <a:pt x="862" y="495"/>
                  </a:cubicBezTo>
                  <a:lnTo>
                    <a:pt x="862" y="495"/>
                  </a:lnTo>
                  <a:cubicBezTo>
                    <a:pt x="852" y="489"/>
                    <a:pt x="843" y="489"/>
                    <a:pt x="843" y="489"/>
                  </a:cubicBezTo>
                  <a:lnTo>
                    <a:pt x="843" y="489"/>
                  </a:lnTo>
                  <a:cubicBezTo>
                    <a:pt x="844" y="490"/>
                    <a:pt x="845" y="490"/>
                    <a:pt x="846" y="491"/>
                  </a:cubicBezTo>
                  <a:lnTo>
                    <a:pt x="846" y="491"/>
                  </a:lnTo>
                  <a:cubicBezTo>
                    <a:pt x="840" y="490"/>
                    <a:pt x="834" y="489"/>
                    <a:pt x="830" y="489"/>
                  </a:cubicBezTo>
                  <a:lnTo>
                    <a:pt x="856" y="489"/>
                  </a:lnTo>
                  <a:cubicBezTo>
                    <a:pt x="869" y="489"/>
                    <a:pt x="895" y="502"/>
                    <a:pt x="895" y="502"/>
                  </a:cubicBezTo>
                  <a:cubicBezTo>
                    <a:pt x="895" y="489"/>
                    <a:pt x="895" y="489"/>
                    <a:pt x="882" y="489"/>
                  </a:cubicBezTo>
                  <a:cubicBezTo>
                    <a:pt x="895" y="489"/>
                    <a:pt x="895" y="489"/>
                    <a:pt x="895" y="476"/>
                  </a:cubicBezTo>
                  <a:cubicBezTo>
                    <a:pt x="895" y="476"/>
                    <a:pt x="895" y="463"/>
                    <a:pt x="882" y="463"/>
                  </a:cubicBezTo>
                  <a:cubicBezTo>
                    <a:pt x="921" y="463"/>
                    <a:pt x="921" y="450"/>
                    <a:pt x="882" y="437"/>
                  </a:cubicBezTo>
                  <a:cubicBezTo>
                    <a:pt x="869" y="424"/>
                    <a:pt x="882" y="424"/>
                    <a:pt x="908" y="424"/>
                  </a:cubicBezTo>
                  <a:cubicBezTo>
                    <a:pt x="934" y="424"/>
                    <a:pt x="934" y="424"/>
                    <a:pt x="921" y="411"/>
                  </a:cubicBezTo>
                  <a:cubicBezTo>
                    <a:pt x="908" y="411"/>
                    <a:pt x="908" y="411"/>
                    <a:pt x="908" y="398"/>
                  </a:cubicBezTo>
                  <a:lnTo>
                    <a:pt x="869" y="398"/>
                  </a:lnTo>
                  <a:cubicBezTo>
                    <a:pt x="882" y="385"/>
                    <a:pt x="882" y="385"/>
                    <a:pt x="882" y="385"/>
                  </a:cubicBezTo>
                  <a:cubicBezTo>
                    <a:pt x="882" y="372"/>
                    <a:pt x="882" y="372"/>
                    <a:pt x="882" y="372"/>
                  </a:cubicBezTo>
                  <a:cubicBezTo>
                    <a:pt x="908" y="359"/>
                    <a:pt x="895" y="359"/>
                    <a:pt x="882" y="359"/>
                  </a:cubicBezTo>
                  <a:lnTo>
                    <a:pt x="869" y="359"/>
                  </a:lnTo>
                  <a:cubicBezTo>
                    <a:pt x="903" y="359"/>
                    <a:pt x="898" y="330"/>
                    <a:pt x="871" y="330"/>
                  </a:cubicBezTo>
                  <a:cubicBezTo>
                    <a:pt x="867" y="330"/>
                    <a:pt x="862" y="331"/>
                    <a:pt x="856" y="333"/>
                  </a:cubicBezTo>
                  <a:cubicBezTo>
                    <a:pt x="869" y="320"/>
                    <a:pt x="869" y="320"/>
                    <a:pt x="882" y="320"/>
                  </a:cubicBezTo>
                  <a:cubicBezTo>
                    <a:pt x="895" y="320"/>
                    <a:pt x="895" y="320"/>
                    <a:pt x="895" y="307"/>
                  </a:cubicBezTo>
                  <a:cubicBezTo>
                    <a:pt x="895" y="307"/>
                    <a:pt x="869" y="307"/>
                    <a:pt x="869" y="294"/>
                  </a:cubicBezTo>
                  <a:cubicBezTo>
                    <a:pt x="869" y="281"/>
                    <a:pt x="869" y="281"/>
                    <a:pt x="843" y="281"/>
                  </a:cubicBezTo>
                  <a:cubicBezTo>
                    <a:pt x="843" y="281"/>
                    <a:pt x="843" y="281"/>
                    <a:pt x="869" y="268"/>
                  </a:cubicBezTo>
                  <a:lnTo>
                    <a:pt x="882" y="268"/>
                  </a:lnTo>
                  <a:cubicBezTo>
                    <a:pt x="882" y="264"/>
                    <a:pt x="879" y="262"/>
                    <a:pt x="875" y="262"/>
                  </a:cubicBezTo>
                  <a:cubicBezTo>
                    <a:pt x="866" y="262"/>
                    <a:pt x="852" y="268"/>
                    <a:pt x="843" y="268"/>
                  </a:cubicBezTo>
                  <a:cubicBezTo>
                    <a:pt x="856" y="255"/>
                    <a:pt x="856" y="242"/>
                    <a:pt x="830" y="242"/>
                  </a:cubicBezTo>
                  <a:cubicBezTo>
                    <a:pt x="830" y="242"/>
                    <a:pt x="830" y="242"/>
                    <a:pt x="843" y="229"/>
                  </a:cubicBezTo>
                  <a:cubicBezTo>
                    <a:pt x="843" y="216"/>
                    <a:pt x="843" y="216"/>
                    <a:pt x="856" y="216"/>
                  </a:cubicBezTo>
                  <a:cubicBezTo>
                    <a:pt x="866" y="207"/>
                    <a:pt x="875" y="198"/>
                    <a:pt x="866" y="198"/>
                  </a:cubicBezTo>
                  <a:cubicBezTo>
                    <a:pt x="862" y="198"/>
                    <a:pt x="855" y="200"/>
                    <a:pt x="843" y="203"/>
                  </a:cubicBezTo>
                  <a:cubicBezTo>
                    <a:pt x="840" y="207"/>
                    <a:pt x="837" y="209"/>
                    <a:pt x="835" y="209"/>
                  </a:cubicBezTo>
                  <a:cubicBezTo>
                    <a:pt x="832" y="209"/>
                    <a:pt x="834" y="200"/>
                    <a:pt x="843" y="190"/>
                  </a:cubicBezTo>
                  <a:lnTo>
                    <a:pt x="817" y="190"/>
                  </a:lnTo>
                  <a:cubicBezTo>
                    <a:pt x="817" y="190"/>
                    <a:pt x="817" y="190"/>
                    <a:pt x="817" y="190"/>
                  </a:cubicBezTo>
                  <a:lnTo>
                    <a:pt x="817" y="190"/>
                  </a:lnTo>
                  <a:cubicBezTo>
                    <a:pt x="817" y="203"/>
                    <a:pt x="817" y="203"/>
                    <a:pt x="804" y="203"/>
                  </a:cubicBezTo>
                  <a:cubicBezTo>
                    <a:pt x="817" y="190"/>
                    <a:pt x="817" y="177"/>
                    <a:pt x="817" y="177"/>
                  </a:cubicBezTo>
                  <a:cubicBezTo>
                    <a:pt x="817" y="177"/>
                    <a:pt x="792" y="177"/>
                    <a:pt x="779" y="164"/>
                  </a:cubicBezTo>
                  <a:cubicBezTo>
                    <a:pt x="772" y="158"/>
                    <a:pt x="769" y="155"/>
                    <a:pt x="766" y="155"/>
                  </a:cubicBezTo>
                  <a:cubicBezTo>
                    <a:pt x="762" y="155"/>
                    <a:pt x="759" y="158"/>
                    <a:pt x="753" y="164"/>
                  </a:cubicBezTo>
                  <a:cubicBezTo>
                    <a:pt x="740" y="164"/>
                    <a:pt x="740" y="164"/>
                    <a:pt x="753" y="151"/>
                  </a:cubicBezTo>
                  <a:cubicBezTo>
                    <a:pt x="753" y="138"/>
                    <a:pt x="753" y="138"/>
                    <a:pt x="753" y="138"/>
                  </a:cubicBezTo>
                  <a:cubicBezTo>
                    <a:pt x="753" y="138"/>
                    <a:pt x="753" y="138"/>
                    <a:pt x="765" y="126"/>
                  </a:cubicBezTo>
                  <a:lnTo>
                    <a:pt x="765" y="126"/>
                  </a:lnTo>
                  <a:cubicBezTo>
                    <a:pt x="759" y="132"/>
                    <a:pt x="756" y="135"/>
                    <a:pt x="753" y="135"/>
                  </a:cubicBezTo>
                  <a:cubicBezTo>
                    <a:pt x="749" y="135"/>
                    <a:pt x="746" y="132"/>
                    <a:pt x="740" y="126"/>
                  </a:cubicBezTo>
                  <a:cubicBezTo>
                    <a:pt x="742" y="123"/>
                    <a:pt x="744" y="121"/>
                    <a:pt x="746" y="118"/>
                  </a:cubicBezTo>
                  <a:lnTo>
                    <a:pt x="746" y="118"/>
                  </a:lnTo>
                  <a:cubicBezTo>
                    <a:pt x="735" y="126"/>
                    <a:pt x="724" y="126"/>
                    <a:pt x="714" y="126"/>
                  </a:cubicBezTo>
                  <a:cubicBezTo>
                    <a:pt x="714" y="126"/>
                    <a:pt x="714" y="126"/>
                    <a:pt x="727" y="113"/>
                  </a:cubicBezTo>
                  <a:cubicBezTo>
                    <a:pt x="727" y="106"/>
                    <a:pt x="723" y="103"/>
                    <a:pt x="719" y="103"/>
                  </a:cubicBezTo>
                  <a:cubicBezTo>
                    <a:pt x="714" y="103"/>
                    <a:pt x="707" y="106"/>
                    <a:pt x="701" y="113"/>
                  </a:cubicBezTo>
                  <a:cubicBezTo>
                    <a:pt x="714" y="100"/>
                    <a:pt x="701" y="100"/>
                    <a:pt x="701" y="100"/>
                  </a:cubicBezTo>
                  <a:lnTo>
                    <a:pt x="701" y="100"/>
                  </a:lnTo>
                  <a:cubicBezTo>
                    <a:pt x="704" y="96"/>
                    <a:pt x="709" y="91"/>
                    <a:pt x="714" y="87"/>
                  </a:cubicBezTo>
                  <a:cubicBezTo>
                    <a:pt x="727" y="74"/>
                    <a:pt x="714" y="61"/>
                    <a:pt x="714" y="61"/>
                  </a:cubicBezTo>
                  <a:cubicBezTo>
                    <a:pt x="707" y="67"/>
                    <a:pt x="701" y="70"/>
                    <a:pt x="696" y="70"/>
                  </a:cubicBezTo>
                  <a:cubicBezTo>
                    <a:pt x="691" y="70"/>
                    <a:pt x="688" y="67"/>
                    <a:pt x="688" y="61"/>
                  </a:cubicBezTo>
                  <a:cubicBezTo>
                    <a:pt x="675" y="61"/>
                    <a:pt x="662" y="74"/>
                    <a:pt x="649" y="100"/>
                  </a:cubicBezTo>
                  <a:lnTo>
                    <a:pt x="623" y="126"/>
                  </a:lnTo>
                  <a:lnTo>
                    <a:pt x="636" y="100"/>
                  </a:lnTo>
                  <a:cubicBezTo>
                    <a:pt x="649" y="87"/>
                    <a:pt x="662" y="48"/>
                    <a:pt x="662" y="48"/>
                  </a:cubicBezTo>
                  <a:lnTo>
                    <a:pt x="662" y="48"/>
                  </a:lnTo>
                  <a:cubicBezTo>
                    <a:pt x="662" y="48"/>
                    <a:pt x="649" y="61"/>
                    <a:pt x="649" y="74"/>
                  </a:cubicBezTo>
                  <a:cubicBezTo>
                    <a:pt x="642" y="87"/>
                    <a:pt x="639" y="93"/>
                    <a:pt x="637" y="93"/>
                  </a:cubicBezTo>
                  <a:cubicBezTo>
                    <a:pt x="636" y="93"/>
                    <a:pt x="636" y="87"/>
                    <a:pt x="636" y="74"/>
                  </a:cubicBezTo>
                  <a:cubicBezTo>
                    <a:pt x="636" y="67"/>
                    <a:pt x="636" y="64"/>
                    <a:pt x="634" y="64"/>
                  </a:cubicBezTo>
                  <a:cubicBezTo>
                    <a:pt x="633" y="64"/>
                    <a:pt x="629" y="67"/>
                    <a:pt x="623" y="74"/>
                  </a:cubicBezTo>
                  <a:cubicBezTo>
                    <a:pt x="618" y="79"/>
                    <a:pt x="614" y="82"/>
                    <a:pt x="613" y="82"/>
                  </a:cubicBezTo>
                  <a:cubicBezTo>
                    <a:pt x="610" y="82"/>
                    <a:pt x="610" y="76"/>
                    <a:pt x="610" y="61"/>
                  </a:cubicBezTo>
                  <a:cubicBezTo>
                    <a:pt x="618" y="45"/>
                    <a:pt x="616" y="39"/>
                    <a:pt x="614" y="39"/>
                  </a:cubicBezTo>
                  <a:lnTo>
                    <a:pt x="614" y="39"/>
                  </a:lnTo>
                  <a:cubicBezTo>
                    <a:pt x="612" y="39"/>
                    <a:pt x="610" y="42"/>
                    <a:pt x="610" y="48"/>
                  </a:cubicBezTo>
                  <a:cubicBezTo>
                    <a:pt x="597" y="61"/>
                    <a:pt x="597" y="61"/>
                    <a:pt x="597" y="61"/>
                  </a:cubicBezTo>
                  <a:cubicBezTo>
                    <a:pt x="597" y="61"/>
                    <a:pt x="597" y="61"/>
                    <a:pt x="584" y="74"/>
                  </a:cubicBezTo>
                  <a:cubicBezTo>
                    <a:pt x="584" y="74"/>
                    <a:pt x="584" y="61"/>
                    <a:pt x="584" y="61"/>
                  </a:cubicBezTo>
                  <a:lnTo>
                    <a:pt x="584" y="35"/>
                  </a:lnTo>
                  <a:cubicBezTo>
                    <a:pt x="584" y="35"/>
                    <a:pt x="584" y="35"/>
                    <a:pt x="571" y="48"/>
                  </a:cubicBezTo>
                  <a:cubicBezTo>
                    <a:pt x="571" y="43"/>
                    <a:pt x="571" y="38"/>
                    <a:pt x="571" y="35"/>
                  </a:cubicBezTo>
                  <a:cubicBezTo>
                    <a:pt x="571" y="15"/>
                    <a:pt x="571" y="6"/>
                    <a:pt x="569" y="6"/>
                  </a:cubicBezTo>
                  <a:close/>
                  <a:moveTo>
                    <a:pt x="804" y="995"/>
                  </a:moveTo>
                  <a:cubicBezTo>
                    <a:pt x="804" y="995"/>
                    <a:pt x="817" y="1020"/>
                    <a:pt x="817" y="1033"/>
                  </a:cubicBezTo>
                  <a:cubicBezTo>
                    <a:pt x="822" y="1038"/>
                    <a:pt x="825" y="1041"/>
                    <a:pt x="826" y="1041"/>
                  </a:cubicBezTo>
                  <a:cubicBezTo>
                    <a:pt x="829" y="1041"/>
                    <a:pt x="826" y="1032"/>
                    <a:pt x="817" y="1007"/>
                  </a:cubicBezTo>
                  <a:cubicBezTo>
                    <a:pt x="817" y="995"/>
                    <a:pt x="817" y="995"/>
                    <a:pt x="804" y="995"/>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0"/>
            <p:cNvSpPr/>
            <p:nvPr/>
          </p:nvSpPr>
          <p:spPr>
            <a:xfrm>
              <a:off x="5378208" y="6482368"/>
              <a:ext cx="71025" cy="73200"/>
            </a:xfrm>
            <a:custGeom>
              <a:avLst/>
              <a:gdLst/>
              <a:ahLst/>
              <a:cxnLst/>
              <a:rect l="l" t="t" r="r" b="b"/>
              <a:pathLst>
                <a:path w="2841" h="2928" extrusionOk="0">
                  <a:moveTo>
                    <a:pt x="986" y="117"/>
                  </a:moveTo>
                  <a:cubicBezTo>
                    <a:pt x="999" y="143"/>
                    <a:pt x="1012" y="169"/>
                    <a:pt x="999" y="169"/>
                  </a:cubicBezTo>
                  <a:lnTo>
                    <a:pt x="986" y="156"/>
                  </a:lnTo>
                  <a:lnTo>
                    <a:pt x="986" y="130"/>
                  </a:lnTo>
                  <a:lnTo>
                    <a:pt x="986" y="117"/>
                  </a:lnTo>
                  <a:close/>
                  <a:moveTo>
                    <a:pt x="882" y="182"/>
                  </a:moveTo>
                  <a:cubicBezTo>
                    <a:pt x="882" y="182"/>
                    <a:pt x="882" y="182"/>
                    <a:pt x="895" y="208"/>
                  </a:cubicBezTo>
                  <a:cubicBezTo>
                    <a:pt x="895" y="208"/>
                    <a:pt x="908" y="221"/>
                    <a:pt x="895" y="234"/>
                  </a:cubicBezTo>
                  <a:lnTo>
                    <a:pt x="882" y="221"/>
                  </a:lnTo>
                  <a:cubicBezTo>
                    <a:pt x="869" y="195"/>
                    <a:pt x="882" y="182"/>
                    <a:pt x="882" y="182"/>
                  </a:cubicBezTo>
                  <a:close/>
                  <a:moveTo>
                    <a:pt x="1336" y="182"/>
                  </a:moveTo>
                  <a:cubicBezTo>
                    <a:pt x="1349" y="182"/>
                    <a:pt x="1349" y="208"/>
                    <a:pt x="1349" y="208"/>
                  </a:cubicBezTo>
                  <a:cubicBezTo>
                    <a:pt x="1349" y="208"/>
                    <a:pt x="1349" y="234"/>
                    <a:pt x="1336" y="234"/>
                  </a:cubicBezTo>
                  <a:cubicBezTo>
                    <a:pt x="1336" y="234"/>
                    <a:pt x="1336" y="208"/>
                    <a:pt x="1336" y="182"/>
                  </a:cubicBezTo>
                  <a:close/>
                  <a:moveTo>
                    <a:pt x="1258" y="234"/>
                  </a:moveTo>
                  <a:cubicBezTo>
                    <a:pt x="1258" y="234"/>
                    <a:pt x="1258" y="234"/>
                    <a:pt x="1258" y="260"/>
                  </a:cubicBezTo>
                  <a:lnTo>
                    <a:pt x="1245" y="234"/>
                  </a:lnTo>
                  <a:close/>
                  <a:moveTo>
                    <a:pt x="1167" y="247"/>
                  </a:moveTo>
                  <a:cubicBezTo>
                    <a:pt x="1167" y="247"/>
                    <a:pt x="1167" y="247"/>
                    <a:pt x="1180" y="273"/>
                  </a:cubicBezTo>
                  <a:lnTo>
                    <a:pt x="1167" y="273"/>
                  </a:lnTo>
                  <a:lnTo>
                    <a:pt x="1154" y="247"/>
                  </a:lnTo>
                  <a:close/>
                  <a:moveTo>
                    <a:pt x="1715" y="210"/>
                  </a:moveTo>
                  <a:lnTo>
                    <a:pt x="1715" y="210"/>
                  </a:lnTo>
                  <a:cubicBezTo>
                    <a:pt x="1716" y="210"/>
                    <a:pt x="1716" y="213"/>
                    <a:pt x="1712" y="221"/>
                  </a:cubicBezTo>
                  <a:cubicBezTo>
                    <a:pt x="1712" y="221"/>
                    <a:pt x="1712" y="247"/>
                    <a:pt x="1699" y="273"/>
                  </a:cubicBezTo>
                  <a:cubicBezTo>
                    <a:pt x="1699" y="270"/>
                    <a:pt x="1699" y="269"/>
                    <a:pt x="1698" y="269"/>
                  </a:cubicBezTo>
                  <a:cubicBezTo>
                    <a:pt x="1696" y="269"/>
                    <a:pt x="1693" y="272"/>
                    <a:pt x="1690" y="272"/>
                  </a:cubicBezTo>
                  <a:cubicBezTo>
                    <a:pt x="1688" y="272"/>
                    <a:pt x="1686" y="269"/>
                    <a:pt x="1686" y="260"/>
                  </a:cubicBezTo>
                  <a:lnTo>
                    <a:pt x="1686" y="247"/>
                  </a:lnTo>
                  <a:cubicBezTo>
                    <a:pt x="1695" y="228"/>
                    <a:pt x="1711" y="210"/>
                    <a:pt x="1715" y="210"/>
                  </a:cubicBezTo>
                  <a:close/>
                  <a:moveTo>
                    <a:pt x="1100" y="245"/>
                  </a:moveTo>
                  <a:cubicBezTo>
                    <a:pt x="1105" y="245"/>
                    <a:pt x="1110" y="249"/>
                    <a:pt x="1116" y="260"/>
                  </a:cubicBezTo>
                  <a:cubicBezTo>
                    <a:pt x="1116" y="286"/>
                    <a:pt x="1116" y="286"/>
                    <a:pt x="1103" y="286"/>
                  </a:cubicBezTo>
                  <a:cubicBezTo>
                    <a:pt x="1090" y="286"/>
                    <a:pt x="1090" y="286"/>
                    <a:pt x="1090" y="260"/>
                  </a:cubicBezTo>
                  <a:cubicBezTo>
                    <a:pt x="1090" y="252"/>
                    <a:pt x="1094" y="245"/>
                    <a:pt x="1100" y="245"/>
                  </a:cubicBezTo>
                  <a:close/>
                  <a:moveTo>
                    <a:pt x="1241" y="274"/>
                  </a:moveTo>
                  <a:cubicBezTo>
                    <a:pt x="1240" y="274"/>
                    <a:pt x="1237" y="277"/>
                    <a:pt x="1232" y="286"/>
                  </a:cubicBezTo>
                  <a:cubicBezTo>
                    <a:pt x="1241" y="286"/>
                    <a:pt x="1244" y="274"/>
                    <a:pt x="1241" y="274"/>
                  </a:cubicBezTo>
                  <a:close/>
                  <a:moveTo>
                    <a:pt x="2036" y="247"/>
                  </a:moveTo>
                  <a:cubicBezTo>
                    <a:pt x="2049" y="260"/>
                    <a:pt x="2049" y="260"/>
                    <a:pt x="2036" y="273"/>
                  </a:cubicBezTo>
                  <a:cubicBezTo>
                    <a:pt x="2024" y="299"/>
                    <a:pt x="2011" y="312"/>
                    <a:pt x="1998" y="312"/>
                  </a:cubicBezTo>
                  <a:cubicBezTo>
                    <a:pt x="1998" y="299"/>
                    <a:pt x="2011" y="260"/>
                    <a:pt x="2036" y="247"/>
                  </a:cubicBezTo>
                  <a:close/>
                  <a:moveTo>
                    <a:pt x="1162" y="343"/>
                  </a:moveTo>
                  <a:lnTo>
                    <a:pt x="1162" y="343"/>
                  </a:lnTo>
                  <a:cubicBezTo>
                    <a:pt x="1163" y="348"/>
                    <a:pt x="1165" y="355"/>
                    <a:pt x="1167" y="364"/>
                  </a:cubicBezTo>
                  <a:cubicBezTo>
                    <a:pt x="1168" y="364"/>
                    <a:pt x="1168" y="364"/>
                    <a:pt x="1168" y="365"/>
                  </a:cubicBezTo>
                  <a:lnTo>
                    <a:pt x="1168" y="365"/>
                  </a:lnTo>
                  <a:cubicBezTo>
                    <a:pt x="1168" y="361"/>
                    <a:pt x="1167" y="356"/>
                    <a:pt x="1167" y="351"/>
                  </a:cubicBezTo>
                  <a:cubicBezTo>
                    <a:pt x="1166" y="348"/>
                    <a:pt x="1164" y="345"/>
                    <a:pt x="1162" y="343"/>
                  </a:cubicBezTo>
                  <a:close/>
                  <a:moveTo>
                    <a:pt x="1168" y="365"/>
                  </a:moveTo>
                  <a:cubicBezTo>
                    <a:pt x="1169" y="376"/>
                    <a:pt x="1172" y="382"/>
                    <a:pt x="1173" y="382"/>
                  </a:cubicBezTo>
                  <a:cubicBezTo>
                    <a:pt x="1174" y="382"/>
                    <a:pt x="1173" y="376"/>
                    <a:pt x="1168" y="365"/>
                  </a:cubicBezTo>
                  <a:close/>
                  <a:moveTo>
                    <a:pt x="415" y="428"/>
                  </a:moveTo>
                  <a:lnTo>
                    <a:pt x="441" y="441"/>
                  </a:lnTo>
                  <a:cubicBezTo>
                    <a:pt x="428" y="428"/>
                    <a:pt x="428" y="428"/>
                    <a:pt x="415" y="428"/>
                  </a:cubicBezTo>
                  <a:close/>
                  <a:moveTo>
                    <a:pt x="252" y="721"/>
                  </a:moveTo>
                  <a:cubicBezTo>
                    <a:pt x="256" y="721"/>
                    <a:pt x="258" y="725"/>
                    <a:pt x="247" y="726"/>
                  </a:cubicBezTo>
                  <a:lnTo>
                    <a:pt x="247" y="726"/>
                  </a:lnTo>
                  <a:cubicBezTo>
                    <a:pt x="247" y="722"/>
                    <a:pt x="250" y="721"/>
                    <a:pt x="252" y="721"/>
                  </a:cubicBezTo>
                  <a:close/>
                  <a:moveTo>
                    <a:pt x="363" y="792"/>
                  </a:moveTo>
                  <a:cubicBezTo>
                    <a:pt x="389" y="805"/>
                    <a:pt x="402" y="818"/>
                    <a:pt x="402" y="830"/>
                  </a:cubicBezTo>
                  <a:cubicBezTo>
                    <a:pt x="376" y="818"/>
                    <a:pt x="363" y="805"/>
                    <a:pt x="363" y="805"/>
                  </a:cubicBezTo>
                  <a:lnTo>
                    <a:pt x="363" y="792"/>
                  </a:lnTo>
                  <a:close/>
                  <a:moveTo>
                    <a:pt x="248" y="1133"/>
                  </a:moveTo>
                  <a:cubicBezTo>
                    <a:pt x="251" y="1133"/>
                    <a:pt x="254" y="1136"/>
                    <a:pt x="260" y="1142"/>
                  </a:cubicBezTo>
                  <a:cubicBezTo>
                    <a:pt x="285" y="1142"/>
                    <a:pt x="285" y="1168"/>
                    <a:pt x="285" y="1168"/>
                  </a:cubicBezTo>
                  <a:cubicBezTo>
                    <a:pt x="280" y="1170"/>
                    <a:pt x="275" y="1171"/>
                    <a:pt x="270" y="1171"/>
                  </a:cubicBezTo>
                  <a:cubicBezTo>
                    <a:pt x="250" y="1171"/>
                    <a:pt x="234" y="1155"/>
                    <a:pt x="234" y="1155"/>
                  </a:cubicBezTo>
                  <a:cubicBezTo>
                    <a:pt x="241" y="1140"/>
                    <a:pt x="244" y="1133"/>
                    <a:pt x="248" y="1133"/>
                  </a:cubicBezTo>
                  <a:close/>
                  <a:moveTo>
                    <a:pt x="2743" y="1357"/>
                  </a:moveTo>
                  <a:cubicBezTo>
                    <a:pt x="2747" y="1357"/>
                    <a:pt x="2750" y="1358"/>
                    <a:pt x="2750" y="1362"/>
                  </a:cubicBezTo>
                  <a:cubicBezTo>
                    <a:pt x="2776" y="1375"/>
                    <a:pt x="2776" y="1382"/>
                    <a:pt x="2764" y="1382"/>
                  </a:cubicBezTo>
                  <a:cubicBezTo>
                    <a:pt x="2753" y="1382"/>
                    <a:pt x="2730" y="1375"/>
                    <a:pt x="2711" y="1362"/>
                  </a:cubicBezTo>
                  <a:cubicBezTo>
                    <a:pt x="2720" y="1362"/>
                    <a:pt x="2734" y="1357"/>
                    <a:pt x="2743" y="1357"/>
                  </a:cubicBezTo>
                  <a:close/>
                  <a:moveTo>
                    <a:pt x="2283" y="1531"/>
                  </a:moveTo>
                  <a:lnTo>
                    <a:pt x="2283" y="1544"/>
                  </a:lnTo>
                  <a:cubicBezTo>
                    <a:pt x="2283" y="1544"/>
                    <a:pt x="2309" y="1544"/>
                    <a:pt x="2322" y="1557"/>
                  </a:cubicBezTo>
                  <a:lnTo>
                    <a:pt x="2335" y="1544"/>
                  </a:lnTo>
                  <a:cubicBezTo>
                    <a:pt x="2335" y="1544"/>
                    <a:pt x="2309" y="1531"/>
                    <a:pt x="2283" y="1531"/>
                  </a:cubicBezTo>
                  <a:close/>
                  <a:moveTo>
                    <a:pt x="2659" y="1596"/>
                  </a:moveTo>
                  <a:cubicBezTo>
                    <a:pt x="2672" y="1596"/>
                    <a:pt x="2672" y="1609"/>
                    <a:pt x="2672" y="1622"/>
                  </a:cubicBezTo>
                  <a:lnTo>
                    <a:pt x="2646" y="1622"/>
                  </a:lnTo>
                  <a:cubicBezTo>
                    <a:pt x="2646" y="1622"/>
                    <a:pt x="2620" y="1609"/>
                    <a:pt x="2633" y="1596"/>
                  </a:cubicBezTo>
                  <a:close/>
                  <a:moveTo>
                    <a:pt x="224" y="1651"/>
                  </a:moveTo>
                  <a:cubicBezTo>
                    <a:pt x="227" y="1651"/>
                    <a:pt x="234" y="1654"/>
                    <a:pt x="234" y="1661"/>
                  </a:cubicBezTo>
                  <a:cubicBezTo>
                    <a:pt x="221" y="1654"/>
                    <a:pt x="221" y="1651"/>
                    <a:pt x="224" y="1651"/>
                  </a:cubicBezTo>
                  <a:close/>
                  <a:moveTo>
                    <a:pt x="2607" y="1700"/>
                  </a:moveTo>
                  <a:cubicBezTo>
                    <a:pt x="2659" y="1700"/>
                    <a:pt x="2659" y="1700"/>
                    <a:pt x="2659" y="1712"/>
                  </a:cubicBezTo>
                  <a:cubicBezTo>
                    <a:pt x="2650" y="1722"/>
                    <a:pt x="2647" y="1731"/>
                    <a:pt x="2637" y="1731"/>
                  </a:cubicBezTo>
                  <a:cubicBezTo>
                    <a:pt x="2633" y="1731"/>
                    <a:pt x="2628" y="1729"/>
                    <a:pt x="2620" y="1725"/>
                  </a:cubicBezTo>
                  <a:lnTo>
                    <a:pt x="2633" y="1725"/>
                  </a:lnTo>
                  <a:cubicBezTo>
                    <a:pt x="2646" y="1725"/>
                    <a:pt x="2633" y="1712"/>
                    <a:pt x="2607" y="1712"/>
                  </a:cubicBezTo>
                  <a:lnTo>
                    <a:pt x="2555" y="1712"/>
                  </a:lnTo>
                  <a:cubicBezTo>
                    <a:pt x="2555" y="1700"/>
                    <a:pt x="2581" y="1700"/>
                    <a:pt x="2607" y="1700"/>
                  </a:cubicBezTo>
                  <a:close/>
                  <a:moveTo>
                    <a:pt x="278" y="1759"/>
                  </a:moveTo>
                  <a:cubicBezTo>
                    <a:pt x="283" y="1759"/>
                    <a:pt x="285" y="1760"/>
                    <a:pt x="285" y="1764"/>
                  </a:cubicBezTo>
                  <a:lnTo>
                    <a:pt x="260" y="1777"/>
                  </a:lnTo>
                  <a:lnTo>
                    <a:pt x="234" y="1777"/>
                  </a:lnTo>
                  <a:lnTo>
                    <a:pt x="234" y="1764"/>
                  </a:lnTo>
                  <a:cubicBezTo>
                    <a:pt x="251" y="1764"/>
                    <a:pt x="268" y="1759"/>
                    <a:pt x="278" y="1759"/>
                  </a:cubicBezTo>
                  <a:close/>
                  <a:moveTo>
                    <a:pt x="2737" y="1764"/>
                  </a:moveTo>
                  <a:lnTo>
                    <a:pt x="2737" y="1777"/>
                  </a:lnTo>
                  <a:cubicBezTo>
                    <a:pt x="2743" y="1784"/>
                    <a:pt x="2747" y="1787"/>
                    <a:pt x="2750" y="1787"/>
                  </a:cubicBezTo>
                  <a:cubicBezTo>
                    <a:pt x="2753" y="1787"/>
                    <a:pt x="2756" y="1784"/>
                    <a:pt x="2763" y="1777"/>
                  </a:cubicBezTo>
                  <a:lnTo>
                    <a:pt x="2763" y="1764"/>
                  </a:lnTo>
                  <a:close/>
                  <a:moveTo>
                    <a:pt x="195" y="1920"/>
                  </a:moveTo>
                  <a:lnTo>
                    <a:pt x="195" y="1933"/>
                  </a:lnTo>
                  <a:cubicBezTo>
                    <a:pt x="169" y="1946"/>
                    <a:pt x="143" y="1946"/>
                    <a:pt x="143" y="1946"/>
                  </a:cubicBezTo>
                  <a:lnTo>
                    <a:pt x="143" y="1933"/>
                  </a:lnTo>
                  <a:cubicBezTo>
                    <a:pt x="169" y="1920"/>
                    <a:pt x="182" y="1920"/>
                    <a:pt x="195" y="1920"/>
                  </a:cubicBezTo>
                  <a:close/>
                  <a:moveTo>
                    <a:pt x="415" y="1985"/>
                  </a:moveTo>
                  <a:lnTo>
                    <a:pt x="415" y="1985"/>
                  </a:lnTo>
                  <a:cubicBezTo>
                    <a:pt x="428" y="1998"/>
                    <a:pt x="376" y="2011"/>
                    <a:pt x="363" y="2024"/>
                  </a:cubicBezTo>
                  <a:cubicBezTo>
                    <a:pt x="350" y="2011"/>
                    <a:pt x="350" y="2011"/>
                    <a:pt x="376" y="1998"/>
                  </a:cubicBezTo>
                  <a:cubicBezTo>
                    <a:pt x="402" y="1985"/>
                    <a:pt x="415" y="1985"/>
                    <a:pt x="415" y="1985"/>
                  </a:cubicBezTo>
                  <a:close/>
                  <a:moveTo>
                    <a:pt x="532" y="2115"/>
                  </a:moveTo>
                  <a:cubicBezTo>
                    <a:pt x="517" y="2130"/>
                    <a:pt x="509" y="2135"/>
                    <a:pt x="508" y="2135"/>
                  </a:cubicBezTo>
                  <a:cubicBezTo>
                    <a:pt x="505" y="2135"/>
                    <a:pt x="516" y="2122"/>
                    <a:pt x="532" y="2115"/>
                  </a:cubicBezTo>
                  <a:close/>
                  <a:moveTo>
                    <a:pt x="1296" y="2098"/>
                  </a:moveTo>
                  <a:cubicBezTo>
                    <a:pt x="1295" y="2098"/>
                    <a:pt x="1292" y="2110"/>
                    <a:pt x="1284" y="2140"/>
                  </a:cubicBezTo>
                  <a:cubicBezTo>
                    <a:pt x="1271" y="2153"/>
                    <a:pt x="1271" y="2153"/>
                    <a:pt x="1284" y="2153"/>
                  </a:cubicBezTo>
                  <a:cubicBezTo>
                    <a:pt x="1284" y="2153"/>
                    <a:pt x="1297" y="2140"/>
                    <a:pt x="1297" y="2115"/>
                  </a:cubicBezTo>
                  <a:cubicBezTo>
                    <a:pt x="1297" y="2104"/>
                    <a:pt x="1297" y="2098"/>
                    <a:pt x="1296" y="2098"/>
                  </a:cubicBezTo>
                  <a:close/>
                  <a:moveTo>
                    <a:pt x="2335" y="2102"/>
                  </a:moveTo>
                  <a:cubicBezTo>
                    <a:pt x="2361" y="2115"/>
                    <a:pt x="2361" y="2153"/>
                    <a:pt x="2361" y="2153"/>
                  </a:cubicBezTo>
                  <a:cubicBezTo>
                    <a:pt x="2357" y="2157"/>
                    <a:pt x="2354" y="2158"/>
                    <a:pt x="2351" y="2158"/>
                  </a:cubicBezTo>
                  <a:cubicBezTo>
                    <a:pt x="2341" y="2158"/>
                    <a:pt x="2332" y="2144"/>
                    <a:pt x="2322" y="2115"/>
                  </a:cubicBezTo>
                  <a:cubicBezTo>
                    <a:pt x="2335" y="2115"/>
                    <a:pt x="2335" y="2102"/>
                    <a:pt x="2335" y="2102"/>
                  </a:cubicBezTo>
                  <a:close/>
                  <a:moveTo>
                    <a:pt x="532" y="2153"/>
                  </a:moveTo>
                  <a:lnTo>
                    <a:pt x="519" y="2179"/>
                  </a:lnTo>
                  <a:lnTo>
                    <a:pt x="493" y="2179"/>
                  </a:lnTo>
                  <a:cubicBezTo>
                    <a:pt x="506" y="2166"/>
                    <a:pt x="532" y="2153"/>
                    <a:pt x="532" y="2153"/>
                  </a:cubicBezTo>
                  <a:close/>
                  <a:moveTo>
                    <a:pt x="969" y="2438"/>
                  </a:moveTo>
                  <a:cubicBezTo>
                    <a:pt x="965" y="2438"/>
                    <a:pt x="960" y="2449"/>
                    <a:pt x="960" y="2465"/>
                  </a:cubicBezTo>
                  <a:lnTo>
                    <a:pt x="973" y="2452"/>
                  </a:lnTo>
                  <a:cubicBezTo>
                    <a:pt x="973" y="2442"/>
                    <a:pt x="971" y="2438"/>
                    <a:pt x="969" y="2438"/>
                  </a:cubicBezTo>
                  <a:close/>
                  <a:moveTo>
                    <a:pt x="2024" y="2413"/>
                  </a:moveTo>
                  <a:lnTo>
                    <a:pt x="2036" y="2465"/>
                  </a:lnTo>
                  <a:cubicBezTo>
                    <a:pt x="2051" y="2501"/>
                    <a:pt x="2053" y="2517"/>
                    <a:pt x="2050" y="2517"/>
                  </a:cubicBezTo>
                  <a:cubicBezTo>
                    <a:pt x="2048" y="2517"/>
                    <a:pt x="2042" y="2508"/>
                    <a:pt x="2036" y="2491"/>
                  </a:cubicBezTo>
                  <a:cubicBezTo>
                    <a:pt x="2024" y="2478"/>
                    <a:pt x="2011" y="2452"/>
                    <a:pt x="2011" y="2426"/>
                  </a:cubicBezTo>
                  <a:cubicBezTo>
                    <a:pt x="2024" y="2426"/>
                    <a:pt x="2024" y="2413"/>
                    <a:pt x="2024" y="2413"/>
                  </a:cubicBezTo>
                  <a:close/>
                  <a:moveTo>
                    <a:pt x="2088" y="2491"/>
                  </a:moveTo>
                  <a:lnTo>
                    <a:pt x="2114" y="2504"/>
                  </a:lnTo>
                  <a:cubicBezTo>
                    <a:pt x="2127" y="2517"/>
                    <a:pt x="2114" y="2530"/>
                    <a:pt x="2114" y="2530"/>
                  </a:cubicBezTo>
                  <a:lnTo>
                    <a:pt x="2101" y="2517"/>
                  </a:lnTo>
                  <a:lnTo>
                    <a:pt x="2088" y="2491"/>
                  </a:lnTo>
                  <a:close/>
                  <a:moveTo>
                    <a:pt x="1605" y="2531"/>
                  </a:moveTo>
                  <a:cubicBezTo>
                    <a:pt x="1607" y="2531"/>
                    <a:pt x="1608" y="2534"/>
                    <a:pt x="1608" y="2543"/>
                  </a:cubicBezTo>
                  <a:cubicBezTo>
                    <a:pt x="1621" y="2543"/>
                    <a:pt x="1608" y="2569"/>
                    <a:pt x="1595" y="2569"/>
                  </a:cubicBezTo>
                  <a:lnTo>
                    <a:pt x="1595" y="2543"/>
                  </a:lnTo>
                  <a:cubicBezTo>
                    <a:pt x="1595" y="2543"/>
                    <a:pt x="1601" y="2531"/>
                    <a:pt x="1605" y="2531"/>
                  </a:cubicBezTo>
                  <a:close/>
                  <a:moveTo>
                    <a:pt x="947" y="2530"/>
                  </a:moveTo>
                  <a:lnTo>
                    <a:pt x="947" y="2569"/>
                  </a:lnTo>
                  <a:lnTo>
                    <a:pt x="921" y="2581"/>
                  </a:lnTo>
                  <a:lnTo>
                    <a:pt x="921" y="2569"/>
                  </a:lnTo>
                  <a:cubicBezTo>
                    <a:pt x="921" y="2556"/>
                    <a:pt x="934" y="2530"/>
                    <a:pt x="947" y="2530"/>
                  </a:cubicBezTo>
                  <a:close/>
                  <a:moveTo>
                    <a:pt x="1777" y="2543"/>
                  </a:moveTo>
                  <a:cubicBezTo>
                    <a:pt x="1790" y="2569"/>
                    <a:pt x="1790" y="2594"/>
                    <a:pt x="1790" y="2594"/>
                  </a:cubicBezTo>
                  <a:lnTo>
                    <a:pt x="1777" y="2594"/>
                  </a:lnTo>
                  <a:cubicBezTo>
                    <a:pt x="1777" y="2569"/>
                    <a:pt x="1764" y="2556"/>
                    <a:pt x="1777" y="2556"/>
                  </a:cubicBezTo>
                  <a:lnTo>
                    <a:pt x="1777" y="2543"/>
                  </a:lnTo>
                  <a:close/>
                  <a:moveTo>
                    <a:pt x="1145" y="2570"/>
                  </a:moveTo>
                  <a:cubicBezTo>
                    <a:pt x="1149" y="2570"/>
                    <a:pt x="1154" y="2581"/>
                    <a:pt x="1154" y="2581"/>
                  </a:cubicBezTo>
                  <a:cubicBezTo>
                    <a:pt x="1167" y="2607"/>
                    <a:pt x="1167" y="2607"/>
                    <a:pt x="1142" y="2607"/>
                  </a:cubicBezTo>
                  <a:cubicBezTo>
                    <a:pt x="1142" y="2607"/>
                    <a:pt x="1142" y="2581"/>
                    <a:pt x="1142" y="2581"/>
                  </a:cubicBezTo>
                  <a:cubicBezTo>
                    <a:pt x="1142" y="2573"/>
                    <a:pt x="1143" y="2570"/>
                    <a:pt x="1145" y="2570"/>
                  </a:cubicBezTo>
                  <a:close/>
                  <a:moveTo>
                    <a:pt x="999" y="2556"/>
                  </a:moveTo>
                  <a:cubicBezTo>
                    <a:pt x="999" y="2556"/>
                    <a:pt x="999" y="2581"/>
                    <a:pt x="986" y="2607"/>
                  </a:cubicBezTo>
                  <a:cubicBezTo>
                    <a:pt x="986" y="2617"/>
                    <a:pt x="984" y="2621"/>
                    <a:pt x="983" y="2621"/>
                  </a:cubicBezTo>
                  <a:cubicBezTo>
                    <a:pt x="980" y="2621"/>
                    <a:pt x="977" y="2607"/>
                    <a:pt x="986" y="2581"/>
                  </a:cubicBezTo>
                  <a:cubicBezTo>
                    <a:pt x="986" y="2556"/>
                    <a:pt x="986" y="2556"/>
                    <a:pt x="999" y="2556"/>
                  </a:cubicBezTo>
                  <a:close/>
                  <a:moveTo>
                    <a:pt x="1310" y="2594"/>
                  </a:moveTo>
                  <a:cubicBezTo>
                    <a:pt x="1310" y="2594"/>
                    <a:pt x="1323" y="2620"/>
                    <a:pt x="1323" y="2620"/>
                  </a:cubicBezTo>
                  <a:cubicBezTo>
                    <a:pt x="1323" y="2633"/>
                    <a:pt x="1310" y="2633"/>
                    <a:pt x="1310" y="2633"/>
                  </a:cubicBezTo>
                  <a:cubicBezTo>
                    <a:pt x="1297" y="2633"/>
                    <a:pt x="1297" y="2633"/>
                    <a:pt x="1297" y="2620"/>
                  </a:cubicBezTo>
                  <a:cubicBezTo>
                    <a:pt x="1297" y="2620"/>
                    <a:pt x="1297" y="2594"/>
                    <a:pt x="1310" y="2594"/>
                  </a:cubicBezTo>
                  <a:close/>
                  <a:moveTo>
                    <a:pt x="1881" y="2591"/>
                  </a:moveTo>
                  <a:cubicBezTo>
                    <a:pt x="1881" y="2591"/>
                    <a:pt x="1883" y="2616"/>
                    <a:pt x="1894" y="2659"/>
                  </a:cubicBezTo>
                  <a:cubicBezTo>
                    <a:pt x="1888" y="2671"/>
                    <a:pt x="1885" y="2677"/>
                    <a:pt x="1883" y="2677"/>
                  </a:cubicBezTo>
                  <a:cubicBezTo>
                    <a:pt x="1881" y="2677"/>
                    <a:pt x="1881" y="2668"/>
                    <a:pt x="1881" y="2646"/>
                  </a:cubicBezTo>
                  <a:cubicBezTo>
                    <a:pt x="1881" y="2620"/>
                    <a:pt x="1881" y="2594"/>
                    <a:pt x="1881" y="2594"/>
                  </a:cubicBezTo>
                  <a:cubicBezTo>
                    <a:pt x="1881" y="2592"/>
                    <a:pt x="1881" y="2591"/>
                    <a:pt x="1881" y="2591"/>
                  </a:cubicBezTo>
                  <a:close/>
                  <a:moveTo>
                    <a:pt x="1466" y="2685"/>
                  </a:moveTo>
                  <a:lnTo>
                    <a:pt x="1479" y="2711"/>
                  </a:lnTo>
                  <a:lnTo>
                    <a:pt x="1466" y="2711"/>
                  </a:lnTo>
                  <a:cubicBezTo>
                    <a:pt x="1453" y="2711"/>
                    <a:pt x="1453" y="2711"/>
                    <a:pt x="1453" y="2685"/>
                  </a:cubicBezTo>
                  <a:close/>
                  <a:moveTo>
                    <a:pt x="1557" y="2659"/>
                  </a:moveTo>
                  <a:cubicBezTo>
                    <a:pt x="1557" y="2685"/>
                    <a:pt x="1557" y="2711"/>
                    <a:pt x="1544" y="2711"/>
                  </a:cubicBezTo>
                  <a:cubicBezTo>
                    <a:pt x="1544" y="2718"/>
                    <a:pt x="1543" y="2722"/>
                    <a:pt x="1541" y="2722"/>
                  </a:cubicBezTo>
                  <a:cubicBezTo>
                    <a:pt x="1537" y="2722"/>
                    <a:pt x="1531" y="2700"/>
                    <a:pt x="1531" y="2672"/>
                  </a:cubicBezTo>
                  <a:cubicBezTo>
                    <a:pt x="1544" y="2659"/>
                    <a:pt x="1544" y="2659"/>
                    <a:pt x="1557" y="2659"/>
                  </a:cubicBezTo>
                  <a:close/>
                  <a:moveTo>
                    <a:pt x="1362" y="2737"/>
                  </a:moveTo>
                  <a:cubicBezTo>
                    <a:pt x="1349" y="2737"/>
                    <a:pt x="1349" y="2763"/>
                    <a:pt x="1349" y="2763"/>
                  </a:cubicBezTo>
                  <a:cubicBezTo>
                    <a:pt x="1349" y="2763"/>
                    <a:pt x="1349" y="2776"/>
                    <a:pt x="1362" y="2789"/>
                  </a:cubicBezTo>
                  <a:cubicBezTo>
                    <a:pt x="1375" y="2763"/>
                    <a:pt x="1362" y="2737"/>
                    <a:pt x="1362" y="2737"/>
                  </a:cubicBezTo>
                  <a:close/>
                  <a:moveTo>
                    <a:pt x="1422" y="0"/>
                  </a:moveTo>
                  <a:cubicBezTo>
                    <a:pt x="1411" y="0"/>
                    <a:pt x="1401" y="13"/>
                    <a:pt x="1401" y="39"/>
                  </a:cubicBezTo>
                  <a:cubicBezTo>
                    <a:pt x="1401" y="13"/>
                    <a:pt x="1388" y="13"/>
                    <a:pt x="1375" y="13"/>
                  </a:cubicBezTo>
                  <a:cubicBezTo>
                    <a:pt x="1368" y="26"/>
                    <a:pt x="1352" y="33"/>
                    <a:pt x="1338" y="33"/>
                  </a:cubicBezTo>
                  <a:cubicBezTo>
                    <a:pt x="1323" y="33"/>
                    <a:pt x="1310" y="26"/>
                    <a:pt x="1310" y="13"/>
                  </a:cubicBezTo>
                  <a:lnTo>
                    <a:pt x="1297" y="13"/>
                  </a:lnTo>
                  <a:cubicBezTo>
                    <a:pt x="1297" y="39"/>
                    <a:pt x="1284" y="39"/>
                    <a:pt x="1271" y="39"/>
                  </a:cubicBezTo>
                  <a:cubicBezTo>
                    <a:pt x="1258" y="39"/>
                    <a:pt x="1258" y="39"/>
                    <a:pt x="1245" y="65"/>
                  </a:cubicBezTo>
                  <a:cubicBezTo>
                    <a:pt x="1245" y="91"/>
                    <a:pt x="1232" y="91"/>
                    <a:pt x="1232" y="91"/>
                  </a:cubicBezTo>
                  <a:cubicBezTo>
                    <a:pt x="1219" y="91"/>
                    <a:pt x="1232" y="65"/>
                    <a:pt x="1232" y="39"/>
                  </a:cubicBezTo>
                  <a:cubicBezTo>
                    <a:pt x="1237" y="31"/>
                    <a:pt x="1237" y="26"/>
                    <a:pt x="1234" y="26"/>
                  </a:cubicBezTo>
                  <a:cubicBezTo>
                    <a:pt x="1228" y="26"/>
                    <a:pt x="1211" y="44"/>
                    <a:pt x="1193" y="78"/>
                  </a:cubicBezTo>
                  <a:cubicBezTo>
                    <a:pt x="1180" y="98"/>
                    <a:pt x="1177" y="107"/>
                    <a:pt x="1177" y="107"/>
                  </a:cubicBezTo>
                  <a:cubicBezTo>
                    <a:pt x="1177" y="107"/>
                    <a:pt x="1180" y="98"/>
                    <a:pt x="1180" y="78"/>
                  </a:cubicBezTo>
                  <a:cubicBezTo>
                    <a:pt x="1190" y="60"/>
                    <a:pt x="1192" y="42"/>
                    <a:pt x="1188" y="42"/>
                  </a:cubicBezTo>
                  <a:lnTo>
                    <a:pt x="1188" y="42"/>
                  </a:lnTo>
                  <a:cubicBezTo>
                    <a:pt x="1187" y="42"/>
                    <a:pt x="1184" y="45"/>
                    <a:pt x="1180" y="52"/>
                  </a:cubicBezTo>
                  <a:cubicBezTo>
                    <a:pt x="1180" y="52"/>
                    <a:pt x="1167" y="52"/>
                    <a:pt x="1167" y="78"/>
                  </a:cubicBezTo>
                  <a:lnTo>
                    <a:pt x="1142" y="78"/>
                  </a:lnTo>
                  <a:cubicBezTo>
                    <a:pt x="1116" y="65"/>
                    <a:pt x="1103" y="65"/>
                    <a:pt x="1090" y="65"/>
                  </a:cubicBezTo>
                  <a:cubicBezTo>
                    <a:pt x="1090" y="80"/>
                    <a:pt x="1090" y="87"/>
                    <a:pt x="1087" y="87"/>
                  </a:cubicBezTo>
                  <a:cubicBezTo>
                    <a:pt x="1085" y="87"/>
                    <a:pt x="1082" y="84"/>
                    <a:pt x="1077" y="78"/>
                  </a:cubicBezTo>
                  <a:cubicBezTo>
                    <a:pt x="1071" y="67"/>
                    <a:pt x="1066" y="61"/>
                    <a:pt x="1062" y="61"/>
                  </a:cubicBezTo>
                  <a:cubicBezTo>
                    <a:pt x="1057" y="61"/>
                    <a:pt x="1056" y="74"/>
                    <a:pt x="1064" y="104"/>
                  </a:cubicBezTo>
                  <a:cubicBezTo>
                    <a:pt x="1064" y="117"/>
                    <a:pt x="1060" y="124"/>
                    <a:pt x="1056" y="124"/>
                  </a:cubicBezTo>
                  <a:cubicBezTo>
                    <a:pt x="1051" y="124"/>
                    <a:pt x="1044" y="117"/>
                    <a:pt x="1038" y="104"/>
                  </a:cubicBezTo>
                  <a:cubicBezTo>
                    <a:pt x="1031" y="83"/>
                    <a:pt x="1023" y="73"/>
                    <a:pt x="1021" y="73"/>
                  </a:cubicBezTo>
                  <a:lnTo>
                    <a:pt x="1021" y="73"/>
                  </a:lnTo>
                  <a:cubicBezTo>
                    <a:pt x="1018" y="73"/>
                    <a:pt x="1019" y="80"/>
                    <a:pt x="1025" y="91"/>
                  </a:cubicBezTo>
                  <a:cubicBezTo>
                    <a:pt x="1012" y="117"/>
                    <a:pt x="1012" y="117"/>
                    <a:pt x="1012" y="117"/>
                  </a:cubicBezTo>
                  <a:cubicBezTo>
                    <a:pt x="1008" y="110"/>
                    <a:pt x="999" y="107"/>
                    <a:pt x="985" y="107"/>
                  </a:cubicBezTo>
                  <a:cubicBezTo>
                    <a:pt x="949" y="107"/>
                    <a:pt x="886" y="128"/>
                    <a:pt x="830" y="156"/>
                  </a:cubicBezTo>
                  <a:cubicBezTo>
                    <a:pt x="817" y="169"/>
                    <a:pt x="817" y="182"/>
                    <a:pt x="830" y="208"/>
                  </a:cubicBezTo>
                  <a:cubicBezTo>
                    <a:pt x="836" y="225"/>
                    <a:pt x="839" y="232"/>
                    <a:pt x="839" y="232"/>
                  </a:cubicBezTo>
                  <a:cubicBezTo>
                    <a:pt x="838" y="232"/>
                    <a:pt x="831" y="222"/>
                    <a:pt x="817" y="208"/>
                  </a:cubicBezTo>
                  <a:cubicBezTo>
                    <a:pt x="800" y="185"/>
                    <a:pt x="786" y="175"/>
                    <a:pt x="779" y="175"/>
                  </a:cubicBezTo>
                  <a:cubicBezTo>
                    <a:pt x="771" y="175"/>
                    <a:pt x="775" y="192"/>
                    <a:pt x="804" y="221"/>
                  </a:cubicBezTo>
                  <a:cubicBezTo>
                    <a:pt x="817" y="240"/>
                    <a:pt x="824" y="250"/>
                    <a:pt x="822" y="250"/>
                  </a:cubicBezTo>
                  <a:cubicBezTo>
                    <a:pt x="820" y="250"/>
                    <a:pt x="811" y="240"/>
                    <a:pt x="791" y="221"/>
                  </a:cubicBezTo>
                  <a:cubicBezTo>
                    <a:pt x="781" y="216"/>
                    <a:pt x="774" y="212"/>
                    <a:pt x="772" y="212"/>
                  </a:cubicBezTo>
                  <a:cubicBezTo>
                    <a:pt x="768" y="212"/>
                    <a:pt x="771" y="219"/>
                    <a:pt x="778" y="234"/>
                  </a:cubicBezTo>
                  <a:cubicBezTo>
                    <a:pt x="778" y="247"/>
                    <a:pt x="778" y="253"/>
                    <a:pt x="777" y="253"/>
                  </a:cubicBezTo>
                  <a:cubicBezTo>
                    <a:pt x="775" y="253"/>
                    <a:pt x="772" y="247"/>
                    <a:pt x="765" y="234"/>
                  </a:cubicBezTo>
                  <a:cubicBezTo>
                    <a:pt x="750" y="226"/>
                    <a:pt x="740" y="219"/>
                    <a:pt x="736" y="219"/>
                  </a:cubicBezTo>
                  <a:cubicBezTo>
                    <a:pt x="733" y="219"/>
                    <a:pt x="734" y="223"/>
                    <a:pt x="739" y="234"/>
                  </a:cubicBezTo>
                  <a:cubicBezTo>
                    <a:pt x="739" y="234"/>
                    <a:pt x="726" y="234"/>
                    <a:pt x="701" y="221"/>
                  </a:cubicBezTo>
                  <a:cubicBezTo>
                    <a:pt x="698" y="218"/>
                    <a:pt x="696" y="217"/>
                    <a:pt x="695" y="217"/>
                  </a:cubicBezTo>
                  <a:cubicBezTo>
                    <a:pt x="688" y="217"/>
                    <a:pt x="688" y="239"/>
                    <a:pt x="688" y="260"/>
                  </a:cubicBezTo>
                  <a:cubicBezTo>
                    <a:pt x="688" y="288"/>
                    <a:pt x="688" y="300"/>
                    <a:pt x="684" y="300"/>
                  </a:cubicBezTo>
                  <a:cubicBezTo>
                    <a:pt x="680" y="300"/>
                    <a:pt x="674" y="291"/>
                    <a:pt x="662" y="273"/>
                  </a:cubicBezTo>
                  <a:cubicBezTo>
                    <a:pt x="658" y="258"/>
                    <a:pt x="653" y="251"/>
                    <a:pt x="648" y="251"/>
                  </a:cubicBezTo>
                  <a:cubicBezTo>
                    <a:pt x="637" y="251"/>
                    <a:pt x="626" y="288"/>
                    <a:pt x="636" y="325"/>
                  </a:cubicBezTo>
                  <a:cubicBezTo>
                    <a:pt x="650" y="346"/>
                    <a:pt x="656" y="356"/>
                    <a:pt x="655" y="356"/>
                  </a:cubicBezTo>
                  <a:cubicBezTo>
                    <a:pt x="654" y="356"/>
                    <a:pt x="647" y="349"/>
                    <a:pt x="636" y="338"/>
                  </a:cubicBezTo>
                  <a:cubicBezTo>
                    <a:pt x="623" y="325"/>
                    <a:pt x="623" y="325"/>
                    <a:pt x="623" y="325"/>
                  </a:cubicBezTo>
                  <a:cubicBezTo>
                    <a:pt x="616" y="331"/>
                    <a:pt x="610" y="334"/>
                    <a:pt x="603" y="334"/>
                  </a:cubicBezTo>
                  <a:cubicBezTo>
                    <a:pt x="597" y="334"/>
                    <a:pt x="590" y="331"/>
                    <a:pt x="584" y="325"/>
                  </a:cubicBezTo>
                  <a:cubicBezTo>
                    <a:pt x="584" y="325"/>
                    <a:pt x="584" y="325"/>
                    <a:pt x="584" y="364"/>
                  </a:cubicBezTo>
                  <a:cubicBezTo>
                    <a:pt x="591" y="391"/>
                    <a:pt x="583" y="404"/>
                    <a:pt x="568" y="404"/>
                  </a:cubicBezTo>
                  <a:cubicBezTo>
                    <a:pt x="555" y="404"/>
                    <a:pt x="537" y="395"/>
                    <a:pt x="519" y="377"/>
                  </a:cubicBezTo>
                  <a:lnTo>
                    <a:pt x="519" y="415"/>
                  </a:lnTo>
                  <a:cubicBezTo>
                    <a:pt x="536" y="441"/>
                    <a:pt x="542" y="461"/>
                    <a:pt x="537" y="461"/>
                  </a:cubicBezTo>
                  <a:cubicBezTo>
                    <a:pt x="534" y="461"/>
                    <a:pt x="528" y="455"/>
                    <a:pt x="519" y="441"/>
                  </a:cubicBezTo>
                  <a:cubicBezTo>
                    <a:pt x="501" y="432"/>
                    <a:pt x="489" y="417"/>
                    <a:pt x="488" y="417"/>
                  </a:cubicBezTo>
                  <a:lnTo>
                    <a:pt x="488" y="417"/>
                  </a:lnTo>
                  <a:cubicBezTo>
                    <a:pt x="487" y="417"/>
                    <a:pt x="489" y="420"/>
                    <a:pt x="493" y="428"/>
                  </a:cubicBezTo>
                  <a:cubicBezTo>
                    <a:pt x="508" y="451"/>
                    <a:pt x="501" y="465"/>
                    <a:pt x="485" y="465"/>
                  </a:cubicBezTo>
                  <a:cubicBezTo>
                    <a:pt x="474" y="465"/>
                    <a:pt x="457" y="458"/>
                    <a:pt x="441" y="441"/>
                  </a:cubicBezTo>
                  <a:lnTo>
                    <a:pt x="441" y="441"/>
                  </a:lnTo>
                  <a:cubicBezTo>
                    <a:pt x="454" y="467"/>
                    <a:pt x="467" y="480"/>
                    <a:pt x="467" y="493"/>
                  </a:cubicBezTo>
                  <a:cubicBezTo>
                    <a:pt x="461" y="493"/>
                    <a:pt x="457" y="496"/>
                    <a:pt x="452" y="496"/>
                  </a:cubicBezTo>
                  <a:cubicBezTo>
                    <a:pt x="448" y="496"/>
                    <a:pt x="441" y="493"/>
                    <a:pt x="428" y="480"/>
                  </a:cubicBezTo>
                  <a:cubicBezTo>
                    <a:pt x="411" y="480"/>
                    <a:pt x="399" y="475"/>
                    <a:pt x="397" y="475"/>
                  </a:cubicBezTo>
                  <a:lnTo>
                    <a:pt x="397" y="475"/>
                  </a:lnTo>
                  <a:cubicBezTo>
                    <a:pt x="396" y="475"/>
                    <a:pt x="398" y="476"/>
                    <a:pt x="402" y="480"/>
                  </a:cubicBezTo>
                  <a:cubicBezTo>
                    <a:pt x="402" y="480"/>
                    <a:pt x="396" y="486"/>
                    <a:pt x="389" y="486"/>
                  </a:cubicBezTo>
                  <a:cubicBezTo>
                    <a:pt x="385" y="486"/>
                    <a:pt x="381" y="485"/>
                    <a:pt x="376" y="480"/>
                  </a:cubicBezTo>
                  <a:cubicBezTo>
                    <a:pt x="363" y="493"/>
                    <a:pt x="350" y="493"/>
                    <a:pt x="337" y="519"/>
                  </a:cubicBezTo>
                  <a:cubicBezTo>
                    <a:pt x="348" y="530"/>
                    <a:pt x="341" y="549"/>
                    <a:pt x="332" y="549"/>
                  </a:cubicBezTo>
                  <a:cubicBezTo>
                    <a:pt x="329" y="549"/>
                    <a:pt x="327" y="548"/>
                    <a:pt x="324" y="545"/>
                  </a:cubicBezTo>
                  <a:cubicBezTo>
                    <a:pt x="324" y="545"/>
                    <a:pt x="311" y="558"/>
                    <a:pt x="324" y="584"/>
                  </a:cubicBezTo>
                  <a:cubicBezTo>
                    <a:pt x="318" y="591"/>
                    <a:pt x="311" y="594"/>
                    <a:pt x="305" y="594"/>
                  </a:cubicBezTo>
                  <a:cubicBezTo>
                    <a:pt x="298" y="594"/>
                    <a:pt x="292" y="591"/>
                    <a:pt x="285" y="584"/>
                  </a:cubicBezTo>
                  <a:cubicBezTo>
                    <a:pt x="275" y="579"/>
                    <a:pt x="268" y="576"/>
                    <a:pt x="266" y="576"/>
                  </a:cubicBezTo>
                  <a:cubicBezTo>
                    <a:pt x="262" y="576"/>
                    <a:pt x="265" y="582"/>
                    <a:pt x="273" y="597"/>
                  </a:cubicBezTo>
                  <a:cubicBezTo>
                    <a:pt x="298" y="610"/>
                    <a:pt x="285" y="623"/>
                    <a:pt x="285" y="623"/>
                  </a:cubicBezTo>
                  <a:lnTo>
                    <a:pt x="273" y="649"/>
                  </a:lnTo>
                  <a:cubicBezTo>
                    <a:pt x="285" y="662"/>
                    <a:pt x="285" y="662"/>
                    <a:pt x="285" y="662"/>
                  </a:cubicBezTo>
                  <a:cubicBezTo>
                    <a:pt x="273" y="675"/>
                    <a:pt x="234" y="688"/>
                    <a:pt x="234" y="701"/>
                  </a:cubicBezTo>
                  <a:cubicBezTo>
                    <a:pt x="222" y="723"/>
                    <a:pt x="221" y="726"/>
                    <a:pt x="238" y="727"/>
                  </a:cubicBezTo>
                  <a:lnTo>
                    <a:pt x="238" y="727"/>
                  </a:lnTo>
                  <a:cubicBezTo>
                    <a:pt x="236" y="727"/>
                    <a:pt x="235" y="727"/>
                    <a:pt x="234" y="727"/>
                  </a:cubicBezTo>
                  <a:cubicBezTo>
                    <a:pt x="234" y="740"/>
                    <a:pt x="195" y="753"/>
                    <a:pt x="182" y="779"/>
                  </a:cubicBezTo>
                  <a:cubicBezTo>
                    <a:pt x="169" y="818"/>
                    <a:pt x="169" y="818"/>
                    <a:pt x="182" y="830"/>
                  </a:cubicBezTo>
                  <a:cubicBezTo>
                    <a:pt x="218" y="840"/>
                    <a:pt x="223" y="849"/>
                    <a:pt x="208" y="849"/>
                  </a:cubicBezTo>
                  <a:cubicBezTo>
                    <a:pt x="202" y="849"/>
                    <a:pt x="193" y="847"/>
                    <a:pt x="182" y="843"/>
                  </a:cubicBezTo>
                  <a:cubicBezTo>
                    <a:pt x="130" y="843"/>
                    <a:pt x="117" y="843"/>
                    <a:pt x="143" y="856"/>
                  </a:cubicBezTo>
                  <a:cubicBezTo>
                    <a:pt x="156" y="882"/>
                    <a:pt x="156" y="882"/>
                    <a:pt x="156" y="882"/>
                  </a:cubicBezTo>
                  <a:cubicBezTo>
                    <a:pt x="149" y="879"/>
                    <a:pt x="144" y="877"/>
                    <a:pt x="140" y="877"/>
                  </a:cubicBezTo>
                  <a:cubicBezTo>
                    <a:pt x="131" y="877"/>
                    <a:pt x="133" y="889"/>
                    <a:pt x="143" y="908"/>
                  </a:cubicBezTo>
                  <a:cubicBezTo>
                    <a:pt x="143" y="915"/>
                    <a:pt x="143" y="918"/>
                    <a:pt x="140" y="918"/>
                  </a:cubicBezTo>
                  <a:cubicBezTo>
                    <a:pt x="136" y="918"/>
                    <a:pt x="130" y="915"/>
                    <a:pt x="117" y="908"/>
                  </a:cubicBezTo>
                  <a:cubicBezTo>
                    <a:pt x="117" y="908"/>
                    <a:pt x="117" y="921"/>
                    <a:pt x="117" y="934"/>
                  </a:cubicBezTo>
                  <a:cubicBezTo>
                    <a:pt x="143" y="973"/>
                    <a:pt x="104" y="1012"/>
                    <a:pt x="78" y="1025"/>
                  </a:cubicBezTo>
                  <a:cubicBezTo>
                    <a:pt x="78" y="1025"/>
                    <a:pt x="78" y="1025"/>
                    <a:pt x="91" y="1051"/>
                  </a:cubicBezTo>
                  <a:cubicBezTo>
                    <a:pt x="128" y="1060"/>
                    <a:pt x="132" y="1069"/>
                    <a:pt x="117" y="1069"/>
                  </a:cubicBezTo>
                  <a:cubicBezTo>
                    <a:pt x="111" y="1069"/>
                    <a:pt x="102" y="1068"/>
                    <a:pt x="91" y="1064"/>
                  </a:cubicBezTo>
                  <a:cubicBezTo>
                    <a:pt x="69" y="1059"/>
                    <a:pt x="57" y="1055"/>
                    <a:pt x="53" y="1055"/>
                  </a:cubicBezTo>
                  <a:cubicBezTo>
                    <a:pt x="48" y="1055"/>
                    <a:pt x="61" y="1062"/>
                    <a:pt x="91" y="1077"/>
                  </a:cubicBezTo>
                  <a:cubicBezTo>
                    <a:pt x="101" y="1087"/>
                    <a:pt x="95" y="1123"/>
                    <a:pt x="72" y="1123"/>
                  </a:cubicBezTo>
                  <a:cubicBezTo>
                    <a:pt x="66" y="1123"/>
                    <a:pt x="60" y="1121"/>
                    <a:pt x="52" y="1116"/>
                  </a:cubicBezTo>
                  <a:lnTo>
                    <a:pt x="0" y="1103"/>
                  </a:lnTo>
                  <a:lnTo>
                    <a:pt x="0" y="1103"/>
                  </a:lnTo>
                  <a:cubicBezTo>
                    <a:pt x="26" y="1129"/>
                    <a:pt x="26" y="1129"/>
                    <a:pt x="26" y="1129"/>
                  </a:cubicBezTo>
                  <a:cubicBezTo>
                    <a:pt x="52" y="1142"/>
                    <a:pt x="39" y="1155"/>
                    <a:pt x="39" y="1181"/>
                  </a:cubicBezTo>
                  <a:cubicBezTo>
                    <a:pt x="39" y="1207"/>
                    <a:pt x="52" y="1246"/>
                    <a:pt x="52" y="1259"/>
                  </a:cubicBezTo>
                  <a:cubicBezTo>
                    <a:pt x="39" y="1284"/>
                    <a:pt x="39" y="1310"/>
                    <a:pt x="13" y="1323"/>
                  </a:cubicBezTo>
                  <a:cubicBezTo>
                    <a:pt x="13" y="1336"/>
                    <a:pt x="13" y="1349"/>
                    <a:pt x="39" y="1362"/>
                  </a:cubicBezTo>
                  <a:cubicBezTo>
                    <a:pt x="65" y="1375"/>
                    <a:pt x="65" y="1401"/>
                    <a:pt x="39" y="1401"/>
                  </a:cubicBezTo>
                  <a:cubicBezTo>
                    <a:pt x="65" y="1427"/>
                    <a:pt x="65" y="1440"/>
                    <a:pt x="65" y="1440"/>
                  </a:cubicBezTo>
                  <a:cubicBezTo>
                    <a:pt x="39" y="1440"/>
                    <a:pt x="13" y="1453"/>
                    <a:pt x="39" y="1453"/>
                  </a:cubicBezTo>
                  <a:cubicBezTo>
                    <a:pt x="65" y="1453"/>
                    <a:pt x="65" y="1466"/>
                    <a:pt x="65" y="1492"/>
                  </a:cubicBezTo>
                  <a:cubicBezTo>
                    <a:pt x="52" y="1492"/>
                    <a:pt x="52" y="1583"/>
                    <a:pt x="65" y="1674"/>
                  </a:cubicBezTo>
                  <a:cubicBezTo>
                    <a:pt x="77" y="1758"/>
                    <a:pt x="100" y="1831"/>
                    <a:pt x="114" y="1831"/>
                  </a:cubicBezTo>
                  <a:cubicBezTo>
                    <a:pt x="115" y="1831"/>
                    <a:pt x="116" y="1830"/>
                    <a:pt x="117" y="1829"/>
                  </a:cubicBezTo>
                  <a:lnTo>
                    <a:pt x="130" y="1868"/>
                  </a:lnTo>
                  <a:lnTo>
                    <a:pt x="143" y="1894"/>
                  </a:lnTo>
                  <a:cubicBezTo>
                    <a:pt x="91" y="1907"/>
                    <a:pt x="130" y="1946"/>
                    <a:pt x="169" y="1972"/>
                  </a:cubicBezTo>
                  <a:cubicBezTo>
                    <a:pt x="195" y="1972"/>
                    <a:pt x="195" y="1972"/>
                    <a:pt x="195" y="1985"/>
                  </a:cubicBezTo>
                  <a:cubicBezTo>
                    <a:pt x="156" y="2011"/>
                    <a:pt x="169" y="2037"/>
                    <a:pt x="195" y="2037"/>
                  </a:cubicBezTo>
                  <a:cubicBezTo>
                    <a:pt x="247" y="2037"/>
                    <a:pt x="247" y="2037"/>
                    <a:pt x="208" y="2063"/>
                  </a:cubicBezTo>
                  <a:cubicBezTo>
                    <a:pt x="176" y="2073"/>
                    <a:pt x="170" y="2092"/>
                    <a:pt x="210" y="2092"/>
                  </a:cubicBezTo>
                  <a:cubicBezTo>
                    <a:pt x="220" y="2092"/>
                    <a:pt x="232" y="2091"/>
                    <a:pt x="247" y="2089"/>
                  </a:cubicBezTo>
                  <a:cubicBezTo>
                    <a:pt x="257" y="2083"/>
                    <a:pt x="264" y="2080"/>
                    <a:pt x="266" y="2080"/>
                  </a:cubicBezTo>
                  <a:cubicBezTo>
                    <a:pt x="270" y="2080"/>
                    <a:pt x="267" y="2086"/>
                    <a:pt x="260" y="2102"/>
                  </a:cubicBezTo>
                  <a:cubicBezTo>
                    <a:pt x="235" y="2126"/>
                    <a:pt x="226" y="2135"/>
                    <a:pt x="229" y="2135"/>
                  </a:cubicBezTo>
                  <a:cubicBezTo>
                    <a:pt x="231" y="2135"/>
                    <a:pt x="237" y="2132"/>
                    <a:pt x="247" y="2128"/>
                  </a:cubicBezTo>
                  <a:cubicBezTo>
                    <a:pt x="257" y="2124"/>
                    <a:pt x="266" y="2122"/>
                    <a:pt x="272" y="2122"/>
                  </a:cubicBezTo>
                  <a:cubicBezTo>
                    <a:pt x="289" y="2122"/>
                    <a:pt x="288" y="2134"/>
                    <a:pt x="260" y="2153"/>
                  </a:cubicBezTo>
                  <a:cubicBezTo>
                    <a:pt x="244" y="2184"/>
                    <a:pt x="238" y="2196"/>
                    <a:pt x="243" y="2196"/>
                  </a:cubicBezTo>
                  <a:cubicBezTo>
                    <a:pt x="247" y="2196"/>
                    <a:pt x="256" y="2190"/>
                    <a:pt x="273" y="2179"/>
                  </a:cubicBezTo>
                  <a:cubicBezTo>
                    <a:pt x="282" y="2177"/>
                    <a:pt x="290" y="2176"/>
                    <a:pt x="297" y="2176"/>
                  </a:cubicBezTo>
                  <a:cubicBezTo>
                    <a:pt x="332" y="2176"/>
                    <a:pt x="343" y="2199"/>
                    <a:pt x="311" y="2231"/>
                  </a:cubicBezTo>
                  <a:cubicBezTo>
                    <a:pt x="320" y="2240"/>
                    <a:pt x="317" y="2255"/>
                    <a:pt x="318" y="2255"/>
                  </a:cubicBezTo>
                  <a:cubicBezTo>
                    <a:pt x="319" y="2255"/>
                    <a:pt x="320" y="2253"/>
                    <a:pt x="324" y="2245"/>
                  </a:cubicBezTo>
                  <a:lnTo>
                    <a:pt x="324" y="2245"/>
                  </a:lnTo>
                  <a:lnTo>
                    <a:pt x="311" y="2270"/>
                  </a:lnTo>
                  <a:lnTo>
                    <a:pt x="324" y="2283"/>
                  </a:lnTo>
                  <a:lnTo>
                    <a:pt x="337" y="2270"/>
                  </a:lnTo>
                  <a:cubicBezTo>
                    <a:pt x="350" y="2283"/>
                    <a:pt x="363" y="2348"/>
                    <a:pt x="415" y="2400"/>
                  </a:cubicBezTo>
                  <a:cubicBezTo>
                    <a:pt x="469" y="2454"/>
                    <a:pt x="498" y="2477"/>
                    <a:pt x="511" y="2477"/>
                  </a:cubicBezTo>
                  <a:cubicBezTo>
                    <a:pt x="517" y="2477"/>
                    <a:pt x="519" y="2473"/>
                    <a:pt x="519" y="2465"/>
                  </a:cubicBezTo>
                  <a:cubicBezTo>
                    <a:pt x="530" y="2448"/>
                    <a:pt x="538" y="2441"/>
                    <a:pt x="543" y="2441"/>
                  </a:cubicBezTo>
                  <a:cubicBezTo>
                    <a:pt x="549" y="2441"/>
                    <a:pt x="547" y="2455"/>
                    <a:pt x="532" y="2478"/>
                  </a:cubicBezTo>
                  <a:cubicBezTo>
                    <a:pt x="545" y="2491"/>
                    <a:pt x="545" y="2517"/>
                    <a:pt x="558" y="2530"/>
                  </a:cubicBezTo>
                  <a:cubicBezTo>
                    <a:pt x="584" y="2543"/>
                    <a:pt x="597" y="2556"/>
                    <a:pt x="584" y="2581"/>
                  </a:cubicBezTo>
                  <a:cubicBezTo>
                    <a:pt x="595" y="2576"/>
                    <a:pt x="607" y="2573"/>
                    <a:pt x="618" y="2573"/>
                  </a:cubicBezTo>
                  <a:cubicBezTo>
                    <a:pt x="657" y="2573"/>
                    <a:pt x="690" y="2603"/>
                    <a:pt x="701" y="2633"/>
                  </a:cubicBezTo>
                  <a:cubicBezTo>
                    <a:pt x="707" y="2640"/>
                    <a:pt x="713" y="2643"/>
                    <a:pt x="722" y="2643"/>
                  </a:cubicBezTo>
                  <a:cubicBezTo>
                    <a:pt x="730" y="2643"/>
                    <a:pt x="739" y="2640"/>
                    <a:pt x="752" y="2633"/>
                  </a:cubicBezTo>
                  <a:cubicBezTo>
                    <a:pt x="763" y="2628"/>
                    <a:pt x="769" y="2625"/>
                    <a:pt x="773" y="2625"/>
                  </a:cubicBezTo>
                  <a:cubicBezTo>
                    <a:pt x="778" y="2625"/>
                    <a:pt x="778" y="2631"/>
                    <a:pt x="778" y="2646"/>
                  </a:cubicBezTo>
                  <a:cubicBezTo>
                    <a:pt x="769" y="2664"/>
                    <a:pt x="791" y="2694"/>
                    <a:pt x="810" y="2694"/>
                  </a:cubicBezTo>
                  <a:cubicBezTo>
                    <a:pt x="818" y="2694"/>
                    <a:pt x="826" y="2688"/>
                    <a:pt x="830" y="2672"/>
                  </a:cubicBezTo>
                  <a:lnTo>
                    <a:pt x="830" y="2698"/>
                  </a:lnTo>
                  <a:cubicBezTo>
                    <a:pt x="830" y="2709"/>
                    <a:pt x="835" y="2713"/>
                    <a:pt x="841" y="2713"/>
                  </a:cubicBezTo>
                  <a:cubicBezTo>
                    <a:pt x="850" y="2713"/>
                    <a:pt x="862" y="2706"/>
                    <a:pt x="869" y="2698"/>
                  </a:cubicBezTo>
                  <a:cubicBezTo>
                    <a:pt x="875" y="2677"/>
                    <a:pt x="880" y="2666"/>
                    <a:pt x="883" y="2666"/>
                  </a:cubicBezTo>
                  <a:lnTo>
                    <a:pt x="883" y="2666"/>
                  </a:lnTo>
                  <a:cubicBezTo>
                    <a:pt x="886" y="2666"/>
                    <a:pt x="884" y="2686"/>
                    <a:pt x="869" y="2724"/>
                  </a:cubicBezTo>
                  <a:cubicBezTo>
                    <a:pt x="861" y="2749"/>
                    <a:pt x="863" y="2764"/>
                    <a:pt x="866" y="2764"/>
                  </a:cubicBezTo>
                  <a:cubicBezTo>
                    <a:pt x="868" y="2764"/>
                    <a:pt x="869" y="2759"/>
                    <a:pt x="869" y="2750"/>
                  </a:cubicBezTo>
                  <a:cubicBezTo>
                    <a:pt x="887" y="2741"/>
                    <a:pt x="899" y="2726"/>
                    <a:pt x="904" y="2726"/>
                  </a:cubicBezTo>
                  <a:cubicBezTo>
                    <a:pt x="907" y="2726"/>
                    <a:pt x="908" y="2729"/>
                    <a:pt x="908" y="2737"/>
                  </a:cubicBezTo>
                  <a:cubicBezTo>
                    <a:pt x="912" y="2737"/>
                    <a:pt x="917" y="2739"/>
                    <a:pt x="921" y="2739"/>
                  </a:cubicBezTo>
                  <a:cubicBezTo>
                    <a:pt x="930" y="2739"/>
                    <a:pt x="938" y="2733"/>
                    <a:pt x="947" y="2698"/>
                  </a:cubicBezTo>
                  <a:cubicBezTo>
                    <a:pt x="960" y="2685"/>
                    <a:pt x="960" y="2685"/>
                    <a:pt x="973" y="2685"/>
                  </a:cubicBezTo>
                  <a:cubicBezTo>
                    <a:pt x="973" y="2711"/>
                    <a:pt x="973" y="2711"/>
                    <a:pt x="947" y="2724"/>
                  </a:cubicBezTo>
                  <a:cubicBezTo>
                    <a:pt x="934" y="2724"/>
                    <a:pt x="947" y="2724"/>
                    <a:pt x="973" y="2737"/>
                  </a:cubicBezTo>
                  <a:cubicBezTo>
                    <a:pt x="973" y="2737"/>
                    <a:pt x="986" y="2776"/>
                    <a:pt x="986" y="2789"/>
                  </a:cubicBezTo>
                  <a:cubicBezTo>
                    <a:pt x="986" y="2802"/>
                    <a:pt x="989" y="2812"/>
                    <a:pt x="992" y="2812"/>
                  </a:cubicBezTo>
                  <a:cubicBezTo>
                    <a:pt x="996" y="2812"/>
                    <a:pt x="999" y="2802"/>
                    <a:pt x="999" y="2776"/>
                  </a:cubicBezTo>
                  <a:cubicBezTo>
                    <a:pt x="1007" y="2741"/>
                    <a:pt x="1010" y="2730"/>
                    <a:pt x="1019" y="2730"/>
                  </a:cubicBezTo>
                  <a:cubicBezTo>
                    <a:pt x="1023" y="2730"/>
                    <a:pt x="1029" y="2733"/>
                    <a:pt x="1038" y="2737"/>
                  </a:cubicBezTo>
                  <a:cubicBezTo>
                    <a:pt x="1051" y="2737"/>
                    <a:pt x="1051" y="2737"/>
                    <a:pt x="1051" y="2763"/>
                  </a:cubicBezTo>
                  <a:cubicBezTo>
                    <a:pt x="1038" y="2789"/>
                    <a:pt x="1038" y="2789"/>
                    <a:pt x="1064" y="2789"/>
                  </a:cubicBezTo>
                  <a:cubicBezTo>
                    <a:pt x="1066" y="2790"/>
                    <a:pt x="1068" y="2791"/>
                    <a:pt x="1071" y="2791"/>
                  </a:cubicBezTo>
                  <a:cubicBezTo>
                    <a:pt x="1099" y="2791"/>
                    <a:pt x="1143" y="2734"/>
                    <a:pt x="1154" y="2698"/>
                  </a:cubicBezTo>
                  <a:cubicBezTo>
                    <a:pt x="1161" y="2672"/>
                    <a:pt x="1164" y="2659"/>
                    <a:pt x="1166" y="2659"/>
                  </a:cubicBezTo>
                  <a:cubicBezTo>
                    <a:pt x="1167" y="2659"/>
                    <a:pt x="1167" y="2672"/>
                    <a:pt x="1167" y="2698"/>
                  </a:cubicBezTo>
                  <a:cubicBezTo>
                    <a:pt x="1167" y="2724"/>
                    <a:pt x="1167" y="2724"/>
                    <a:pt x="1180" y="2724"/>
                  </a:cubicBezTo>
                  <a:cubicBezTo>
                    <a:pt x="1180" y="2716"/>
                    <a:pt x="1182" y="2713"/>
                    <a:pt x="1183" y="2713"/>
                  </a:cubicBezTo>
                  <a:lnTo>
                    <a:pt x="1183" y="2713"/>
                  </a:lnTo>
                  <a:cubicBezTo>
                    <a:pt x="1186" y="2713"/>
                    <a:pt x="1189" y="2724"/>
                    <a:pt x="1180" y="2724"/>
                  </a:cubicBezTo>
                  <a:cubicBezTo>
                    <a:pt x="1180" y="2737"/>
                    <a:pt x="1177" y="2740"/>
                    <a:pt x="1172" y="2740"/>
                  </a:cubicBezTo>
                  <a:cubicBezTo>
                    <a:pt x="1167" y="2740"/>
                    <a:pt x="1161" y="2737"/>
                    <a:pt x="1154" y="2737"/>
                  </a:cubicBezTo>
                  <a:lnTo>
                    <a:pt x="1154" y="2763"/>
                  </a:lnTo>
                  <a:cubicBezTo>
                    <a:pt x="1154" y="2789"/>
                    <a:pt x="1158" y="2802"/>
                    <a:pt x="1163" y="2802"/>
                  </a:cubicBezTo>
                  <a:cubicBezTo>
                    <a:pt x="1167" y="2802"/>
                    <a:pt x="1174" y="2789"/>
                    <a:pt x="1180" y="2763"/>
                  </a:cubicBezTo>
                  <a:cubicBezTo>
                    <a:pt x="1186" y="2758"/>
                    <a:pt x="1189" y="2755"/>
                    <a:pt x="1192" y="2755"/>
                  </a:cubicBezTo>
                  <a:cubicBezTo>
                    <a:pt x="1196" y="2755"/>
                    <a:pt x="1199" y="2761"/>
                    <a:pt x="1206" y="2776"/>
                  </a:cubicBezTo>
                  <a:cubicBezTo>
                    <a:pt x="1206" y="2794"/>
                    <a:pt x="1213" y="2813"/>
                    <a:pt x="1217" y="2813"/>
                  </a:cubicBezTo>
                  <a:cubicBezTo>
                    <a:pt x="1218" y="2813"/>
                    <a:pt x="1219" y="2810"/>
                    <a:pt x="1219" y="2802"/>
                  </a:cubicBezTo>
                  <a:cubicBezTo>
                    <a:pt x="1219" y="2802"/>
                    <a:pt x="1232" y="2802"/>
                    <a:pt x="1245" y="2828"/>
                  </a:cubicBezTo>
                  <a:cubicBezTo>
                    <a:pt x="1271" y="2828"/>
                    <a:pt x="1271" y="2828"/>
                    <a:pt x="1284" y="2815"/>
                  </a:cubicBezTo>
                  <a:cubicBezTo>
                    <a:pt x="1284" y="2789"/>
                    <a:pt x="1297" y="2789"/>
                    <a:pt x="1297" y="2789"/>
                  </a:cubicBezTo>
                  <a:cubicBezTo>
                    <a:pt x="1310" y="2789"/>
                    <a:pt x="1323" y="2789"/>
                    <a:pt x="1323" y="2763"/>
                  </a:cubicBezTo>
                  <a:cubicBezTo>
                    <a:pt x="1323" y="2737"/>
                    <a:pt x="1336" y="2724"/>
                    <a:pt x="1362" y="2724"/>
                  </a:cubicBezTo>
                  <a:cubicBezTo>
                    <a:pt x="1367" y="2713"/>
                    <a:pt x="1371" y="2707"/>
                    <a:pt x="1373" y="2707"/>
                  </a:cubicBezTo>
                  <a:cubicBezTo>
                    <a:pt x="1377" y="2707"/>
                    <a:pt x="1380" y="2720"/>
                    <a:pt x="1388" y="2750"/>
                  </a:cubicBezTo>
                  <a:cubicBezTo>
                    <a:pt x="1388" y="2763"/>
                    <a:pt x="1388" y="2776"/>
                    <a:pt x="1401" y="2776"/>
                  </a:cubicBezTo>
                  <a:cubicBezTo>
                    <a:pt x="1401" y="2776"/>
                    <a:pt x="1414" y="2776"/>
                    <a:pt x="1427" y="2789"/>
                  </a:cubicBezTo>
                  <a:cubicBezTo>
                    <a:pt x="1427" y="2785"/>
                    <a:pt x="1427" y="2780"/>
                    <a:pt x="1427" y="2776"/>
                  </a:cubicBezTo>
                  <a:lnTo>
                    <a:pt x="1427" y="2724"/>
                  </a:lnTo>
                  <a:cubicBezTo>
                    <a:pt x="1440" y="2724"/>
                    <a:pt x="1453" y="2776"/>
                    <a:pt x="1453" y="2789"/>
                  </a:cubicBezTo>
                  <a:cubicBezTo>
                    <a:pt x="1459" y="2815"/>
                    <a:pt x="1463" y="2828"/>
                    <a:pt x="1464" y="2828"/>
                  </a:cubicBezTo>
                  <a:cubicBezTo>
                    <a:pt x="1466" y="2828"/>
                    <a:pt x="1466" y="2815"/>
                    <a:pt x="1466" y="2789"/>
                  </a:cubicBezTo>
                  <a:cubicBezTo>
                    <a:pt x="1466" y="2779"/>
                    <a:pt x="1466" y="2760"/>
                    <a:pt x="1480" y="2760"/>
                  </a:cubicBezTo>
                  <a:cubicBezTo>
                    <a:pt x="1483" y="2760"/>
                    <a:pt x="1487" y="2761"/>
                    <a:pt x="1492" y="2763"/>
                  </a:cubicBezTo>
                  <a:cubicBezTo>
                    <a:pt x="1518" y="2763"/>
                    <a:pt x="1531" y="2763"/>
                    <a:pt x="1531" y="2789"/>
                  </a:cubicBezTo>
                  <a:cubicBezTo>
                    <a:pt x="1535" y="2798"/>
                    <a:pt x="1539" y="2801"/>
                    <a:pt x="1543" y="2801"/>
                  </a:cubicBezTo>
                  <a:cubicBezTo>
                    <a:pt x="1551" y="2801"/>
                    <a:pt x="1557" y="2789"/>
                    <a:pt x="1557" y="2789"/>
                  </a:cubicBezTo>
                  <a:cubicBezTo>
                    <a:pt x="1563" y="2776"/>
                    <a:pt x="1566" y="2770"/>
                    <a:pt x="1573" y="2770"/>
                  </a:cubicBezTo>
                  <a:cubicBezTo>
                    <a:pt x="1579" y="2770"/>
                    <a:pt x="1589" y="2776"/>
                    <a:pt x="1608" y="2789"/>
                  </a:cubicBezTo>
                  <a:cubicBezTo>
                    <a:pt x="1633" y="2807"/>
                    <a:pt x="1645" y="2817"/>
                    <a:pt x="1652" y="2817"/>
                  </a:cubicBezTo>
                  <a:cubicBezTo>
                    <a:pt x="1660" y="2817"/>
                    <a:pt x="1660" y="2804"/>
                    <a:pt x="1660" y="2776"/>
                  </a:cubicBezTo>
                  <a:cubicBezTo>
                    <a:pt x="1653" y="2762"/>
                    <a:pt x="1650" y="2751"/>
                    <a:pt x="1651" y="2751"/>
                  </a:cubicBezTo>
                  <a:lnTo>
                    <a:pt x="1651" y="2751"/>
                  </a:lnTo>
                  <a:cubicBezTo>
                    <a:pt x="1651" y="2751"/>
                    <a:pt x="1654" y="2758"/>
                    <a:pt x="1660" y="2776"/>
                  </a:cubicBezTo>
                  <a:cubicBezTo>
                    <a:pt x="1668" y="2784"/>
                    <a:pt x="1673" y="2787"/>
                    <a:pt x="1677" y="2787"/>
                  </a:cubicBezTo>
                  <a:cubicBezTo>
                    <a:pt x="1687" y="2787"/>
                    <a:pt x="1690" y="2768"/>
                    <a:pt x="1699" y="2750"/>
                  </a:cubicBezTo>
                  <a:cubicBezTo>
                    <a:pt x="1712" y="2724"/>
                    <a:pt x="1699" y="2672"/>
                    <a:pt x="1686" y="2659"/>
                  </a:cubicBezTo>
                  <a:cubicBezTo>
                    <a:pt x="1686" y="2625"/>
                    <a:pt x="1686" y="2613"/>
                    <a:pt x="1690" y="2613"/>
                  </a:cubicBezTo>
                  <a:cubicBezTo>
                    <a:pt x="1692" y="2613"/>
                    <a:pt x="1695" y="2616"/>
                    <a:pt x="1699" y="2620"/>
                  </a:cubicBezTo>
                  <a:cubicBezTo>
                    <a:pt x="1712" y="2620"/>
                    <a:pt x="1725" y="2646"/>
                    <a:pt x="1738" y="2672"/>
                  </a:cubicBezTo>
                  <a:cubicBezTo>
                    <a:pt x="1738" y="2685"/>
                    <a:pt x="1725" y="2698"/>
                    <a:pt x="1725" y="2698"/>
                  </a:cubicBezTo>
                  <a:cubicBezTo>
                    <a:pt x="1725" y="2724"/>
                    <a:pt x="1725" y="2737"/>
                    <a:pt x="1751" y="2737"/>
                  </a:cubicBezTo>
                  <a:cubicBezTo>
                    <a:pt x="1756" y="2747"/>
                    <a:pt x="1761" y="2751"/>
                    <a:pt x="1765" y="2751"/>
                  </a:cubicBezTo>
                  <a:cubicBezTo>
                    <a:pt x="1772" y="2751"/>
                    <a:pt x="1777" y="2740"/>
                    <a:pt x="1777" y="2724"/>
                  </a:cubicBezTo>
                  <a:cubicBezTo>
                    <a:pt x="1785" y="2739"/>
                    <a:pt x="1792" y="2746"/>
                    <a:pt x="1802" y="2746"/>
                  </a:cubicBezTo>
                  <a:cubicBezTo>
                    <a:pt x="1810" y="2746"/>
                    <a:pt x="1818" y="2743"/>
                    <a:pt x="1829" y="2737"/>
                  </a:cubicBezTo>
                  <a:cubicBezTo>
                    <a:pt x="1835" y="2737"/>
                    <a:pt x="1848" y="2734"/>
                    <a:pt x="1861" y="2734"/>
                  </a:cubicBezTo>
                  <a:cubicBezTo>
                    <a:pt x="1874" y="2734"/>
                    <a:pt x="1887" y="2737"/>
                    <a:pt x="1894" y="2750"/>
                  </a:cubicBezTo>
                  <a:cubicBezTo>
                    <a:pt x="1907" y="2737"/>
                    <a:pt x="1920" y="2737"/>
                    <a:pt x="1920" y="2711"/>
                  </a:cubicBezTo>
                  <a:cubicBezTo>
                    <a:pt x="1903" y="2686"/>
                    <a:pt x="1902" y="2672"/>
                    <a:pt x="1908" y="2672"/>
                  </a:cubicBezTo>
                  <a:cubicBezTo>
                    <a:pt x="1911" y="2672"/>
                    <a:pt x="1915" y="2676"/>
                    <a:pt x="1920" y="2685"/>
                  </a:cubicBezTo>
                  <a:cubicBezTo>
                    <a:pt x="1928" y="2698"/>
                    <a:pt x="1949" y="2704"/>
                    <a:pt x="1971" y="2704"/>
                  </a:cubicBezTo>
                  <a:cubicBezTo>
                    <a:pt x="2016" y="2704"/>
                    <a:pt x="2071" y="2681"/>
                    <a:pt x="2062" y="2646"/>
                  </a:cubicBezTo>
                  <a:cubicBezTo>
                    <a:pt x="2062" y="2646"/>
                    <a:pt x="2075" y="2646"/>
                    <a:pt x="2088" y="2633"/>
                  </a:cubicBezTo>
                  <a:cubicBezTo>
                    <a:pt x="2093" y="2636"/>
                    <a:pt x="2099" y="2637"/>
                    <a:pt x="2105" y="2637"/>
                  </a:cubicBezTo>
                  <a:cubicBezTo>
                    <a:pt x="2132" y="2637"/>
                    <a:pt x="2166" y="2616"/>
                    <a:pt x="2166" y="2594"/>
                  </a:cubicBezTo>
                  <a:cubicBezTo>
                    <a:pt x="2166" y="2594"/>
                    <a:pt x="2166" y="2594"/>
                    <a:pt x="2192" y="2581"/>
                  </a:cubicBezTo>
                  <a:cubicBezTo>
                    <a:pt x="2218" y="2581"/>
                    <a:pt x="2231" y="2581"/>
                    <a:pt x="2218" y="2556"/>
                  </a:cubicBezTo>
                  <a:cubicBezTo>
                    <a:pt x="2218" y="2537"/>
                    <a:pt x="2211" y="2525"/>
                    <a:pt x="2212" y="2525"/>
                  </a:cubicBezTo>
                  <a:lnTo>
                    <a:pt x="2212" y="2525"/>
                  </a:lnTo>
                  <a:cubicBezTo>
                    <a:pt x="2213" y="2525"/>
                    <a:pt x="2215" y="2526"/>
                    <a:pt x="2218" y="2530"/>
                  </a:cubicBezTo>
                  <a:cubicBezTo>
                    <a:pt x="2223" y="2540"/>
                    <a:pt x="2228" y="2544"/>
                    <a:pt x="2234" y="2544"/>
                  </a:cubicBezTo>
                  <a:cubicBezTo>
                    <a:pt x="2245" y="2544"/>
                    <a:pt x="2259" y="2533"/>
                    <a:pt x="2283" y="2517"/>
                  </a:cubicBezTo>
                  <a:cubicBezTo>
                    <a:pt x="2309" y="2491"/>
                    <a:pt x="2309" y="2491"/>
                    <a:pt x="2296" y="2478"/>
                  </a:cubicBezTo>
                  <a:cubicBezTo>
                    <a:pt x="2302" y="2458"/>
                    <a:pt x="2309" y="2452"/>
                    <a:pt x="2315" y="2452"/>
                  </a:cubicBezTo>
                  <a:cubicBezTo>
                    <a:pt x="2322" y="2452"/>
                    <a:pt x="2328" y="2458"/>
                    <a:pt x="2335" y="2465"/>
                  </a:cubicBezTo>
                  <a:cubicBezTo>
                    <a:pt x="2346" y="2486"/>
                    <a:pt x="2354" y="2497"/>
                    <a:pt x="2358" y="2497"/>
                  </a:cubicBezTo>
                  <a:cubicBezTo>
                    <a:pt x="2363" y="2497"/>
                    <a:pt x="2357" y="2477"/>
                    <a:pt x="2335" y="2439"/>
                  </a:cubicBezTo>
                  <a:cubicBezTo>
                    <a:pt x="2315" y="2410"/>
                    <a:pt x="2318" y="2395"/>
                    <a:pt x="2331" y="2395"/>
                  </a:cubicBezTo>
                  <a:cubicBezTo>
                    <a:pt x="2336" y="2395"/>
                    <a:pt x="2341" y="2397"/>
                    <a:pt x="2348" y="2400"/>
                  </a:cubicBezTo>
                  <a:cubicBezTo>
                    <a:pt x="2361" y="2426"/>
                    <a:pt x="2348" y="2426"/>
                    <a:pt x="2348" y="2439"/>
                  </a:cubicBezTo>
                  <a:cubicBezTo>
                    <a:pt x="2348" y="2439"/>
                    <a:pt x="2361" y="2452"/>
                    <a:pt x="2374" y="2465"/>
                  </a:cubicBezTo>
                  <a:cubicBezTo>
                    <a:pt x="2387" y="2465"/>
                    <a:pt x="2387" y="2465"/>
                    <a:pt x="2374" y="2439"/>
                  </a:cubicBezTo>
                  <a:cubicBezTo>
                    <a:pt x="2374" y="2439"/>
                    <a:pt x="2387" y="2426"/>
                    <a:pt x="2374" y="2400"/>
                  </a:cubicBezTo>
                  <a:cubicBezTo>
                    <a:pt x="2361" y="2387"/>
                    <a:pt x="2348" y="2361"/>
                    <a:pt x="2322" y="2361"/>
                  </a:cubicBezTo>
                  <a:cubicBezTo>
                    <a:pt x="2296" y="2348"/>
                    <a:pt x="2309" y="2335"/>
                    <a:pt x="2309" y="2335"/>
                  </a:cubicBezTo>
                  <a:cubicBezTo>
                    <a:pt x="2348" y="2335"/>
                    <a:pt x="2361" y="2348"/>
                    <a:pt x="2374" y="2374"/>
                  </a:cubicBezTo>
                  <a:cubicBezTo>
                    <a:pt x="2361" y="2387"/>
                    <a:pt x="2387" y="2400"/>
                    <a:pt x="2400" y="2413"/>
                  </a:cubicBezTo>
                  <a:cubicBezTo>
                    <a:pt x="2401" y="2416"/>
                    <a:pt x="2403" y="2418"/>
                    <a:pt x="2404" y="2418"/>
                  </a:cubicBezTo>
                  <a:cubicBezTo>
                    <a:pt x="2412" y="2418"/>
                    <a:pt x="2409" y="2356"/>
                    <a:pt x="2387" y="2322"/>
                  </a:cubicBezTo>
                  <a:lnTo>
                    <a:pt x="2387" y="2322"/>
                  </a:lnTo>
                  <a:lnTo>
                    <a:pt x="2413" y="2335"/>
                  </a:lnTo>
                  <a:cubicBezTo>
                    <a:pt x="2418" y="2345"/>
                    <a:pt x="2423" y="2349"/>
                    <a:pt x="2427" y="2349"/>
                  </a:cubicBezTo>
                  <a:cubicBezTo>
                    <a:pt x="2435" y="2349"/>
                    <a:pt x="2444" y="2338"/>
                    <a:pt x="2452" y="2322"/>
                  </a:cubicBezTo>
                  <a:cubicBezTo>
                    <a:pt x="2464" y="2309"/>
                    <a:pt x="2477" y="2309"/>
                    <a:pt x="2452" y="2296"/>
                  </a:cubicBezTo>
                  <a:cubicBezTo>
                    <a:pt x="2439" y="2270"/>
                    <a:pt x="2426" y="2257"/>
                    <a:pt x="2426" y="2257"/>
                  </a:cubicBezTo>
                  <a:cubicBezTo>
                    <a:pt x="2426" y="2257"/>
                    <a:pt x="2400" y="2244"/>
                    <a:pt x="2387" y="2231"/>
                  </a:cubicBezTo>
                  <a:lnTo>
                    <a:pt x="2387" y="2231"/>
                  </a:lnTo>
                  <a:cubicBezTo>
                    <a:pt x="2387" y="2231"/>
                    <a:pt x="2413" y="2231"/>
                    <a:pt x="2439" y="2244"/>
                  </a:cubicBezTo>
                  <a:cubicBezTo>
                    <a:pt x="2458" y="2249"/>
                    <a:pt x="2473" y="2252"/>
                    <a:pt x="2486" y="2252"/>
                  </a:cubicBezTo>
                  <a:cubicBezTo>
                    <a:pt x="2509" y="2252"/>
                    <a:pt x="2526" y="2243"/>
                    <a:pt x="2542" y="2218"/>
                  </a:cubicBezTo>
                  <a:cubicBezTo>
                    <a:pt x="2555" y="2205"/>
                    <a:pt x="2581" y="2179"/>
                    <a:pt x="2594" y="2179"/>
                  </a:cubicBezTo>
                  <a:cubicBezTo>
                    <a:pt x="2607" y="2166"/>
                    <a:pt x="2620" y="2153"/>
                    <a:pt x="2594" y="2140"/>
                  </a:cubicBezTo>
                  <a:lnTo>
                    <a:pt x="2607" y="2128"/>
                  </a:lnTo>
                  <a:cubicBezTo>
                    <a:pt x="2633" y="2128"/>
                    <a:pt x="2646" y="2115"/>
                    <a:pt x="2620" y="2102"/>
                  </a:cubicBezTo>
                  <a:cubicBezTo>
                    <a:pt x="2607" y="2076"/>
                    <a:pt x="2633" y="2089"/>
                    <a:pt x="2646" y="2076"/>
                  </a:cubicBezTo>
                  <a:cubicBezTo>
                    <a:pt x="2685" y="2076"/>
                    <a:pt x="2685" y="2076"/>
                    <a:pt x="2620" y="2050"/>
                  </a:cubicBezTo>
                  <a:cubicBezTo>
                    <a:pt x="2616" y="2046"/>
                    <a:pt x="2610" y="2044"/>
                    <a:pt x="2604" y="2044"/>
                  </a:cubicBezTo>
                  <a:cubicBezTo>
                    <a:pt x="2588" y="2044"/>
                    <a:pt x="2568" y="2054"/>
                    <a:pt x="2568" y="2063"/>
                  </a:cubicBezTo>
                  <a:lnTo>
                    <a:pt x="2555" y="2076"/>
                  </a:lnTo>
                  <a:lnTo>
                    <a:pt x="2555" y="2050"/>
                  </a:lnTo>
                  <a:cubicBezTo>
                    <a:pt x="2555" y="2037"/>
                    <a:pt x="2542" y="2011"/>
                    <a:pt x="2516" y="1998"/>
                  </a:cubicBezTo>
                  <a:cubicBezTo>
                    <a:pt x="2516" y="1998"/>
                    <a:pt x="2503" y="1985"/>
                    <a:pt x="2503" y="1985"/>
                  </a:cubicBezTo>
                  <a:lnTo>
                    <a:pt x="2503" y="1985"/>
                  </a:lnTo>
                  <a:cubicBezTo>
                    <a:pt x="2503" y="1985"/>
                    <a:pt x="2529" y="1985"/>
                    <a:pt x="2542" y="1998"/>
                  </a:cubicBezTo>
                  <a:cubicBezTo>
                    <a:pt x="2568" y="2024"/>
                    <a:pt x="2581" y="2037"/>
                    <a:pt x="2607" y="2037"/>
                  </a:cubicBezTo>
                  <a:cubicBezTo>
                    <a:pt x="2619" y="2041"/>
                    <a:pt x="2630" y="2042"/>
                    <a:pt x="2639" y="2042"/>
                  </a:cubicBezTo>
                  <a:cubicBezTo>
                    <a:pt x="2662" y="2042"/>
                    <a:pt x="2674" y="2033"/>
                    <a:pt x="2646" y="2024"/>
                  </a:cubicBezTo>
                  <a:cubicBezTo>
                    <a:pt x="2646" y="2011"/>
                    <a:pt x="2646" y="2011"/>
                    <a:pt x="2672" y="2011"/>
                  </a:cubicBezTo>
                  <a:cubicBezTo>
                    <a:pt x="2679" y="2014"/>
                    <a:pt x="2684" y="2016"/>
                    <a:pt x="2687" y="2016"/>
                  </a:cubicBezTo>
                  <a:cubicBezTo>
                    <a:pt x="2695" y="2016"/>
                    <a:pt x="2688" y="2004"/>
                    <a:pt x="2659" y="1985"/>
                  </a:cubicBezTo>
                  <a:cubicBezTo>
                    <a:pt x="2631" y="1966"/>
                    <a:pt x="2630" y="1954"/>
                    <a:pt x="2647" y="1954"/>
                  </a:cubicBezTo>
                  <a:cubicBezTo>
                    <a:pt x="2653" y="1954"/>
                    <a:pt x="2662" y="1955"/>
                    <a:pt x="2672" y="1959"/>
                  </a:cubicBezTo>
                  <a:cubicBezTo>
                    <a:pt x="2724" y="1959"/>
                    <a:pt x="2737" y="1920"/>
                    <a:pt x="2724" y="1907"/>
                  </a:cubicBezTo>
                  <a:cubicBezTo>
                    <a:pt x="2672" y="1894"/>
                    <a:pt x="2685" y="1868"/>
                    <a:pt x="2711" y="1868"/>
                  </a:cubicBezTo>
                  <a:cubicBezTo>
                    <a:pt x="2737" y="1855"/>
                    <a:pt x="2737" y="1855"/>
                    <a:pt x="2724" y="1829"/>
                  </a:cubicBezTo>
                  <a:lnTo>
                    <a:pt x="2724" y="1829"/>
                  </a:lnTo>
                  <a:cubicBezTo>
                    <a:pt x="2735" y="1835"/>
                    <a:pt x="2745" y="1838"/>
                    <a:pt x="2752" y="1838"/>
                  </a:cubicBezTo>
                  <a:cubicBezTo>
                    <a:pt x="2762" y="1838"/>
                    <a:pt x="2765" y="1831"/>
                    <a:pt x="2750" y="1816"/>
                  </a:cubicBezTo>
                  <a:lnTo>
                    <a:pt x="2724" y="1816"/>
                  </a:lnTo>
                  <a:lnTo>
                    <a:pt x="2685" y="1777"/>
                  </a:lnTo>
                  <a:cubicBezTo>
                    <a:pt x="2685" y="1784"/>
                    <a:pt x="2679" y="1787"/>
                    <a:pt x="2670" y="1787"/>
                  </a:cubicBezTo>
                  <a:cubicBezTo>
                    <a:pt x="2662" y="1787"/>
                    <a:pt x="2653" y="1784"/>
                    <a:pt x="2646" y="1777"/>
                  </a:cubicBezTo>
                  <a:cubicBezTo>
                    <a:pt x="2620" y="1777"/>
                    <a:pt x="2659" y="1738"/>
                    <a:pt x="2724" y="1738"/>
                  </a:cubicBezTo>
                  <a:lnTo>
                    <a:pt x="2776" y="1738"/>
                  </a:lnTo>
                  <a:cubicBezTo>
                    <a:pt x="2750" y="1725"/>
                    <a:pt x="2737" y="1725"/>
                    <a:pt x="2737" y="1725"/>
                  </a:cubicBezTo>
                  <a:cubicBezTo>
                    <a:pt x="2737" y="1716"/>
                    <a:pt x="2737" y="1707"/>
                    <a:pt x="2746" y="1707"/>
                  </a:cubicBezTo>
                  <a:cubicBezTo>
                    <a:pt x="2750" y="1707"/>
                    <a:pt x="2755" y="1709"/>
                    <a:pt x="2763" y="1712"/>
                  </a:cubicBezTo>
                  <a:cubicBezTo>
                    <a:pt x="2789" y="1712"/>
                    <a:pt x="2789" y="1712"/>
                    <a:pt x="2789" y="1700"/>
                  </a:cubicBezTo>
                  <a:cubicBezTo>
                    <a:pt x="2789" y="1700"/>
                    <a:pt x="2789" y="1700"/>
                    <a:pt x="2763" y="1687"/>
                  </a:cubicBezTo>
                  <a:cubicBezTo>
                    <a:pt x="2724" y="1687"/>
                    <a:pt x="2724" y="1687"/>
                    <a:pt x="2750" y="1674"/>
                  </a:cubicBezTo>
                  <a:cubicBezTo>
                    <a:pt x="2789" y="1674"/>
                    <a:pt x="2789" y="1661"/>
                    <a:pt x="2750" y="1648"/>
                  </a:cubicBezTo>
                  <a:cubicBezTo>
                    <a:pt x="2698" y="1635"/>
                    <a:pt x="2698" y="1635"/>
                    <a:pt x="2750" y="1635"/>
                  </a:cubicBezTo>
                  <a:cubicBezTo>
                    <a:pt x="2776" y="1635"/>
                    <a:pt x="2802" y="1635"/>
                    <a:pt x="2802" y="1622"/>
                  </a:cubicBezTo>
                  <a:lnTo>
                    <a:pt x="2776" y="1622"/>
                  </a:lnTo>
                  <a:cubicBezTo>
                    <a:pt x="2737" y="1609"/>
                    <a:pt x="2737" y="1609"/>
                    <a:pt x="2763" y="1596"/>
                  </a:cubicBezTo>
                  <a:cubicBezTo>
                    <a:pt x="2776" y="1596"/>
                    <a:pt x="2789" y="1596"/>
                    <a:pt x="2763" y="1570"/>
                  </a:cubicBezTo>
                  <a:cubicBezTo>
                    <a:pt x="2763" y="1544"/>
                    <a:pt x="2763" y="1544"/>
                    <a:pt x="2789" y="1544"/>
                  </a:cubicBezTo>
                  <a:cubicBezTo>
                    <a:pt x="2841" y="1544"/>
                    <a:pt x="2841" y="1544"/>
                    <a:pt x="2789" y="1531"/>
                  </a:cubicBezTo>
                  <a:cubicBezTo>
                    <a:pt x="2763" y="1518"/>
                    <a:pt x="2763" y="1518"/>
                    <a:pt x="2789" y="1505"/>
                  </a:cubicBezTo>
                  <a:cubicBezTo>
                    <a:pt x="2815" y="1492"/>
                    <a:pt x="2815" y="1492"/>
                    <a:pt x="2789" y="1479"/>
                  </a:cubicBezTo>
                  <a:cubicBezTo>
                    <a:pt x="2750" y="1479"/>
                    <a:pt x="2724" y="1479"/>
                    <a:pt x="2724" y="1492"/>
                  </a:cubicBezTo>
                  <a:lnTo>
                    <a:pt x="2698" y="1492"/>
                  </a:lnTo>
                  <a:cubicBezTo>
                    <a:pt x="2698" y="1492"/>
                    <a:pt x="2698" y="1492"/>
                    <a:pt x="2698" y="1479"/>
                  </a:cubicBezTo>
                  <a:cubicBezTo>
                    <a:pt x="2698" y="1466"/>
                    <a:pt x="2698" y="1453"/>
                    <a:pt x="2672" y="1440"/>
                  </a:cubicBezTo>
                  <a:cubicBezTo>
                    <a:pt x="2661" y="1435"/>
                    <a:pt x="2646" y="1432"/>
                    <a:pt x="2634" y="1432"/>
                  </a:cubicBezTo>
                  <a:cubicBezTo>
                    <a:pt x="2616" y="1432"/>
                    <a:pt x="2605" y="1438"/>
                    <a:pt x="2620" y="1453"/>
                  </a:cubicBezTo>
                  <a:lnTo>
                    <a:pt x="2594" y="1453"/>
                  </a:lnTo>
                  <a:cubicBezTo>
                    <a:pt x="2529" y="1453"/>
                    <a:pt x="2516" y="1466"/>
                    <a:pt x="2594" y="1466"/>
                  </a:cubicBezTo>
                  <a:cubicBezTo>
                    <a:pt x="2659" y="1479"/>
                    <a:pt x="2659" y="1479"/>
                    <a:pt x="2620" y="1479"/>
                  </a:cubicBezTo>
                  <a:cubicBezTo>
                    <a:pt x="2568" y="1479"/>
                    <a:pt x="2568" y="1492"/>
                    <a:pt x="2568" y="1492"/>
                  </a:cubicBezTo>
                  <a:cubicBezTo>
                    <a:pt x="2568" y="1505"/>
                    <a:pt x="2568" y="1505"/>
                    <a:pt x="2542" y="1505"/>
                  </a:cubicBezTo>
                  <a:cubicBezTo>
                    <a:pt x="2516" y="1505"/>
                    <a:pt x="2490" y="1505"/>
                    <a:pt x="2490" y="1518"/>
                  </a:cubicBezTo>
                  <a:cubicBezTo>
                    <a:pt x="2490" y="1518"/>
                    <a:pt x="2490" y="1518"/>
                    <a:pt x="2516" y="1531"/>
                  </a:cubicBezTo>
                  <a:cubicBezTo>
                    <a:pt x="2524" y="1527"/>
                    <a:pt x="2529" y="1526"/>
                    <a:pt x="2532" y="1526"/>
                  </a:cubicBezTo>
                  <a:cubicBezTo>
                    <a:pt x="2538" y="1526"/>
                    <a:pt x="2527" y="1535"/>
                    <a:pt x="2490" y="1544"/>
                  </a:cubicBezTo>
                  <a:lnTo>
                    <a:pt x="2516" y="1544"/>
                  </a:lnTo>
                  <a:cubicBezTo>
                    <a:pt x="2568" y="1557"/>
                    <a:pt x="2555" y="1570"/>
                    <a:pt x="2516" y="1570"/>
                  </a:cubicBezTo>
                  <a:lnTo>
                    <a:pt x="2503" y="1596"/>
                  </a:lnTo>
                  <a:cubicBezTo>
                    <a:pt x="2503" y="1596"/>
                    <a:pt x="2529" y="1596"/>
                    <a:pt x="2555" y="1609"/>
                  </a:cubicBezTo>
                  <a:cubicBezTo>
                    <a:pt x="2594" y="1609"/>
                    <a:pt x="2594" y="1609"/>
                    <a:pt x="2568" y="1622"/>
                  </a:cubicBezTo>
                  <a:lnTo>
                    <a:pt x="2529" y="1622"/>
                  </a:lnTo>
                  <a:cubicBezTo>
                    <a:pt x="2521" y="1617"/>
                    <a:pt x="2515" y="1616"/>
                    <a:pt x="2511" y="1616"/>
                  </a:cubicBezTo>
                  <a:cubicBezTo>
                    <a:pt x="2503" y="1616"/>
                    <a:pt x="2503" y="1622"/>
                    <a:pt x="2503" y="1622"/>
                  </a:cubicBezTo>
                  <a:cubicBezTo>
                    <a:pt x="2503" y="1631"/>
                    <a:pt x="2497" y="1640"/>
                    <a:pt x="2502" y="1649"/>
                  </a:cubicBezTo>
                  <a:lnTo>
                    <a:pt x="2502" y="1649"/>
                  </a:lnTo>
                  <a:cubicBezTo>
                    <a:pt x="2489" y="1661"/>
                    <a:pt x="2465" y="1661"/>
                    <a:pt x="2490" y="1661"/>
                  </a:cubicBezTo>
                  <a:cubicBezTo>
                    <a:pt x="2490" y="1661"/>
                    <a:pt x="2490" y="1674"/>
                    <a:pt x="2464" y="1674"/>
                  </a:cubicBezTo>
                  <a:cubicBezTo>
                    <a:pt x="2442" y="1685"/>
                    <a:pt x="2468" y="1715"/>
                    <a:pt x="2509" y="1715"/>
                  </a:cubicBezTo>
                  <a:cubicBezTo>
                    <a:pt x="2515" y="1715"/>
                    <a:pt x="2522" y="1714"/>
                    <a:pt x="2529" y="1712"/>
                  </a:cubicBezTo>
                  <a:cubicBezTo>
                    <a:pt x="2529" y="1725"/>
                    <a:pt x="2555" y="1738"/>
                    <a:pt x="2555" y="1738"/>
                  </a:cubicBezTo>
                  <a:cubicBezTo>
                    <a:pt x="2568" y="1738"/>
                    <a:pt x="2568" y="1751"/>
                    <a:pt x="2568" y="1751"/>
                  </a:cubicBezTo>
                  <a:lnTo>
                    <a:pt x="2516" y="1738"/>
                  </a:lnTo>
                  <a:cubicBezTo>
                    <a:pt x="2492" y="1729"/>
                    <a:pt x="2473" y="1724"/>
                    <a:pt x="2462" y="1724"/>
                  </a:cubicBezTo>
                  <a:cubicBezTo>
                    <a:pt x="2445" y="1724"/>
                    <a:pt x="2450" y="1735"/>
                    <a:pt x="2490" y="1751"/>
                  </a:cubicBezTo>
                  <a:lnTo>
                    <a:pt x="2464" y="1751"/>
                  </a:lnTo>
                  <a:cubicBezTo>
                    <a:pt x="2461" y="1748"/>
                    <a:pt x="2458" y="1746"/>
                    <a:pt x="2456" y="1746"/>
                  </a:cubicBezTo>
                  <a:cubicBezTo>
                    <a:pt x="2453" y="1746"/>
                    <a:pt x="2455" y="1755"/>
                    <a:pt x="2464" y="1764"/>
                  </a:cubicBezTo>
                  <a:cubicBezTo>
                    <a:pt x="2464" y="1777"/>
                    <a:pt x="2503" y="1803"/>
                    <a:pt x="2516" y="1803"/>
                  </a:cubicBezTo>
                  <a:cubicBezTo>
                    <a:pt x="2542" y="1816"/>
                    <a:pt x="2542" y="1816"/>
                    <a:pt x="2542" y="1816"/>
                  </a:cubicBezTo>
                  <a:cubicBezTo>
                    <a:pt x="2542" y="1823"/>
                    <a:pt x="2542" y="1826"/>
                    <a:pt x="2539" y="1826"/>
                  </a:cubicBezTo>
                  <a:cubicBezTo>
                    <a:pt x="2536" y="1826"/>
                    <a:pt x="2529" y="1823"/>
                    <a:pt x="2516" y="1816"/>
                  </a:cubicBezTo>
                  <a:cubicBezTo>
                    <a:pt x="2506" y="1813"/>
                    <a:pt x="2497" y="1811"/>
                    <a:pt x="2491" y="1811"/>
                  </a:cubicBezTo>
                  <a:cubicBezTo>
                    <a:pt x="2474" y="1811"/>
                    <a:pt x="2475" y="1823"/>
                    <a:pt x="2503" y="1842"/>
                  </a:cubicBezTo>
                  <a:lnTo>
                    <a:pt x="2477" y="1842"/>
                  </a:lnTo>
                  <a:cubicBezTo>
                    <a:pt x="2473" y="1838"/>
                    <a:pt x="2467" y="1835"/>
                    <a:pt x="2462" y="1835"/>
                  </a:cubicBezTo>
                  <a:cubicBezTo>
                    <a:pt x="2450" y="1835"/>
                    <a:pt x="2439" y="1847"/>
                    <a:pt x="2439" y="1881"/>
                  </a:cubicBezTo>
                  <a:cubicBezTo>
                    <a:pt x="2428" y="1902"/>
                    <a:pt x="2417" y="1923"/>
                    <a:pt x="2407" y="1923"/>
                  </a:cubicBezTo>
                  <a:cubicBezTo>
                    <a:pt x="2404" y="1923"/>
                    <a:pt x="2402" y="1922"/>
                    <a:pt x="2400" y="1920"/>
                  </a:cubicBezTo>
                  <a:cubicBezTo>
                    <a:pt x="2397" y="1919"/>
                    <a:pt x="2395" y="1918"/>
                    <a:pt x="2393" y="1918"/>
                  </a:cubicBezTo>
                  <a:cubicBezTo>
                    <a:pt x="2379" y="1918"/>
                    <a:pt x="2404" y="1963"/>
                    <a:pt x="2439" y="1998"/>
                  </a:cubicBezTo>
                  <a:cubicBezTo>
                    <a:pt x="2426" y="1991"/>
                    <a:pt x="2419" y="1988"/>
                    <a:pt x="2414" y="1988"/>
                  </a:cubicBezTo>
                  <a:cubicBezTo>
                    <a:pt x="2409" y="1988"/>
                    <a:pt x="2406" y="1991"/>
                    <a:pt x="2400" y="1998"/>
                  </a:cubicBezTo>
                  <a:cubicBezTo>
                    <a:pt x="2392" y="2013"/>
                    <a:pt x="2389" y="2019"/>
                    <a:pt x="2382" y="2019"/>
                  </a:cubicBezTo>
                  <a:cubicBezTo>
                    <a:pt x="2378" y="2019"/>
                    <a:pt x="2371" y="2016"/>
                    <a:pt x="2361" y="2011"/>
                  </a:cubicBezTo>
                  <a:cubicBezTo>
                    <a:pt x="2349" y="1999"/>
                    <a:pt x="2343" y="1993"/>
                    <a:pt x="2341" y="1993"/>
                  </a:cubicBezTo>
                  <a:lnTo>
                    <a:pt x="2341" y="1993"/>
                  </a:lnTo>
                  <a:cubicBezTo>
                    <a:pt x="2340" y="1993"/>
                    <a:pt x="2346" y="2002"/>
                    <a:pt x="2361" y="2024"/>
                  </a:cubicBezTo>
                  <a:cubicBezTo>
                    <a:pt x="2385" y="2040"/>
                    <a:pt x="2379" y="2051"/>
                    <a:pt x="2362" y="2051"/>
                  </a:cubicBezTo>
                  <a:cubicBezTo>
                    <a:pt x="2352" y="2051"/>
                    <a:pt x="2337" y="2047"/>
                    <a:pt x="2322" y="2037"/>
                  </a:cubicBezTo>
                  <a:cubicBezTo>
                    <a:pt x="2315" y="2030"/>
                    <a:pt x="2309" y="2027"/>
                    <a:pt x="2304" y="2027"/>
                  </a:cubicBezTo>
                  <a:cubicBezTo>
                    <a:pt x="2299" y="2027"/>
                    <a:pt x="2296" y="2030"/>
                    <a:pt x="2296" y="2037"/>
                  </a:cubicBezTo>
                  <a:cubicBezTo>
                    <a:pt x="2309" y="2063"/>
                    <a:pt x="2296" y="2076"/>
                    <a:pt x="2283" y="2089"/>
                  </a:cubicBezTo>
                  <a:cubicBezTo>
                    <a:pt x="2270" y="2102"/>
                    <a:pt x="2270" y="2102"/>
                    <a:pt x="2309" y="2140"/>
                  </a:cubicBezTo>
                  <a:cubicBezTo>
                    <a:pt x="2348" y="2166"/>
                    <a:pt x="2335" y="2166"/>
                    <a:pt x="2322" y="2179"/>
                  </a:cubicBezTo>
                  <a:cubicBezTo>
                    <a:pt x="2322" y="2186"/>
                    <a:pt x="2319" y="2189"/>
                    <a:pt x="2314" y="2189"/>
                  </a:cubicBezTo>
                  <a:cubicBezTo>
                    <a:pt x="2309" y="2189"/>
                    <a:pt x="2302" y="2186"/>
                    <a:pt x="2296" y="2179"/>
                  </a:cubicBezTo>
                  <a:cubicBezTo>
                    <a:pt x="2296" y="2179"/>
                    <a:pt x="2291" y="2177"/>
                    <a:pt x="2285" y="2175"/>
                  </a:cubicBezTo>
                  <a:lnTo>
                    <a:pt x="2285" y="2175"/>
                  </a:lnTo>
                  <a:cubicBezTo>
                    <a:pt x="2288" y="2174"/>
                    <a:pt x="2291" y="2171"/>
                    <a:pt x="2296" y="2166"/>
                  </a:cubicBezTo>
                  <a:cubicBezTo>
                    <a:pt x="2322" y="2166"/>
                    <a:pt x="2309" y="2140"/>
                    <a:pt x="2283" y="2128"/>
                  </a:cubicBezTo>
                  <a:cubicBezTo>
                    <a:pt x="2279" y="2124"/>
                    <a:pt x="2276" y="2122"/>
                    <a:pt x="2274" y="2122"/>
                  </a:cubicBezTo>
                  <a:cubicBezTo>
                    <a:pt x="2269" y="2122"/>
                    <a:pt x="2266" y="2131"/>
                    <a:pt x="2257" y="2140"/>
                  </a:cubicBezTo>
                  <a:cubicBezTo>
                    <a:pt x="2244" y="2140"/>
                    <a:pt x="2257" y="2166"/>
                    <a:pt x="2257" y="2166"/>
                  </a:cubicBezTo>
                  <a:cubicBezTo>
                    <a:pt x="2264" y="2170"/>
                    <a:pt x="2269" y="2173"/>
                    <a:pt x="2273" y="2174"/>
                  </a:cubicBezTo>
                  <a:lnTo>
                    <a:pt x="2273" y="2174"/>
                  </a:lnTo>
                  <a:cubicBezTo>
                    <a:pt x="2271" y="2175"/>
                    <a:pt x="2270" y="2177"/>
                    <a:pt x="2270" y="2179"/>
                  </a:cubicBezTo>
                  <a:cubicBezTo>
                    <a:pt x="2261" y="2179"/>
                    <a:pt x="2258" y="2185"/>
                    <a:pt x="2254" y="2185"/>
                  </a:cubicBezTo>
                  <a:cubicBezTo>
                    <a:pt x="2251" y="2185"/>
                    <a:pt x="2248" y="2184"/>
                    <a:pt x="2244" y="2179"/>
                  </a:cubicBezTo>
                  <a:cubicBezTo>
                    <a:pt x="2244" y="2179"/>
                    <a:pt x="2232" y="2174"/>
                    <a:pt x="2221" y="2174"/>
                  </a:cubicBezTo>
                  <a:cubicBezTo>
                    <a:pt x="2215" y="2174"/>
                    <a:pt x="2209" y="2175"/>
                    <a:pt x="2205" y="2179"/>
                  </a:cubicBezTo>
                  <a:cubicBezTo>
                    <a:pt x="2198" y="2187"/>
                    <a:pt x="2190" y="2194"/>
                    <a:pt x="2183" y="2194"/>
                  </a:cubicBezTo>
                  <a:cubicBezTo>
                    <a:pt x="2177" y="2194"/>
                    <a:pt x="2172" y="2190"/>
                    <a:pt x="2166" y="2179"/>
                  </a:cubicBezTo>
                  <a:lnTo>
                    <a:pt x="2166" y="2179"/>
                  </a:lnTo>
                  <a:cubicBezTo>
                    <a:pt x="2153" y="2192"/>
                    <a:pt x="2153" y="2192"/>
                    <a:pt x="2179" y="2205"/>
                  </a:cubicBezTo>
                  <a:cubicBezTo>
                    <a:pt x="2192" y="2218"/>
                    <a:pt x="2205" y="2244"/>
                    <a:pt x="2166" y="2244"/>
                  </a:cubicBezTo>
                  <a:cubicBezTo>
                    <a:pt x="2153" y="2257"/>
                    <a:pt x="2127" y="2283"/>
                    <a:pt x="2140" y="2296"/>
                  </a:cubicBezTo>
                  <a:cubicBezTo>
                    <a:pt x="2140" y="2296"/>
                    <a:pt x="2140" y="2296"/>
                    <a:pt x="2127" y="2283"/>
                  </a:cubicBezTo>
                  <a:cubicBezTo>
                    <a:pt x="2111" y="2267"/>
                    <a:pt x="2099" y="2260"/>
                    <a:pt x="2093" y="2260"/>
                  </a:cubicBezTo>
                  <a:cubicBezTo>
                    <a:pt x="2084" y="2260"/>
                    <a:pt x="2086" y="2274"/>
                    <a:pt x="2101" y="2296"/>
                  </a:cubicBezTo>
                  <a:cubicBezTo>
                    <a:pt x="2109" y="2311"/>
                    <a:pt x="2108" y="2318"/>
                    <a:pt x="2103" y="2318"/>
                  </a:cubicBezTo>
                  <a:cubicBezTo>
                    <a:pt x="2099" y="2318"/>
                    <a:pt x="2094" y="2314"/>
                    <a:pt x="2088" y="2309"/>
                  </a:cubicBezTo>
                  <a:cubicBezTo>
                    <a:pt x="2088" y="2309"/>
                    <a:pt x="2075" y="2322"/>
                    <a:pt x="2088" y="2335"/>
                  </a:cubicBezTo>
                  <a:cubicBezTo>
                    <a:pt x="2088" y="2361"/>
                    <a:pt x="2088" y="2361"/>
                    <a:pt x="2062" y="2361"/>
                  </a:cubicBezTo>
                  <a:cubicBezTo>
                    <a:pt x="2055" y="2346"/>
                    <a:pt x="2052" y="2340"/>
                    <a:pt x="2048" y="2340"/>
                  </a:cubicBezTo>
                  <a:cubicBezTo>
                    <a:pt x="2045" y="2340"/>
                    <a:pt x="2042" y="2343"/>
                    <a:pt x="2036" y="2348"/>
                  </a:cubicBezTo>
                  <a:cubicBezTo>
                    <a:pt x="2036" y="2369"/>
                    <a:pt x="1986" y="2407"/>
                    <a:pt x="1952" y="2407"/>
                  </a:cubicBezTo>
                  <a:cubicBezTo>
                    <a:pt x="1945" y="2407"/>
                    <a:pt x="1938" y="2405"/>
                    <a:pt x="1933" y="2400"/>
                  </a:cubicBezTo>
                  <a:lnTo>
                    <a:pt x="1933" y="2400"/>
                  </a:lnTo>
                  <a:cubicBezTo>
                    <a:pt x="1946" y="2426"/>
                    <a:pt x="1946" y="2426"/>
                    <a:pt x="1933" y="2426"/>
                  </a:cubicBezTo>
                  <a:cubicBezTo>
                    <a:pt x="1924" y="2413"/>
                    <a:pt x="1918" y="2407"/>
                    <a:pt x="1915" y="2407"/>
                  </a:cubicBezTo>
                  <a:cubicBezTo>
                    <a:pt x="1910" y="2407"/>
                    <a:pt x="1915" y="2430"/>
                    <a:pt x="1933" y="2465"/>
                  </a:cubicBezTo>
                  <a:lnTo>
                    <a:pt x="1933" y="2452"/>
                  </a:lnTo>
                  <a:lnTo>
                    <a:pt x="1946" y="2452"/>
                  </a:lnTo>
                  <a:cubicBezTo>
                    <a:pt x="1952" y="2471"/>
                    <a:pt x="1952" y="2484"/>
                    <a:pt x="1946" y="2484"/>
                  </a:cubicBezTo>
                  <a:cubicBezTo>
                    <a:pt x="1939" y="2484"/>
                    <a:pt x="1926" y="2471"/>
                    <a:pt x="1907" y="2439"/>
                  </a:cubicBezTo>
                  <a:cubicBezTo>
                    <a:pt x="1895" y="2421"/>
                    <a:pt x="1888" y="2411"/>
                    <a:pt x="1886" y="2411"/>
                  </a:cubicBezTo>
                  <a:lnTo>
                    <a:pt x="1886" y="2411"/>
                  </a:lnTo>
                  <a:cubicBezTo>
                    <a:pt x="1884" y="2411"/>
                    <a:pt x="1887" y="2424"/>
                    <a:pt x="1894" y="2452"/>
                  </a:cubicBezTo>
                  <a:cubicBezTo>
                    <a:pt x="1901" y="2474"/>
                    <a:pt x="1900" y="2488"/>
                    <a:pt x="1893" y="2488"/>
                  </a:cubicBezTo>
                  <a:cubicBezTo>
                    <a:pt x="1887" y="2488"/>
                    <a:pt x="1879" y="2481"/>
                    <a:pt x="1868" y="2465"/>
                  </a:cubicBezTo>
                  <a:lnTo>
                    <a:pt x="1868" y="2465"/>
                  </a:lnTo>
                  <a:cubicBezTo>
                    <a:pt x="1876" y="2519"/>
                    <a:pt x="1874" y="2550"/>
                    <a:pt x="1864" y="2550"/>
                  </a:cubicBezTo>
                  <a:cubicBezTo>
                    <a:pt x="1856" y="2550"/>
                    <a:pt x="1845" y="2535"/>
                    <a:pt x="1829" y="2504"/>
                  </a:cubicBezTo>
                  <a:cubicBezTo>
                    <a:pt x="1816" y="2452"/>
                    <a:pt x="1803" y="2439"/>
                    <a:pt x="1790" y="2439"/>
                  </a:cubicBezTo>
                  <a:cubicBezTo>
                    <a:pt x="1790" y="2439"/>
                    <a:pt x="1790" y="2465"/>
                    <a:pt x="1803" y="2491"/>
                  </a:cubicBezTo>
                  <a:cubicBezTo>
                    <a:pt x="1816" y="2510"/>
                    <a:pt x="1819" y="2520"/>
                    <a:pt x="1816" y="2520"/>
                  </a:cubicBezTo>
                  <a:cubicBezTo>
                    <a:pt x="1813" y="2520"/>
                    <a:pt x="1803" y="2510"/>
                    <a:pt x="1790" y="2491"/>
                  </a:cubicBezTo>
                  <a:cubicBezTo>
                    <a:pt x="1764" y="2465"/>
                    <a:pt x="1748" y="2452"/>
                    <a:pt x="1737" y="2452"/>
                  </a:cubicBezTo>
                  <a:cubicBezTo>
                    <a:pt x="1725" y="2452"/>
                    <a:pt x="1719" y="2465"/>
                    <a:pt x="1712" y="2491"/>
                  </a:cubicBezTo>
                  <a:cubicBezTo>
                    <a:pt x="1706" y="2517"/>
                    <a:pt x="1696" y="2530"/>
                    <a:pt x="1690" y="2530"/>
                  </a:cubicBezTo>
                  <a:cubicBezTo>
                    <a:pt x="1683" y="2530"/>
                    <a:pt x="1680" y="2517"/>
                    <a:pt x="1686" y="2491"/>
                  </a:cubicBezTo>
                  <a:cubicBezTo>
                    <a:pt x="1686" y="2469"/>
                    <a:pt x="1686" y="2460"/>
                    <a:pt x="1684" y="2460"/>
                  </a:cubicBezTo>
                  <a:cubicBezTo>
                    <a:pt x="1682" y="2460"/>
                    <a:pt x="1679" y="2466"/>
                    <a:pt x="1673" y="2478"/>
                  </a:cubicBezTo>
                  <a:lnTo>
                    <a:pt x="1634" y="2478"/>
                  </a:lnTo>
                  <a:cubicBezTo>
                    <a:pt x="1634" y="2491"/>
                    <a:pt x="1621" y="2504"/>
                    <a:pt x="1634" y="2530"/>
                  </a:cubicBezTo>
                  <a:cubicBezTo>
                    <a:pt x="1619" y="2506"/>
                    <a:pt x="1608" y="2488"/>
                    <a:pt x="1599" y="2488"/>
                  </a:cubicBezTo>
                  <a:cubicBezTo>
                    <a:pt x="1593" y="2488"/>
                    <a:pt x="1588" y="2496"/>
                    <a:pt x="1583" y="2517"/>
                  </a:cubicBezTo>
                  <a:lnTo>
                    <a:pt x="1570" y="2517"/>
                  </a:lnTo>
                  <a:cubicBezTo>
                    <a:pt x="1557" y="2517"/>
                    <a:pt x="1557" y="2517"/>
                    <a:pt x="1557" y="2543"/>
                  </a:cubicBezTo>
                  <a:cubicBezTo>
                    <a:pt x="1557" y="2550"/>
                    <a:pt x="1555" y="2553"/>
                    <a:pt x="1554" y="2553"/>
                  </a:cubicBezTo>
                  <a:cubicBezTo>
                    <a:pt x="1549" y="2553"/>
                    <a:pt x="1540" y="2535"/>
                    <a:pt x="1531" y="2517"/>
                  </a:cubicBezTo>
                  <a:cubicBezTo>
                    <a:pt x="1522" y="2508"/>
                    <a:pt x="1513" y="2493"/>
                    <a:pt x="1508" y="2493"/>
                  </a:cubicBezTo>
                  <a:cubicBezTo>
                    <a:pt x="1506" y="2493"/>
                    <a:pt x="1505" y="2496"/>
                    <a:pt x="1505" y="2504"/>
                  </a:cubicBezTo>
                  <a:cubicBezTo>
                    <a:pt x="1518" y="2517"/>
                    <a:pt x="1505" y="2543"/>
                    <a:pt x="1492" y="2569"/>
                  </a:cubicBezTo>
                  <a:cubicBezTo>
                    <a:pt x="1488" y="2576"/>
                    <a:pt x="1485" y="2579"/>
                    <a:pt x="1483" y="2579"/>
                  </a:cubicBezTo>
                  <a:cubicBezTo>
                    <a:pt x="1479" y="2579"/>
                    <a:pt x="1479" y="2561"/>
                    <a:pt x="1479" y="2543"/>
                  </a:cubicBezTo>
                  <a:cubicBezTo>
                    <a:pt x="1479" y="2530"/>
                    <a:pt x="1479" y="2530"/>
                    <a:pt x="1466" y="2504"/>
                  </a:cubicBezTo>
                  <a:cubicBezTo>
                    <a:pt x="1453" y="2504"/>
                    <a:pt x="1440" y="2504"/>
                    <a:pt x="1440" y="2530"/>
                  </a:cubicBezTo>
                  <a:cubicBezTo>
                    <a:pt x="1440" y="2543"/>
                    <a:pt x="1427" y="2549"/>
                    <a:pt x="1414" y="2549"/>
                  </a:cubicBezTo>
                  <a:cubicBezTo>
                    <a:pt x="1401" y="2549"/>
                    <a:pt x="1388" y="2543"/>
                    <a:pt x="1388" y="2530"/>
                  </a:cubicBezTo>
                  <a:cubicBezTo>
                    <a:pt x="1388" y="2530"/>
                    <a:pt x="1375" y="2530"/>
                    <a:pt x="1362" y="2517"/>
                  </a:cubicBezTo>
                  <a:cubicBezTo>
                    <a:pt x="1362" y="2517"/>
                    <a:pt x="1349" y="2543"/>
                    <a:pt x="1336" y="2543"/>
                  </a:cubicBezTo>
                  <a:cubicBezTo>
                    <a:pt x="1336" y="2543"/>
                    <a:pt x="1336" y="2543"/>
                    <a:pt x="1323" y="2569"/>
                  </a:cubicBezTo>
                  <a:cubicBezTo>
                    <a:pt x="1310" y="2569"/>
                    <a:pt x="1310" y="2569"/>
                    <a:pt x="1310" y="2543"/>
                  </a:cubicBezTo>
                  <a:cubicBezTo>
                    <a:pt x="1303" y="2563"/>
                    <a:pt x="1300" y="2577"/>
                    <a:pt x="1298" y="2577"/>
                  </a:cubicBezTo>
                  <a:cubicBezTo>
                    <a:pt x="1297" y="2577"/>
                    <a:pt x="1297" y="2567"/>
                    <a:pt x="1297" y="2543"/>
                  </a:cubicBezTo>
                  <a:cubicBezTo>
                    <a:pt x="1297" y="2517"/>
                    <a:pt x="1297" y="2504"/>
                    <a:pt x="1296" y="2504"/>
                  </a:cubicBezTo>
                  <a:cubicBezTo>
                    <a:pt x="1294" y="2504"/>
                    <a:pt x="1291" y="2517"/>
                    <a:pt x="1284" y="2543"/>
                  </a:cubicBezTo>
                  <a:cubicBezTo>
                    <a:pt x="1279" y="2548"/>
                    <a:pt x="1276" y="2551"/>
                    <a:pt x="1274" y="2551"/>
                  </a:cubicBezTo>
                  <a:cubicBezTo>
                    <a:pt x="1271" y="2551"/>
                    <a:pt x="1271" y="2545"/>
                    <a:pt x="1271" y="2530"/>
                  </a:cubicBezTo>
                  <a:cubicBezTo>
                    <a:pt x="1271" y="2523"/>
                    <a:pt x="1268" y="2520"/>
                    <a:pt x="1265" y="2520"/>
                  </a:cubicBezTo>
                  <a:cubicBezTo>
                    <a:pt x="1261" y="2520"/>
                    <a:pt x="1258" y="2523"/>
                    <a:pt x="1258" y="2530"/>
                  </a:cubicBezTo>
                  <a:cubicBezTo>
                    <a:pt x="1250" y="2561"/>
                    <a:pt x="1238" y="2578"/>
                    <a:pt x="1229" y="2578"/>
                  </a:cubicBezTo>
                  <a:cubicBezTo>
                    <a:pt x="1223" y="2578"/>
                    <a:pt x="1219" y="2571"/>
                    <a:pt x="1219" y="2556"/>
                  </a:cubicBezTo>
                  <a:cubicBezTo>
                    <a:pt x="1219" y="2556"/>
                    <a:pt x="1219" y="2556"/>
                    <a:pt x="1206" y="2569"/>
                  </a:cubicBezTo>
                  <a:cubicBezTo>
                    <a:pt x="1200" y="2594"/>
                    <a:pt x="1193" y="2607"/>
                    <a:pt x="1190" y="2607"/>
                  </a:cubicBezTo>
                  <a:cubicBezTo>
                    <a:pt x="1187" y="2607"/>
                    <a:pt x="1187" y="2594"/>
                    <a:pt x="1193" y="2569"/>
                  </a:cubicBezTo>
                  <a:cubicBezTo>
                    <a:pt x="1193" y="2543"/>
                    <a:pt x="1193" y="2530"/>
                    <a:pt x="1190" y="2530"/>
                  </a:cubicBezTo>
                  <a:cubicBezTo>
                    <a:pt x="1187" y="2530"/>
                    <a:pt x="1180" y="2543"/>
                    <a:pt x="1167" y="2569"/>
                  </a:cubicBezTo>
                  <a:cubicBezTo>
                    <a:pt x="1167" y="2569"/>
                    <a:pt x="1164" y="2572"/>
                    <a:pt x="1161" y="2572"/>
                  </a:cubicBezTo>
                  <a:cubicBezTo>
                    <a:pt x="1158" y="2572"/>
                    <a:pt x="1154" y="2569"/>
                    <a:pt x="1154" y="2556"/>
                  </a:cubicBezTo>
                  <a:cubicBezTo>
                    <a:pt x="1146" y="2539"/>
                    <a:pt x="1127" y="2517"/>
                    <a:pt x="1111" y="2517"/>
                  </a:cubicBezTo>
                  <a:cubicBezTo>
                    <a:pt x="1102" y="2517"/>
                    <a:pt x="1094" y="2524"/>
                    <a:pt x="1090" y="2543"/>
                  </a:cubicBezTo>
                  <a:lnTo>
                    <a:pt x="1077" y="2543"/>
                  </a:lnTo>
                  <a:cubicBezTo>
                    <a:pt x="1069" y="2527"/>
                    <a:pt x="1066" y="2515"/>
                    <a:pt x="1061" y="2515"/>
                  </a:cubicBezTo>
                  <a:cubicBezTo>
                    <a:pt x="1059" y="2515"/>
                    <a:pt x="1056" y="2520"/>
                    <a:pt x="1051" y="2530"/>
                  </a:cubicBezTo>
                  <a:lnTo>
                    <a:pt x="1025" y="2543"/>
                  </a:lnTo>
                  <a:cubicBezTo>
                    <a:pt x="1038" y="2530"/>
                    <a:pt x="1038" y="2504"/>
                    <a:pt x="1025" y="2491"/>
                  </a:cubicBezTo>
                  <a:cubicBezTo>
                    <a:pt x="1025" y="2491"/>
                    <a:pt x="1025" y="2491"/>
                    <a:pt x="1012" y="2517"/>
                  </a:cubicBezTo>
                  <a:cubicBezTo>
                    <a:pt x="1012" y="2532"/>
                    <a:pt x="1012" y="2538"/>
                    <a:pt x="1009" y="2538"/>
                  </a:cubicBezTo>
                  <a:cubicBezTo>
                    <a:pt x="1007" y="2538"/>
                    <a:pt x="1004" y="2535"/>
                    <a:pt x="999" y="2530"/>
                  </a:cubicBezTo>
                  <a:cubicBezTo>
                    <a:pt x="986" y="2530"/>
                    <a:pt x="986" y="2504"/>
                    <a:pt x="999" y="2491"/>
                  </a:cubicBezTo>
                  <a:lnTo>
                    <a:pt x="986" y="2478"/>
                  </a:lnTo>
                  <a:cubicBezTo>
                    <a:pt x="979" y="2506"/>
                    <a:pt x="972" y="2515"/>
                    <a:pt x="969" y="2515"/>
                  </a:cubicBezTo>
                  <a:cubicBezTo>
                    <a:pt x="966" y="2515"/>
                    <a:pt x="967" y="2509"/>
                    <a:pt x="973" y="2504"/>
                  </a:cubicBezTo>
                  <a:cubicBezTo>
                    <a:pt x="973" y="2478"/>
                    <a:pt x="973" y="2478"/>
                    <a:pt x="960" y="2465"/>
                  </a:cubicBezTo>
                  <a:cubicBezTo>
                    <a:pt x="956" y="2473"/>
                    <a:pt x="953" y="2476"/>
                    <a:pt x="951" y="2476"/>
                  </a:cubicBezTo>
                  <a:cubicBezTo>
                    <a:pt x="948" y="2476"/>
                    <a:pt x="951" y="2465"/>
                    <a:pt x="960" y="2465"/>
                  </a:cubicBezTo>
                  <a:cubicBezTo>
                    <a:pt x="960" y="2465"/>
                    <a:pt x="947" y="2465"/>
                    <a:pt x="934" y="2452"/>
                  </a:cubicBezTo>
                  <a:cubicBezTo>
                    <a:pt x="934" y="2452"/>
                    <a:pt x="921" y="2452"/>
                    <a:pt x="921" y="2478"/>
                  </a:cubicBezTo>
                  <a:cubicBezTo>
                    <a:pt x="908" y="2491"/>
                    <a:pt x="908" y="2517"/>
                    <a:pt x="895" y="2517"/>
                  </a:cubicBezTo>
                  <a:cubicBezTo>
                    <a:pt x="891" y="2521"/>
                    <a:pt x="888" y="2522"/>
                    <a:pt x="886" y="2522"/>
                  </a:cubicBezTo>
                  <a:cubicBezTo>
                    <a:pt x="884" y="2522"/>
                    <a:pt x="886" y="2517"/>
                    <a:pt x="895" y="2517"/>
                  </a:cubicBezTo>
                  <a:cubicBezTo>
                    <a:pt x="908" y="2491"/>
                    <a:pt x="921" y="2478"/>
                    <a:pt x="908" y="2465"/>
                  </a:cubicBezTo>
                  <a:cubicBezTo>
                    <a:pt x="895" y="2465"/>
                    <a:pt x="908" y="2439"/>
                    <a:pt x="908" y="2439"/>
                  </a:cubicBezTo>
                  <a:cubicBezTo>
                    <a:pt x="921" y="2419"/>
                    <a:pt x="918" y="2413"/>
                    <a:pt x="910" y="2413"/>
                  </a:cubicBezTo>
                  <a:lnTo>
                    <a:pt x="910" y="2413"/>
                  </a:lnTo>
                  <a:cubicBezTo>
                    <a:pt x="902" y="2413"/>
                    <a:pt x="889" y="2419"/>
                    <a:pt x="882" y="2426"/>
                  </a:cubicBezTo>
                  <a:cubicBezTo>
                    <a:pt x="866" y="2442"/>
                    <a:pt x="854" y="2449"/>
                    <a:pt x="848" y="2449"/>
                  </a:cubicBezTo>
                  <a:cubicBezTo>
                    <a:pt x="839" y="2449"/>
                    <a:pt x="841" y="2435"/>
                    <a:pt x="856" y="2413"/>
                  </a:cubicBezTo>
                  <a:cubicBezTo>
                    <a:pt x="864" y="2402"/>
                    <a:pt x="866" y="2397"/>
                    <a:pt x="864" y="2397"/>
                  </a:cubicBezTo>
                  <a:lnTo>
                    <a:pt x="864" y="2397"/>
                  </a:lnTo>
                  <a:cubicBezTo>
                    <a:pt x="860" y="2397"/>
                    <a:pt x="832" y="2428"/>
                    <a:pt x="804" y="2465"/>
                  </a:cubicBezTo>
                  <a:lnTo>
                    <a:pt x="765" y="2517"/>
                  </a:lnTo>
                  <a:lnTo>
                    <a:pt x="791" y="2452"/>
                  </a:lnTo>
                  <a:cubicBezTo>
                    <a:pt x="824" y="2402"/>
                    <a:pt x="836" y="2384"/>
                    <a:pt x="827" y="2384"/>
                  </a:cubicBezTo>
                  <a:cubicBezTo>
                    <a:pt x="822" y="2384"/>
                    <a:pt x="810" y="2390"/>
                    <a:pt x="791" y="2400"/>
                  </a:cubicBezTo>
                  <a:cubicBezTo>
                    <a:pt x="781" y="2405"/>
                    <a:pt x="774" y="2408"/>
                    <a:pt x="772" y="2408"/>
                  </a:cubicBezTo>
                  <a:cubicBezTo>
                    <a:pt x="768" y="2408"/>
                    <a:pt x="771" y="2402"/>
                    <a:pt x="778" y="2387"/>
                  </a:cubicBezTo>
                  <a:cubicBezTo>
                    <a:pt x="791" y="2374"/>
                    <a:pt x="778" y="2361"/>
                    <a:pt x="765" y="2348"/>
                  </a:cubicBezTo>
                  <a:cubicBezTo>
                    <a:pt x="752" y="2342"/>
                    <a:pt x="746" y="2338"/>
                    <a:pt x="741" y="2338"/>
                  </a:cubicBezTo>
                  <a:cubicBezTo>
                    <a:pt x="736" y="2338"/>
                    <a:pt x="733" y="2342"/>
                    <a:pt x="726" y="2348"/>
                  </a:cubicBezTo>
                  <a:lnTo>
                    <a:pt x="713" y="2335"/>
                  </a:lnTo>
                  <a:cubicBezTo>
                    <a:pt x="724" y="2319"/>
                    <a:pt x="724" y="2312"/>
                    <a:pt x="719" y="2312"/>
                  </a:cubicBezTo>
                  <a:cubicBezTo>
                    <a:pt x="711" y="2312"/>
                    <a:pt x="695" y="2325"/>
                    <a:pt x="688" y="2348"/>
                  </a:cubicBezTo>
                  <a:cubicBezTo>
                    <a:pt x="688" y="2348"/>
                    <a:pt x="675" y="2348"/>
                    <a:pt x="675" y="2335"/>
                  </a:cubicBezTo>
                  <a:lnTo>
                    <a:pt x="688" y="2322"/>
                  </a:lnTo>
                  <a:cubicBezTo>
                    <a:pt x="701" y="2296"/>
                    <a:pt x="688" y="2283"/>
                    <a:pt x="636" y="2244"/>
                  </a:cubicBezTo>
                  <a:cubicBezTo>
                    <a:pt x="604" y="2213"/>
                    <a:pt x="592" y="2196"/>
                    <a:pt x="578" y="2196"/>
                  </a:cubicBezTo>
                  <a:cubicBezTo>
                    <a:pt x="570" y="2196"/>
                    <a:pt x="560" y="2203"/>
                    <a:pt x="545" y="2218"/>
                  </a:cubicBezTo>
                  <a:cubicBezTo>
                    <a:pt x="530" y="2228"/>
                    <a:pt x="521" y="2232"/>
                    <a:pt x="517" y="2232"/>
                  </a:cubicBezTo>
                  <a:cubicBezTo>
                    <a:pt x="510" y="2232"/>
                    <a:pt x="516" y="2221"/>
                    <a:pt x="532" y="2205"/>
                  </a:cubicBezTo>
                  <a:cubicBezTo>
                    <a:pt x="551" y="2186"/>
                    <a:pt x="563" y="2174"/>
                    <a:pt x="558" y="2174"/>
                  </a:cubicBezTo>
                  <a:cubicBezTo>
                    <a:pt x="556" y="2174"/>
                    <a:pt x="552" y="2176"/>
                    <a:pt x="545" y="2179"/>
                  </a:cubicBezTo>
                  <a:cubicBezTo>
                    <a:pt x="545" y="2179"/>
                    <a:pt x="532" y="2166"/>
                    <a:pt x="545" y="2140"/>
                  </a:cubicBezTo>
                  <a:cubicBezTo>
                    <a:pt x="561" y="2116"/>
                    <a:pt x="557" y="2107"/>
                    <a:pt x="548" y="2107"/>
                  </a:cubicBezTo>
                  <a:cubicBezTo>
                    <a:pt x="543" y="2107"/>
                    <a:pt x="537" y="2110"/>
                    <a:pt x="532" y="2115"/>
                  </a:cubicBezTo>
                  <a:cubicBezTo>
                    <a:pt x="541" y="2096"/>
                    <a:pt x="551" y="2084"/>
                    <a:pt x="545" y="2084"/>
                  </a:cubicBezTo>
                  <a:cubicBezTo>
                    <a:pt x="543" y="2084"/>
                    <a:pt x="539" y="2085"/>
                    <a:pt x="532" y="2089"/>
                  </a:cubicBezTo>
                  <a:cubicBezTo>
                    <a:pt x="519" y="2089"/>
                    <a:pt x="467" y="2063"/>
                    <a:pt x="506" y="2037"/>
                  </a:cubicBezTo>
                  <a:cubicBezTo>
                    <a:pt x="506" y="2037"/>
                    <a:pt x="506" y="2037"/>
                    <a:pt x="493" y="2024"/>
                  </a:cubicBezTo>
                  <a:cubicBezTo>
                    <a:pt x="489" y="2028"/>
                    <a:pt x="485" y="2029"/>
                    <a:pt x="482" y="2029"/>
                  </a:cubicBezTo>
                  <a:cubicBezTo>
                    <a:pt x="472" y="2029"/>
                    <a:pt x="463" y="2020"/>
                    <a:pt x="454" y="2011"/>
                  </a:cubicBezTo>
                  <a:cubicBezTo>
                    <a:pt x="454" y="1998"/>
                    <a:pt x="441" y="1985"/>
                    <a:pt x="467" y="1972"/>
                  </a:cubicBezTo>
                  <a:cubicBezTo>
                    <a:pt x="493" y="1972"/>
                    <a:pt x="493" y="1959"/>
                    <a:pt x="454" y="1959"/>
                  </a:cubicBezTo>
                  <a:cubicBezTo>
                    <a:pt x="454" y="1959"/>
                    <a:pt x="437" y="1965"/>
                    <a:pt x="421" y="1965"/>
                  </a:cubicBezTo>
                  <a:cubicBezTo>
                    <a:pt x="414" y="1965"/>
                    <a:pt x="407" y="1963"/>
                    <a:pt x="402" y="1959"/>
                  </a:cubicBezTo>
                  <a:cubicBezTo>
                    <a:pt x="389" y="1972"/>
                    <a:pt x="363" y="1972"/>
                    <a:pt x="363" y="1972"/>
                  </a:cubicBezTo>
                  <a:lnTo>
                    <a:pt x="376" y="1959"/>
                  </a:lnTo>
                  <a:cubicBezTo>
                    <a:pt x="402" y="1946"/>
                    <a:pt x="428" y="1933"/>
                    <a:pt x="428" y="1933"/>
                  </a:cubicBezTo>
                  <a:cubicBezTo>
                    <a:pt x="422" y="1926"/>
                    <a:pt x="418" y="1923"/>
                    <a:pt x="414" y="1923"/>
                  </a:cubicBezTo>
                  <a:cubicBezTo>
                    <a:pt x="409" y="1923"/>
                    <a:pt x="402" y="1926"/>
                    <a:pt x="389" y="1933"/>
                  </a:cubicBezTo>
                  <a:cubicBezTo>
                    <a:pt x="415" y="1907"/>
                    <a:pt x="415" y="1907"/>
                    <a:pt x="402" y="1894"/>
                  </a:cubicBezTo>
                  <a:cubicBezTo>
                    <a:pt x="402" y="1868"/>
                    <a:pt x="389" y="1855"/>
                    <a:pt x="363" y="1855"/>
                  </a:cubicBezTo>
                  <a:cubicBezTo>
                    <a:pt x="402" y="1829"/>
                    <a:pt x="389" y="1790"/>
                    <a:pt x="350" y="1790"/>
                  </a:cubicBezTo>
                  <a:cubicBezTo>
                    <a:pt x="343" y="1794"/>
                    <a:pt x="337" y="1796"/>
                    <a:pt x="334" y="1796"/>
                  </a:cubicBezTo>
                  <a:cubicBezTo>
                    <a:pt x="325" y="1796"/>
                    <a:pt x="328" y="1786"/>
                    <a:pt x="337" y="1777"/>
                  </a:cubicBezTo>
                  <a:cubicBezTo>
                    <a:pt x="363" y="1764"/>
                    <a:pt x="363" y="1764"/>
                    <a:pt x="337" y="1764"/>
                  </a:cubicBezTo>
                  <a:cubicBezTo>
                    <a:pt x="311" y="1764"/>
                    <a:pt x="337" y="1751"/>
                    <a:pt x="350" y="1738"/>
                  </a:cubicBezTo>
                  <a:cubicBezTo>
                    <a:pt x="389" y="1712"/>
                    <a:pt x="389" y="1700"/>
                    <a:pt x="363" y="1700"/>
                  </a:cubicBezTo>
                  <a:cubicBezTo>
                    <a:pt x="337" y="1700"/>
                    <a:pt x="337" y="1674"/>
                    <a:pt x="337" y="1674"/>
                  </a:cubicBezTo>
                  <a:cubicBezTo>
                    <a:pt x="319" y="1664"/>
                    <a:pt x="314" y="1655"/>
                    <a:pt x="303" y="1655"/>
                  </a:cubicBezTo>
                  <a:cubicBezTo>
                    <a:pt x="298" y="1655"/>
                    <a:pt x="293" y="1657"/>
                    <a:pt x="285" y="1661"/>
                  </a:cubicBezTo>
                  <a:cubicBezTo>
                    <a:pt x="277" y="1665"/>
                    <a:pt x="268" y="1666"/>
                    <a:pt x="260" y="1666"/>
                  </a:cubicBezTo>
                  <a:cubicBezTo>
                    <a:pt x="258" y="1666"/>
                    <a:pt x="255" y="1666"/>
                    <a:pt x="253" y="1666"/>
                  </a:cubicBezTo>
                  <a:lnTo>
                    <a:pt x="253" y="1666"/>
                  </a:lnTo>
                  <a:cubicBezTo>
                    <a:pt x="262" y="1665"/>
                    <a:pt x="268" y="1656"/>
                    <a:pt x="285" y="1648"/>
                  </a:cubicBezTo>
                  <a:cubicBezTo>
                    <a:pt x="311" y="1635"/>
                    <a:pt x="298" y="1622"/>
                    <a:pt x="298" y="1609"/>
                  </a:cubicBezTo>
                  <a:cubicBezTo>
                    <a:pt x="298" y="1596"/>
                    <a:pt x="298" y="1583"/>
                    <a:pt x="298" y="1583"/>
                  </a:cubicBezTo>
                  <a:cubicBezTo>
                    <a:pt x="324" y="1544"/>
                    <a:pt x="324" y="1544"/>
                    <a:pt x="298" y="1544"/>
                  </a:cubicBezTo>
                  <a:lnTo>
                    <a:pt x="273" y="1544"/>
                  </a:lnTo>
                  <a:cubicBezTo>
                    <a:pt x="324" y="1531"/>
                    <a:pt x="311" y="1440"/>
                    <a:pt x="273" y="1440"/>
                  </a:cubicBezTo>
                  <a:lnTo>
                    <a:pt x="298" y="1440"/>
                  </a:lnTo>
                  <a:cubicBezTo>
                    <a:pt x="311" y="1440"/>
                    <a:pt x="311" y="1427"/>
                    <a:pt x="311" y="1414"/>
                  </a:cubicBezTo>
                  <a:cubicBezTo>
                    <a:pt x="311" y="1401"/>
                    <a:pt x="298" y="1375"/>
                    <a:pt x="298" y="1349"/>
                  </a:cubicBezTo>
                  <a:cubicBezTo>
                    <a:pt x="298" y="1310"/>
                    <a:pt x="311" y="1284"/>
                    <a:pt x="285" y="1284"/>
                  </a:cubicBezTo>
                  <a:cubicBezTo>
                    <a:pt x="285" y="1278"/>
                    <a:pt x="285" y="1275"/>
                    <a:pt x="289" y="1275"/>
                  </a:cubicBezTo>
                  <a:cubicBezTo>
                    <a:pt x="292" y="1275"/>
                    <a:pt x="298" y="1278"/>
                    <a:pt x="311" y="1284"/>
                  </a:cubicBezTo>
                  <a:cubicBezTo>
                    <a:pt x="324" y="1284"/>
                    <a:pt x="324" y="1284"/>
                    <a:pt x="324" y="1271"/>
                  </a:cubicBezTo>
                  <a:cubicBezTo>
                    <a:pt x="337" y="1271"/>
                    <a:pt x="311" y="1259"/>
                    <a:pt x="285" y="1259"/>
                  </a:cubicBezTo>
                  <a:cubicBezTo>
                    <a:pt x="260" y="1259"/>
                    <a:pt x="260" y="1246"/>
                    <a:pt x="285" y="1233"/>
                  </a:cubicBezTo>
                  <a:cubicBezTo>
                    <a:pt x="311" y="1220"/>
                    <a:pt x="324" y="1194"/>
                    <a:pt x="298" y="1168"/>
                  </a:cubicBezTo>
                  <a:cubicBezTo>
                    <a:pt x="311" y="1155"/>
                    <a:pt x="311" y="1155"/>
                    <a:pt x="337" y="1155"/>
                  </a:cubicBezTo>
                  <a:cubicBezTo>
                    <a:pt x="350" y="1155"/>
                    <a:pt x="389" y="1142"/>
                    <a:pt x="337" y="1116"/>
                  </a:cubicBezTo>
                  <a:lnTo>
                    <a:pt x="363" y="1116"/>
                  </a:lnTo>
                  <a:cubicBezTo>
                    <a:pt x="376" y="1116"/>
                    <a:pt x="389" y="1119"/>
                    <a:pt x="394" y="1119"/>
                  </a:cubicBezTo>
                  <a:cubicBezTo>
                    <a:pt x="399" y="1119"/>
                    <a:pt x="396" y="1116"/>
                    <a:pt x="376" y="1103"/>
                  </a:cubicBezTo>
                  <a:cubicBezTo>
                    <a:pt x="350" y="1077"/>
                    <a:pt x="363" y="1051"/>
                    <a:pt x="389" y="1051"/>
                  </a:cubicBezTo>
                  <a:cubicBezTo>
                    <a:pt x="402" y="1038"/>
                    <a:pt x="402" y="1038"/>
                    <a:pt x="376" y="1025"/>
                  </a:cubicBezTo>
                  <a:cubicBezTo>
                    <a:pt x="350" y="1012"/>
                    <a:pt x="337" y="1012"/>
                    <a:pt x="350" y="1012"/>
                  </a:cubicBezTo>
                  <a:cubicBezTo>
                    <a:pt x="372" y="1017"/>
                    <a:pt x="384" y="1021"/>
                    <a:pt x="389" y="1021"/>
                  </a:cubicBezTo>
                  <a:cubicBezTo>
                    <a:pt x="396" y="1021"/>
                    <a:pt x="386" y="1014"/>
                    <a:pt x="363" y="999"/>
                  </a:cubicBezTo>
                  <a:cubicBezTo>
                    <a:pt x="337" y="986"/>
                    <a:pt x="350" y="986"/>
                    <a:pt x="363" y="986"/>
                  </a:cubicBezTo>
                  <a:cubicBezTo>
                    <a:pt x="372" y="990"/>
                    <a:pt x="378" y="992"/>
                    <a:pt x="382" y="992"/>
                  </a:cubicBezTo>
                  <a:cubicBezTo>
                    <a:pt x="389" y="992"/>
                    <a:pt x="389" y="986"/>
                    <a:pt x="389" y="986"/>
                  </a:cubicBezTo>
                  <a:cubicBezTo>
                    <a:pt x="402" y="973"/>
                    <a:pt x="402" y="934"/>
                    <a:pt x="415" y="895"/>
                  </a:cubicBezTo>
                  <a:cubicBezTo>
                    <a:pt x="454" y="830"/>
                    <a:pt x="467" y="818"/>
                    <a:pt x="441" y="805"/>
                  </a:cubicBezTo>
                  <a:cubicBezTo>
                    <a:pt x="434" y="789"/>
                    <a:pt x="430" y="783"/>
                    <a:pt x="434" y="783"/>
                  </a:cubicBezTo>
                  <a:cubicBezTo>
                    <a:pt x="437" y="783"/>
                    <a:pt x="443" y="786"/>
                    <a:pt x="454" y="792"/>
                  </a:cubicBezTo>
                  <a:cubicBezTo>
                    <a:pt x="480" y="792"/>
                    <a:pt x="480" y="792"/>
                    <a:pt x="493" y="779"/>
                  </a:cubicBezTo>
                  <a:cubicBezTo>
                    <a:pt x="493" y="779"/>
                    <a:pt x="493" y="773"/>
                    <a:pt x="501" y="773"/>
                  </a:cubicBezTo>
                  <a:cubicBezTo>
                    <a:pt x="505" y="773"/>
                    <a:pt x="510" y="774"/>
                    <a:pt x="519" y="779"/>
                  </a:cubicBezTo>
                  <a:cubicBezTo>
                    <a:pt x="506" y="766"/>
                    <a:pt x="506" y="766"/>
                    <a:pt x="506" y="753"/>
                  </a:cubicBezTo>
                  <a:lnTo>
                    <a:pt x="506" y="753"/>
                  </a:lnTo>
                  <a:cubicBezTo>
                    <a:pt x="517" y="758"/>
                    <a:pt x="523" y="761"/>
                    <a:pt x="526" y="761"/>
                  </a:cubicBezTo>
                  <a:cubicBezTo>
                    <a:pt x="530" y="761"/>
                    <a:pt x="527" y="755"/>
                    <a:pt x="519" y="740"/>
                  </a:cubicBezTo>
                  <a:lnTo>
                    <a:pt x="519" y="740"/>
                  </a:lnTo>
                  <a:cubicBezTo>
                    <a:pt x="528" y="744"/>
                    <a:pt x="536" y="745"/>
                    <a:pt x="543" y="745"/>
                  </a:cubicBezTo>
                  <a:cubicBezTo>
                    <a:pt x="558" y="745"/>
                    <a:pt x="566" y="740"/>
                    <a:pt x="558" y="740"/>
                  </a:cubicBezTo>
                  <a:cubicBezTo>
                    <a:pt x="532" y="727"/>
                    <a:pt x="545" y="714"/>
                    <a:pt x="532" y="688"/>
                  </a:cubicBezTo>
                  <a:cubicBezTo>
                    <a:pt x="538" y="681"/>
                    <a:pt x="542" y="678"/>
                    <a:pt x="545" y="678"/>
                  </a:cubicBezTo>
                  <a:cubicBezTo>
                    <a:pt x="548" y="678"/>
                    <a:pt x="551" y="681"/>
                    <a:pt x="558" y="688"/>
                  </a:cubicBezTo>
                  <a:cubicBezTo>
                    <a:pt x="561" y="689"/>
                    <a:pt x="563" y="690"/>
                    <a:pt x="566" y="690"/>
                  </a:cubicBezTo>
                  <a:cubicBezTo>
                    <a:pt x="586" y="690"/>
                    <a:pt x="595" y="647"/>
                    <a:pt x="584" y="636"/>
                  </a:cubicBezTo>
                  <a:cubicBezTo>
                    <a:pt x="576" y="621"/>
                    <a:pt x="573" y="614"/>
                    <a:pt x="577" y="614"/>
                  </a:cubicBezTo>
                  <a:cubicBezTo>
                    <a:pt x="580" y="614"/>
                    <a:pt x="586" y="618"/>
                    <a:pt x="597" y="623"/>
                  </a:cubicBezTo>
                  <a:cubicBezTo>
                    <a:pt x="610" y="636"/>
                    <a:pt x="610" y="636"/>
                    <a:pt x="623" y="636"/>
                  </a:cubicBezTo>
                  <a:cubicBezTo>
                    <a:pt x="617" y="625"/>
                    <a:pt x="616" y="621"/>
                    <a:pt x="619" y="621"/>
                  </a:cubicBezTo>
                  <a:cubicBezTo>
                    <a:pt x="623" y="621"/>
                    <a:pt x="634" y="628"/>
                    <a:pt x="649" y="636"/>
                  </a:cubicBezTo>
                  <a:cubicBezTo>
                    <a:pt x="649" y="651"/>
                    <a:pt x="653" y="657"/>
                    <a:pt x="659" y="657"/>
                  </a:cubicBezTo>
                  <a:cubicBezTo>
                    <a:pt x="664" y="657"/>
                    <a:pt x="669" y="654"/>
                    <a:pt x="675" y="649"/>
                  </a:cubicBezTo>
                  <a:cubicBezTo>
                    <a:pt x="662" y="623"/>
                    <a:pt x="688" y="610"/>
                    <a:pt x="713" y="584"/>
                  </a:cubicBezTo>
                  <a:cubicBezTo>
                    <a:pt x="739" y="558"/>
                    <a:pt x="726" y="545"/>
                    <a:pt x="713" y="493"/>
                  </a:cubicBezTo>
                  <a:lnTo>
                    <a:pt x="701" y="454"/>
                  </a:lnTo>
                  <a:lnTo>
                    <a:pt x="726" y="480"/>
                  </a:lnTo>
                  <a:cubicBezTo>
                    <a:pt x="739" y="506"/>
                    <a:pt x="778" y="532"/>
                    <a:pt x="778" y="532"/>
                  </a:cubicBezTo>
                  <a:cubicBezTo>
                    <a:pt x="778" y="532"/>
                    <a:pt x="765" y="519"/>
                    <a:pt x="752" y="493"/>
                  </a:cubicBezTo>
                  <a:cubicBezTo>
                    <a:pt x="743" y="484"/>
                    <a:pt x="741" y="475"/>
                    <a:pt x="754" y="475"/>
                  </a:cubicBezTo>
                  <a:cubicBezTo>
                    <a:pt x="759" y="475"/>
                    <a:pt x="767" y="476"/>
                    <a:pt x="778" y="480"/>
                  </a:cubicBezTo>
                  <a:cubicBezTo>
                    <a:pt x="786" y="484"/>
                    <a:pt x="791" y="486"/>
                    <a:pt x="795" y="486"/>
                  </a:cubicBezTo>
                  <a:cubicBezTo>
                    <a:pt x="804" y="486"/>
                    <a:pt x="804" y="476"/>
                    <a:pt x="804" y="467"/>
                  </a:cubicBezTo>
                  <a:cubicBezTo>
                    <a:pt x="804" y="461"/>
                    <a:pt x="808" y="458"/>
                    <a:pt x="812" y="458"/>
                  </a:cubicBezTo>
                  <a:cubicBezTo>
                    <a:pt x="817" y="458"/>
                    <a:pt x="824" y="461"/>
                    <a:pt x="830" y="467"/>
                  </a:cubicBezTo>
                  <a:cubicBezTo>
                    <a:pt x="843" y="467"/>
                    <a:pt x="843" y="467"/>
                    <a:pt x="830" y="441"/>
                  </a:cubicBezTo>
                  <a:cubicBezTo>
                    <a:pt x="823" y="434"/>
                    <a:pt x="824" y="426"/>
                    <a:pt x="829" y="426"/>
                  </a:cubicBezTo>
                  <a:cubicBezTo>
                    <a:pt x="832" y="426"/>
                    <a:pt x="838" y="430"/>
                    <a:pt x="843" y="441"/>
                  </a:cubicBezTo>
                  <a:cubicBezTo>
                    <a:pt x="861" y="459"/>
                    <a:pt x="873" y="466"/>
                    <a:pt x="880" y="466"/>
                  </a:cubicBezTo>
                  <a:cubicBezTo>
                    <a:pt x="889" y="466"/>
                    <a:pt x="889" y="456"/>
                    <a:pt x="882" y="441"/>
                  </a:cubicBezTo>
                  <a:cubicBezTo>
                    <a:pt x="869" y="415"/>
                    <a:pt x="882" y="415"/>
                    <a:pt x="895" y="415"/>
                  </a:cubicBezTo>
                  <a:cubicBezTo>
                    <a:pt x="895" y="415"/>
                    <a:pt x="908" y="402"/>
                    <a:pt x="908" y="377"/>
                  </a:cubicBezTo>
                  <a:lnTo>
                    <a:pt x="921" y="377"/>
                  </a:lnTo>
                  <a:cubicBezTo>
                    <a:pt x="934" y="377"/>
                    <a:pt x="934" y="402"/>
                    <a:pt x="921" y="402"/>
                  </a:cubicBezTo>
                  <a:lnTo>
                    <a:pt x="934" y="415"/>
                  </a:lnTo>
                  <a:cubicBezTo>
                    <a:pt x="960" y="415"/>
                    <a:pt x="960" y="402"/>
                    <a:pt x="960" y="377"/>
                  </a:cubicBezTo>
                  <a:cubicBezTo>
                    <a:pt x="953" y="357"/>
                    <a:pt x="950" y="347"/>
                    <a:pt x="952" y="347"/>
                  </a:cubicBezTo>
                  <a:lnTo>
                    <a:pt x="952" y="347"/>
                  </a:lnTo>
                  <a:cubicBezTo>
                    <a:pt x="953" y="347"/>
                    <a:pt x="960" y="357"/>
                    <a:pt x="973" y="377"/>
                  </a:cubicBezTo>
                  <a:cubicBezTo>
                    <a:pt x="973" y="393"/>
                    <a:pt x="983" y="404"/>
                    <a:pt x="990" y="404"/>
                  </a:cubicBezTo>
                  <a:cubicBezTo>
                    <a:pt x="995" y="404"/>
                    <a:pt x="999" y="399"/>
                    <a:pt x="999" y="389"/>
                  </a:cubicBezTo>
                  <a:cubicBezTo>
                    <a:pt x="993" y="372"/>
                    <a:pt x="992" y="365"/>
                    <a:pt x="995" y="365"/>
                  </a:cubicBezTo>
                  <a:lnTo>
                    <a:pt x="995" y="365"/>
                  </a:lnTo>
                  <a:cubicBezTo>
                    <a:pt x="998" y="365"/>
                    <a:pt x="1005" y="375"/>
                    <a:pt x="1012" y="389"/>
                  </a:cubicBezTo>
                  <a:cubicBezTo>
                    <a:pt x="1018" y="414"/>
                    <a:pt x="1018" y="427"/>
                    <a:pt x="1020" y="427"/>
                  </a:cubicBezTo>
                  <a:cubicBezTo>
                    <a:pt x="1021" y="427"/>
                    <a:pt x="1024" y="411"/>
                    <a:pt x="1038" y="377"/>
                  </a:cubicBezTo>
                  <a:cubicBezTo>
                    <a:pt x="1051" y="377"/>
                    <a:pt x="1077" y="338"/>
                    <a:pt x="1103" y="338"/>
                  </a:cubicBezTo>
                  <a:cubicBezTo>
                    <a:pt x="1113" y="332"/>
                    <a:pt x="1124" y="329"/>
                    <a:pt x="1134" y="329"/>
                  </a:cubicBezTo>
                  <a:cubicBezTo>
                    <a:pt x="1145" y="329"/>
                    <a:pt x="1155" y="333"/>
                    <a:pt x="1162" y="343"/>
                  </a:cubicBezTo>
                  <a:lnTo>
                    <a:pt x="1162" y="343"/>
                  </a:lnTo>
                  <a:cubicBezTo>
                    <a:pt x="1161" y="324"/>
                    <a:pt x="1173" y="322"/>
                    <a:pt x="1193" y="312"/>
                  </a:cubicBezTo>
                  <a:cubicBezTo>
                    <a:pt x="1201" y="319"/>
                    <a:pt x="1207" y="322"/>
                    <a:pt x="1213" y="322"/>
                  </a:cubicBezTo>
                  <a:cubicBezTo>
                    <a:pt x="1226" y="322"/>
                    <a:pt x="1232" y="304"/>
                    <a:pt x="1232" y="286"/>
                  </a:cubicBezTo>
                  <a:lnTo>
                    <a:pt x="1219" y="286"/>
                  </a:lnTo>
                  <a:cubicBezTo>
                    <a:pt x="1212" y="255"/>
                    <a:pt x="1213" y="243"/>
                    <a:pt x="1221" y="243"/>
                  </a:cubicBezTo>
                  <a:cubicBezTo>
                    <a:pt x="1226" y="243"/>
                    <a:pt x="1235" y="249"/>
                    <a:pt x="1245" y="260"/>
                  </a:cubicBezTo>
                  <a:cubicBezTo>
                    <a:pt x="1245" y="260"/>
                    <a:pt x="1258" y="286"/>
                    <a:pt x="1258" y="312"/>
                  </a:cubicBezTo>
                  <a:cubicBezTo>
                    <a:pt x="1258" y="325"/>
                    <a:pt x="1271" y="351"/>
                    <a:pt x="1284" y="351"/>
                  </a:cubicBezTo>
                  <a:cubicBezTo>
                    <a:pt x="1284" y="351"/>
                    <a:pt x="1297" y="351"/>
                    <a:pt x="1284" y="325"/>
                  </a:cubicBezTo>
                  <a:cubicBezTo>
                    <a:pt x="1284" y="299"/>
                    <a:pt x="1284" y="299"/>
                    <a:pt x="1284" y="299"/>
                  </a:cubicBezTo>
                  <a:cubicBezTo>
                    <a:pt x="1297" y="299"/>
                    <a:pt x="1310" y="299"/>
                    <a:pt x="1310" y="273"/>
                  </a:cubicBezTo>
                  <a:cubicBezTo>
                    <a:pt x="1310" y="247"/>
                    <a:pt x="1323" y="247"/>
                    <a:pt x="1323" y="247"/>
                  </a:cubicBezTo>
                  <a:cubicBezTo>
                    <a:pt x="1336" y="273"/>
                    <a:pt x="1349" y="273"/>
                    <a:pt x="1349" y="273"/>
                  </a:cubicBezTo>
                  <a:lnTo>
                    <a:pt x="1362" y="299"/>
                  </a:lnTo>
                  <a:cubicBezTo>
                    <a:pt x="1362" y="325"/>
                    <a:pt x="1362" y="338"/>
                    <a:pt x="1362" y="338"/>
                  </a:cubicBezTo>
                  <a:cubicBezTo>
                    <a:pt x="1375" y="338"/>
                    <a:pt x="1375" y="325"/>
                    <a:pt x="1375" y="325"/>
                  </a:cubicBezTo>
                  <a:cubicBezTo>
                    <a:pt x="1375" y="305"/>
                    <a:pt x="1424" y="299"/>
                    <a:pt x="1476" y="299"/>
                  </a:cubicBezTo>
                  <a:cubicBezTo>
                    <a:pt x="1527" y="299"/>
                    <a:pt x="1583" y="305"/>
                    <a:pt x="1595" y="312"/>
                  </a:cubicBezTo>
                  <a:cubicBezTo>
                    <a:pt x="1603" y="327"/>
                    <a:pt x="1615" y="333"/>
                    <a:pt x="1624" y="333"/>
                  </a:cubicBezTo>
                  <a:cubicBezTo>
                    <a:pt x="1630" y="333"/>
                    <a:pt x="1634" y="330"/>
                    <a:pt x="1634" y="325"/>
                  </a:cubicBezTo>
                  <a:cubicBezTo>
                    <a:pt x="1634" y="312"/>
                    <a:pt x="1644" y="305"/>
                    <a:pt x="1660" y="305"/>
                  </a:cubicBezTo>
                  <a:cubicBezTo>
                    <a:pt x="1677" y="305"/>
                    <a:pt x="1699" y="312"/>
                    <a:pt x="1725" y="325"/>
                  </a:cubicBezTo>
                  <a:cubicBezTo>
                    <a:pt x="1763" y="332"/>
                    <a:pt x="1791" y="340"/>
                    <a:pt x="1809" y="340"/>
                  </a:cubicBezTo>
                  <a:cubicBezTo>
                    <a:pt x="1822" y="340"/>
                    <a:pt x="1829" y="336"/>
                    <a:pt x="1829" y="325"/>
                  </a:cubicBezTo>
                  <a:lnTo>
                    <a:pt x="1855" y="338"/>
                  </a:lnTo>
                  <a:cubicBezTo>
                    <a:pt x="1859" y="342"/>
                    <a:pt x="1865" y="343"/>
                    <a:pt x="1871" y="343"/>
                  </a:cubicBezTo>
                  <a:cubicBezTo>
                    <a:pt x="1884" y="343"/>
                    <a:pt x="1898" y="338"/>
                    <a:pt x="1907" y="338"/>
                  </a:cubicBezTo>
                  <a:cubicBezTo>
                    <a:pt x="1913" y="331"/>
                    <a:pt x="1920" y="328"/>
                    <a:pt x="1923" y="328"/>
                  </a:cubicBezTo>
                  <a:cubicBezTo>
                    <a:pt x="1926" y="328"/>
                    <a:pt x="1926" y="331"/>
                    <a:pt x="1920" y="338"/>
                  </a:cubicBezTo>
                  <a:cubicBezTo>
                    <a:pt x="1907" y="364"/>
                    <a:pt x="1894" y="377"/>
                    <a:pt x="1907" y="389"/>
                  </a:cubicBezTo>
                  <a:cubicBezTo>
                    <a:pt x="1920" y="389"/>
                    <a:pt x="1933" y="377"/>
                    <a:pt x="1933" y="351"/>
                  </a:cubicBezTo>
                  <a:cubicBezTo>
                    <a:pt x="1946" y="338"/>
                    <a:pt x="1959" y="338"/>
                    <a:pt x="1959" y="338"/>
                  </a:cubicBezTo>
                  <a:cubicBezTo>
                    <a:pt x="1959" y="338"/>
                    <a:pt x="1959" y="338"/>
                    <a:pt x="1959" y="364"/>
                  </a:cubicBezTo>
                  <a:cubicBezTo>
                    <a:pt x="1946" y="377"/>
                    <a:pt x="1933" y="402"/>
                    <a:pt x="1933" y="402"/>
                  </a:cubicBezTo>
                  <a:lnTo>
                    <a:pt x="1946" y="402"/>
                  </a:lnTo>
                  <a:cubicBezTo>
                    <a:pt x="1946" y="389"/>
                    <a:pt x="1959" y="389"/>
                    <a:pt x="1959" y="389"/>
                  </a:cubicBezTo>
                  <a:cubicBezTo>
                    <a:pt x="1972" y="389"/>
                    <a:pt x="1972" y="389"/>
                    <a:pt x="1946" y="428"/>
                  </a:cubicBezTo>
                  <a:cubicBezTo>
                    <a:pt x="1932" y="456"/>
                    <a:pt x="1929" y="469"/>
                    <a:pt x="1934" y="469"/>
                  </a:cubicBezTo>
                  <a:cubicBezTo>
                    <a:pt x="1937" y="469"/>
                    <a:pt x="1947" y="459"/>
                    <a:pt x="1959" y="441"/>
                  </a:cubicBezTo>
                  <a:lnTo>
                    <a:pt x="1985" y="428"/>
                  </a:lnTo>
                  <a:lnTo>
                    <a:pt x="1985" y="428"/>
                  </a:lnTo>
                  <a:cubicBezTo>
                    <a:pt x="1980" y="448"/>
                    <a:pt x="1982" y="455"/>
                    <a:pt x="1988" y="455"/>
                  </a:cubicBezTo>
                  <a:cubicBezTo>
                    <a:pt x="1997" y="455"/>
                    <a:pt x="2015" y="436"/>
                    <a:pt x="2024" y="428"/>
                  </a:cubicBezTo>
                  <a:lnTo>
                    <a:pt x="2024" y="428"/>
                  </a:lnTo>
                  <a:cubicBezTo>
                    <a:pt x="2017" y="456"/>
                    <a:pt x="2013" y="469"/>
                    <a:pt x="2018" y="469"/>
                  </a:cubicBezTo>
                  <a:cubicBezTo>
                    <a:pt x="2022" y="469"/>
                    <a:pt x="2031" y="459"/>
                    <a:pt x="2049" y="441"/>
                  </a:cubicBezTo>
                  <a:cubicBezTo>
                    <a:pt x="2055" y="436"/>
                    <a:pt x="2058" y="433"/>
                    <a:pt x="2060" y="433"/>
                  </a:cubicBezTo>
                  <a:cubicBezTo>
                    <a:pt x="2062" y="433"/>
                    <a:pt x="2062" y="439"/>
                    <a:pt x="2062" y="454"/>
                  </a:cubicBezTo>
                  <a:cubicBezTo>
                    <a:pt x="2062" y="480"/>
                    <a:pt x="2062" y="480"/>
                    <a:pt x="2075" y="493"/>
                  </a:cubicBezTo>
                  <a:cubicBezTo>
                    <a:pt x="2080" y="491"/>
                    <a:pt x="2085" y="490"/>
                    <a:pt x="2091" y="490"/>
                  </a:cubicBezTo>
                  <a:cubicBezTo>
                    <a:pt x="2119" y="490"/>
                    <a:pt x="2160" y="515"/>
                    <a:pt x="2192" y="558"/>
                  </a:cubicBezTo>
                  <a:cubicBezTo>
                    <a:pt x="2245" y="600"/>
                    <a:pt x="2272" y="643"/>
                    <a:pt x="2294" y="643"/>
                  </a:cubicBezTo>
                  <a:cubicBezTo>
                    <a:pt x="2299" y="643"/>
                    <a:pt x="2304" y="641"/>
                    <a:pt x="2309" y="636"/>
                  </a:cubicBezTo>
                  <a:lnTo>
                    <a:pt x="2309" y="636"/>
                  </a:lnTo>
                  <a:cubicBezTo>
                    <a:pt x="2309" y="649"/>
                    <a:pt x="2309" y="649"/>
                    <a:pt x="2296" y="675"/>
                  </a:cubicBezTo>
                  <a:cubicBezTo>
                    <a:pt x="2291" y="680"/>
                    <a:pt x="2287" y="683"/>
                    <a:pt x="2288" y="683"/>
                  </a:cubicBezTo>
                  <a:cubicBezTo>
                    <a:pt x="2290" y="683"/>
                    <a:pt x="2299" y="677"/>
                    <a:pt x="2322" y="662"/>
                  </a:cubicBezTo>
                  <a:cubicBezTo>
                    <a:pt x="2335" y="662"/>
                    <a:pt x="2348" y="659"/>
                    <a:pt x="2353" y="659"/>
                  </a:cubicBezTo>
                  <a:cubicBezTo>
                    <a:pt x="2357" y="659"/>
                    <a:pt x="2354" y="662"/>
                    <a:pt x="2335" y="675"/>
                  </a:cubicBezTo>
                  <a:cubicBezTo>
                    <a:pt x="2309" y="688"/>
                    <a:pt x="2322" y="701"/>
                    <a:pt x="2348" y="727"/>
                  </a:cubicBezTo>
                  <a:cubicBezTo>
                    <a:pt x="2358" y="748"/>
                    <a:pt x="2378" y="769"/>
                    <a:pt x="2391" y="769"/>
                  </a:cubicBezTo>
                  <a:cubicBezTo>
                    <a:pt x="2394" y="769"/>
                    <a:pt x="2397" y="768"/>
                    <a:pt x="2400" y="766"/>
                  </a:cubicBezTo>
                  <a:cubicBezTo>
                    <a:pt x="2426" y="766"/>
                    <a:pt x="2426" y="766"/>
                    <a:pt x="2400" y="779"/>
                  </a:cubicBezTo>
                  <a:cubicBezTo>
                    <a:pt x="2361" y="792"/>
                    <a:pt x="2361" y="843"/>
                    <a:pt x="2413" y="843"/>
                  </a:cubicBezTo>
                  <a:cubicBezTo>
                    <a:pt x="2426" y="843"/>
                    <a:pt x="2426" y="856"/>
                    <a:pt x="2400" y="869"/>
                  </a:cubicBezTo>
                  <a:cubicBezTo>
                    <a:pt x="2413" y="869"/>
                    <a:pt x="2413" y="882"/>
                    <a:pt x="2452" y="895"/>
                  </a:cubicBezTo>
                  <a:cubicBezTo>
                    <a:pt x="2452" y="895"/>
                    <a:pt x="2464" y="934"/>
                    <a:pt x="2464" y="947"/>
                  </a:cubicBezTo>
                  <a:cubicBezTo>
                    <a:pt x="2477" y="960"/>
                    <a:pt x="2503" y="973"/>
                    <a:pt x="2503" y="973"/>
                  </a:cubicBezTo>
                  <a:cubicBezTo>
                    <a:pt x="2490" y="986"/>
                    <a:pt x="2503" y="1025"/>
                    <a:pt x="2516" y="1077"/>
                  </a:cubicBezTo>
                  <a:cubicBezTo>
                    <a:pt x="2542" y="1142"/>
                    <a:pt x="2542" y="1194"/>
                    <a:pt x="2529" y="1207"/>
                  </a:cubicBezTo>
                  <a:lnTo>
                    <a:pt x="2555" y="1207"/>
                  </a:lnTo>
                  <a:cubicBezTo>
                    <a:pt x="2594" y="1207"/>
                    <a:pt x="2594" y="1220"/>
                    <a:pt x="2581" y="1233"/>
                  </a:cubicBezTo>
                  <a:cubicBezTo>
                    <a:pt x="2529" y="1246"/>
                    <a:pt x="2542" y="1284"/>
                    <a:pt x="2581" y="1284"/>
                  </a:cubicBezTo>
                  <a:lnTo>
                    <a:pt x="2555" y="1284"/>
                  </a:lnTo>
                  <a:cubicBezTo>
                    <a:pt x="2516" y="1297"/>
                    <a:pt x="2542" y="1323"/>
                    <a:pt x="2594" y="1323"/>
                  </a:cubicBezTo>
                  <a:cubicBezTo>
                    <a:pt x="2568" y="1336"/>
                    <a:pt x="2542" y="1349"/>
                    <a:pt x="2568" y="1362"/>
                  </a:cubicBezTo>
                  <a:lnTo>
                    <a:pt x="2516" y="1362"/>
                  </a:lnTo>
                  <a:cubicBezTo>
                    <a:pt x="2490" y="1375"/>
                    <a:pt x="2477" y="1375"/>
                    <a:pt x="2477" y="1375"/>
                  </a:cubicBezTo>
                  <a:cubicBezTo>
                    <a:pt x="2477" y="1388"/>
                    <a:pt x="2490" y="1388"/>
                    <a:pt x="2516" y="1388"/>
                  </a:cubicBezTo>
                  <a:lnTo>
                    <a:pt x="2516" y="1401"/>
                  </a:lnTo>
                  <a:cubicBezTo>
                    <a:pt x="2516" y="1401"/>
                    <a:pt x="2516" y="1414"/>
                    <a:pt x="2542" y="1414"/>
                  </a:cubicBezTo>
                  <a:cubicBezTo>
                    <a:pt x="2568" y="1414"/>
                    <a:pt x="2568" y="1414"/>
                    <a:pt x="2568" y="1427"/>
                  </a:cubicBezTo>
                  <a:lnTo>
                    <a:pt x="2685" y="1427"/>
                  </a:lnTo>
                  <a:cubicBezTo>
                    <a:pt x="2737" y="1427"/>
                    <a:pt x="2750" y="1427"/>
                    <a:pt x="2776" y="1414"/>
                  </a:cubicBezTo>
                  <a:cubicBezTo>
                    <a:pt x="2798" y="1380"/>
                    <a:pt x="2821" y="1347"/>
                    <a:pt x="2793" y="1347"/>
                  </a:cubicBezTo>
                  <a:cubicBezTo>
                    <a:pt x="2788" y="1347"/>
                    <a:pt x="2783" y="1348"/>
                    <a:pt x="2776" y="1349"/>
                  </a:cubicBezTo>
                  <a:cubicBezTo>
                    <a:pt x="2776" y="1349"/>
                    <a:pt x="2750" y="1336"/>
                    <a:pt x="2750" y="1323"/>
                  </a:cubicBezTo>
                  <a:cubicBezTo>
                    <a:pt x="2750" y="1310"/>
                    <a:pt x="2776" y="1310"/>
                    <a:pt x="2776" y="1310"/>
                  </a:cubicBezTo>
                  <a:cubicBezTo>
                    <a:pt x="2802" y="1297"/>
                    <a:pt x="2789" y="1259"/>
                    <a:pt x="2789" y="1207"/>
                  </a:cubicBezTo>
                  <a:cubicBezTo>
                    <a:pt x="2776" y="1155"/>
                    <a:pt x="2776" y="1116"/>
                    <a:pt x="2789" y="1103"/>
                  </a:cubicBezTo>
                  <a:cubicBezTo>
                    <a:pt x="2815" y="1090"/>
                    <a:pt x="2815" y="1077"/>
                    <a:pt x="2815" y="1077"/>
                  </a:cubicBezTo>
                  <a:lnTo>
                    <a:pt x="2815" y="1077"/>
                  </a:lnTo>
                  <a:cubicBezTo>
                    <a:pt x="2812" y="1078"/>
                    <a:pt x="2810" y="1079"/>
                    <a:pt x="2808" y="1079"/>
                  </a:cubicBezTo>
                  <a:cubicBezTo>
                    <a:pt x="2786" y="1079"/>
                    <a:pt x="2774" y="1018"/>
                    <a:pt x="2750" y="947"/>
                  </a:cubicBezTo>
                  <a:cubicBezTo>
                    <a:pt x="2726" y="888"/>
                    <a:pt x="2702" y="829"/>
                    <a:pt x="2679" y="829"/>
                  </a:cubicBezTo>
                  <a:cubicBezTo>
                    <a:pt x="2677" y="829"/>
                    <a:pt x="2674" y="829"/>
                    <a:pt x="2672" y="830"/>
                  </a:cubicBezTo>
                  <a:cubicBezTo>
                    <a:pt x="2672" y="818"/>
                    <a:pt x="2672" y="805"/>
                    <a:pt x="2672" y="805"/>
                  </a:cubicBezTo>
                  <a:cubicBezTo>
                    <a:pt x="2685" y="792"/>
                    <a:pt x="2685" y="779"/>
                    <a:pt x="2672" y="753"/>
                  </a:cubicBezTo>
                  <a:cubicBezTo>
                    <a:pt x="2633" y="753"/>
                    <a:pt x="2633" y="740"/>
                    <a:pt x="2633" y="740"/>
                  </a:cubicBezTo>
                  <a:cubicBezTo>
                    <a:pt x="2646" y="727"/>
                    <a:pt x="2646" y="714"/>
                    <a:pt x="2633" y="701"/>
                  </a:cubicBezTo>
                  <a:cubicBezTo>
                    <a:pt x="2624" y="682"/>
                    <a:pt x="2621" y="670"/>
                    <a:pt x="2610" y="670"/>
                  </a:cubicBezTo>
                  <a:cubicBezTo>
                    <a:pt x="2606" y="670"/>
                    <a:pt x="2601" y="671"/>
                    <a:pt x="2594" y="675"/>
                  </a:cubicBezTo>
                  <a:cubicBezTo>
                    <a:pt x="2594" y="675"/>
                    <a:pt x="2555" y="610"/>
                    <a:pt x="2555" y="571"/>
                  </a:cubicBezTo>
                  <a:cubicBezTo>
                    <a:pt x="2562" y="558"/>
                    <a:pt x="2559" y="555"/>
                    <a:pt x="2550" y="555"/>
                  </a:cubicBezTo>
                  <a:cubicBezTo>
                    <a:pt x="2542" y="555"/>
                    <a:pt x="2529" y="558"/>
                    <a:pt x="2516" y="558"/>
                  </a:cubicBezTo>
                  <a:cubicBezTo>
                    <a:pt x="2507" y="567"/>
                    <a:pt x="2492" y="576"/>
                    <a:pt x="2479" y="576"/>
                  </a:cubicBezTo>
                  <a:cubicBezTo>
                    <a:pt x="2473" y="576"/>
                    <a:pt x="2468" y="575"/>
                    <a:pt x="2464" y="571"/>
                  </a:cubicBezTo>
                  <a:lnTo>
                    <a:pt x="2503" y="545"/>
                  </a:lnTo>
                  <a:cubicBezTo>
                    <a:pt x="2529" y="532"/>
                    <a:pt x="2529" y="532"/>
                    <a:pt x="2516" y="519"/>
                  </a:cubicBezTo>
                  <a:lnTo>
                    <a:pt x="2503" y="506"/>
                  </a:lnTo>
                  <a:cubicBezTo>
                    <a:pt x="2500" y="508"/>
                    <a:pt x="2497" y="509"/>
                    <a:pt x="2493" y="509"/>
                  </a:cubicBezTo>
                  <a:cubicBezTo>
                    <a:pt x="2470" y="509"/>
                    <a:pt x="2445" y="473"/>
                    <a:pt x="2400" y="428"/>
                  </a:cubicBezTo>
                  <a:cubicBezTo>
                    <a:pt x="2352" y="380"/>
                    <a:pt x="2325" y="354"/>
                    <a:pt x="2309" y="354"/>
                  </a:cubicBezTo>
                  <a:cubicBezTo>
                    <a:pt x="2303" y="354"/>
                    <a:pt x="2299" y="357"/>
                    <a:pt x="2296" y="364"/>
                  </a:cubicBezTo>
                  <a:cubicBezTo>
                    <a:pt x="2291" y="368"/>
                    <a:pt x="2286" y="371"/>
                    <a:pt x="2282" y="371"/>
                  </a:cubicBezTo>
                  <a:cubicBezTo>
                    <a:pt x="2273" y="371"/>
                    <a:pt x="2265" y="362"/>
                    <a:pt x="2257" y="338"/>
                  </a:cubicBezTo>
                  <a:cubicBezTo>
                    <a:pt x="2257" y="272"/>
                    <a:pt x="2257" y="254"/>
                    <a:pt x="2247" y="254"/>
                  </a:cubicBezTo>
                  <a:cubicBezTo>
                    <a:pt x="2243" y="254"/>
                    <a:pt x="2238" y="256"/>
                    <a:pt x="2231" y="260"/>
                  </a:cubicBezTo>
                  <a:cubicBezTo>
                    <a:pt x="2244" y="260"/>
                    <a:pt x="2231" y="286"/>
                    <a:pt x="2218" y="299"/>
                  </a:cubicBezTo>
                  <a:cubicBezTo>
                    <a:pt x="2206" y="317"/>
                    <a:pt x="2197" y="326"/>
                    <a:pt x="2192" y="326"/>
                  </a:cubicBezTo>
                  <a:cubicBezTo>
                    <a:pt x="2186" y="326"/>
                    <a:pt x="2185" y="314"/>
                    <a:pt x="2192" y="286"/>
                  </a:cubicBezTo>
                  <a:cubicBezTo>
                    <a:pt x="2223" y="255"/>
                    <a:pt x="2134" y="209"/>
                    <a:pt x="2081" y="209"/>
                  </a:cubicBezTo>
                  <a:cubicBezTo>
                    <a:pt x="2067" y="209"/>
                    <a:pt x="2055" y="212"/>
                    <a:pt x="2049" y="221"/>
                  </a:cubicBezTo>
                  <a:lnTo>
                    <a:pt x="2062" y="195"/>
                  </a:lnTo>
                  <a:cubicBezTo>
                    <a:pt x="2075" y="182"/>
                    <a:pt x="2062" y="169"/>
                    <a:pt x="2024" y="156"/>
                  </a:cubicBezTo>
                  <a:cubicBezTo>
                    <a:pt x="1998" y="143"/>
                    <a:pt x="1998" y="143"/>
                    <a:pt x="1998" y="143"/>
                  </a:cubicBezTo>
                  <a:cubicBezTo>
                    <a:pt x="1990" y="155"/>
                    <a:pt x="1981" y="160"/>
                    <a:pt x="1972" y="160"/>
                  </a:cubicBezTo>
                  <a:cubicBezTo>
                    <a:pt x="1952" y="160"/>
                    <a:pt x="1933" y="135"/>
                    <a:pt x="1933" y="117"/>
                  </a:cubicBezTo>
                  <a:cubicBezTo>
                    <a:pt x="1933" y="91"/>
                    <a:pt x="1933" y="91"/>
                    <a:pt x="1920" y="78"/>
                  </a:cubicBezTo>
                  <a:cubicBezTo>
                    <a:pt x="1904" y="90"/>
                    <a:pt x="1889" y="95"/>
                    <a:pt x="1877" y="95"/>
                  </a:cubicBezTo>
                  <a:cubicBezTo>
                    <a:pt x="1849" y="95"/>
                    <a:pt x="1833" y="70"/>
                    <a:pt x="1842" y="52"/>
                  </a:cubicBezTo>
                  <a:lnTo>
                    <a:pt x="1816" y="52"/>
                  </a:lnTo>
                  <a:cubicBezTo>
                    <a:pt x="1803" y="65"/>
                    <a:pt x="1777" y="65"/>
                    <a:pt x="1764" y="65"/>
                  </a:cubicBezTo>
                  <a:cubicBezTo>
                    <a:pt x="1753" y="60"/>
                    <a:pt x="1745" y="57"/>
                    <a:pt x="1739" y="57"/>
                  </a:cubicBezTo>
                  <a:cubicBezTo>
                    <a:pt x="1732" y="57"/>
                    <a:pt x="1731" y="63"/>
                    <a:pt x="1738" y="78"/>
                  </a:cubicBezTo>
                  <a:cubicBezTo>
                    <a:pt x="1725" y="91"/>
                    <a:pt x="1725" y="117"/>
                    <a:pt x="1712" y="117"/>
                  </a:cubicBezTo>
                  <a:lnTo>
                    <a:pt x="1725" y="91"/>
                  </a:lnTo>
                  <a:cubicBezTo>
                    <a:pt x="1725" y="78"/>
                    <a:pt x="1699" y="65"/>
                    <a:pt x="1660" y="52"/>
                  </a:cubicBezTo>
                  <a:cubicBezTo>
                    <a:pt x="1608" y="52"/>
                    <a:pt x="1583" y="52"/>
                    <a:pt x="1570" y="26"/>
                  </a:cubicBezTo>
                  <a:lnTo>
                    <a:pt x="1557" y="39"/>
                  </a:lnTo>
                  <a:cubicBezTo>
                    <a:pt x="1550" y="52"/>
                    <a:pt x="1547" y="59"/>
                    <a:pt x="1545" y="59"/>
                  </a:cubicBezTo>
                  <a:cubicBezTo>
                    <a:pt x="1544" y="59"/>
                    <a:pt x="1544" y="52"/>
                    <a:pt x="1544" y="39"/>
                  </a:cubicBezTo>
                  <a:cubicBezTo>
                    <a:pt x="1537" y="26"/>
                    <a:pt x="1524" y="20"/>
                    <a:pt x="1510" y="20"/>
                  </a:cubicBezTo>
                  <a:cubicBezTo>
                    <a:pt x="1495" y="20"/>
                    <a:pt x="1479" y="26"/>
                    <a:pt x="1466" y="39"/>
                  </a:cubicBezTo>
                  <a:lnTo>
                    <a:pt x="1453" y="39"/>
                  </a:lnTo>
                  <a:cubicBezTo>
                    <a:pt x="1446" y="13"/>
                    <a:pt x="1433" y="0"/>
                    <a:pt x="1422" y="0"/>
                  </a:cubicBezTo>
                  <a:close/>
                  <a:moveTo>
                    <a:pt x="1142" y="2893"/>
                  </a:moveTo>
                  <a:cubicBezTo>
                    <a:pt x="1142" y="2919"/>
                    <a:pt x="1142" y="2919"/>
                    <a:pt x="1154" y="2919"/>
                  </a:cubicBezTo>
                  <a:cubicBezTo>
                    <a:pt x="1160" y="2924"/>
                    <a:pt x="1163" y="2927"/>
                    <a:pt x="1165" y="2927"/>
                  </a:cubicBezTo>
                  <a:cubicBezTo>
                    <a:pt x="1167" y="2927"/>
                    <a:pt x="1167" y="2921"/>
                    <a:pt x="1167" y="2906"/>
                  </a:cubicBezTo>
                  <a:cubicBezTo>
                    <a:pt x="1154" y="2906"/>
                    <a:pt x="1142" y="2893"/>
                    <a:pt x="1142" y="2893"/>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10"/>
          <p:cNvGrpSpPr/>
          <p:nvPr/>
        </p:nvGrpSpPr>
        <p:grpSpPr>
          <a:xfrm>
            <a:off x="-76198" y="3718200"/>
            <a:ext cx="3356229" cy="716794"/>
            <a:chOff x="4942182" y="2578360"/>
            <a:chExt cx="3120332" cy="667034"/>
          </a:xfrm>
        </p:grpSpPr>
        <p:grpSp>
          <p:nvGrpSpPr>
            <p:cNvPr id="205" name="Google Shape;205;p10"/>
            <p:cNvGrpSpPr/>
            <p:nvPr/>
          </p:nvGrpSpPr>
          <p:grpSpPr>
            <a:xfrm>
              <a:off x="5919977" y="2578360"/>
              <a:ext cx="1196282" cy="667033"/>
              <a:chOff x="8169766" y="437401"/>
              <a:chExt cx="988336" cy="551085"/>
            </a:xfrm>
          </p:grpSpPr>
          <p:sp>
            <p:nvSpPr>
              <p:cNvPr id="206" name="Google Shape;206;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10"/>
            <p:cNvGrpSpPr/>
            <p:nvPr/>
          </p:nvGrpSpPr>
          <p:grpSpPr>
            <a:xfrm>
              <a:off x="4942182" y="2578360"/>
              <a:ext cx="1196282" cy="667033"/>
              <a:chOff x="8169766" y="437401"/>
              <a:chExt cx="988336" cy="551085"/>
            </a:xfrm>
          </p:grpSpPr>
          <p:sp>
            <p:nvSpPr>
              <p:cNvPr id="210" name="Google Shape;210;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10"/>
            <p:cNvGrpSpPr/>
            <p:nvPr/>
          </p:nvGrpSpPr>
          <p:grpSpPr>
            <a:xfrm>
              <a:off x="6866232" y="2578360"/>
              <a:ext cx="1196282" cy="667033"/>
              <a:chOff x="8169766" y="437401"/>
              <a:chExt cx="988336" cy="551085"/>
            </a:xfrm>
          </p:grpSpPr>
          <p:sp>
            <p:nvSpPr>
              <p:cNvPr id="214" name="Google Shape;214;p10"/>
              <p:cNvSpPr/>
              <p:nvPr/>
            </p:nvSpPr>
            <p:spPr>
              <a:xfrm>
                <a:off x="8170378" y="631189"/>
                <a:ext cx="987118" cy="161022"/>
              </a:xfrm>
              <a:custGeom>
                <a:avLst/>
                <a:gdLst/>
                <a:ahLst/>
                <a:cxnLst/>
                <a:rect l="l" t="t" r="r" b="b"/>
                <a:pathLst>
                  <a:path w="17171" h="2801" extrusionOk="0">
                    <a:moveTo>
                      <a:pt x="1050" y="340"/>
                    </a:moveTo>
                    <a:lnTo>
                      <a:pt x="1050" y="402"/>
                    </a:lnTo>
                    <a:lnTo>
                      <a:pt x="1081" y="418"/>
                    </a:lnTo>
                    <a:cubicBezTo>
                      <a:pt x="1097" y="356"/>
                      <a:pt x="1097" y="356"/>
                      <a:pt x="1081" y="340"/>
                    </a:cubicBezTo>
                    <a:close/>
                    <a:moveTo>
                      <a:pt x="14435" y="325"/>
                    </a:moveTo>
                    <a:cubicBezTo>
                      <a:pt x="14466" y="325"/>
                      <a:pt x="14466" y="325"/>
                      <a:pt x="14435" y="387"/>
                    </a:cubicBezTo>
                    <a:cubicBezTo>
                      <a:pt x="14420" y="448"/>
                      <a:pt x="14373" y="479"/>
                      <a:pt x="14358" y="479"/>
                    </a:cubicBezTo>
                    <a:cubicBezTo>
                      <a:pt x="14327" y="464"/>
                      <a:pt x="14358" y="371"/>
                      <a:pt x="14435" y="325"/>
                    </a:cubicBezTo>
                    <a:close/>
                    <a:moveTo>
                      <a:pt x="7928" y="371"/>
                    </a:moveTo>
                    <a:lnTo>
                      <a:pt x="7959" y="387"/>
                    </a:lnTo>
                    <a:cubicBezTo>
                      <a:pt x="7932" y="440"/>
                      <a:pt x="7917" y="482"/>
                      <a:pt x="7893" y="482"/>
                    </a:cubicBezTo>
                    <a:cubicBezTo>
                      <a:pt x="7890" y="482"/>
                      <a:pt x="7886" y="481"/>
                      <a:pt x="7882" y="479"/>
                    </a:cubicBezTo>
                    <a:lnTo>
                      <a:pt x="7851" y="464"/>
                    </a:lnTo>
                    <a:cubicBezTo>
                      <a:pt x="7866" y="433"/>
                      <a:pt x="7897" y="402"/>
                      <a:pt x="7928" y="371"/>
                    </a:cubicBezTo>
                    <a:close/>
                    <a:moveTo>
                      <a:pt x="539" y="455"/>
                    </a:moveTo>
                    <a:cubicBezTo>
                      <a:pt x="549" y="455"/>
                      <a:pt x="560" y="458"/>
                      <a:pt x="571" y="464"/>
                    </a:cubicBezTo>
                    <a:cubicBezTo>
                      <a:pt x="602" y="464"/>
                      <a:pt x="602" y="464"/>
                      <a:pt x="587" y="526"/>
                    </a:cubicBezTo>
                    <a:cubicBezTo>
                      <a:pt x="587" y="526"/>
                      <a:pt x="553" y="560"/>
                      <a:pt x="533" y="560"/>
                    </a:cubicBezTo>
                    <a:cubicBezTo>
                      <a:pt x="530" y="560"/>
                      <a:pt x="527" y="559"/>
                      <a:pt x="525" y="557"/>
                    </a:cubicBezTo>
                    <a:lnTo>
                      <a:pt x="510" y="495"/>
                    </a:lnTo>
                    <a:cubicBezTo>
                      <a:pt x="510" y="465"/>
                      <a:pt x="522" y="455"/>
                      <a:pt x="539" y="455"/>
                    </a:cubicBezTo>
                    <a:close/>
                    <a:moveTo>
                      <a:pt x="13448" y="430"/>
                    </a:moveTo>
                    <a:cubicBezTo>
                      <a:pt x="13453" y="430"/>
                      <a:pt x="13457" y="435"/>
                      <a:pt x="13461" y="448"/>
                    </a:cubicBezTo>
                    <a:cubicBezTo>
                      <a:pt x="13461" y="495"/>
                      <a:pt x="13461" y="526"/>
                      <a:pt x="13446" y="572"/>
                    </a:cubicBezTo>
                    <a:cubicBezTo>
                      <a:pt x="13446" y="572"/>
                      <a:pt x="13432" y="600"/>
                      <a:pt x="13423" y="600"/>
                    </a:cubicBezTo>
                    <a:cubicBezTo>
                      <a:pt x="13419" y="600"/>
                      <a:pt x="13415" y="593"/>
                      <a:pt x="13415" y="572"/>
                    </a:cubicBezTo>
                    <a:lnTo>
                      <a:pt x="13415" y="510"/>
                    </a:lnTo>
                    <a:cubicBezTo>
                      <a:pt x="13426" y="466"/>
                      <a:pt x="13437" y="430"/>
                      <a:pt x="13448" y="430"/>
                    </a:cubicBezTo>
                    <a:close/>
                    <a:moveTo>
                      <a:pt x="6692" y="588"/>
                    </a:moveTo>
                    <a:cubicBezTo>
                      <a:pt x="6692" y="649"/>
                      <a:pt x="6692" y="696"/>
                      <a:pt x="6676" y="696"/>
                    </a:cubicBezTo>
                    <a:lnTo>
                      <a:pt x="6645" y="649"/>
                    </a:lnTo>
                    <a:lnTo>
                      <a:pt x="6661" y="588"/>
                    </a:lnTo>
                    <a:close/>
                    <a:moveTo>
                      <a:pt x="7325" y="573"/>
                    </a:moveTo>
                    <a:lnTo>
                      <a:pt x="7325" y="573"/>
                    </a:lnTo>
                    <a:cubicBezTo>
                      <a:pt x="7340" y="575"/>
                      <a:pt x="7338" y="585"/>
                      <a:pt x="7326" y="634"/>
                    </a:cubicBezTo>
                    <a:cubicBezTo>
                      <a:pt x="7310" y="680"/>
                      <a:pt x="7295" y="711"/>
                      <a:pt x="7279" y="742"/>
                    </a:cubicBezTo>
                    <a:cubicBezTo>
                      <a:pt x="7264" y="727"/>
                      <a:pt x="7310" y="634"/>
                      <a:pt x="7325" y="573"/>
                    </a:cubicBezTo>
                    <a:close/>
                    <a:moveTo>
                      <a:pt x="852" y="549"/>
                    </a:moveTo>
                    <a:cubicBezTo>
                      <a:pt x="859" y="549"/>
                      <a:pt x="868" y="552"/>
                      <a:pt x="880" y="557"/>
                    </a:cubicBezTo>
                    <a:cubicBezTo>
                      <a:pt x="911" y="572"/>
                      <a:pt x="942" y="588"/>
                      <a:pt x="911" y="634"/>
                    </a:cubicBezTo>
                    <a:lnTo>
                      <a:pt x="896" y="634"/>
                    </a:lnTo>
                    <a:cubicBezTo>
                      <a:pt x="901" y="618"/>
                      <a:pt x="899" y="612"/>
                      <a:pt x="895" y="612"/>
                    </a:cubicBezTo>
                    <a:cubicBezTo>
                      <a:pt x="886" y="612"/>
                      <a:pt x="865" y="639"/>
                      <a:pt x="865" y="680"/>
                    </a:cubicBezTo>
                    <a:lnTo>
                      <a:pt x="819" y="788"/>
                    </a:lnTo>
                    <a:cubicBezTo>
                      <a:pt x="788" y="773"/>
                      <a:pt x="788" y="711"/>
                      <a:pt x="803" y="649"/>
                    </a:cubicBezTo>
                    <a:lnTo>
                      <a:pt x="819" y="649"/>
                    </a:lnTo>
                    <a:cubicBezTo>
                      <a:pt x="830" y="571"/>
                      <a:pt x="833" y="549"/>
                      <a:pt x="852" y="549"/>
                    </a:cubicBezTo>
                    <a:close/>
                    <a:moveTo>
                      <a:pt x="8098" y="866"/>
                    </a:moveTo>
                    <a:lnTo>
                      <a:pt x="8114" y="881"/>
                    </a:lnTo>
                    <a:cubicBezTo>
                      <a:pt x="8087" y="921"/>
                      <a:pt x="8060" y="962"/>
                      <a:pt x="8044" y="962"/>
                    </a:cubicBezTo>
                    <a:cubicBezTo>
                      <a:pt x="8041" y="962"/>
                      <a:pt x="8039" y="961"/>
                      <a:pt x="8037" y="959"/>
                    </a:cubicBezTo>
                    <a:lnTo>
                      <a:pt x="8037" y="897"/>
                    </a:lnTo>
                    <a:lnTo>
                      <a:pt x="8098" y="866"/>
                    </a:lnTo>
                    <a:close/>
                    <a:moveTo>
                      <a:pt x="12372" y="878"/>
                    </a:moveTo>
                    <a:cubicBezTo>
                      <a:pt x="12392" y="878"/>
                      <a:pt x="12426" y="912"/>
                      <a:pt x="12426" y="912"/>
                    </a:cubicBezTo>
                    <a:cubicBezTo>
                      <a:pt x="12426" y="912"/>
                      <a:pt x="12457" y="959"/>
                      <a:pt x="12426" y="974"/>
                    </a:cubicBezTo>
                    <a:cubicBezTo>
                      <a:pt x="12395" y="959"/>
                      <a:pt x="12364" y="928"/>
                      <a:pt x="12333" y="897"/>
                    </a:cubicBezTo>
                    <a:lnTo>
                      <a:pt x="12364" y="881"/>
                    </a:lnTo>
                    <a:cubicBezTo>
                      <a:pt x="12366" y="879"/>
                      <a:pt x="12369" y="878"/>
                      <a:pt x="12372" y="878"/>
                    </a:cubicBezTo>
                    <a:close/>
                    <a:moveTo>
                      <a:pt x="12239" y="1135"/>
                    </a:moveTo>
                    <a:cubicBezTo>
                      <a:pt x="12247" y="1135"/>
                      <a:pt x="12257" y="1145"/>
                      <a:pt x="12287" y="1175"/>
                    </a:cubicBezTo>
                    <a:lnTo>
                      <a:pt x="12271" y="1190"/>
                    </a:lnTo>
                    <a:lnTo>
                      <a:pt x="12210" y="1159"/>
                    </a:lnTo>
                    <a:lnTo>
                      <a:pt x="12225" y="1144"/>
                    </a:lnTo>
                    <a:cubicBezTo>
                      <a:pt x="12231" y="1138"/>
                      <a:pt x="12234" y="1135"/>
                      <a:pt x="12239" y="1135"/>
                    </a:cubicBezTo>
                    <a:close/>
                    <a:moveTo>
                      <a:pt x="5256" y="1269"/>
                    </a:moveTo>
                    <a:cubicBezTo>
                      <a:pt x="5264" y="1269"/>
                      <a:pt x="5278" y="1282"/>
                      <a:pt x="5270" y="1299"/>
                    </a:cubicBezTo>
                    <a:cubicBezTo>
                      <a:pt x="5249" y="1278"/>
                      <a:pt x="5250" y="1269"/>
                      <a:pt x="5256" y="1269"/>
                    </a:cubicBezTo>
                    <a:close/>
                    <a:moveTo>
                      <a:pt x="12238" y="1274"/>
                    </a:moveTo>
                    <a:cubicBezTo>
                      <a:pt x="12235" y="1274"/>
                      <a:pt x="12234" y="1280"/>
                      <a:pt x="12240" y="1299"/>
                    </a:cubicBezTo>
                    <a:cubicBezTo>
                      <a:pt x="12250" y="1289"/>
                      <a:pt x="12242" y="1274"/>
                      <a:pt x="12238" y="1274"/>
                    </a:cubicBezTo>
                    <a:close/>
                    <a:moveTo>
                      <a:pt x="4714" y="1219"/>
                    </a:moveTo>
                    <a:cubicBezTo>
                      <a:pt x="4722" y="1229"/>
                      <a:pt x="4732" y="1240"/>
                      <a:pt x="4744" y="1252"/>
                    </a:cubicBezTo>
                    <a:cubicBezTo>
                      <a:pt x="4791" y="1283"/>
                      <a:pt x="4760" y="1314"/>
                      <a:pt x="4744" y="1329"/>
                    </a:cubicBezTo>
                    <a:cubicBezTo>
                      <a:pt x="4716" y="1301"/>
                      <a:pt x="4714" y="1261"/>
                      <a:pt x="4714" y="1219"/>
                    </a:cubicBezTo>
                    <a:close/>
                    <a:moveTo>
                      <a:pt x="309" y="1252"/>
                    </a:moveTo>
                    <a:cubicBezTo>
                      <a:pt x="293" y="1283"/>
                      <a:pt x="278" y="1314"/>
                      <a:pt x="278" y="1360"/>
                    </a:cubicBezTo>
                    <a:lnTo>
                      <a:pt x="293" y="1360"/>
                    </a:lnTo>
                    <a:cubicBezTo>
                      <a:pt x="309" y="1360"/>
                      <a:pt x="309" y="1314"/>
                      <a:pt x="324" y="1252"/>
                    </a:cubicBezTo>
                    <a:close/>
                    <a:moveTo>
                      <a:pt x="5115" y="1268"/>
                    </a:moveTo>
                    <a:cubicBezTo>
                      <a:pt x="5162" y="1299"/>
                      <a:pt x="5193" y="1345"/>
                      <a:pt x="5177" y="1360"/>
                    </a:cubicBezTo>
                    <a:lnTo>
                      <a:pt x="5100" y="1345"/>
                    </a:lnTo>
                    <a:lnTo>
                      <a:pt x="5100" y="1283"/>
                    </a:lnTo>
                    <a:lnTo>
                      <a:pt x="5115" y="1268"/>
                    </a:lnTo>
                    <a:close/>
                    <a:moveTo>
                      <a:pt x="12053" y="1305"/>
                    </a:moveTo>
                    <a:cubicBezTo>
                      <a:pt x="12059" y="1305"/>
                      <a:pt x="12066" y="1316"/>
                      <a:pt x="12086" y="1345"/>
                    </a:cubicBezTo>
                    <a:lnTo>
                      <a:pt x="12070" y="1360"/>
                    </a:lnTo>
                    <a:lnTo>
                      <a:pt x="12009" y="1345"/>
                    </a:lnTo>
                    <a:lnTo>
                      <a:pt x="12040" y="1314"/>
                    </a:lnTo>
                    <a:cubicBezTo>
                      <a:pt x="12045" y="1308"/>
                      <a:pt x="12049" y="1305"/>
                      <a:pt x="12053" y="1305"/>
                    </a:cubicBezTo>
                    <a:close/>
                    <a:moveTo>
                      <a:pt x="11499" y="1314"/>
                    </a:moveTo>
                    <a:cubicBezTo>
                      <a:pt x="11545" y="1345"/>
                      <a:pt x="11576" y="1391"/>
                      <a:pt x="11560" y="1407"/>
                    </a:cubicBezTo>
                    <a:lnTo>
                      <a:pt x="11514" y="1376"/>
                    </a:lnTo>
                    <a:lnTo>
                      <a:pt x="11483" y="1329"/>
                    </a:lnTo>
                    <a:lnTo>
                      <a:pt x="11499" y="1314"/>
                    </a:lnTo>
                    <a:close/>
                    <a:moveTo>
                      <a:pt x="4155" y="1367"/>
                    </a:moveTo>
                    <a:cubicBezTo>
                      <a:pt x="4151" y="1367"/>
                      <a:pt x="4147" y="1370"/>
                      <a:pt x="4142" y="1376"/>
                    </a:cubicBezTo>
                    <a:cubicBezTo>
                      <a:pt x="4142" y="1391"/>
                      <a:pt x="4126" y="1407"/>
                      <a:pt x="4173" y="1438"/>
                    </a:cubicBezTo>
                    <a:lnTo>
                      <a:pt x="4173" y="1422"/>
                    </a:lnTo>
                    <a:lnTo>
                      <a:pt x="4203" y="1407"/>
                    </a:lnTo>
                    <a:cubicBezTo>
                      <a:pt x="4174" y="1377"/>
                      <a:pt x="4163" y="1367"/>
                      <a:pt x="4155" y="1367"/>
                    </a:cubicBezTo>
                    <a:close/>
                    <a:moveTo>
                      <a:pt x="4927" y="1393"/>
                    </a:moveTo>
                    <a:cubicBezTo>
                      <a:pt x="4939" y="1393"/>
                      <a:pt x="4965" y="1401"/>
                      <a:pt x="5007" y="1422"/>
                    </a:cubicBezTo>
                    <a:cubicBezTo>
                      <a:pt x="5054" y="1469"/>
                      <a:pt x="5054" y="1469"/>
                      <a:pt x="5038" y="1484"/>
                    </a:cubicBezTo>
                    <a:cubicBezTo>
                      <a:pt x="5007" y="1469"/>
                      <a:pt x="4976" y="1453"/>
                      <a:pt x="4945" y="1422"/>
                    </a:cubicBezTo>
                    <a:cubicBezTo>
                      <a:pt x="4920" y="1405"/>
                      <a:pt x="4913" y="1393"/>
                      <a:pt x="4927" y="1393"/>
                    </a:cubicBezTo>
                    <a:close/>
                    <a:moveTo>
                      <a:pt x="11903" y="1407"/>
                    </a:moveTo>
                    <a:cubicBezTo>
                      <a:pt x="11911" y="1407"/>
                      <a:pt x="11921" y="1412"/>
                      <a:pt x="11931" y="1422"/>
                    </a:cubicBezTo>
                    <a:cubicBezTo>
                      <a:pt x="11962" y="1469"/>
                      <a:pt x="11962" y="1469"/>
                      <a:pt x="11947" y="1484"/>
                    </a:cubicBezTo>
                    <a:cubicBezTo>
                      <a:pt x="11939" y="1492"/>
                      <a:pt x="11931" y="1499"/>
                      <a:pt x="11924" y="1499"/>
                    </a:cubicBezTo>
                    <a:cubicBezTo>
                      <a:pt x="11916" y="1499"/>
                      <a:pt x="11908" y="1492"/>
                      <a:pt x="11900" y="1469"/>
                    </a:cubicBezTo>
                    <a:cubicBezTo>
                      <a:pt x="11880" y="1427"/>
                      <a:pt x="11887" y="1407"/>
                      <a:pt x="11903" y="1407"/>
                    </a:cubicBezTo>
                    <a:close/>
                    <a:moveTo>
                      <a:pt x="4482" y="1700"/>
                    </a:moveTo>
                    <a:lnTo>
                      <a:pt x="4482" y="1700"/>
                    </a:lnTo>
                    <a:cubicBezTo>
                      <a:pt x="4500" y="1719"/>
                      <a:pt x="4501" y="1725"/>
                      <a:pt x="4497" y="1725"/>
                    </a:cubicBezTo>
                    <a:cubicBezTo>
                      <a:pt x="4491" y="1725"/>
                      <a:pt x="4472" y="1710"/>
                      <a:pt x="4482" y="1700"/>
                    </a:cubicBezTo>
                    <a:close/>
                    <a:moveTo>
                      <a:pt x="1895" y="1668"/>
                    </a:moveTo>
                    <a:cubicBezTo>
                      <a:pt x="1912" y="1668"/>
                      <a:pt x="1929" y="1673"/>
                      <a:pt x="1947" y="1685"/>
                    </a:cubicBezTo>
                    <a:cubicBezTo>
                      <a:pt x="1962" y="1700"/>
                      <a:pt x="1916" y="1731"/>
                      <a:pt x="1854" y="1731"/>
                    </a:cubicBezTo>
                    <a:lnTo>
                      <a:pt x="1823" y="1700"/>
                    </a:lnTo>
                    <a:cubicBezTo>
                      <a:pt x="1842" y="1681"/>
                      <a:pt x="1867" y="1668"/>
                      <a:pt x="1895" y="1668"/>
                    </a:cubicBezTo>
                    <a:close/>
                    <a:moveTo>
                      <a:pt x="4778" y="1769"/>
                    </a:moveTo>
                    <a:cubicBezTo>
                      <a:pt x="4802" y="1769"/>
                      <a:pt x="4822" y="1809"/>
                      <a:pt x="4822" y="1809"/>
                    </a:cubicBezTo>
                    <a:cubicBezTo>
                      <a:pt x="4868" y="1839"/>
                      <a:pt x="4822" y="1824"/>
                      <a:pt x="4806" y="1839"/>
                    </a:cubicBezTo>
                    <a:lnTo>
                      <a:pt x="4791" y="1839"/>
                    </a:lnTo>
                    <a:cubicBezTo>
                      <a:pt x="4729" y="1809"/>
                      <a:pt x="4729" y="1809"/>
                      <a:pt x="4760" y="1778"/>
                    </a:cubicBezTo>
                    <a:cubicBezTo>
                      <a:pt x="4766" y="1771"/>
                      <a:pt x="4772" y="1769"/>
                      <a:pt x="4778" y="1769"/>
                    </a:cubicBezTo>
                    <a:close/>
                    <a:moveTo>
                      <a:pt x="1924" y="1812"/>
                    </a:moveTo>
                    <a:cubicBezTo>
                      <a:pt x="1908" y="1812"/>
                      <a:pt x="1885" y="1824"/>
                      <a:pt x="1870" y="1839"/>
                    </a:cubicBezTo>
                    <a:lnTo>
                      <a:pt x="1854" y="1839"/>
                    </a:lnTo>
                    <a:cubicBezTo>
                      <a:pt x="1823" y="1870"/>
                      <a:pt x="1839" y="1886"/>
                      <a:pt x="1854" y="1932"/>
                    </a:cubicBezTo>
                    <a:cubicBezTo>
                      <a:pt x="1864" y="1943"/>
                      <a:pt x="1877" y="1946"/>
                      <a:pt x="1888" y="1946"/>
                    </a:cubicBezTo>
                    <a:cubicBezTo>
                      <a:pt x="1911" y="1946"/>
                      <a:pt x="1931" y="1932"/>
                      <a:pt x="1931" y="1932"/>
                    </a:cubicBezTo>
                    <a:cubicBezTo>
                      <a:pt x="1978" y="1886"/>
                      <a:pt x="1962" y="1870"/>
                      <a:pt x="1931" y="1855"/>
                    </a:cubicBezTo>
                    <a:cubicBezTo>
                      <a:pt x="1947" y="1824"/>
                      <a:pt x="1939" y="1812"/>
                      <a:pt x="1924" y="1812"/>
                    </a:cubicBezTo>
                    <a:close/>
                    <a:moveTo>
                      <a:pt x="4165" y="1867"/>
                    </a:moveTo>
                    <a:cubicBezTo>
                      <a:pt x="4162" y="1867"/>
                      <a:pt x="4159" y="1868"/>
                      <a:pt x="4157" y="1870"/>
                    </a:cubicBezTo>
                    <a:cubicBezTo>
                      <a:pt x="4173" y="1901"/>
                      <a:pt x="4203" y="1932"/>
                      <a:pt x="4234" y="1963"/>
                    </a:cubicBezTo>
                    <a:cubicBezTo>
                      <a:pt x="4250" y="1948"/>
                      <a:pt x="4203" y="1901"/>
                      <a:pt x="4203" y="1901"/>
                    </a:cubicBezTo>
                    <a:cubicBezTo>
                      <a:pt x="4203" y="1901"/>
                      <a:pt x="4181" y="1867"/>
                      <a:pt x="4165" y="1867"/>
                    </a:cubicBezTo>
                    <a:close/>
                    <a:moveTo>
                      <a:pt x="3632" y="1963"/>
                    </a:moveTo>
                    <a:lnTo>
                      <a:pt x="3647" y="2071"/>
                    </a:lnTo>
                    <a:cubicBezTo>
                      <a:pt x="3651" y="2084"/>
                      <a:pt x="3653" y="2090"/>
                      <a:pt x="3654" y="2090"/>
                    </a:cubicBezTo>
                    <a:cubicBezTo>
                      <a:pt x="3655" y="2090"/>
                      <a:pt x="3647" y="2054"/>
                      <a:pt x="3647" y="2010"/>
                    </a:cubicBezTo>
                    <a:lnTo>
                      <a:pt x="3632" y="1963"/>
                    </a:lnTo>
                    <a:close/>
                    <a:moveTo>
                      <a:pt x="4478" y="2061"/>
                    </a:moveTo>
                    <a:cubicBezTo>
                      <a:pt x="4491" y="2061"/>
                      <a:pt x="4508" y="2067"/>
                      <a:pt x="4528" y="2087"/>
                    </a:cubicBezTo>
                    <a:cubicBezTo>
                      <a:pt x="4528" y="2087"/>
                      <a:pt x="4559" y="2118"/>
                      <a:pt x="4543" y="2133"/>
                    </a:cubicBezTo>
                    <a:cubicBezTo>
                      <a:pt x="4540" y="2136"/>
                      <a:pt x="4536" y="2137"/>
                      <a:pt x="4531" y="2137"/>
                    </a:cubicBezTo>
                    <a:cubicBezTo>
                      <a:pt x="4511" y="2137"/>
                      <a:pt x="4482" y="2118"/>
                      <a:pt x="4482" y="2118"/>
                    </a:cubicBezTo>
                    <a:lnTo>
                      <a:pt x="4466" y="2118"/>
                    </a:lnTo>
                    <a:cubicBezTo>
                      <a:pt x="4435" y="2087"/>
                      <a:pt x="4451" y="2071"/>
                      <a:pt x="4451" y="2071"/>
                    </a:cubicBezTo>
                    <a:cubicBezTo>
                      <a:pt x="4451" y="2071"/>
                      <a:pt x="4461" y="2061"/>
                      <a:pt x="4478" y="2061"/>
                    </a:cubicBezTo>
                    <a:close/>
                    <a:moveTo>
                      <a:pt x="4080" y="2118"/>
                    </a:moveTo>
                    <a:cubicBezTo>
                      <a:pt x="4095" y="2118"/>
                      <a:pt x="4095" y="2118"/>
                      <a:pt x="4126" y="2164"/>
                    </a:cubicBezTo>
                    <a:lnTo>
                      <a:pt x="4111" y="2164"/>
                    </a:lnTo>
                    <a:lnTo>
                      <a:pt x="4064" y="2118"/>
                    </a:lnTo>
                    <a:close/>
                    <a:moveTo>
                      <a:pt x="9291" y="2073"/>
                    </a:moveTo>
                    <a:lnTo>
                      <a:pt x="9291" y="2073"/>
                    </a:lnTo>
                    <a:cubicBezTo>
                      <a:pt x="9335" y="2102"/>
                      <a:pt x="9334" y="2103"/>
                      <a:pt x="9288" y="2149"/>
                    </a:cubicBezTo>
                    <a:cubicBezTo>
                      <a:pt x="9276" y="2167"/>
                      <a:pt x="9264" y="2173"/>
                      <a:pt x="9253" y="2173"/>
                    </a:cubicBezTo>
                    <a:cubicBezTo>
                      <a:pt x="9236" y="2173"/>
                      <a:pt x="9221" y="2158"/>
                      <a:pt x="9211" y="2149"/>
                    </a:cubicBezTo>
                    <a:cubicBezTo>
                      <a:pt x="9224" y="2098"/>
                      <a:pt x="9267" y="2079"/>
                      <a:pt x="9291" y="2073"/>
                    </a:cubicBezTo>
                    <a:close/>
                    <a:moveTo>
                      <a:pt x="2843" y="2118"/>
                    </a:moveTo>
                    <a:lnTo>
                      <a:pt x="2828" y="2180"/>
                    </a:lnTo>
                    <a:lnTo>
                      <a:pt x="2782" y="2226"/>
                    </a:lnTo>
                    <a:lnTo>
                      <a:pt x="2797" y="2164"/>
                    </a:lnTo>
                    <a:cubicBezTo>
                      <a:pt x="2812" y="2118"/>
                      <a:pt x="2828" y="2118"/>
                      <a:pt x="2843" y="2118"/>
                    </a:cubicBezTo>
                    <a:close/>
                    <a:moveTo>
                      <a:pt x="17057" y="2088"/>
                    </a:moveTo>
                    <a:lnTo>
                      <a:pt x="17057" y="2088"/>
                    </a:lnTo>
                    <a:cubicBezTo>
                      <a:pt x="17066" y="2088"/>
                      <a:pt x="17049" y="2165"/>
                      <a:pt x="17016" y="2241"/>
                    </a:cubicBezTo>
                    <a:lnTo>
                      <a:pt x="17001" y="2241"/>
                    </a:lnTo>
                    <a:cubicBezTo>
                      <a:pt x="17001" y="2195"/>
                      <a:pt x="17016" y="2133"/>
                      <a:pt x="17032" y="2133"/>
                    </a:cubicBezTo>
                    <a:cubicBezTo>
                      <a:pt x="17045" y="2101"/>
                      <a:pt x="17054" y="2088"/>
                      <a:pt x="17057" y="2088"/>
                    </a:cubicBezTo>
                    <a:close/>
                    <a:moveTo>
                      <a:pt x="3936" y="2152"/>
                    </a:moveTo>
                    <a:cubicBezTo>
                      <a:pt x="3951" y="2152"/>
                      <a:pt x="3976" y="2197"/>
                      <a:pt x="3987" y="2272"/>
                    </a:cubicBezTo>
                    <a:lnTo>
                      <a:pt x="3956" y="2288"/>
                    </a:lnTo>
                    <a:cubicBezTo>
                      <a:pt x="3941" y="2241"/>
                      <a:pt x="3910" y="2180"/>
                      <a:pt x="3925" y="2180"/>
                    </a:cubicBezTo>
                    <a:cubicBezTo>
                      <a:pt x="3925" y="2161"/>
                      <a:pt x="3930" y="2152"/>
                      <a:pt x="3936" y="2152"/>
                    </a:cubicBezTo>
                    <a:close/>
                    <a:moveTo>
                      <a:pt x="3327" y="2153"/>
                    </a:moveTo>
                    <a:cubicBezTo>
                      <a:pt x="3332" y="2153"/>
                      <a:pt x="3325" y="2180"/>
                      <a:pt x="3307" y="2241"/>
                    </a:cubicBezTo>
                    <a:cubicBezTo>
                      <a:pt x="3276" y="2303"/>
                      <a:pt x="3261" y="2350"/>
                      <a:pt x="3261" y="2350"/>
                    </a:cubicBezTo>
                    <a:cubicBezTo>
                      <a:pt x="3261" y="2350"/>
                      <a:pt x="3276" y="2303"/>
                      <a:pt x="3307" y="2195"/>
                    </a:cubicBezTo>
                    <a:lnTo>
                      <a:pt x="3292" y="2195"/>
                    </a:lnTo>
                    <a:cubicBezTo>
                      <a:pt x="3312" y="2168"/>
                      <a:pt x="3323" y="2153"/>
                      <a:pt x="3327" y="2153"/>
                    </a:cubicBezTo>
                    <a:close/>
                    <a:moveTo>
                      <a:pt x="2891" y="2241"/>
                    </a:moveTo>
                    <a:cubicBezTo>
                      <a:pt x="2896" y="2241"/>
                      <a:pt x="2889" y="2268"/>
                      <a:pt x="2874" y="2319"/>
                    </a:cubicBezTo>
                    <a:cubicBezTo>
                      <a:pt x="2859" y="2365"/>
                      <a:pt x="2812" y="2427"/>
                      <a:pt x="2766" y="2458"/>
                    </a:cubicBezTo>
                    <a:lnTo>
                      <a:pt x="2720" y="2442"/>
                    </a:lnTo>
                    <a:lnTo>
                      <a:pt x="2812" y="2350"/>
                    </a:lnTo>
                    <a:cubicBezTo>
                      <a:pt x="2862" y="2276"/>
                      <a:pt x="2885" y="2241"/>
                      <a:pt x="2891" y="2241"/>
                    </a:cubicBezTo>
                    <a:close/>
                    <a:moveTo>
                      <a:pt x="10061" y="2380"/>
                    </a:moveTo>
                    <a:cubicBezTo>
                      <a:pt x="10061" y="2427"/>
                      <a:pt x="10046" y="2489"/>
                      <a:pt x="10030" y="2489"/>
                    </a:cubicBezTo>
                    <a:lnTo>
                      <a:pt x="10015" y="2489"/>
                    </a:lnTo>
                    <a:cubicBezTo>
                      <a:pt x="10015" y="2442"/>
                      <a:pt x="10030" y="2411"/>
                      <a:pt x="10046" y="2380"/>
                    </a:cubicBezTo>
                    <a:close/>
                    <a:moveTo>
                      <a:pt x="3462" y="2427"/>
                    </a:moveTo>
                    <a:cubicBezTo>
                      <a:pt x="3462" y="2489"/>
                      <a:pt x="3462" y="2535"/>
                      <a:pt x="3431" y="2535"/>
                    </a:cubicBezTo>
                    <a:lnTo>
                      <a:pt x="3415" y="2535"/>
                    </a:lnTo>
                    <a:cubicBezTo>
                      <a:pt x="3415" y="2504"/>
                      <a:pt x="3415" y="2458"/>
                      <a:pt x="3431" y="2427"/>
                    </a:cubicBezTo>
                    <a:close/>
                    <a:moveTo>
                      <a:pt x="3910" y="2535"/>
                    </a:moveTo>
                    <a:lnTo>
                      <a:pt x="3925" y="2597"/>
                    </a:lnTo>
                    <a:cubicBezTo>
                      <a:pt x="3915" y="2597"/>
                      <a:pt x="3905" y="2624"/>
                      <a:pt x="3894" y="2624"/>
                    </a:cubicBezTo>
                    <a:cubicBezTo>
                      <a:pt x="3889" y="2624"/>
                      <a:pt x="3884" y="2617"/>
                      <a:pt x="3879" y="2597"/>
                    </a:cubicBezTo>
                    <a:cubicBezTo>
                      <a:pt x="3848" y="2597"/>
                      <a:pt x="3879" y="2535"/>
                      <a:pt x="3910" y="2535"/>
                    </a:cubicBezTo>
                    <a:close/>
                    <a:moveTo>
                      <a:pt x="5488" y="2637"/>
                    </a:moveTo>
                    <a:cubicBezTo>
                      <a:pt x="5482" y="2637"/>
                      <a:pt x="5478" y="2645"/>
                      <a:pt x="5471" y="2659"/>
                    </a:cubicBezTo>
                    <a:cubicBezTo>
                      <a:pt x="5471" y="2690"/>
                      <a:pt x="5502" y="2720"/>
                      <a:pt x="5533" y="2751"/>
                    </a:cubicBezTo>
                    <a:cubicBezTo>
                      <a:pt x="5542" y="2766"/>
                      <a:pt x="5550" y="2773"/>
                      <a:pt x="5556" y="2773"/>
                    </a:cubicBezTo>
                    <a:cubicBezTo>
                      <a:pt x="5567" y="2773"/>
                      <a:pt x="5565" y="2738"/>
                      <a:pt x="5533" y="2674"/>
                    </a:cubicBezTo>
                    <a:cubicBezTo>
                      <a:pt x="5507" y="2649"/>
                      <a:pt x="5496" y="2637"/>
                      <a:pt x="5488" y="2637"/>
                    </a:cubicBezTo>
                    <a:close/>
                    <a:moveTo>
                      <a:pt x="13570" y="0"/>
                    </a:moveTo>
                    <a:cubicBezTo>
                      <a:pt x="13539" y="47"/>
                      <a:pt x="13492" y="62"/>
                      <a:pt x="13446" y="62"/>
                    </a:cubicBezTo>
                    <a:cubicBezTo>
                      <a:pt x="13353" y="62"/>
                      <a:pt x="13307" y="62"/>
                      <a:pt x="13353" y="124"/>
                    </a:cubicBezTo>
                    <a:cubicBezTo>
                      <a:pt x="13353" y="186"/>
                      <a:pt x="13369" y="232"/>
                      <a:pt x="13338" y="248"/>
                    </a:cubicBezTo>
                    <a:lnTo>
                      <a:pt x="13338" y="186"/>
                    </a:lnTo>
                    <a:cubicBezTo>
                      <a:pt x="13338" y="160"/>
                      <a:pt x="13319" y="150"/>
                      <a:pt x="13287" y="150"/>
                    </a:cubicBezTo>
                    <a:cubicBezTo>
                      <a:pt x="13244" y="150"/>
                      <a:pt x="13177" y="168"/>
                      <a:pt x="13106" y="186"/>
                    </a:cubicBezTo>
                    <a:cubicBezTo>
                      <a:pt x="12986" y="208"/>
                      <a:pt x="12920" y="229"/>
                      <a:pt x="12875" y="229"/>
                    </a:cubicBezTo>
                    <a:cubicBezTo>
                      <a:pt x="12856" y="229"/>
                      <a:pt x="12841" y="226"/>
                      <a:pt x="12828" y="217"/>
                    </a:cubicBezTo>
                    <a:lnTo>
                      <a:pt x="12812" y="278"/>
                    </a:lnTo>
                    <a:cubicBezTo>
                      <a:pt x="12804" y="313"/>
                      <a:pt x="12790" y="333"/>
                      <a:pt x="12777" y="333"/>
                    </a:cubicBezTo>
                    <a:cubicBezTo>
                      <a:pt x="12767" y="333"/>
                      <a:pt x="12757" y="321"/>
                      <a:pt x="12751" y="294"/>
                    </a:cubicBezTo>
                    <a:cubicBezTo>
                      <a:pt x="12738" y="287"/>
                      <a:pt x="12722" y="284"/>
                      <a:pt x="12705" y="284"/>
                    </a:cubicBezTo>
                    <a:cubicBezTo>
                      <a:pt x="12641" y="284"/>
                      <a:pt x="12559" y="329"/>
                      <a:pt x="12534" y="402"/>
                    </a:cubicBezTo>
                    <a:lnTo>
                      <a:pt x="12441" y="433"/>
                    </a:lnTo>
                    <a:cubicBezTo>
                      <a:pt x="12416" y="407"/>
                      <a:pt x="12388" y="395"/>
                      <a:pt x="12364" y="395"/>
                    </a:cubicBezTo>
                    <a:cubicBezTo>
                      <a:pt x="12316" y="395"/>
                      <a:pt x="12282" y="443"/>
                      <a:pt x="12302" y="526"/>
                    </a:cubicBezTo>
                    <a:cubicBezTo>
                      <a:pt x="12287" y="503"/>
                      <a:pt x="12271" y="495"/>
                      <a:pt x="12256" y="495"/>
                    </a:cubicBezTo>
                    <a:cubicBezTo>
                      <a:pt x="12240" y="495"/>
                      <a:pt x="12225" y="503"/>
                      <a:pt x="12210" y="510"/>
                    </a:cubicBezTo>
                    <a:cubicBezTo>
                      <a:pt x="12197" y="571"/>
                      <a:pt x="12127" y="632"/>
                      <a:pt x="12083" y="632"/>
                    </a:cubicBezTo>
                    <a:cubicBezTo>
                      <a:pt x="12071" y="632"/>
                      <a:pt x="12061" y="628"/>
                      <a:pt x="12055" y="618"/>
                    </a:cubicBezTo>
                    <a:lnTo>
                      <a:pt x="12040" y="649"/>
                    </a:lnTo>
                    <a:cubicBezTo>
                      <a:pt x="12040" y="680"/>
                      <a:pt x="12024" y="727"/>
                      <a:pt x="11993" y="742"/>
                    </a:cubicBezTo>
                    <a:cubicBezTo>
                      <a:pt x="11962" y="773"/>
                      <a:pt x="11947" y="804"/>
                      <a:pt x="11962" y="850"/>
                    </a:cubicBezTo>
                    <a:cubicBezTo>
                      <a:pt x="11978" y="912"/>
                      <a:pt x="11962" y="928"/>
                      <a:pt x="11962" y="928"/>
                    </a:cubicBezTo>
                    <a:cubicBezTo>
                      <a:pt x="11962" y="928"/>
                      <a:pt x="11931" y="881"/>
                      <a:pt x="11916" y="819"/>
                    </a:cubicBezTo>
                    <a:cubicBezTo>
                      <a:pt x="11911" y="801"/>
                      <a:pt x="11904" y="793"/>
                      <a:pt x="11897" y="793"/>
                    </a:cubicBezTo>
                    <a:cubicBezTo>
                      <a:pt x="11879" y="793"/>
                      <a:pt x="11859" y="845"/>
                      <a:pt x="11870" y="943"/>
                    </a:cubicBezTo>
                    <a:cubicBezTo>
                      <a:pt x="11878" y="1015"/>
                      <a:pt x="11881" y="1049"/>
                      <a:pt x="11877" y="1049"/>
                    </a:cubicBezTo>
                    <a:cubicBezTo>
                      <a:pt x="11873" y="1049"/>
                      <a:pt x="11861" y="1019"/>
                      <a:pt x="11839" y="959"/>
                    </a:cubicBezTo>
                    <a:cubicBezTo>
                      <a:pt x="11828" y="928"/>
                      <a:pt x="11818" y="891"/>
                      <a:pt x="11813" y="891"/>
                    </a:cubicBezTo>
                    <a:cubicBezTo>
                      <a:pt x="11810" y="891"/>
                      <a:pt x="11808" y="901"/>
                      <a:pt x="11808" y="928"/>
                    </a:cubicBezTo>
                    <a:cubicBezTo>
                      <a:pt x="11792" y="943"/>
                      <a:pt x="11792" y="974"/>
                      <a:pt x="11808" y="1005"/>
                    </a:cubicBezTo>
                    <a:lnTo>
                      <a:pt x="11746" y="1067"/>
                    </a:lnTo>
                    <a:cubicBezTo>
                      <a:pt x="11669" y="1067"/>
                      <a:pt x="11653" y="1082"/>
                      <a:pt x="11638" y="1098"/>
                    </a:cubicBezTo>
                    <a:cubicBezTo>
                      <a:pt x="11647" y="1134"/>
                      <a:pt x="11651" y="1149"/>
                      <a:pt x="11640" y="1149"/>
                    </a:cubicBezTo>
                    <a:cubicBezTo>
                      <a:pt x="11632" y="1149"/>
                      <a:pt x="11617" y="1141"/>
                      <a:pt x="11591" y="1129"/>
                    </a:cubicBezTo>
                    <a:cubicBezTo>
                      <a:pt x="11577" y="1124"/>
                      <a:pt x="11567" y="1120"/>
                      <a:pt x="11563" y="1120"/>
                    </a:cubicBezTo>
                    <a:cubicBezTo>
                      <a:pt x="11552" y="1120"/>
                      <a:pt x="11569" y="1137"/>
                      <a:pt x="11622" y="1190"/>
                    </a:cubicBezTo>
                    <a:cubicBezTo>
                      <a:pt x="11646" y="1238"/>
                      <a:pt x="11633" y="1258"/>
                      <a:pt x="11606" y="1258"/>
                    </a:cubicBezTo>
                    <a:cubicBezTo>
                      <a:pt x="11597" y="1258"/>
                      <a:pt x="11587" y="1256"/>
                      <a:pt x="11576" y="1252"/>
                    </a:cubicBezTo>
                    <a:cubicBezTo>
                      <a:pt x="11526" y="1211"/>
                      <a:pt x="11499" y="1196"/>
                      <a:pt x="11491" y="1196"/>
                    </a:cubicBezTo>
                    <a:cubicBezTo>
                      <a:pt x="11484" y="1196"/>
                      <a:pt x="11493" y="1207"/>
                      <a:pt x="11514" y="1221"/>
                    </a:cubicBezTo>
                    <a:cubicBezTo>
                      <a:pt x="11560" y="1268"/>
                      <a:pt x="11514" y="1299"/>
                      <a:pt x="11514" y="1299"/>
                    </a:cubicBezTo>
                    <a:cubicBezTo>
                      <a:pt x="11514" y="1299"/>
                      <a:pt x="11468" y="1310"/>
                      <a:pt x="11416" y="1343"/>
                    </a:cubicBezTo>
                    <a:lnTo>
                      <a:pt x="11416" y="1343"/>
                    </a:lnTo>
                    <a:cubicBezTo>
                      <a:pt x="11358" y="1322"/>
                      <a:pt x="11296" y="1312"/>
                      <a:pt x="11235" y="1312"/>
                    </a:cubicBezTo>
                    <a:cubicBezTo>
                      <a:pt x="10907" y="1312"/>
                      <a:pt x="10577" y="1590"/>
                      <a:pt x="10710" y="2010"/>
                    </a:cubicBezTo>
                    <a:cubicBezTo>
                      <a:pt x="10726" y="2071"/>
                      <a:pt x="10710" y="2087"/>
                      <a:pt x="10695" y="2087"/>
                    </a:cubicBezTo>
                    <a:cubicBezTo>
                      <a:pt x="10649" y="2056"/>
                      <a:pt x="10633" y="2025"/>
                      <a:pt x="10633" y="1979"/>
                    </a:cubicBezTo>
                    <a:cubicBezTo>
                      <a:pt x="10618" y="1932"/>
                      <a:pt x="10618" y="1932"/>
                      <a:pt x="10602" y="1932"/>
                    </a:cubicBezTo>
                    <a:lnTo>
                      <a:pt x="10618" y="1979"/>
                    </a:lnTo>
                    <a:cubicBezTo>
                      <a:pt x="10633" y="2040"/>
                      <a:pt x="10633" y="2087"/>
                      <a:pt x="10618" y="2087"/>
                    </a:cubicBezTo>
                    <a:cubicBezTo>
                      <a:pt x="10602" y="2087"/>
                      <a:pt x="10587" y="2087"/>
                      <a:pt x="10587" y="2040"/>
                    </a:cubicBezTo>
                    <a:cubicBezTo>
                      <a:pt x="10576" y="2008"/>
                      <a:pt x="10549" y="1975"/>
                      <a:pt x="10540" y="1975"/>
                    </a:cubicBezTo>
                    <a:cubicBezTo>
                      <a:pt x="10537" y="1975"/>
                      <a:pt x="10536" y="1980"/>
                      <a:pt x="10540" y="1994"/>
                    </a:cubicBezTo>
                    <a:cubicBezTo>
                      <a:pt x="10540" y="1994"/>
                      <a:pt x="10525" y="1994"/>
                      <a:pt x="10509" y="1948"/>
                    </a:cubicBezTo>
                    <a:lnTo>
                      <a:pt x="10448" y="1948"/>
                    </a:lnTo>
                    <a:cubicBezTo>
                      <a:pt x="10448" y="1979"/>
                      <a:pt x="10436" y="1994"/>
                      <a:pt x="10424" y="1994"/>
                    </a:cubicBezTo>
                    <a:cubicBezTo>
                      <a:pt x="10413" y="1994"/>
                      <a:pt x="10401" y="1979"/>
                      <a:pt x="10401" y="1948"/>
                    </a:cubicBezTo>
                    <a:cubicBezTo>
                      <a:pt x="10401" y="1948"/>
                      <a:pt x="10370" y="1948"/>
                      <a:pt x="10355" y="2010"/>
                    </a:cubicBezTo>
                    <a:cubicBezTo>
                      <a:pt x="10324" y="2010"/>
                      <a:pt x="10309" y="2010"/>
                      <a:pt x="10309" y="1948"/>
                    </a:cubicBezTo>
                    <a:cubicBezTo>
                      <a:pt x="10309" y="1924"/>
                      <a:pt x="10309" y="1913"/>
                      <a:pt x="10307" y="1913"/>
                    </a:cubicBezTo>
                    <a:cubicBezTo>
                      <a:pt x="10305" y="1913"/>
                      <a:pt x="10301" y="1924"/>
                      <a:pt x="10293" y="1948"/>
                    </a:cubicBezTo>
                    <a:cubicBezTo>
                      <a:pt x="10278" y="2010"/>
                      <a:pt x="10278" y="2010"/>
                      <a:pt x="10262" y="2010"/>
                    </a:cubicBezTo>
                    <a:lnTo>
                      <a:pt x="10231" y="2010"/>
                    </a:lnTo>
                    <a:cubicBezTo>
                      <a:pt x="10231" y="2056"/>
                      <a:pt x="10231" y="2056"/>
                      <a:pt x="10216" y="2056"/>
                    </a:cubicBezTo>
                    <a:cubicBezTo>
                      <a:pt x="10200" y="2056"/>
                      <a:pt x="10154" y="1994"/>
                      <a:pt x="10138" y="1994"/>
                    </a:cubicBezTo>
                    <a:cubicBezTo>
                      <a:pt x="10092" y="1994"/>
                      <a:pt x="10092" y="1994"/>
                      <a:pt x="10092" y="2056"/>
                    </a:cubicBezTo>
                    <a:cubicBezTo>
                      <a:pt x="10113" y="2056"/>
                      <a:pt x="10106" y="2076"/>
                      <a:pt x="10094" y="2076"/>
                    </a:cubicBezTo>
                    <a:cubicBezTo>
                      <a:pt x="10089" y="2076"/>
                      <a:pt x="10082" y="2071"/>
                      <a:pt x="10077" y="2056"/>
                    </a:cubicBezTo>
                    <a:cubicBezTo>
                      <a:pt x="10077" y="2056"/>
                      <a:pt x="10030" y="1979"/>
                      <a:pt x="9999" y="1963"/>
                    </a:cubicBezTo>
                    <a:cubicBezTo>
                      <a:pt x="9953" y="1963"/>
                      <a:pt x="9938" y="1963"/>
                      <a:pt x="9922" y="2010"/>
                    </a:cubicBezTo>
                    <a:cubicBezTo>
                      <a:pt x="9914" y="2064"/>
                      <a:pt x="9907" y="2091"/>
                      <a:pt x="9903" y="2091"/>
                    </a:cubicBezTo>
                    <a:cubicBezTo>
                      <a:pt x="9899" y="2091"/>
                      <a:pt x="9899" y="2064"/>
                      <a:pt x="9907" y="2010"/>
                    </a:cubicBezTo>
                    <a:cubicBezTo>
                      <a:pt x="9927" y="1939"/>
                      <a:pt x="9921" y="1908"/>
                      <a:pt x="9910" y="1908"/>
                    </a:cubicBezTo>
                    <a:cubicBezTo>
                      <a:pt x="9904" y="1908"/>
                      <a:pt x="9897" y="1916"/>
                      <a:pt x="9891" y="1932"/>
                    </a:cubicBezTo>
                    <a:cubicBezTo>
                      <a:pt x="9881" y="1973"/>
                      <a:pt x="9871" y="1980"/>
                      <a:pt x="9860" y="1980"/>
                    </a:cubicBezTo>
                    <a:cubicBezTo>
                      <a:pt x="9855" y="1980"/>
                      <a:pt x="9850" y="1979"/>
                      <a:pt x="9845" y="1979"/>
                    </a:cubicBezTo>
                    <a:cubicBezTo>
                      <a:pt x="9854" y="1952"/>
                      <a:pt x="9858" y="1935"/>
                      <a:pt x="9847" y="1935"/>
                    </a:cubicBezTo>
                    <a:cubicBezTo>
                      <a:pt x="9839" y="1935"/>
                      <a:pt x="9824" y="1944"/>
                      <a:pt x="9798" y="1963"/>
                    </a:cubicBezTo>
                    <a:cubicBezTo>
                      <a:pt x="9798" y="1963"/>
                      <a:pt x="9798" y="1963"/>
                      <a:pt x="9814" y="1901"/>
                    </a:cubicBezTo>
                    <a:cubicBezTo>
                      <a:pt x="9814" y="1901"/>
                      <a:pt x="9798" y="1901"/>
                      <a:pt x="9798" y="1886"/>
                    </a:cubicBezTo>
                    <a:cubicBezTo>
                      <a:pt x="9775" y="1914"/>
                      <a:pt x="9753" y="1925"/>
                      <a:pt x="9734" y="1925"/>
                    </a:cubicBezTo>
                    <a:cubicBezTo>
                      <a:pt x="9691" y="1925"/>
                      <a:pt x="9664" y="1867"/>
                      <a:pt x="9675" y="1824"/>
                    </a:cubicBezTo>
                    <a:lnTo>
                      <a:pt x="9675" y="1824"/>
                    </a:lnTo>
                    <a:cubicBezTo>
                      <a:pt x="9675" y="1824"/>
                      <a:pt x="9675" y="1824"/>
                      <a:pt x="9628" y="1855"/>
                    </a:cubicBezTo>
                    <a:cubicBezTo>
                      <a:pt x="9595" y="1888"/>
                      <a:pt x="9573" y="1904"/>
                      <a:pt x="9564" y="1904"/>
                    </a:cubicBezTo>
                    <a:cubicBezTo>
                      <a:pt x="9552" y="1904"/>
                      <a:pt x="9562" y="1877"/>
                      <a:pt x="9598" y="1824"/>
                    </a:cubicBezTo>
                    <a:cubicBezTo>
                      <a:pt x="9628" y="1785"/>
                      <a:pt x="9644" y="1766"/>
                      <a:pt x="9642" y="1766"/>
                    </a:cubicBezTo>
                    <a:lnTo>
                      <a:pt x="9642" y="1766"/>
                    </a:lnTo>
                    <a:cubicBezTo>
                      <a:pt x="9640" y="1766"/>
                      <a:pt x="9621" y="1785"/>
                      <a:pt x="9582" y="1824"/>
                    </a:cubicBezTo>
                    <a:cubicBezTo>
                      <a:pt x="9574" y="1830"/>
                      <a:pt x="9565" y="1832"/>
                      <a:pt x="9556" y="1832"/>
                    </a:cubicBezTo>
                    <a:cubicBezTo>
                      <a:pt x="9518" y="1832"/>
                      <a:pt x="9488" y="1782"/>
                      <a:pt x="9551" y="1731"/>
                    </a:cubicBezTo>
                    <a:lnTo>
                      <a:pt x="9628" y="1639"/>
                    </a:lnTo>
                    <a:lnTo>
                      <a:pt x="9628" y="1639"/>
                    </a:lnTo>
                    <a:cubicBezTo>
                      <a:pt x="9605" y="1654"/>
                      <a:pt x="9590" y="1658"/>
                      <a:pt x="9580" y="1658"/>
                    </a:cubicBezTo>
                    <a:cubicBezTo>
                      <a:pt x="9570" y="1658"/>
                      <a:pt x="9567" y="1654"/>
                      <a:pt x="9567" y="1654"/>
                    </a:cubicBezTo>
                    <a:cubicBezTo>
                      <a:pt x="9553" y="1675"/>
                      <a:pt x="9542" y="1683"/>
                      <a:pt x="9530" y="1683"/>
                    </a:cubicBezTo>
                    <a:cubicBezTo>
                      <a:pt x="9515" y="1683"/>
                      <a:pt x="9499" y="1671"/>
                      <a:pt x="9474" y="1654"/>
                    </a:cubicBezTo>
                    <a:cubicBezTo>
                      <a:pt x="9443" y="1623"/>
                      <a:pt x="9366" y="1623"/>
                      <a:pt x="9335" y="1577"/>
                    </a:cubicBezTo>
                    <a:cubicBezTo>
                      <a:pt x="9304" y="1546"/>
                      <a:pt x="9258" y="1515"/>
                      <a:pt x="9288" y="1453"/>
                    </a:cubicBezTo>
                    <a:cubicBezTo>
                      <a:pt x="9273" y="1438"/>
                      <a:pt x="9258" y="1422"/>
                      <a:pt x="9180" y="1422"/>
                    </a:cubicBezTo>
                    <a:cubicBezTo>
                      <a:pt x="9118" y="1422"/>
                      <a:pt x="9103" y="1407"/>
                      <a:pt x="9134" y="1376"/>
                    </a:cubicBezTo>
                    <a:lnTo>
                      <a:pt x="9118" y="1360"/>
                    </a:lnTo>
                    <a:cubicBezTo>
                      <a:pt x="9057" y="1360"/>
                      <a:pt x="9041" y="1329"/>
                      <a:pt x="9041" y="1329"/>
                    </a:cubicBezTo>
                    <a:cubicBezTo>
                      <a:pt x="9066" y="1304"/>
                      <a:pt x="9091" y="1259"/>
                      <a:pt x="9067" y="1259"/>
                    </a:cubicBezTo>
                    <a:cubicBezTo>
                      <a:pt x="9061" y="1259"/>
                      <a:pt x="9053" y="1262"/>
                      <a:pt x="9041" y="1268"/>
                    </a:cubicBezTo>
                    <a:cubicBezTo>
                      <a:pt x="9013" y="1273"/>
                      <a:pt x="8997" y="1277"/>
                      <a:pt x="8987" y="1277"/>
                    </a:cubicBezTo>
                    <a:cubicBezTo>
                      <a:pt x="8969" y="1277"/>
                      <a:pt x="8968" y="1266"/>
                      <a:pt x="8948" y="1237"/>
                    </a:cubicBezTo>
                    <a:cubicBezTo>
                      <a:pt x="8871" y="1098"/>
                      <a:pt x="8763" y="959"/>
                      <a:pt x="8639" y="850"/>
                    </a:cubicBezTo>
                    <a:cubicBezTo>
                      <a:pt x="8593" y="819"/>
                      <a:pt x="8547" y="773"/>
                      <a:pt x="8500" y="742"/>
                    </a:cubicBezTo>
                    <a:cubicBezTo>
                      <a:pt x="8454" y="696"/>
                      <a:pt x="8407" y="665"/>
                      <a:pt x="8361" y="634"/>
                    </a:cubicBezTo>
                    <a:cubicBezTo>
                      <a:pt x="8297" y="596"/>
                      <a:pt x="8244" y="568"/>
                      <a:pt x="8219" y="568"/>
                    </a:cubicBezTo>
                    <a:cubicBezTo>
                      <a:pt x="8213" y="568"/>
                      <a:pt x="8209" y="569"/>
                      <a:pt x="8207" y="572"/>
                    </a:cubicBezTo>
                    <a:lnTo>
                      <a:pt x="8129" y="510"/>
                    </a:lnTo>
                    <a:lnTo>
                      <a:pt x="8037" y="464"/>
                    </a:lnTo>
                    <a:cubicBezTo>
                      <a:pt x="8067" y="418"/>
                      <a:pt x="8037" y="387"/>
                      <a:pt x="7990" y="356"/>
                    </a:cubicBezTo>
                    <a:cubicBezTo>
                      <a:pt x="7959" y="348"/>
                      <a:pt x="7928" y="344"/>
                      <a:pt x="7895" y="344"/>
                    </a:cubicBezTo>
                    <a:cubicBezTo>
                      <a:pt x="7863" y="344"/>
                      <a:pt x="7828" y="348"/>
                      <a:pt x="7789" y="356"/>
                    </a:cubicBezTo>
                    <a:cubicBezTo>
                      <a:pt x="7780" y="374"/>
                      <a:pt x="7761" y="381"/>
                      <a:pt x="7736" y="381"/>
                    </a:cubicBezTo>
                    <a:cubicBezTo>
                      <a:pt x="7719" y="381"/>
                      <a:pt x="7700" y="378"/>
                      <a:pt x="7681" y="371"/>
                    </a:cubicBezTo>
                    <a:cubicBezTo>
                      <a:pt x="7715" y="291"/>
                      <a:pt x="7665" y="245"/>
                      <a:pt x="7606" y="245"/>
                    </a:cubicBezTo>
                    <a:cubicBezTo>
                      <a:pt x="7584" y="245"/>
                      <a:pt x="7562" y="251"/>
                      <a:pt x="7542" y="263"/>
                    </a:cubicBezTo>
                    <a:cubicBezTo>
                      <a:pt x="7512" y="308"/>
                      <a:pt x="7490" y="331"/>
                      <a:pt x="7478" y="331"/>
                    </a:cubicBezTo>
                    <a:cubicBezTo>
                      <a:pt x="7465" y="331"/>
                      <a:pt x="7464" y="304"/>
                      <a:pt x="7480" y="248"/>
                    </a:cubicBezTo>
                    <a:cubicBezTo>
                      <a:pt x="7496" y="193"/>
                      <a:pt x="7484" y="163"/>
                      <a:pt x="7457" y="163"/>
                    </a:cubicBezTo>
                    <a:cubicBezTo>
                      <a:pt x="7430" y="163"/>
                      <a:pt x="7387" y="193"/>
                      <a:pt x="7341" y="263"/>
                    </a:cubicBezTo>
                    <a:cubicBezTo>
                      <a:pt x="7319" y="285"/>
                      <a:pt x="7308" y="296"/>
                      <a:pt x="7300" y="296"/>
                    </a:cubicBezTo>
                    <a:cubicBezTo>
                      <a:pt x="7291" y="296"/>
                      <a:pt x="7287" y="281"/>
                      <a:pt x="7279" y="248"/>
                    </a:cubicBezTo>
                    <a:cubicBezTo>
                      <a:pt x="7270" y="182"/>
                      <a:pt x="7255" y="156"/>
                      <a:pt x="7241" y="156"/>
                    </a:cubicBezTo>
                    <a:cubicBezTo>
                      <a:pt x="7232" y="156"/>
                      <a:pt x="7223" y="167"/>
                      <a:pt x="7217" y="186"/>
                    </a:cubicBezTo>
                    <a:cubicBezTo>
                      <a:pt x="7194" y="240"/>
                      <a:pt x="7179" y="267"/>
                      <a:pt x="7165" y="267"/>
                    </a:cubicBezTo>
                    <a:cubicBezTo>
                      <a:pt x="7152" y="267"/>
                      <a:pt x="7140" y="240"/>
                      <a:pt x="7125" y="186"/>
                    </a:cubicBezTo>
                    <a:cubicBezTo>
                      <a:pt x="7101" y="124"/>
                      <a:pt x="7090" y="93"/>
                      <a:pt x="7078" y="93"/>
                    </a:cubicBezTo>
                    <a:cubicBezTo>
                      <a:pt x="7067" y="93"/>
                      <a:pt x="7055" y="124"/>
                      <a:pt x="7032" y="186"/>
                    </a:cubicBezTo>
                    <a:cubicBezTo>
                      <a:pt x="7018" y="241"/>
                      <a:pt x="6985" y="266"/>
                      <a:pt x="6951" y="266"/>
                    </a:cubicBezTo>
                    <a:cubicBezTo>
                      <a:pt x="6908" y="266"/>
                      <a:pt x="6863" y="230"/>
                      <a:pt x="6846" y="170"/>
                    </a:cubicBezTo>
                    <a:cubicBezTo>
                      <a:pt x="6826" y="170"/>
                      <a:pt x="6805" y="150"/>
                      <a:pt x="6794" y="150"/>
                    </a:cubicBezTo>
                    <a:cubicBezTo>
                      <a:pt x="6788" y="150"/>
                      <a:pt x="6785" y="155"/>
                      <a:pt x="6785" y="170"/>
                    </a:cubicBezTo>
                    <a:lnTo>
                      <a:pt x="6738" y="124"/>
                    </a:lnTo>
                    <a:lnTo>
                      <a:pt x="6676" y="124"/>
                    </a:lnTo>
                    <a:lnTo>
                      <a:pt x="6676" y="170"/>
                    </a:lnTo>
                    <a:cubicBezTo>
                      <a:pt x="6599" y="155"/>
                      <a:pt x="6522" y="147"/>
                      <a:pt x="6445" y="147"/>
                    </a:cubicBezTo>
                    <a:cubicBezTo>
                      <a:pt x="6367" y="147"/>
                      <a:pt x="6290" y="155"/>
                      <a:pt x="6213" y="170"/>
                    </a:cubicBezTo>
                    <a:cubicBezTo>
                      <a:pt x="6105" y="201"/>
                      <a:pt x="5981" y="232"/>
                      <a:pt x="5873" y="278"/>
                    </a:cubicBezTo>
                    <a:cubicBezTo>
                      <a:pt x="5826" y="309"/>
                      <a:pt x="5826" y="325"/>
                      <a:pt x="5842" y="356"/>
                    </a:cubicBezTo>
                    <a:cubicBezTo>
                      <a:pt x="5886" y="399"/>
                      <a:pt x="5885" y="428"/>
                      <a:pt x="5862" y="428"/>
                    </a:cubicBezTo>
                    <a:cubicBezTo>
                      <a:pt x="5844" y="428"/>
                      <a:pt x="5813" y="411"/>
                      <a:pt x="5780" y="371"/>
                    </a:cubicBezTo>
                    <a:cubicBezTo>
                      <a:pt x="5749" y="371"/>
                      <a:pt x="5672" y="371"/>
                      <a:pt x="5610" y="402"/>
                    </a:cubicBezTo>
                    <a:cubicBezTo>
                      <a:pt x="5568" y="413"/>
                      <a:pt x="5525" y="438"/>
                      <a:pt x="5498" y="438"/>
                    </a:cubicBezTo>
                    <a:cubicBezTo>
                      <a:pt x="5485" y="438"/>
                      <a:pt x="5476" y="432"/>
                      <a:pt x="5471" y="418"/>
                    </a:cubicBezTo>
                    <a:lnTo>
                      <a:pt x="5440" y="433"/>
                    </a:lnTo>
                    <a:cubicBezTo>
                      <a:pt x="5409" y="572"/>
                      <a:pt x="5301" y="665"/>
                      <a:pt x="5177" y="696"/>
                    </a:cubicBezTo>
                    <a:cubicBezTo>
                      <a:pt x="5131" y="727"/>
                      <a:pt x="5100" y="773"/>
                      <a:pt x="5100" y="835"/>
                    </a:cubicBezTo>
                    <a:cubicBezTo>
                      <a:pt x="5100" y="882"/>
                      <a:pt x="5100" y="901"/>
                      <a:pt x="5082" y="901"/>
                    </a:cubicBezTo>
                    <a:cubicBezTo>
                      <a:pt x="5071" y="901"/>
                      <a:pt x="5053" y="893"/>
                      <a:pt x="5023" y="881"/>
                    </a:cubicBezTo>
                    <a:cubicBezTo>
                      <a:pt x="5018" y="877"/>
                      <a:pt x="5011" y="875"/>
                      <a:pt x="5002" y="875"/>
                    </a:cubicBezTo>
                    <a:cubicBezTo>
                      <a:pt x="4980" y="875"/>
                      <a:pt x="4947" y="886"/>
                      <a:pt x="4914" y="897"/>
                    </a:cubicBezTo>
                    <a:cubicBezTo>
                      <a:pt x="4884" y="928"/>
                      <a:pt x="4868" y="974"/>
                      <a:pt x="4914" y="1005"/>
                    </a:cubicBezTo>
                    <a:lnTo>
                      <a:pt x="4853" y="989"/>
                    </a:lnTo>
                    <a:cubicBezTo>
                      <a:pt x="4844" y="987"/>
                      <a:pt x="4837" y="986"/>
                      <a:pt x="4832" y="986"/>
                    </a:cubicBezTo>
                    <a:cubicBezTo>
                      <a:pt x="4795" y="986"/>
                      <a:pt x="4812" y="1027"/>
                      <a:pt x="4853" y="1067"/>
                    </a:cubicBezTo>
                    <a:cubicBezTo>
                      <a:pt x="4893" y="1107"/>
                      <a:pt x="4908" y="1131"/>
                      <a:pt x="4893" y="1131"/>
                    </a:cubicBezTo>
                    <a:cubicBezTo>
                      <a:pt x="4880" y="1131"/>
                      <a:pt x="4842" y="1111"/>
                      <a:pt x="4775" y="1067"/>
                    </a:cubicBezTo>
                    <a:cubicBezTo>
                      <a:pt x="4729" y="1028"/>
                      <a:pt x="4702" y="1013"/>
                      <a:pt x="4692" y="1013"/>
                    </a:cubicBezTo>
                    <a:cubicBezTo>
                      <a:pt x="4683" y="1013"/>
                      <a:pt x="4690" y="1028"/>
                      <a:pt x="4714" y="1051"/>
                    </a:cubicBezTo>
                    <a:cubicBezTo>
                      <a:pt x="4742" y="1079"/>
                      <a:pt x="4757" y="1146"/>
                      <a:pt x="4713" y="1146"/>
                    </a:cubicBezTo>
                    <a:cubicBezTo>
                      <a:pt x="4708" y="1146"/>
                      <a:pt x="4704" y="1145"/>
                      <a:pt x="4698" y="1144"/>
                    </a:cubicBezTo>
                    <a:lnTo>
                      <a:pt x="4698" y="1144"/>
                    </a:lnTo>
                    <a:cubicBezTo>
                      <a:pt x="4686" y="1156"/>
                      <a:pt x="4674" y="1169"/>
                      <a:pt x="4708" y="1212"/>
                    </a:cubicBezTo>
                    <a:lnTo>
                      <a:pt x="4708" y="1212"/>
                    </a:lnTo>
                    <a:lnTo>
                      <a:pt x="4683" y="1237"/>
                    </a:lnTo>
                    <a:cubicBezTo>
                      <a:pt x="4665" y="1249"/>
                      <a:pt x="4645" y="1254"/>
                      <a:pt x="4625" y="1254"/>
                    </a:cubicBezTo>
                    <a:cubicBezTo>
                      <a:pt x="4594" y="1254"/>
                      <a:pt x="4563" y="1240"/>
                      <a:pt x="4543" y="1221"/>
                    </a:cubicBezTo>
                    <a:cubicBezTo>
                      <a:pt x="4529" y="1218"/>
                      <a:pt x="4518" y="1216"/>
                      <a:pt x="4510" y="1216"/>
                    </a:cubicBezTo>
                    <a:cubicBezTo>
                      <a:pt x="4487" y="1216"/>
                      <a:pt x="4504" y="1236"/>
                      <a:pt x="4574" y="1283"/>
                    </a:cubicBezTo>
                    <a:cubicBezTo>
                      <a:pt x="4667" y="1329"/>
                      <a:pt x="4652" y="1345"/>
                      <a:pt x="4621" y="1391"/>
                    </a:cubicBezTo>
                    <a:cubicBezTo>
                      <a:pt x="4605" y="1407"/>
                      <a:pt x="4598" y="1414"/>
                      <a:pt x="4588" y="1414"/>
                    </a:cubicBezTo>
                    <a:cubicBezTo>
                      <a:pt x="4578" y="1414"/>
                      <a:pt x="4567" y="1407"/>
                      <a:pt x="4543" y="1391"/>
                    </a:cubicBezTo>
                    <a:cubicBezTo>
                      <a:pt x="4527" y="1374"/>
                      <a:pt x="4519" y="1362"/>
                      <a:pt x="4510" y="1362"/>
                    </a:cubicBezTo>
                    <a:cubicBezTo>
                      <a:pt x="4503" y="1362"/>
                      <a:pt x="4496" y="1370"/>
                      <a:pt x="4482" y="1391"/>
                    </a:cubicBezTo>
                    <a:cubicBezTo>
                      <a:pt x="4451" y="1422"/>
                      <a:pt x="4513" y="1592"/>
                      <a:pt x="4574" y="1685"/>
                    </a:cubicBezTo>
                    <a:cubicBezTo>
                      <a:pt x="4605" y="1731"/>
                      <a:pt x="4625" y="1751"/>
                      <a:pt x="4625" y="1751"/>
                    </a:cubicBezTo>
                    <a:cubicBezTo>
                      <a:pt x="4625" y="1751"/>
                      <a:pt x="4605" y="1731"/>
                      <a:pt x="4559" y="1700"/>
                    </a:cubicBezTo>
                    <a:cubicBezTo>
                      <a:pt x="4539" y="1687"/>
                      <a:pt x="4525" y="1683"/>
                      <a:pt x="4514" y="1683"/>
                    </a:cubicBezTo>
                    <a:cubicBezTo>
                      <a:pt x="4500" y="1683"/>
                      <a:pt x="4491" y="1691"/>
                      <a:pt x="4482" y="1700"/>
                    </a:cubicBezTo>
                    <a:cubicBezTo>
                      <a:pt x="4451" y="1654"/>
                      <a:pt x="4466" y="1654"/>
                      <a:pt x="4482" y="1639"/>
                    </a:cubicBezTo>
                    <a:lnTo>
                      <a:pt x="4435" y="1592"/>
                    </a:lnTo>
                    <a:cubicBezTo>
                      <a:pt x="4398" y="1567"/>
                      <a:pt x="4373" y="1555"/>
                      <a:pt x="4361" y="1555"/>
                    </a:cubicBezTo>
                    <a:cubicBezTo>
                      <a:pt x="4343" y="1555"/>
                      <a:pt x="4352" y="1583"/>
                      <a:pt x="4389" y="1639"/>
                    </a:cubicBezTo>
                    <a:cubicBezTo>
                      <a:pt x="4409" y="1668"/>
                      <a:pt x="4416" y="1679"/>
                      <a:pt x="4403" y="1679"/>
                    </a:cubicBezTo>
                    <a:cubicBezTo>
                      <a:pt x="4395" y="1679"/>
                      <a:pt x="4381" y="1675"/>
                      <a:pt x="4358" y="1669"/>
                    </a:cubicBezTo>
                    <a:cubicBezTo>
                      <a:pt x="4329" y="1650"/>
                      <a:pt x="4299" y="1630"/>
                      <a:pt x="4290" y="1630"/>
                    </a:cubicBezTo>
                    <a:cubicBezTo>
                      <a:pt x="4284" y="1630"/>
                      <a:pt x="4285" y="1637"/>
                      <a:pt x="4296" y="1654"/>
                    </a:cubicBezTo>
                    <a:cubicBezTo>
                      <a:pt x="4296" y="1654"/>
                      <a:pt x="4282" y="1661"/>
                      <a:pt x="4260" y="1661"/>
                    </a:cubicBezTo>
                    <a:cubicBezTo>
                      <a:pt x="4248" y="1661"/>
                      <a:pt x="4234" y="1659"/>
                      <a:pt x="4219" y="1654"/>
                    </a:cubicBezTo>
                    <a:cubicBezTo>
                      <a:pt x="4188" y="1669"/>
                      <a:pt x="4173" y="1685"/>
                      <a:pt x="4219" y="1731"/>
                    </a:cubicBezTo>
                    <a:cubicBezTo>
                      <a:pt x="4265" y="1778"/>
                      <a:pt x="4234" y="1778"/>
                      <a:pt x="4219" y="1793"/>
                    </a:cubicBezTo>
                    <a:cubicBezTo>
                      <a:pt x="4188" y="1809"/>
                      <a:pt x="4188" y="1809"/>
                      <a:pt x="4219" y="1855"/>
                    </a:cubicBezTo>
                    <a:cubicBezTo>
                      <a:pt x="4250" y="1901"/>
                      <a:pt x="4265" y="1963"/>
                      <a:pt x="4234" y="1979"/>
                    </a:cubicBezTo>
                    <a:cubicBezTo>
                      <a:pt x="4234" y="2008"/>
                      <a:pt x="4234" y="2023"/>
                      <a:pt x="4228" y="2023"/>
                    </a:cubicBezTo>
                    <a:cubicBezTo>
                      <a:pt x="4221" y="2023"/>
                      <a:pt x="4205" y="2004"/>
                      <a:pt x="4173" y="1963"/>
                    </a:cubicBezTo>
                    <a:cubicBezTo>
                      <a:pt x="4145" y="1935"/>
                      <a:pt x="4134" y="1930"/>
                      <a:pt x="4126" y="1930"/>
                    </a:cubicBezTo>
                    <a:cubicBezTo>
                      <a:pt x="4121" y="1930"/>
                      <a:pt x="4117" y="1932"/>
                      <a:pt x="4111" y="1932"/>
                    </a:cubicBezTo>
                    <a:cubicBezTo>
                      <a:pt x="4107" y="1936"/>
                      <a:pt x="4104" y="1938"/>
                      <a:pt x="4100" y="1938"/>
                    </a:cubicBezTo>
                    <a:cubicBezTo>
                      <a:pt x="4092" y="1938"/>
                      <a:pt x="4083" y="1924"/>
                      <a:pt x="4049" y="1901"/>
                    </a:cubicBezTo>
                    <a:cubicBezTo>
                      <a:pt x="4036" y="1893"/>
                      <a:pt x="4030" y="1889"/>
                      <a:pt x="4027" y="1889"/>
                    </a:cubicBezTo>
                    <a:cubicBezTo>
                      <a:pt x="4019" y="1889"/>
                      <a:pt x="4042" y="1918"/>
                      <a:pt x="4064" y="1963"/>
                    </a:cubicBezTo>
                    <a:lnTo>
                      <a:pt x="4126" y="2056"/>
                    </a:lnTo>
                    <a:cubicBezTo>
                      <a:pt x="4111" y="2056"/>
                      <a:pt x="4033" y="1979"/>
                      <a:pt x="4003" y="1932"/>
                    </a:cubicBezTo>
                    <a:cubicBezTo>
                      <a:pt x="3972" y="1886"/>
                      <a:pt x="3956" y="1863"/>
                      <a:pt x="3954" y="1863"/>
                    </a:cubicBezTo>
                    <a:lnTo>
                      <a:pt x="3954" y="1863"/>
                    </a:lnTo>
                    <a:cubicBezTo>
                      <a:pt x="3952" y="1863"/>
                      <a:pt x="3964" y="1886"/>
                      <a:pt x="3987" y="1932"/>
                    </a:cubicBezTo>
                    <a:cubicBezTo>
                      <a:pt x="4010" y="1967"/>
                      <a:pt x="4025" y="2010"/>
                      <a:pt x="4011" y="2010"/>
                    </a:cubicBezTo>
                    <a:cubicBezTo>
                      <a:pt x="4006" y="2010"/>
                      <a:pt x="3999" y="2006"/>
                      <a:pt x="3987" y="1994"/>
                    </a:cubicBezTo>
                    <a:cubicBezTo>
                      <a:pt x="3972" y="2002"/>
                      <a:pt x="3956" y="2010"/>
                      <a:pt x="3943" y="2010"/>
                    </a:cubicBezTo>
                    <a:cubicBezTo>
                      <a:pt x="3929" y="2010"/>
                      <a:pt x="3918" y="2002"/>
                      <a:pt x="3910" y="1979"/>
                    </a:cubicBezTo>
                    <a:cubicBezTo>
                      <a:pt x="3900" y="1958"/>
                      <a:pt x="3893" y="1951"/>
                      <a:pt x="3888" y="1951"/>
                    </a:cubicBezTo>
                    <a:cubicBezTo>
                      <a:pt x="3879" y="1951"/>
                      <a:pt x="3879" y="1979"/>
                      <a:pt x="3879" y="1979"/>
                    </a:cubicBezTo>
                    <a:cubicBezTo>
                      <a:pt x="3879" y="2006"/>
                      <a:pt x="3874" y="2022"/>
                      <a:pt x="3857" y="2022"/>
                    </a:cubicBezTo>
                    <a:cubicBezTo>
                      <a:pt x="3845" y="2022"/>
                      <a:pt x="3828" y="2013"/>
                      <a:pt x="3802" y="1994"/>
                    </a:cubicBezTo>
                    <a:cubicBezTo>
                      <a:pt x="3757" y="1949"/>
                      <a:pt x="3734" y="1926"/>
                      <a:pt x="3725" y="1926"/>
                    </a:cubicBezTo>
                    <a:cubicBezTo>
                      <a:pt x="3716" y="1926"/>
                      <a:pt x="3724" y="1953"/>
                      <a:pt x="3740" y="2010"/>
                    </a:cubicBezTo>
                    <a:cubicBezTo>
                      <a:pt x="3749" y="2044"/>
                      <a:pt x="3752" y="2074"/>
                      <a:pt x="3748" y="2074"/>
                    </a:cubicBezTo>
                    <a:cubicBezTo>
                      <a:pt x="3745" y="2074"/>
                      <a:pt x="3738" y="2057"/>
                      <a:pt x="3724" y="2010"/>
                    </a:cubicBezTo>
                    <a:cubicBezTo>
                      <a:pt x="3716" y="1997"/>
                      <a:pt x="3710" y="1991"/>
                      <a:pt x="3705" y="1991"/>
                    </a:cubicBezTo>
                    <a:cubicBezTo>
                      <a:pt x="3692" y="1991"/>
                      <a:pt x="3689" y="2031"/>
                      <a:pt x="3678" y="2087"/>
                    </a:cubicBezTo>
                    <a:cubicBezTo>
                      <a:pt x="3678" y="2149"/>
                      <a:pt x="3678" y="2226"/>
                      <a:pt x="3693" y="2303"/>
                    </a:cubicBezTo>
                    <a:cubicBezTo>
                      <a:pt x="3703" y="2369"/>
                      <a:pt x="3706" y="2394"/>
                      <a:pt x="3698" y="2394"/>
                    </a:cubicBezTo>
                    <a:cubicBezTo>
                      <a:pt x="3692" y="2394"/>
                      <a:pt x="3681" y="2383"/>
                      <a:pt x="3663" y="2365"/>
                    </a:cubicBezTo>
                    <a:cubicBezTo>
                      <a:pt x="3647" y="2365"/>
                      <a:pt x="3616" y="2303"/>
                      <a:pt x="3616" y="2257"/>
                    </a:cubicBezTo>
                    <a:cubicBezTo>
                      <a:pt x="3601" y="2195"/>
                      <a:pt x="3632" y="2195"/>
                      <a:pt x="3632" y="2195"/>
                    </a:cubicBezTo>
                    <a:lnTo>
                      <a:pt x="3647" y="2195"/>
                    </a:lnTo>
                    <a:cubicBezTo>
                      <a:pt x="3647" y="2149"/>
                      <a:pt x="3632" y="2087"/>
                      <a:pt x="3601" y="2087"/>
                    </a:cubicBezTo>
                    <a:cubicBezTo>
                      <a:pt x="3585" y="2064"/>
                      <a:pt x="3574" y="2052"/>
                      <a:pt x="3566" y="2052"/>
                    </a:cubicBezTo>
                    <a:cubicBezTo>
                      <a:pt x="3558" y="2052"/>
                      <a:pt x="3554" y="2064"/>
                      <a:pt x="3554" y="2087"/>
                    </a:cubicBezTo>
                    <a:cubicBezTo>
                      <a:pt x="3554" y="2062"/>
                      <a:pt x="3523" y="2036"/>
                      <a:pt x="3495" y="2036"/>
                    </a:cubicBezTo>
                    <a:cubicBezTo>
                      <a:pt x="3489" y="2036"/>
                      <a:pt x="3483" y="2038"/>
                      <a:pt x="3477" y="2040"/>
                    </a:cubicBezTo>
                    <a:cubicBezTo>
                      <a:pt x="3469" y="2043"/>
                      <a:pt x="3461" y="2044"/>
                      <a:pt x="3453" y="2044"/>
                    </a:cubicBezTo>
                    <a:cubicBezTo>
                      <a:pt x="3416" y="2044"/>
                      <a:pt x="3384" y="2017"/>
                      <a:pt x="3384" y="1979"/>
                    </a:cubicBezTo>
                    <a:cubicBezTo>
                      <a:pt x="3353" y="1979"/>
                      <a:pt x="3338" y="1979"/>
                      <a:pt x="3338" y="2025"/>
                    </a:cubicBezTo>
                    <a:cubicBezTo>
                      <a:pt x="3329" y="2090"/>
                      <a:pt x="3319" y="2116"/>
                      <a:pt x="3313" y="2116"/>
                    </a:cubicBezTo>
                    <a:cubicBezTo>
                      <a:pt x="3309" y="2116"/>
                      <a:pt x="3307" y="2105"/>
                      <a:pt x="3307" y="2087"/>
                    </a:cubicBezTo>
                    <a:cubicBezTo>
                      <a:pt x="3322" y="2025"/>
                      <a:pt x="3261" y="1994"/>
                      <a:pt x="3214" y="1963"/>
                    </a:cubicBezTo>
                    <a:cubicBezTo>
                      <a:pt x="3195" y="1944"/>
                      <a:pt x="3173" y="1935"/>
                      <a:pt x="3152" y="1935"/>
                    </a:cubicBezTo>
                    <a:cubicBezTo>
                      <a:pt x="3124" y="1935"/>
                      <a:pt x="3100" y="1952"/>
                      <a:pt x="3091" y="1979"/>
                    </a:cubicBezTo>
                    <a:lnTo>
                      <a:pt x="3075" y="1979"/>
                    </a:lnTo>
                    <a:cubicBezTo>
                      <a:pt x="3075" y="1937"/>
                      <a:pt x="3041" y="1910"/>
                      <a:pt x="3004" y="1910"/>
                    </a:cubicBezTo>
                    <a:cubicBezTo>
                      <a:pt x="2986" y="1910"/>
                      <a:pt x="2967" y="1917"/>
                      <a:pt x="2952" y="1932"/>
                    </a:cubicBezTo>
                    <a:cubicBezTo>
                      <a:pt x="2936" y="1932"/>
                      <a:pt x="2921" y="1917"/>
                      <a:pt x="2921" y="1917"/>
                    </a:cubicBezTo>
                    <a:cubicBezTo>
                      <a:pt x="2921" y="1879"/>
                      <a:pt x="2921" y="1859"/>
                      <a:pt x="2907" y="1859"/>
                    </a:cubicBezTo>
                    <a:cubicBezTo>
                      <a:pt x="2898" y="1859"/>
                      <a:pt x="2883" y="1868"/>
                      <a:pt x="2859" y="1886"/>
                    </a:cubicBezTo>
                    <a:cubicBezTo>
                      <a:pt x="2849" y="1892"/>
                      <a:pt x="2841" y="1899"/>
                      <a:pt x="2835" y="1906"/>
                    </a:cubicBezTo>
                    <a:lnTo>
                      <a:pt x="2835" y="1906"/>
                    </a:lnTo>
                    <a:cubicBezTo>
                      <a:pt x="2853" y="1870"/>
                      <a:pt x="2824" y="1866"/>
                      <a:pt x="2782" y="1824"/>
                    </a:cubicBezTo>
                    <a:cubicBezTo>
                      <a:pt x="2760" y="1803"/>
                      <a:pt x="2745" y="1791"/>
                      <a:pt x="2734" y="1791"/>
                    </a:cubicBezTo>
                    <a:cubicBezTo>
                      <a:pt x="2721" y="1791"/>
                      <a:pt x="2713" y="1806"/>
                      <a:pt x="2704" y="1839"/>
                    </a:cubicBezTo>
                    <a:cubicBezTo>
                      <a:pt x="2612" y="1839"/>
                      <a:pt x="2658" y="1793"/>
                      <a:pt x="2689" y="1747"/>
                    </a:cubicBezTo>
                    <a:cubicBezTo>
                      <a:pt x="2727" y="1708"/>
                      <a:pt x="2743" y="1685"/>
                      <a:pt x="2733" y="1685"/>
                    </a:cubicBezTo>
                    <a:cubicBezTo>
                      <a:pt x="2724" y="1685"/>
                      <a:pt x="2689" y="1708"/>
                      <a:pt x="2627" y="1762"/>
                    </a:cubicBezTo>
                    <a:cubicBezTo>
                      <a:pt x="2586" y="1796"/>
                      <a:pt x="2557" y="1809"/>
                      <a:pt x="2542" y="1809"/>
                    </a:cubicBezTo>
                    <a:cubicBezTo>
                      <a:pt x="2522" y="1809"/>
                      <a:pt x="2524" y="1788"/>
                      <a:pt x="2550" y="1762"/>
                    </a:cubicBezTo>
                    <a:cubicBezTo>
                      <a:pt x="2565" y="1747"/>
                      <a:pt x="2577" y="1743"/>
                      <a:pt x="2586" y="1743"/>
                    </a:cubicBezTo>
                    <a:cubicBezTo>
                      <a:pt x="2596" y="1743"/>
                      <a:pt x="2604" y="1747"/>
                      <a:pt x="2612" y="1747"/>
                    </a:cubicBezTo>
                    <a:lnTo>
                      <a:pt x="2689" y="1669"/>
                    </a:lnTo>
                    <a:cubicBezTo>
                      <a:pt x="2682" y="1663"/>
                      <a:pt x="2679" y="1659"/>
                      <a:pt x="2673" y="1659"/>
                    </a:cubicBezTo>
                    <a:cubicBezTo>
                      <a:pt x="2665" y="1659"/>
                      <a:pt x="2654" y="1667"/>
                      <a:pt x="2627" y="1685"/>
                    </a:cubicBezTo>
                    <a:cubicBezTo>
                      <a:pt x="2627" y="1685"/>
                      <a:pt x="2623" y="1681"/>
                      <a:pt x="2612" y="1681"/>
                    </a:cubicBezTo>
                    <a:cubicBezTo>
                      <a:pt x="2600" y="1681"/>
                      <a:pt x="2581" y="1685"/>
                      <a:pt x="2550" y="1700"/>
                    </a:cubicBezTo>
                    <a:cubicBezTo>
                      <a:pt x="2503" y="1731"/>
                      <a:pt x="2457" y="1778"/>
                      <a:pt x="2442" y="1824"/>
                    </a:cubicBezTo>
                    <a:cubicBezTo>
                      <a:pt x="2422" y="1853"/>
                      <a:pt x="2415" y="1864"/>
                      <a:pt x="2408" y="1864"/>
                    </a:cubicBezTo>
                    <a:cubicBezTo>
                      <a:pt x="2404" y="1864"/>
                      <a:pt x="2401" y="1861"/>
                      <a:pt x="2395" y="1855"/>
                    </a:cubicBezTo>
                    <a:cubicBezTo>
                      <a:pt x="2395" y="1793"/>
                      <a:pt x="2442" y="1747"/>
                      <a:pt x="2488" y="1716"/>
                    </a:cubicBezTo>
                    <a:cubicBezTo>
                      <a:pt x="2490" y="1718"/>
                      <a:pt x="2493" y="1719"/>
                      <a:pt x="2496" y="1719"/>
                    </a:cubicBezTo>
                    <a:cubicBezTo>
                      <a:pt x="2516" y="1719"/>
                      <a:pt x="2554" y="1681"/>
                      <a:pt x="2581" y="1654"/>
                    </a:cubicBezTo>
                    <a:cubicBezTo>
                      <a:pt x="2608" y="1626"/>
                      <a:pt x="2603" y="1621"/>
                      <a:pt x="2584" y="1621"/>
                    </a:cubicBezTo>
                    <a:cubicBezTo>
                      <a:pt x="2571" y="1621"/>
                      <a:pt x="2553" y="1623"/>
                      <a:pt x="2534" y="1623"/>
                    </a:cubicBezTo>
                    <a:cubicBezTo>
                      <a:pt x="2472" y="1639"/>
                      <a:pt x="2426" y="1654"/>
                      <a:pt x="2380" y="1685"/>
                    </a:cubicBezTo>
                    <a:lnTo>
                      <a:pt x="2411" y="1639"/>
                    </a:lnTo>
                    <a:cubicBezTo>
                      <a:pt x="2457" y="1608"/>
                      <a:pt x="2426" y="1577"/>
                      <a:pt x="2395" y="1546"/>
                    </a:cubicBezTo>
                    <a:cubicBezTo>
                      <a:pt x="2376" y="1527"/>
                      <a:pt x="2369" y="1514"/>
                      <a:pt x="2355" y="1514"/>
                    </a:cubicBezTo>
                    <a:cubicBezTo>
                      <a:pt x="2347" y="1514"/>
                      <a:pt x="2336" y="1519"/>
                      <a:pt x="2318" y="1530"/>
                    </a:cubicBezTo>
                    <a:cubicBezTo>
                      <a:pt x="2278" y="1557"/>
                      <a:pt x="2249" y="1595"/>
                      <a:pt x="2232" y="1595"/>
                    </a:cubicBezTo>
                    <a:cubicBezTo>
                      <a:pt x="2230" y="1595"/>
                      <a:pt x="2227" y="1594"/>
                      <a:pt x="2225" y="1592"/>
                    </a:cubicBezTo>
                    <a:lnTo>
                      <a:pt x="2225" y="1592"/>
                    </a:lnTo>
                    <a:cubicBezTo>
                      <a:pt x="2241" y="1608"/>
                      <a:pt x="2194" y="1639"/>
                      <a:pt x="2148" y="1685"/>
                    </a:cubicBezTo>
                    <a:cubicBezTo>
                      <a:pt x="2163" y="1639"/>
                      <a:pt x="2179" y="1592"/>
                      <a:pt x="2194" y="1561"/>
                    </a:cubicBezTo>
                    <a:cubicBezTo>
                      <a:pt x="2241" y="1453"/>
                      <a:pt x="2256" y="1376"/>
                      <a:pt x="2194" y="1299"/>
                    </a:cubicBezTo>
                    <a:cubicBezTo>
                      <a:pt x="2163" y="1268"/>
                      <a:pt x="2101" y="1206"/>
                      <a:pt x="2132" y="1144"/>
                    </a:cubicBezTo>
                    <a:cubicBezTo>
                      <a:pt x="2113" y="1125"/>
                      <a:pt x="2100" y="1112"/>
                      <a:pt x="2082" y="1112"/>
                    </a:cubicBezTo>
                    <a:cubicBezTo>
                      <a:pt x="2071" y="1112"/>
                      <a:pt x="2057" y="1117"/>
                      <a:pt x="2040" y="1129"/>
                    </a:cubicBezTo>
                    <a:lnTo>
                      <a:pt x="2009" y="1098"/>
                    </a:lnTo>
                    <a:cubicBezTo>
                      <a:pt x="2020" y="1053"/>
                      <a:pt x="2007" y="1017"/>
                      <a:pt x="1982" y="1017"/>
                    </a:cubicBezTo>
                    <a:cubicBezTo>
                      <a:pt x="1972" y="1017"/>
                      <a:pt x="1960" y="1023"/>
                      <a:pt x="1947" y="1036"/>
                    </a:cubicBezTo>
                    <a:cubicBezTo>
                      <a:pt x="1939" y="1041"/>
                      <a:pt x="1933" y="1043"/>
                      <a:pt x="1929" y="1043"/>
                    </a:cubicBezTo>
                    <a:cubicBezTo>
                      <a:pt x="1904" y="1043"/>
                      <a:pt x="1911" y="987"/>
                      <a:pt x="1885" y="974"/>
                    </a:cubicBezTo>
                    <a:cubicBezTo>
                      <a:pt x="1908" y="914"/>
                      <a:pt x="1919" y="883"/>
                      <a:pt x="1915" y="883"/>
                    </a:cubicBezTo>
                    <a:lnTo>
                      <a:pt x="1915" y="883"/>
                    </a:lnTo>
                    <a:cubicBezTo>
                      <a:pt x="1910" y="883"/>
                      <a:pt x="1886" y="918"/>
                      <a:pt x="1839" y="989"/>
                    </a:cubicBezTo>
                    <a:cubicBezTo>
                      <a:pt x="1808" y="1036"/>
                      <a:pt x="1792" y="1082"/>
                      <a:pt x="1808" y="1129"/>
                    </a:cubicBezTo>
                    <a:lnTo>
                      <a:pt x="1870" y="1190"/>
                    </a:lnTo>
                    <a:lnTo>
                      <a:pt x="1777" y="1175"/>
                    </a:lnTo>
                    <a:cubicBezTo>
                      <a:pt x="1759" y="1163"/>
                      <a:pt x="1739" y="1158"/>
                      <a:pt x="1720" y="1158"/>
                    </a:cubicBezTo>
                    <a:cubicBezTo>
                      <a:pt x="1688" y="1158"/>
                      <a:pt x="1657" y="1171"/>
                      <a:pt x="1638" y="1190"/>
                    </a:cubicBezTo>
                    <a:cubicBezTo>
                      <a:pt x="1638" y="1190"/>
                      <a:pt x="1620" y="1216"/>
                      <a:pt x="1599" y="1216"/>
                    </a:cubicBezTo>
                    <a:cubicBezTo>
                      <a:pt x="1591" y="1216"/>
                      <a:pt x="1584" y="1214"/>
                      <a:pt x="1576" y="1206"/>
                    </a:cubicBezTo>
                    <a:lnTo>
                      <a:pt x="1653" y="1129"/>
                    </a:lnTo>
                    <a:cubicBezTo>
                      <a:pt x="1715" y="1113"/>
                      <a:pt x="1761" y="1082"/>
                      <a:pt x="1792" y="1036"/>
                    </a:cubicBezTo>
                    <a:cubicBezTo>
                      <a:pt x="1839" y="965"/>
                      <a:pt x="1833" y="886"/>
                      <a:pt x="1793" y="886"/>
                    </a:cubicBezTo>
                    <a:cubicBezTo>
                      <a:pt x="1780" y="886"/>
                      <a:pt x="1764" y="894"/>
                      <a:pt x="1746" y="912"/>
                    </a:cubicBezTo>
                    <a:cubicBezTo>
                      <a:pt x="1731" y="897"/>
                      <a:pt x="1731" y="897"/>
                      <a:pt x="1746" y="835"/>
                    </a:cubicBezTo>
                    <a:cubicBezTo>
                      <a:pt x="1761" y="804"/>
                      <a:pt x="1765" y="788"/>
                      <a:pt x="1754" y="788"/>
                    </a:cubicBezTo>
                    <a:cubicBezTo>
                      <a:pt x="1742" y="788"/>
                      <a:pt x="1715" y="804"/>
                      <a:pt x="1669" y="835"/>
                    </a:cubicBezTo>
                    <a:cubicBezTo>
                      <a:pt x="1633" y="859"/>
                      <a:pt x="1609" y="871"/>
                      <a:pt x="1595" y="871"/>
                    </a:cubicBezTo>
                    <a:cubicBezTo>
                      <a:pt x="1573" y="871"/>
                      <a:pt x="1578" y="840"/>
                      <a:pt x="1607" y="773"/>
                    </a:cubicBezTo>
                    <a:cubicBezTo>
                      <a:pt x="1645" y="684"/>
                      <a:pt x="1569" y="606"/>
                      <a:pt x="1523" y="606"/>
                    </a:cubicBezTo>
                    <a:cubicBezTo>
                      <a:pt x="1513" y="606"/>
                      <a:pt x="1504" y="610"/>
                      <a:pt x="1499" y="618"/>
                    </a:cubicBezTo>
                    <a:cubicBezTo>
                      <a:pt x="1470" y="653"/>
                      <a:pt x="1444" y="666"/>
                      <a:pt x="1422" y="666"/>
                    </a:cubicBezTo>
                    <a:cubicBezTo>
                      <a:pt x="1384" y="666"/>
                      <a:pt x="1360" y="627"/>
                      <a:pt x="1360" y="588"/>
                    </a:cubicBezTo>
                    <a:cubicBezTo>
                      <a:pt x="1370" y="546"/>
                      <a:pt x="1360" y="526"/>
                      <a:pt x="1333" y="526"/>
                    </a:cubicBezTo>
                    <a:cubicBezTo>
                      <a:pt x="1320" y="526"/>
                      <a:pt x="1303" y="531"/>
                      <a:pt x="1282" y="541"/>
                    </a:cubicBezTo>
                    <a:cubicBezTo>
                      <a:pt x="1308" y="502"/>
                      <a:pt x="1312" y="441"/>
                      <a:pt x="1276" y="441"/>
                    </a:cubicBezTo>
                    <a:cubicBezTo>
                      <a:pt x="1270" y="441"/>
                      <a:pt x="1261" y="444"/>
                      <a:pt x="1251" y="448"/>
                    </a:cubicBezTo>
                    <a:cubicBezTo>
                      <a:pt x="1251" y="448"/>
                      <a:pt x="1248" y="447"/>
                      <a:pt x="1243" y="447"/>
                    </a:cubicBezTo>
                    <a:cubicBezTo>
                      <a:pt x="1234" y="447"/>
                      <a:pt x="1221" y="454"/>
                      <a:pt x="1221" y="495"/>
                    </a:cubicBezTo>
                    <a:lnTo>
                      <a:pt x="1112" y="572"/>
                    </a:lnTo>
                    <a:cubicBezTo>
                      <a:pt x="1143" y="588"/>
                      <a:pt x="1112" y="634"/>
                      <a:pt x="1097" y="680"/>
                    </a:cubicBezTo>
                    <a:cubicBezTo>
                      <a:pt x="1092" y="688"/>
                      <a:pt x="1086" y="691"/>
                      <a:pt x="1079" y="691"/>
                    </a:cubicBezTo>
                    <a:cubicBezTo>
                      <a:pt x="1044" y="691"/>
                      <a:pt x="991" y="592"/>
                      <a:pt x="1004" y="448"/>
                    </a:cubicBezTo>
                    <a:lnTo>
                      <a:pt x="989" y="325"/>
                    </a:lnTo>
                    <a:lnTo>
                      <a:pt x="942" y="418"/>
                    </a:lnTo>
                    <a:cubicBezTo>
                      <a:pt x="911" y="402"/>
                      <a:pt x="880" y="402"/>
                      <a:pt x="911" y="340"/>
                    </a:cubicBezTo>
                    <a:cubicBezTo>
                      <a:pt x="927" y="294"/>
                      <a:pt x="927" y="294"/>
                      <a:pt x="896" y="278"/>
                    </a:cubicBezTo>
                    <a:cubicBezTo>
                      <a:pt x="896" y="278"/>
                      <a:pt x="892" y="277"/>
                      <a:pt x="887" y="277"/>
                    </a:cubicBezTo>
                    <a:cubicBezTo>
                      <a:pt x="877" y="277"/>
                      <a:pt x="860" y="284"/>
                      <a:pt x="850" y="325"/>
                    </a:cubicBezTo>
                    <a:cubicBezTo>
                      <a:pt x="824" y="376"/>
                      <a:pt x="813" y="399"/>
                      <a:pt x="805" y="399"/>
                    </a:cubicBezTo>
                    <a:cubicBezTo>
                      <a:pt x="799" y="399"/>
                      <a:pt x="795" y="384"/>
                      <a:pt x="788" y="356"/>
                    </a:cubicBezTo>
                    <a:cubicBezTo>
                      <a:pt x="788" y="295"/>
                      <a:pt x="783" y="264"/>
                      <a:pt x="765" y="264"/>
                    </a:cubicBezTo>
                    <a:cubicBezTo>
                      <a:pt x="751" y="264"/>
                      <a:pt x="729" y="284"/>
                      <a:pt x="695" y="325"/>
                    </a:cubicBezTo>
                    <a:cubicBezTo>
                      <a:pt x="680" y="379"/>
                      <a:pt x="672" y="406"/>
                      <a:pt x="668" y="406"/>
                    </a:cubicBezTo>
                    <a:cubicBezTo>
                      <a:pt x="664" y="406"/>
                      <a:pt x="664" y="379"/>
                      <a:pt x="664" y="325"/>
                    </a:cubicBezTo>
                    <a:cubicBezTo>
                      <a:pt x="680" y="278"/>
                      <a:pt x="664" y="217"/>
                      <a:pt x="633" y="201"/>
                    </a:cubicBezTo>
                    <a:lnTo>
                      <a:pt x="618" y="263"/>
                    </a:lnTo>
                    <a:cubicBezTo>
                      <a:pt x="610" y="320"/>
                      <a:pt x="597" y="342"/>
                      <a:pt x="583" y="342"/>
                    </a:cubicBezTo>
                    <a:cubicBezTo>
                      <a:pt x="570" y="342"/>
                      <a:pt x="555" y="323"/>
                      <a:pt x="540" y="294"/>
                    </a:cubicBezTo>
                    <a:cubicBezTo>
                      <a:pt x="549" y="267"/>
                      <a:pt x="543" y="250"/>
                      <a:pt x="520" y="250"/>
                    </a:cubicBezTo>
                    <a:cubicBezTo>
                      <a:pt x="504" y="250"/>
                      <a:pt x="480" y="259"/>
                      <a:pt x="448" y="278"/>
                    </a:cubicBezTo>
                    <a:cubicBezTo>
                      <a:pt x="386" y="263"/>
                      <a:pt x="355" y="263"/>
                      <a:pt x="370" y="201"/>
                    </a:cubicBezTo>
                    <a:cubicBezTo>
                      <a:pt x="378" y="147"/>
                      <a:pt x="382" y="120"/>
                      <a:pt x="378" y="120"/>
                    </a:cubicBezTo>
                    <a:cubicBezTo>
                      <a:pt x="374" y="120"/>
                      <a:pt x="363" y="147"/>
                      <a:pt x="340" y="201"/>
                    </a:cubicBezTo>
                    <a:cubicBezTo>
                      <a:pt x="316" y="224"/>
                      <a:pt x="305" y="236"/>
                      <a:pt x="293" y="236"/>
                    </a:cubicBezTo>
                    <a:cubicBezTo>
                      <a:pt x="282" y="236"/>
                      <a:pt x="270" y="224"/>
                      <a:pt x="247" y="201"/>
                    </a:cubicBezTo>
                    <a:cubicBezTo>
                      <a:pt x="214" y="176"/>
                      <a:pt x="207" y="160"/>
                      <a:pt x="204" y="160"/>
                    </a:cubicBezTo>
                    <a:cubicBezTo>
                      <a:pt x="200" y="160"/>
                      <a:pt x="199" y="172"/>
                      <a:pt x="185" y="201"/>
                    </a:cubicBezTo>
                    <a:cubicBezTo>
                      <a:pt x="185" y="309"/>
                      <a:pt x="170" y="371"/>
                      <a:pt x="200" y="371"/>
                    </a:cubicBezTo>
                    <a:cubicBezTo>
                      <a:pt x="231" y="371"/>
                      <a:pt x="231" y="371"/>
                      <a:pt x="216" y="433"/>
                    </a:cubicBezTo>
                    <a:lnTo>
                      <a:pt x="170" y="433"/>
                    </a:lnTo>
                    <a:cubicBezTo>
                      <a:pt x="123" y="433"/>
                      <a:pt x="77" y="448"/>
                      <a:pt x="46" y="479"/>
                    </a:cubicBezTo>
                    <a:cubicBezTo>
                      <a:pt x="8" y="492"/>
                      <a:pt x="1" y="568"/>
                      <a:pt x="26" y="568"/>
                    </a:cubicBezTo>
                    <a:cubicBezTo>
                      <a:pt x="31" y="568"/>
                      <a:pt x="38" y="565"/>
                      <a:pt x="46" y="557"/>
                    </a:cubicBezTo>
                    <a:lnTo>
                      <a:pt x="77" y="603"/>
                    </a:lnTo>
                    <a:cubicBezTo>
                      <a:pt x="77" y="688"/>
                      <a:pt x="88" y="731"/>
                      <a:pt x="100" y="731"/>
                    </a:cubicBezTo>
                    <a:cubicBezTo>
                      <a:pt x="112" y="731"/>
                      <a:pt x="123" y="688"/>
                      <a:pt x="123" y="603"/>
                    </a:cubicBezTo>
                    <a:cubicBezTo>
                      <a:pt x="131" y="513"/>
                      <a:pt x="131" y="475"/>
                      <a:pt x="133" y="475"/>
                    </a:cubicBezTo>
                    <a:cubicBezTo>
                      <a:pt x="135" y="475"/>
                      <a:pt x="139" y="506"/>
                      <a:pt x="154" y="557"/>
                    </a:cubicBezTo>
                    <a:cubicBezTo>
                      <a:pt x="185" y="665"/>
                      <a:pt x="185" y="665"/>
                      <a:pt x="200" y="665"/>
                    </a:cubicBezTo>
                    <a:cubicBezTo>
                      <a:pt x="231" y="665"/>
                      <a:pt x="231" y="665"/>
                      <a:pt x="216" y="727"/>
                    </a:cubicBezTo>
                    <a:cubicBezTo>
                      <a:pt x="216" y="788"/>
                      <a:pt x="231" y="835"/>
                      <a:pt x="262" y="835"/>
                    </a:cubicBezTo>
                    <a:cubicBezTo>
                      <a:pt x="266" y="839"/>
                      <a:pt x="269" y="841"/>
                      <a:pt x="271" y="841"/>
                    </a:cubicBezTo>
                    <a:cubicBezTo>
                      <a:pt x="279" y="841"/>
                      <a:pt x="282" y="823"/>
                      <a:pt x="293" y="788"/>
                    </a:cubicBezTo>
                    <a:cubicBezTo>
                      <a:pt x="293" y="769"/>
                      <a:pt x="299" y="754"/>
                      <a:pt x="305" y="754"/>
                    </a:cubicBezTo>
                    <a:cubicBezTo>
                      <a:pt x="314" y="754"/>
                      <a:pt x="324" y="780"/>
                      <a:pt x="324" y="850"/>
                    </a:cubicBezTo>
                    <a:cubicBezTo>
                      <a:pt x="331" y="877"/>
                      <a:pt x="335" y="892"/>
                      <a:pt x="338" y="892"/>
                    </a:cubicBezTo>
                    <a:cubicBezTo>
                      <a:pt x="342" y="892"/>
                      <a:pt x="346" y="866"/>
                      <a:pt x="355" y="804"/>
                    </a:cubicBezTo>
                    <a:cubicBezTo>
                      <a:pt x="369" y="754"/>
                      <a:pt x="387" y="730"/>
                      <a:pt x="402" y="730"/>
                    </a:cubicBezTo>
                    <a:cubicBezTo>
                      <a:pt x="419" y="730"/>
                      <a:pt x="432" y="761"/>
                      <a:pt x="432" y="819"/>
                    </a:cubicBezTo>
                    <a:lnTo>
                      <a:pt x="479" y="835"/>
                    </a:lnTo>
                    <a:cubicBezTo>
                      <a:pt x="510" y="835"/>
                      <a:pt x="525" y="788"/>
                      <a:pt x="525" y="727"/>
                    </a:cubicBezTo>
                    <a:cubicBezTo>
                      <a:pt x="543" y="665"/>
                      <a:pt x="550" y="639"/>
                      <a:pt x="556" y="639"/>
                    </a:cubicBezTo>
                    <a:cubicBezTo>
                      <a:pt x="561" y="639"/>
                      <a:pt x="565" y="654"/>
                      <a:pt x="571" y="680"/>
                    </a:cubicBezTo>
                    <a:cubicBezTo>
                      <a:pt x="571" y="727"/>
                      <a:pt x="571" y="758"/>
                      <a:pt x="571" y="788"/>
                    </a:cubicBezTo>
                    <a:cubicBezTo>
                      <a:pt x="556" y="850"/>
                      <a:pt x="571" y="850"/>
                      <a:pt x="602" y="866"/>
                    </a:cubicBezTo>
                    <a:cubicBezTo>
                      <a:pt x="618" y="866"/>
                      <a:pt x="633" y="873"/>
                      <a:pt x="649" y="873"/>
                    </a:cubicBezTo>
                    <a:cubicBezTo>
                      <a:pt x="664" y="873"/>
                      <a:pt x="680" y="866"/>
                      <a:pt x="695" y="835"/>
                    </a:cubicBezTo>
                    <a:lnTo>
                      <a:pt x="695" y="835"/>
                    </a:lnTo>
                    <a:lnTo>
                      <a:pt x="664" y="897"/>
                    </a:lnTo>
                    <a:cubicBezTo>
                      <a:pt x="685" y="897"/>
                      <a:pt x="678" y="924"/>
                      <a:pt x="680" y="924"/>
                    </a:cubicBezTo>
                    <a:cubicBezTo>
                      <a:pt x="681" y="924"/>
                      <a:pt x="685" y="917"/>
                      <a:pt x="695" y="897"/>
                    </a:cubicBezTo>
                    <a:cubicBezTo>
                      <a:pt x="695" y="897"/>
                      <a:pt x="710" y="897"/>
                      <a:pt x="741" y="974"/>
                    </a:cubicBezTo>
                    <a:cubicBezTo>
                      <a:pt x="746" y="995"/>
                      <a:pt x="758" y="1005"/>
                      <a:pt x="774" y="1005"/>
                    </a:cubicBezTo>
                    <a:cubicBezTo>
                      <a:pt x="813" y="1005"/>
                      <a:pt x="872" y="940"/>
                      <a:pt x="850" y="850"/>
                    </a:cubicBezTo>
                    <a:lnTo>
                      <a:pt x="880" y="850"/>
                    </a:lnTo>
                    <a:cubicBezTo>
                      <a:pt x="883" y="853"/>
                      <a:pt x="885" y="853"/>
                      <a:pt x="888" y="853"/>
                    </a:cubicBezTo>
                    <a:cubicBezTo>
                      <a:pt x="904" y="853"/>
                      <a:pt x="927" y="819"/>
                      <a:pt x="927" y="819"/>
                    </a:cubicBezTo>
                    <a:cubicBezTo>
                      <a:pt x="935" y="796"/>
                      <a:pt x="946" y="788"/>
                      <a:pt x="958" y="788"/>
                    </a:cubicBezTo>
                    <a:cubicBezTo>
                      <a:pt x="969" y="788"/>
                      <a:pt x="981" y="796"/>
                      <a:pt x="989" y="804"/>
                    </a:cubicBezTo>
                    <a:lnTo>
                      <a:pt x="942" y="897"/>
                    </a:lnTo>
                    <a:cubicBezTo>
                      <a:pt x="884" y="984"/>
                      <a:pt x="863" y="1041"/>
                      <a:pt x="881" y="1041"/>
                    </a:cubicBezTo>
                    <a:cubicBezTo>
                      <a:pt x="892" y="1041"/>
                      <a:pt x="917" y="1020"/>
                      <a:pt x="958" y="974"/>
                    </a:cubicBezTo>
                    <a:lnTo>
                      <a:pt x="958" y="974"/>
                    </a:lnTo>
                    <a:cubicBezTo>
                      <a:pt x="949" y="986"/>
                      <a:pt x="938" y="1003"/>
                      <a:pt x="927" y="1020"/>
                    </a:cubicBezTo>
                    <a:cubicBezTo>
                      <a:pt x="917" y="1050"/>
                      <a:pt x="920" y="1067"/>
                      <a:pt x="940" y="1067"/>
                    </a:cubicBezTo>
                    <a:cubicBezTo>
                      <a:pt x="951" y="1067"/>
                      <a:pt x="967" y="1062"/>
                      <a:pt x="989" y="1051"/>
                    </a:cubicBezTo>
                    <a:cubicBezTo>
                      <a:pt x="991" y="1053"/>
                      <a:pt x="995" y="1053"/>
                      <a:pt x="998" y="1053"/>
                    </a:cubicBezTo>
                    <a:cubicBezTo>
                      <a:pt x="1033" y="1053"/>
                      <a:pt x="1100" y="985"/>
                      <a:pt x="1128" y="943"/>
                    </a:cubicBezTo>
                    <a:cubicBezTo>
                      <a:pt x="1146" y="915"/>
                      <a:pt x="1159" y="910"/>
                      <a:pt x="1167" y="910"/>
                    </a:cubicBezTo>
                    <a:cubicBezTo>
                      <a:pt x="1172" y="910"/>
                      <a:pt x="1174" y="912"/>
                      <a:pt x="1174" y="912"/>
                    </a:cubicBezTo>
                    <a:cubicBezTo>
                      <a:pt x="1174" y="912"/>
                      <a:pt x="1205" y="928"/>
                      <a:pt x="1174" y="974"/>
                    </a:cubicBezTo>
                    <a:cubicBezTo>
                      <a:pt x="1136" y="1031"/>
                      <a:pt x="1133" y="1064"/>
                      <a:pt x="1158" y="1064"/>
                    </a:cubicBezTo>
                    <a:cubicBezTo>
                      <a:pt x="1173" y="1064"/>
                      <a:pt x="1200" y="1050"/>
                      <a:pt x="1236" y="1020"/>
                    </a:cubicBezTo>
                    <a:lnTo>
                      <a:pt x="1236" y="1020"/>
                    </a:lnTo>
                    <a:lnTo>
                      <a:pt x="1205" y="1067"/>
                    </a:lnTo>
                    <a:cubicBezTo>
                      <a:pt x="1159" y="1113"/>
                      <a:pt x="1143" y="1175"/>
                      <a:pt x="1282" y="1206"/>
                    </a:cubicBezTo>
                    <a:cubicBezTo>
                      <a:pt x="1344" y="1268"/>
                      <a:pt x="1406" y="1314"/>
                      <a:pt x="1360" y="1360"/>
                    </a:cubicBezTo>
                    <a:cubicBezTo>
                      <a:pt x="1347" y="1380"/>
                      <a:pt x="1364" y="1388"/>
                      <a:pt x="1397" y="1388"/>
                    </a:cubicBezTo>
                    <a:cubicBezTo>
                      <a:pt x="1443" y="1388"/>
                      <a:pt x="1520" y="1372"/>
                      <a:pt x="1591" y="1345"/>
                    </a:cubicBezTo>
                    <a:lnTo>
                      <a:pt x="1591" y="1345"/>
                    </a:lnTo>
                    <a:cubicBezTo>
                      <a:pt x="1545" y="1391"/>
                      <a:pt x="1561" y="1407"/>
                      <a:pt x="1591" y="1438"/>
                    </a:cubicBezTo>
                    <a:cubicBezTo>
                      <a:pt x="1607" y="1484"/>
                      <a:pt x="1638" y="1499"/>
                      <a:pt x="1591" y="1530"/>
                    </a:cubicBezTo>
                    <a:cubicBezTo>
                      <a:pt x="1533" y="1564"/>
                      <a:pt x="1507" y="1579"/>
                      <a:pt x="1513" y="1579"/>
                    </a:cubicBezTo>
                    <a:cubicBezTo>
                      <a:pt x="1519" y="1579"/>
                      <a:pt x="1550" y="1567"/>
                      <a:pt x="1607" y="1546"/>
                    </a:cubicBezTo>
                    <a:cubicBezTo>
                      <a:pt x="1624" y="1541"/>
                      <a:pt x="1638" y="1539"/>
                      <a:pt x="1650" y="1539"/>
                    </a:cubicBezTo>
                    <a:cubicBezTo>
                      <a:pt x="1713" y="1539"/>
                      <a:pt x="1701" y="1602"/>
                      <a:pt x="1622" y="1654"/>
                    </a:cubicBezTo>
                    <a:cubicBezTo>
                      <a:pt x="1576" y="1700"/>
                      <a:pt x="1607" y="1716"/>
                      <a:pt x="1622" y="1747"/>
                    </a:cubicBezTo>
                    <a:cubicBezTo>
                      <a:pt x="1633" y="1744"/>
                      <a:pt x="1643" y="1743"/>
                      <a:pt x="1652" y="1743"/>
                    </a:cubicBezTo>
                    <a:cubicBezTo>
                      <a:pt x="1695" y="1743"/>
                      <a:pt x="1721" y="1770"/>
                      <a:pt x="1746" y="1809"/>
                    </a:cubicBezTo>
                    <a:cubicBezTo>
                      <a:pt x="1760" y="1823"/>
                      <a:pt x="1771" y="1834"/>
                      <a:pt x="1787" y="1834"/>
                    </a:cubicBezTo>
                    <a:cubicBezTo>
                      <a:pt x="1805" y="1834"/>
                      <a:pt x="1828" y="1819"/>
                      <a:pt x="1870" y="1778"/>
                    </a:cubicBezTo>
                    <a:cubicBezTo>
                      <a:pt x="1916" y="1747"/>
                      <a:pt x="1943" y="1735"/>
                      <a:pt x="1962" y="1735"/>
                    </a:cubicBezTo>
                    <a:cubicBezTo>
                      <a:pt x="1982" y="1735"/>
                      <a:pt x="1993" y="1747"/>
                      <a:pt x="2009" y="1762"/>
                    </a:cubicBezTo>
                    <a:cubicBezTo>
                      <a:pt x="2040" y="1793"/>
                      <a:pt x="2040" y="1793"/>
                      <a:pt x="2009" y="1839"/>
                    </a:cubicBezTo>
                    <a:cubicBezTo>
                      <a:pt x="2009" y="1839"/>
                      <a:pt x="1978" y="1886"/>
                      <a:pt x="2009" y="1901"/>
                    </a:cubicBezTo>
                    <a:cubicBezTo>
                      <a:pt x="2024" y="1932"/>
                      <a:pt x="2040" y="1948"/>
                      <a:pt x="2009" y="1979"/>
                    </a:cubicBezTo>
                    <a:cubicBezTo>
                      <a:pt x="1993" y="2010"/>
                      <a:pt x="1993" y="2040"/>
                      <a:pt x="2009" y="2071"/>
                    </a:cubicBezTo>
                    <a:cubicBezTo>
                      <a:pt x="2040" y="2102"/>
                      <a:pt x="2071" y="2133"/>
                      <a:pt x="2024" y="2180"/>
                    </a:cubicBezTo>
                    <a:cubicBezTo>
                      <a:pt x="2036" y="2185"/>
                      <a:pt x="2043" y="2189"/>
                      <a:pt x="2049" y="2189"/>
                    </a:cubicBezTo>
                    <a:cubicBezTo>
                      <a:pt x="2059" y="2189"/>
                      <a:pt x="2066" y="2178"/>
                      <a:pt x="2086" y="2149"/>
                    </a:cubicBezTo>
                    <a:cubicBezTo>
                      <a:pt x="2108" y="2134"/>
                      <a:pt x="2130" y="2119"/>
                      <a:pt x="2150" y="2119"/>
                    </a:cubicBezTo>
                    <a:cubicBezTo>
                      <a:pt x="2173" y="2119"/>
                      <a:pt x="2193" y="2138"/>
                      <a:pt x="2210" y="2195"/>
                    </a:cubicBezTo>
                    <a:cubicBezTo>
                      <a:pt x="2231" y="2216"/>
                      <a:pt x="2268" y="2245"/>
                      <a:pt x="2298" y="2245"/>
                    </a:cubicBezTo>
                    <a:cubicBezTo>
                      <a:pt x="2312" y="2245"/>
                      <a:pt x="2324" y="2240"/>
                      <a:pt x="2333" y="2226"/>
                    </a:cubicBezTo>
                    <a:lnTo>
                      <a:pt x="2333" y="2226"/>
                    </a:lnTo>
                    <a:cubicBezTo>
                      <a:pt x="2349" y="2241"/>
                      <a:pt x="2349" y="2241"/>
                      <a:pt x="2318" y="2288"/>
                    </a:cubicBezTo>
                    <a:cubicBezTo>
                      <a:pt x="2278" y="2348"/>
                      <a:pt x="2277" y="2382"/>
                      <a:pt x="2310" y="2382"/>
                    </a:cubicBezTo>
                    <a:cubicBezTo>
                      <a:pt x="2328" y="2382"/>
                      <a:pt x="2357" y="2371"/>
                      <a:pt x="2395" y="2350"/>
                    </a:cubicBezTo>
                    <a:cubicBezTo>
                      <a:pt x="2407" y="2331"/>
                      <a:pt x="2417" y="2323"/>
                      <a:pt x="2424" y="2323"/>
                    </a:cubicBezTo>
                    <a:cubicBezTo>
                      <a:pt x="2433" y="2323"/>
                      <a:pt x="2435" y="2343"/>
                      <a:pt x="2426" y="2380"/>
                    </a:cubicBezTo>
                    <a:cubicBezTo>
                      <a:pt x="2426" y="2380"/>
                      <a:pt x="2431" y="2383"/>
                      <a:pt x="2440" y="2383"/>
                    </a:cubicBezTo>
                    <a:cubicBezTo>
                      <a:pt x="2453" y="2383"/>
                      <a:pt x="2476" y="2377"/>
                      <a:pt x="2503" y="2350"/>
                    </a:cubicBezTo>
                    <a:cubicBezTo>
                      <a:pt x="2521" y="2338"/>
                      <a:pt x="2532" y="2330"/>
                      <a:pt x="2540" y="2330"/>
                    </a:cubicBezTo>
                    <a:cubicBezTo>
                      <a:pt x="2552" y="2330"/>
                      <a:pt x="2556" y="2349"/>
                      <a:pt x="2565" y="2396"/>
                    </a:cubicBezTo>
                    <a:cubicBezTo>
                      <a:pt x="2534" y="2442"/>
                      <a:pt x="2565" y="2458"/>
                      <a:pt x="2565" y="2458"/>
                    </a:cubicBezTo>
                    <a:cubicBezTo>
                      <a:pt x="2627" y="2458"/>
                      <a:pt x="2859" y="2535"/>
                      <a:pt x="2874" y="2597"/>
                    </a:cubicBezTo>
                    <a:cubicBezTo>
                      <a:pt x="2894" y="2567"/>
                      <a:pt x="2901" y="2557"/>
                      <a:pt x="2912" y="2557"/>
                    </a:cubicBezTo>
                    <a:cubicBezTo>
                      <a:pt x="2918" y="2557"/>
                      <a:pt x="2925" y="2560"/>
                      <a:pt x="2936" y="2566"/>
                    </a:cubicBezTo>
                    <a:cubicBezTo>
                      <a:pt x="2936" y="2609"/>
                      <a:pt x="2941" y="2627"/>
                      <a:pt x="2948" y="2627"/>
                    </a:cubicBezTo>
                    <a:cubicBezTo>
                      <a:pt x="2958" y="2627"/>
                      <a:pt x="2973" y="2585"/>
                      <a:pt x="2982" y="2520"/>
                    </a:cubicBezTo>
                    <a:lnTo>
                      <a:pt x="2952" y="2520"/>
                    </a:lnTo>
                    <a:cubicBezTo>
                      <a:pt x="2964" y="2475"/>
                      <a:pt x="2980" y="2451"/>
                      <a:pt x="2991" y="2451"/>
                    </a:cubicBezTo>
                    <a:cubicBezTo>
                      <a:pt x="3008" y="2451"/>
                      <a:pt x="3016" y="2498"/>
                      <a:pt x="2998" y="2597"/>
                    </a:cubicBezTo>
                    <a:cubicBezTo>
                      <a:pt x="2998" y="2651"/>
                      <a:pt x="2998" y="2678"/>
                      <a:pt x="3004" y="2678"/>
                    </a:cubicBezTo>
                    <a:cubicBezTo>
                      <a:pt x="3010" y="2678"/>
                      <a:pt x="3021" y="2651"/>
                      <a:pt x="3044" y="2597"/>
                    </a:cubicBezTo>
                    <a:cubicBezTo>
                      <a:pt x="3067" y="2552"/>
                      <a:pt x="3082" y="2529"/>
                      <a:pt x="3091" y="2529"/>
                    </a:cubicBezTo>
                    <a:cubicBezTo>
                      <a:pt x="3102" y="2529"/>
                      <a:pt x="3106" y="2556"/>
                      <a:pt x="3106" y="2612"/>
                    </a:cubicBezTo>
                    <a:cubicBezTo>
                      <a:pt x="3106" y="2672"/>
                      <a:pt x="3102" y="2699"/>
                      <a:pt x="3104" y="2699"/>
                    </a:cubicBezTo>
                    <a:cubicBezTo>
                      <a:pt x="3106" y="2699"/>
                      <a:pt x="3113" y="2668"/>
                      <a:pt x="3137" y="2612"/>
                    </a:cubicBezTo>
                    <a:cubicBezTo>
                      <a:pt x="3180" y="2501"/>
                      <a:pt x="3218" y="2433"/>
                      <a:pt x="3238" y="2433"/>
                    </a:cubicBezTo>
                    <a:cubicBezTo>
                      <a:pt x="3254" y="2433"/>
                      <a:pt x="3259" y="2478"/>
                      <a:pt x="3245" y="2581"/>
                    </a:cubicBezTo>
                    <a:cubicBezTo>
                      <a:pt x="3245" y="2690"/>
                      <a:pt x="3245" y="2751"/>
                      <a:pt x="3276" y="2751"/>
                    </a:cubicBezTo>
                    <a:cubicBezTo>
                      <a:pt x="3322" y="2751"/>
                      <a:pt x="3307" y="2690"/>
                      <a:pt x="3307" y="2643"/>
                    </a:cubicBezTo>
                    <a:cubicBezTo>
                      <a:pt x="3307" y="2581"/>
                      <a:pt x="3307" y="2550"/>
                      <a:pt x="3313" y="2550"/>
                    </a:cubicBezTo>
                    <a:cubicBezTo>
                      <a:pt x="3319" y="2550"/>
                      <a:pt x="3330" y="2581"/>
                      <a:pt x="3353" y="2643"/>
                    </a:cubicBezTo>
                    <a:cubicBezTo>
                      <a:pt x="3395" y="2735"/>
                      <a:pt x="3428" y="2777"/>
                      <a:pt x="3461" y="2777"/>
                    </a:cubicBezTo>
                    <a:cubicBezTo>
                      <a:pt x="3490" y="2777"/>
                      <a:pt x="3519" y="2746"/>
                      <a:pt x="3554" y="2690"/>
                    </a:cubicBezTo>
                    <a:cubicBezTo>
                      <a:pt x="3593" y="2635"/>
                      <a:pt x="3632" y="2608"/>
                      <a:pt x="3653" y="2608"/>
                    </a:cubicBezTo>
                    <a:cubicBezTo>
                      <a:pt x="3674" y="2608"/>
                      <a:pt x="3678" y="2635"/>
                      <a:pt x="3647" y="2690"/>
                    </a:cubicBezTo>
                    <a:cubicBezTo>
                      <a:pt x="3611" y="2762"/>
                      <a:pt x="3606" y="2792"/>
                      <a:pt x="3615" y="2792"/>
                    </a:cubicBezTo>
                    <a:cubicBezTo>
                      <a:pt x="3621" y="2792"/>
                      <a:pt x="3634" y="2777"/>
                      <a:pt x="3647" y="2751"/>
                    </a:cubicBezTo>
                    <a:lnTo>
                      <a:pt x="3771" y="2751"/>
                    </a:lnTo>
                    <a:cubicBezTo>
                      <a:pt x="3802" y="2751"/>
                      <a:pt x="3802" y="2690"/>
                      <a:pt x="3802" y="2628"/>
                    </a:cubicBezTo>
                    <a:cubicBezTo>
                      <a:pt x="3820" y="2691"/>
                      <a:pt x="3853" y="2732"/>
                      <a:pt x="3881" y="2732"/>
                    </a:cubicBezTo>
                    <a:cubicBezTo>
                      <a:pt x="3901" y="2732"/>
                      <a:pt x="3919" y="2711"/>
                      <a:pt x="3925" y="2659"/>
                    </a:cubicBezTo>
                    <a:lnTo>
                      <a:pt x="3972" y="2659"/>
                    </a:lnTo>
                    <a:cubicBezTo>
                      <a:pt x="4003" y="2659"/>
                      <a:pt x="4003" y="2659"/>
                      <a:pt x="4003" y="2597"/>
                    </a:cubicBezTo>
                    <a:cubicBezTo>
                      <a:pt x="4003" y="2575"/>
                      <a:pt x="4008" y="2567"/>
                      <a:pt x="4017" y="2567"/>
                    </a:cubicBezTo>
                    <a:cubicBezTo>
                      <a:pt x="4033" y="2567"/>
                      <a:pt x="4060" y="2597"/>
                      <a:pt x="4080" y="2628"/>
                    </a:cubicBezTo>
                    <a:cubicBezTo>
                      <a:pt x="4110" y="2658"/>
                      <a:pt x="4140" y="2682"/>
                      <a:pt x="4153" y="2682"/>
                    </a:cubicBezTo>
                    <a:cubicBezTo>
                      <a:pt x="4160" y="2682"/>
                      <a:pt x="4162" y="2675"/>
                      <a:pt x="4157" y="2659"/>
                    </a:cubicBezTo>
                    <a:cubicBezTo>
                      <a:pt x="4142" y="2597"/>
                      <a:pt x="4142" y="2535"/>
                      <a:pt x="4157" y="2473"/>
                    </a:cubicBezTo>
                    <a:cubicBezTo>
                      <a:pt x="4157" y="2458"/>
                      <a:pt x="4161" y="2451"/>
                      <a:pt x="4166" y="2451"/>
                    </a:cubicBezTo>
                    <a:cubicBezTo>
                      <a:pt x="4176" y="2451"/>
                      <a:pt x="4193" y="2478"/>
                      <a:pt x="4203" y="2520"/>
                    </a:cubicBezTo>
                    <a:cubicBezTo>
                      <a:pt x="4203" y="2581"/>
                      <a:pt x="4219" y="2581"/>
                      <a:pt x="4281" y="2597"/>
                    </a:cubicBezTo>
                    <a:cubicBezTo>
                      <a:pt x="4312" y="2597"/>
                      <a:pt x="4358" y="2566"/>
                      <a:pt x="4327" y="2520"/>
                    </a:cubicBezTo>
                    <a:cubicBezTo>
                      <a:pt x="4301" y="2481"/>
                      <a:pt x="4384" y="2420"/>
                      <a:pt x="4439" y="2420"/>
                    </a:cubicBezTo>
                    <a:cubicBezTo>
                      <a:pt x="4450" y="2420"/>
                      <a:pt x="4459" y="2422"/>
                      <a:pt x="4466" y="2427"/>
                    </a:cubicBezTo>
                    <a:lnTo>
                      <a:pt x="4513" y="2411"/>
                    </a:lnTo>
                    <a:cubicBezTo>
                      <a:pt x="4528" y="2396"/>
                      <a:pt x="4513" y="2334"/>
                      <a:pt x="4528" y="2319"/>
                    </a:cubicBezTo>
                    <a:cubicBezTo>
                      <a:pt x="4559" y="2303"/>
                      <a:pt x="4559" y="2303"/>
                      <a:pt x="4528" y="2241"/>
                    </a:cubicBezTo>
                    <a:cubicBezTo>
                      <a:pt x="4543" y="2241"/>
                      <a:pt x="4555" y="2237"/>
                      <a:pt x="4567" y="2237"/>
                    </a:cubicBezTo>
                    <a:cubicBezTo>
                      <a:pt x="4578" y="2237"/>
                      <a:pt x="4590" y="2241"/>
                      <a:pt x="4605" y="2257"/>
                    </a:cubicBezTo>
                    <a:cubicBezTo>
                      <a:pt x="4580" y="2206"/>
                      <a:pt x="4568" y="2183"/>
                      <a:pt x="4576" y="2183"/>
                    </a:cubicBezTo>
                    <a:cubicBezTo>
                      <a:pt x="4582" y="2183"/>
                      <a:pt x="4601" y="2198"/>
                      <a:pt x="4636" y="2226"/>
                    </a:cubicBezTo>
                    <a:cubicBezTo>
                      <a:pt x="4683" y="2265"/>
                      <a:pt x="4702" y="2288"/>
                      <a:pt x="4704" y="2288"/>
                    </a:cubicBezTo>
                    <a:cubicBezTo>
                      <a:pt x="4706" y="2288"/>
                      <a:pt x="4690" y="2265"/>
                      <a:pt x="4667" y="2210"/>
                    </a:cubicBezTo>
                    <a:cubicBezTo>
                      <a:pt x="4648" y="2181"/>
                      <a:pt x="4640" y="2170"/>
                      <a:pt x="4654" y="2170"/>
                    </a:cubicBezTo>
                    <a:cubicBezTo>
                      <a:pt x="4661" y="2170"/>
                      <a:pt x="4675" y="2174"/>
                      <a:pt x="4698" y="2180"/>
                    </a:cubicBezTo>
                    <a:cubicBezTo>
                      <a:pt x="4719" y="2193"/>
                      <a:pt x="4730" y="2201"/>
                      <a:pt x="4734" y="2201"/>
                    </a:cubicBezTo>
                    <a:cubicBezTo>
                      <a:pt x="4738" y="2201"/>
                      <a:pt x="4731" y="2190"/>
                      <a:pt x="4714" y="2164"/>
                    </a:cubicBezTo>
                    <a:cubicBezTo>
                      <a:pt x="4670" y="2098"/>
                      <a:pt x="4665" y="2033"/>
                      <a:pt x="4693" y="2033"/>
                    </a:cubicBezTo>
                    <a:cubicBezTo>
                      <a:pt x="4704" y="2033"/>
                      <a:pt x="4722" y="2044"/>
                      <a:pt x="4744" y="2071"/>
                    </a:cubicBezTo>
                    <a:cubicBezTo>
                      <a:pt x="4744" y="2071"/>
                      <a:pt x="4760" y="2056"/>
                      <a:pt x="4744" y="1994"/>
                    </a:cubicBezTo>
                    <a:cubicBezTo>
                      <a:pt x="4712" y="1946"/>
                      <a:pt x="4697" y="1922"/>
                      <a:pt x="4700" y="1922"/>
                    </a:cubicBezTo>
                    <a:lnTo>
                      <a:pt x="4700" y="1922"/>
                    </a:lnTo>
                    <a:cubicBezTo>
                      <a:pt x="4704" y="1922"/>
                      <a:pt x="4723" y="1942"/>
                      <a:pt x="4760" y="1979"/>
                    </a:cubicBezTo>
                    <a:cubicBezTo>
                      <a:pt x="4790" y="2009"/>
                      <a:pt x="4813" y="2022"/>
                      <a:pt x="4826" y="2022"/>
                    </a:cubicBezTo>
                    <a:cubicBezTo>
                      <a:pt x="4847" y="2022"/>
                      <a:pt x="4844" y="1989"/>
                      <a:pt x="4806" y="1932"/>
                    </a:cubicBezTo>
                    <a:cubicBezTo>
                      <a:pt x="4806" y="1932"/>
                      <a:pt x="4796" y="1893"/>
                      <a:pt x="4816" y="1893"/>
                    </a:cubicBezTo>
                    <a:cubicBezTo>
                      <a:pt x="4821" y="1893"/>
                      <a:pt x="4828" y="1895"/>
                      <a:pt x="4837" y="1901"/>
                    </a:cubicBezTo>
                    <a:cubicBezTo>
                      <a:pt x="4843" y="1903"/>
                      <a:pt x="4849" y="1903"/>
                      <a:pt x="4855" y="1903"/>
                    </a:cubicBezTo>
                    <a:cubicBezTo>
                      <a:pt x="4924" y="1903"/>
                      <a:pt x="5045" y="1834"/>
                      <a:pt x="4961" y="1778"/>
                    </a:cubicBezTo>
                    <a:lnTo>
                      <a:pt x="4992" y="1747"/>
                    </a:lnTo>
                    <a:cubicBezTo>
                      <a:pt x="5069" y="1747"/>
                      <a:pt x="5084" y="1731"/>
                      <a:pt x="5054" y="1669"/>
                    </a:cubicBezTo>
                    <a:lnTo>
                      <a:pt x="5023" y="1623"/>
                    </a:lnTo>
                    <a:lnTo>
                      <a:pt x="5023" y="1623"/>
                    </a:lnTo>
                    <a:cubicBezTo>
                      <a:pt x="5057" y="1646"/>
                      <a:pt x="5099" y="1660"/>
                      <a:pt x="5125" y="1660"/>
                    </a:cubicBezTo>
                    <a:cubicBezTo>
                      <a:pt x="5135" y="1660"/>
                      <a:pt x="5142" y="1658"/>
                      <a:pt x="5146" y="1654"/>
                    </a:cubicBezTo>
                    <a:cubicBezTo>
                      <a:pt x="5162" y="1639"/>
                      <a:pt x="5162" y="1639"/>
                      <a:pt x="5115" y="1608"/>
                    </a:cubicBezTo>
                    <a:cubicBezTo>
                      <a:pt x="5084" y="1561"/>
                      <a:pt x="5084" y="1561"/>
                      <a:pt x="5100" y="1546"/>
                    </a:cubicBezTo>
                    <a:cubicBezTo>
                      <a:pt x="5104" y="1542"/>
                      <a:pt x="5111" y="1540"/>
                      <a:pt x="5119" y="1540"/>
                    </a:cubicBezTo>
                    <a:cubicBezTo>
                      <a:pt x="5144" y="1540"/>
                      <a:pt x="5185" y="1557"/>
                      <a:pt x="5208" y="1592"/>
                    </a:cubicBezTo>
                    <a:lnTo>
                      <a:pt x="5224" y="1561"/>
                    </a:lnTo>
                    <a:cubicBezTo>
                      <a:pt x="5175" y="1513"/>
                      <a:pt x="5163" y="1489"/>
                      <a:pt x="5172" y="1489"/>
                    </a:cubicBezTo>
                    <a:cubicBezTo>
                      <a:pt x="5178" y="1489"/>
                      <a:pt x="5191" y="1498"/>
                      <a:pt x="5208" y="1515"/>
                    </a:cubicBezTo>
                    <a:cubicBezTo>
                      <a:pt x="5218" y="1525"/>
                      <a:pt x="5229" y="1528"/>
                      <a:pt x="5240" y="1528"/>
                    </a:cubicBezTo>
                    <a:cubicBezTo>
                      <a:pt x="5265" y="1528"/>
                      <a:pt x="5290" y="1510"/>
                      <a:pt x="5301" y="1499"/>
                    </a:cubicBezTo>
                    <a:cubicBezTo>
                      <a:pt x="5283" y="1481"/>
                      <a:pt x="5281" y="1475"/>
                      <a:pt x="5285" y="1475"/>
                    </a:cubicBezTo>
                    <a:cubicBezTo>
                      <a:pt x="5291" y="1475"/>
                      <a:pt x="5310" y="1490"/>
                      <a:pt x="5301" y="1499"/>
                    </a:cubicBezTo>
                    <a:lnTo>
                      <a:pt x="5332" y="1530"/>
                    </a:lnTo>
                    <a:cubicBezTo>
                      <a:pt x="5346" y="1538"/>
                      <a:pt x="5355" y="1541"/>
                      <a:pt x="5359" y="1541"/>
                    </a:cubicBezTo>
                    <a:cubicBezTo>
                      <a:pt x="5373" y="1541"/>
                      <a:pt x="5340" y="1508"/>
                      <a:pt x="5316" y="1484"/>
                    </a:cubicBezTo>
                    <a:lnTo>
                      <a:pt x="5347" y="1438"/>
                    </a:lnTo>
                    <a:cubicBezTo>
                      <a:pt x="5363" y="1422"/>
                      <a:pt x="5378" y="1407"/>
                      <a:pt x="5332" y="1391"/>
                    </a:cubicBezTo>
                    <a:cubicBezTo>
                      <a:pt x="5270" y="1360"/>
                      <a:pt x="5239" y="1314"/>
                      <a:pt x="5270" y="1299"/>
                    </a:cubicBezTo>
                    <a:lnTo>
                      <a:pt x="5270" y="1299"/>
                    </a:lnTo>
                    <a:cubicBezTo>
                      <a:pt x="5297" y="1325"/>
                      <a:pt x="5335" y="1363"/>
                      <a:pt x="5355" y="1363"/>
                    </a:cubicBezTo>
                    <a:cubicBezTo>
                      <a:pt x="5358" y="1363"/>
                      <a:pt x="5361" y="1362"/>
                      <a:pt x="5363" y="1360"/>
                    </a:cubicBezTo>
                    <a:cubicBezTo>
                      <a:pt x="5367" y="1353"/>
                      <a:pt x="5371" y="1350"/>
                      <a:pt x="5376" y="1350"/>
                    </a:cubicBezTo>
                    <a:cubicBezTo>
                      <a:pt x="5392" y="1350"/>
                      <a:pt x="5409" y="1376"/>
                      <a:pt x="5409" y="1376"/>
                    </a:cubicBezTo>
                    <a:cubicBezTo>
                      <a:pt x="5428" y="1404"/>
                      <a:pt x="5444" y="1415"/>
                      <a:pt x="5456" y="1415"/>
                    </a:cubicBezTo>
                    <a:cubicBezTo>
                      <a:pt x="5485" y="1415"/>
                      <a:pt x="5497" y="1357"/>
                      <a:pt x="5486" y="1314"/>
                    </a:cubicBezTo>
                    <a:cubicBezTo>
                      <a:pt x="5469" y="1243"/>
                      <a:pt x="5466" y="1208"/>
                      <a:pt x="5482" y="1208"/>
                    </a:cubicBezTo>
                    <a:cubicBezTo>
                      <a:pt x="5493" y="1208"/>
                      <a:pt x="5515" y="1228"/>
                      <a:pt x="5548" y="1268"/>
                    </a:cubicBezTo>
                    <a:cubicBezTo>
                      <a:pt x="5566" y="1285"/>
                      <a:pt x="5577" y="1293"/>
                      <a:pt x="5583" y="1293"/>
                    </a:cubicBezTo>
                    <a:cubicBezTo>
                      <a:pt x="5602" y="1293"/>
                      <a:pt x="5558" y="1202"/>
                      <a:pt x="5486" y="1082"/>
                    </a:cubicBezTo>
                    <a:lnTo>
                      <a:pt x="5409" y="943"/>
                    </a:lnTo>
                    <a:lnTo>
                      <a:pt x="5517" y="1067"/>
                    </a:lnTo>
                    <a:cubicBezTo>
                      <a:pt x="5599" y="1148"/>
                      <a:pt x="5637" y="1187"/>
                      <a:pt x="5656" y="1187"/>
                    </a:cubicBezTo>
                    <a:cubicBezTo>
                      <a:pt x="5672" y="1187"/>
                      <a:pt x="5672" y="1156"/>
                      <a:pt x="5672" y="1098"/>
                    </a:cubicBezTo>
                    <a:cubicBezTo>
                      <a:pt x="5672" y="1054"/>
                      <a:pt x="5672" y="1035"/>
                      <a:pt x="5677" y="1035"/>
                    </a:cubicBezTo>
                    <a:cubicBezTo>
                      <a:pt x="5682" y="1035"/>
                      <a:pt x="5689" y="1046"/>
                      <a:pt x="5703" y="1067"/>
                    </a:cubicBezTo>
                    <a:cubicBezTo>
                      <a:pt x="5722" y="1086"/>
                      <a:pt x="5736" y="1095"/>
                      <a:pt x="5750" y="1095"/>
                    </a:cubicBezTo>
                    <a:cubicBezTo>
                      <a:pt x="5770" y="1095"/>
                      <a:pt x="5790" y="1078"/>
                      <a:pt x="5826" y="1051"/>
                    </a:cubicBezTo>
                    <a:cubicBezTo>
                      <a:pt x="5888" y="1005"/>
                      <a:pt x="5904" y="1005"/>
                      <a:pt x="5888" y="959"/>
                    </a:cubicBezTo>
                    <a:lnTo>
                      <a:pt x="5919" y="928"/>
                    </a:lnTo>
                    <a:cubicBezTo>
                      <a:pt x="5944" y="957"/>
                      <a:pt x="5962" y="969"/>
                      <a:pt x="5974" y="969"/>
                    </a:cubicBezTo>
                    <a:cubicBezTo>
                      <a:pt x="5998" y="969"/>
                      <a:pt x="5992" y="913"/>
                      <a:pt x="5950" y="850"/>
                    </a:cubicBezTo>
                    <a:cubicBezTo>
                      <a:pt x="5965" y="850"/>
                      <a:pt x="5981" y="835"/>
                      <a:pt x="5996" y="835"/>
                    </a:cubicBezTo>
                    <a:lnTo>
                      <a:pt x="6012" y="881"/>
                    </a:lnTo>
                    <a:cubicBezTo>
                      <a:pt x="6023" y="899"/>
                      <a:pt x="6037" y="907"/>
                      <a:pt x="6060" y="907"/>
                    </a:cubicBezTo>
                    <a:cubicBezTo>
                      <a:pt x="6097" y="907"/>
                      <a:pt x="6159" y="883"/>
                      <a:pt x="6275" y="835"/>
                    </a:cubicBezTo>
                    <a:cubicBezTo>
                      <a:pt x="6491" y="788"/>
                      <a:pt x="6522" y="788"/>
                      <a:pt x="6506" y="680"/>
                    </a:cubicBezTo>
                    <a:cubicBezTo>
                      <a:pt x="6490" y="624"/>
                      <a:pt x="6499" y="593"/>
                      <a:pt x="6514" y="593"/>
                    </a:cubicBezTo>
                    <a:cubicBezTo>
                      <a:pt x="6527" y="593"/>
                      <a:pt x="6545" y="621"/>
                      <a:pt x="6553" y="680"/>
                    </a:cubicBezTo>
                    <a:cubicBezTo>
                      <a:pt x="6553" y="722"/>
                      <a:pt x="6573" y="756"/>
                      <a:pt x="6583" y="756"/>
                    </a:cubicBezTo>
                    <a:cubicBezTo>
                      <a:pt x="6587" y="756"/>
                      <a:pt x="6589" y="747"/>
                      <a:pt x="6584" y="727"/>
                    </a:cubicBezTo>
                    <a:lnTo>
                      <a:pt x="6584" y="727"/>
                    </a:lnTo>
                    <a:cubicBezTo>
                      <a:pt x="6615" y="742"/>
                      <a:pt x="6645" y="758"/>
                      <a:pt x="6661" y="788"/>
                    </a:cubicBezTo>
                    <a:cubicBezTo>
                      <a:pt x="6699" y="833"/>
                      <a:pt x="6724" y="849"/>
                      <a:pt x="6740" y="849"/>
                    </a:cubicBezTo>
                    <a:cubicBezTo>
                      <a:pt x="6764" y="849"/>
                      <a:pt x="6769" y="816"/>
                      <a:pt x="6769" y="788"/>
                    </a:cubicBezTo>
                    <a:cubicBezTo>
                      <a:pt x="6756" y="741"/>
                      <a:pt x="6754" y="724"/>
                      <a:pt x="6758" y="724"/>
                    </a:cubicBezTo>
                    <a:lnTo>
                      <a:pt x="6758" y="724"/>
                    </a:lnTo>
                    <a:cubicBezTo>
                      <a:pt x="6762" y="724"/>
                      <a:pt x="6776" y="754"/>
                      <a:pt x="6785" y="788"/>
                    </a:cubicBezTo>
                    <a:cubicBezTo>
                      <a:pt x="6806" y="821"/>
                      <a:pt x="6828" y="861"/>
                      <a:pt x="6839" y="861"/>
                    </a:cubicBezTo>
                    <a:cubicBezTo>
                      <a:pt x="6844" y="861"/>
                      <a:pt x="6846" y="853"/>
                      <a:pt x="6846" y="835"/>
                    </a:cubicBezTo>
                    <a:cubicBezTo>
                      <a:pt x="6846" y="803"/>
                      <a:pt x="6893" y="779"/>
                      <a:pt x="6935" y="779"/>
                    </a:cubicBezTo>
                    <a:cubicBezTo>
                      <a:pt x="6973" y="779"/>
                      <a:pt x="7008" y="799"/>
                      <a:pt x="7001" y="850"/>
                    </a:cubicBezTo>
                    <a:lnTo>
                      <a:pt x="7047" y="850"/>
                    </a:lnTo>
                    <a:cubicBezTo>
                      <a:pt x="7047" y="809"/>
                      <a:pt x="7075" y="802"/>
                      <a:pt x="7107" y="802"/>
                    </a:cubicBezTo>
                    <a:cubicBezTo>
                      <a:pt x="7123" y="802"/>
                      <a:pt x="7140" y="804"/>
                      <a:pt x="7156" y="804"/>
                    </a:cubicBezTo>
                    <a:cubicBezTo>
                      <a:pt x="7202" y="804"/>
                      <a:pt x="7233" y="819"/>
                      <a:pt x="7217" y="866"/>
                    </a:cubicBezTo>
                    <a:cubicBezTo>
                      <a:pt x="7217" y="899"/>
                      <a:pt x="7217" y="914"/>
                      <a:pt x="7224" y="914"/>
                    </a:cubicBezTo>
                    <a:cubicBezTo>
                      <a:pt x="7231" y="914"/>
                      <a:pt x="7242" y="903"/>
                      <a:pt x="7264" y="881"/>
                    </a:cubicBezTo>
                    <a:cubicBezTo>
                      <a:pt x="7295" y="881"/>
                      <a:pt x="7341" y="788"/>
                      <a:pt x="7372" y="788"/>
                    </a:cubicBezTo>
                    <a:cubicBezTo>
                      <a:pt x="7372" y="742"/>
                      <a:pt x="7418" y="696"/>
                      <a:pt x="7449" y="696"/>
                    </a:cubicBezTo>
                    <a:lnTo>
                      <a:pt x="7434" y="742"/>
                    </a:lnTo>
                    <a:lnTo>
                      <a:pt x="7403" y="850"/>
                    </a:lnTo>
                    <a:cubicBezTo>
                      <a:pt x="7409" y="850"/>
                      <a:pt x="7418" y="853"/>
                      <a:pt x="7427" y="853"/>
                    </a:cubicBezTo>
                    <a:cubicBezTo>
                      <a:pt x="7441" y="853"/>
                      <a:pt x="7455" y="847"/>
                      <a:pt x="7465" y="819"/>
                    </a:cubicBezTo>
                    <a:cubicBezTo>
                      <a:pt x="7465" y="881"/>
                      <a:pt x="7496" y="881"/>
                      <a:pt x="7542" y="912"/>
                    </a:cubicBezTo>
                    <a:cubicBezTo>
                      <a:pt x="7569" y="921"/>
                      <a:pt x="7595" y="930"/>
                      <a:pt x="7622" y="930"/>
                    </a:cubicBezTo>
                    <a:cubicBezTo>
                      <a:pt x="7642" y="930"/>
                      <a:pt x="7661" y="925"/>
                      <a:pt x="7681" y="912"/>
                    </a:cubicBezTo>
                    <a:lnTo>
                      <a:pt x="7681" y="912"/>
                    </a:lnTo>
                    <a:cubicBezTo>
                      <a:pt x="7659" y="978"/>
                      <a:pt x="7716" y="1037"/>
                      <a:pt x="7778" y="1037"/>
                    </a:cubicBezTo>
                    <a:cubicBezTo>
                      <a:pt x="7803" y="1037"/>
                      <a:pt x="7829" y="1027"/>
                      <a:pt x="7851" y="1005"/>
                    </a:cubicBezTo>
                    <a:cubicBezTo>
                      <a:pt x="7863" y="987"/>
                      <a:pt x="7873" y="978"/>
                      <a:pt x="7880" y="978"/>
                    </a:cubicBezTo>
                    <a:cubicBezTo>
                      <a:pt x="7892" y="978"/>
                      <a:pt x="7897" y="998"/>
                      <a:pt x="7897" y="1036"/>
                    </a:cubicBezTo>
                    <a:cubicBezTo>
                      <a:pt x="7889" y="1069"/>
                      <a:pt x="7890" y="1084"/>
                      <a:pt x="7899" y="1084"/>
                    </a:cubicBezTo>
                    <a:cubicBezTo>
                      <a:pt x="7907" y="1084"/>
                      <a:pt x="7922" y="1073"/>
                      <a:pt x="7944" y="1051"/>
                    </a:cubicBezTo>
                    <a:cubicBezTo>
                      <a:pt x="7952" y="1046"/>
                      <a:pt x="7959" y="1043"/>
                      <a:pt x="7963" y="1043"/>
                    </a:cubicBezTo>
                    <a:cubicBezTo>
                      <a:pt x="7984" y="1043"/>
                      <a:pt x="7972" y="1093"/>
                      <a:pt x="7959" y="1144"/>
                    </a:cubicBezTo>
                    <a:cubicBezTo>
                      <a:pt x="7926" y="1221"/>
                      <a:pt x="7932" y="1251"/>
                      <a:pt x="7955" y="1251"/>
                    </a:cubicBezTo>
                    <a:cubicBezTo>
                      <a:pt x="7964" y="1251"/>
                      <a:pt x="7977" y="1246"/>
                      <a:pt x="7990" y="1237"/>
                    </a:cubicBezTo>
                    <a:cubicBezTo>
                      <a:pt x="8003" y="1233"/>
                      <a:pt x="8015" y="1231"/>
                      <a:pt x="8027" y="1231"/>
                    </a:cubicBezTo>
                    <a:cubicBezTo>
                      <a:pt x="8060" y="1231"/>
                      <a:pt x="8091" y="1245"/>
                      <a:pt x="8114" y="1268"/>
                    </a:cubicBezTo>
                    <a:cubicBezTo>
                      <a:pt x="8140" y="1268"/>
                      <a:pt x="8158" y="1269"/>
                      <a:pt x="8173" y="1269"/>
                    </a:cubicBezTo>
                    <a:cubicBezTo>
                      <a:pt x="8201" y="1269"/>
                      <a:pt x="8212" y="1262"/>
                      <a:pt x="8222" y="1221"/>
                    </a:cubicBezTo>
                    <a:cubicBezTo>
                      <a:pt x="8253" y="1190"/>
                      <a:pt x="8284" y="1175"/>
                      <a:pt x="8315" y="1159"/>
                    </a:cubicBezTo>
                    <a:cubicBezTo>
                      <a:pt x="8377" y="1159"/>
                      <a:pt x="8369" y="1179"/>
                      <a:pt x="8356" y="1179"/>
                    </a:cubicBezTo>
                    <a:cubicBezTo>
                      <a:pt x="8352" y="1179"/>
                      <a:pt x="8349" y="1178"/>
                      <a:pt x="8346" y="1175"/>
                    </a:cubicBezTo>
                    <a:cubicBezTo>
                      <a:pt x="8268" y="1175"/>
                      <a:pt x="8284" y="1190"/>
                      <a:pt x="8268" y="1252"/>
                    </a:cubicBezTo>
                    <a:cubicBezTo>
                      <a:pt x="8253" y="1299"/>
                      <a:pt x="8268" y="1345"/>
                      <a:pt x="8299" y="1360"/>
                    </a:cubicBezTo>
                    <a:cubicBezTo>
                      <a:pt x="8315" y="1376"/>
                      <a:pt x="8346" y="1422"/>
                      <a:pt x="8361" y="1438"/>
                    </a:cubicBezTo>
                    <a:cubicBezTo>
                      <a:pt x="8371" y="1497"/>
                      <a:pt x="8381" y="1525"/>
                      <a:pt x="8399" y="1525"/>
                    </a:cubicBezTo>
                    <a:cubicBezTo>
                      <a:pt x="8409" y="1525"/>
                      <a:pt x="8422" y="1516"/>
                      <a:pt x="8438" y="1499"/>
                    </a:cubicBezTo>
                    <a:cubicBezTo>
                      <a:pt x="8451" y="1487"/>
                      <a:pt x="8461" y="1477"/>
                      <a:pt x="8469" y="1469"/>
                    </a:cubicBezTo>
                    <a:lnTo>
                      <a:pt x="8469" y="1469"/>
                    </a:lnTo>
                    <a:cubicBezTo>
                      <a:pt x="8415" y="1549"/>
                      <a:pt x="8537" y="1712"/>
                      <a:pt x="8641" y="1712"/>
                    </a:cubicBezTo>
                    <a:cubicBezTo>
                      <a:pt x="8657" y="1712"/>
                      <a:pt x="8672" y="1708"/>
                      <a:pt x="8686" y="1700"/>
                    </a:cubicBezTo>
                    <a:lnTo>
                      <a:pt x="8686" y="1700"/>
                    </a:lnTo>
                    <a:lnTo>
                      <a:pt x="8639" y="1747"/>
                    </a:lnTo>
                    <a:cubicBezTo>
                      <a:pt x="8593" y="1778"/>
                      <a:pt x="8608" y="1793"/>
                      <a:pt x="8639" y="1824"/>
                    </a:cubicBezTo>
                    <a:cubicBezTo>
                      <a:pt x="8670" y="1870"/>
                      <a:pt x="8763" y="1886"/>
                      <a:pt x="8809" y="1932"/>
                    </a:cubicBezTo>
                    <a:cubicBezTo>
                      <a:pt x="8847" y="1983"/>
                      <a:pt x="8895" y="2033"/>
                      <a:pt x="8937" y="2033"/>
                    </a:cubicBezTo>
                    <a:cubicBezTo>
                      <a:pt x="8946" y="2033"/>
                      <a:pt x="8955" y="2031"/>
                      <a:pt x="8964" y="2025"/>
                    </a:cubicBezTo>
                    <a:lnTo>
                      <a:pt x="8964" y="2025"/>
                    </a:lnTo>
                    <a:cubicBezTo>
                      <a:pt x="8979" y="2040"/>
                      <a:pt x="8979" y="2040"/>
                      <a:pt x="8933" y="2071"/>
                    </a:cubicBezTo>
                    <a:cubicBezTo>
                      <a:pt x="8902" y="2118"/>
                      <a:pt x="8902" y="2118"/>
                      <a:pt x="8917" y="2133"/>
                    </a:cubicBezTo>
                    <a:cubicBezTo>
                      <a:pt x="8920" y="2136"/>
                      <a:pt x="8923" y="2137"/>
                      <a:pt x="8927" y="2137"/>
                    </a:cubicBezTo>
                    <a:cubicBezTo>
                      <a:pt x="8944" y="2137"/>
                      <a:pt x="8972" y="2109"/>
                      <a:pt x="9010" y="2071"/>
                    </a:cubicBezTo>
                    <a:cubicBezTo>
                      <a:pt x="9028" y="2054"/>
                      <a:pt x="9038" y="2045"/>
                      <a:pt x="9045" y="2045"/>
                    </a:cubicBezTo>
                    <a:cubicBezTo>
                      <a:pt x="9057" y="2045"/>
                      <a:pt x="9057" y="2069"/>
                      <a:pt x="9057" y="2118"/>
                    </a:cubicBezTo>
                    <a:cubicBezTo>
                      <a:pt x="9057" y="2187"/>
                      <a:pt x="9106" y="2244"/>
                      <a:pt x="9172" y="2244"/>
                    </a:cubicBezTo>
                    <a:cubicBezTo>
                      <a:pt x="9180" y="2244"/>
                      <a:pt x="9188" y="2243"/>
                      <a:pt x="9196" y="2241"/>
                    </a:cubicBezTo>
                    <a:cubicBezTo>
                      <a:pt x="9211" y="2257"/>
                      <a:pt x="9227" y="2272"/>
                      <a:pt x="9196" y="2319"/>
                    </a:cubicBezTo>
                    <a:cubicBezTo>
                      <a:pt x="9173" y="2353"/>
                      <a:pt x="9184" y="2403"/>
                      <a:pt x="9228" y="2403"/>
                    </a:cubicBezTo>
                    <a:cubicBezTo>
                      <a:pt x="9244" y="2403"/>
                      <a:pt x="9264" y="2397"/>
                      <a:pt x="9288" y="2380"/>
                    </a:cubicBezTo>
                    <a:lnTo>
                      <a:pt x="9288" y="2380"/>
                    </a:lnTo>
                    <a:cubicBezTo>
                      <a:pt x="9304" y="2396"/>
                      <a:pt x="9304" y="2396"/>
                      <a:pt x="9273" y="2442"/>
                    </a:cubicBezTo>
                    <a:cubicBezTo>
                      <a:pt x="9253" y="2473"/>
                      <a:pt x="9239" y="2510"/>
                      <a:pt x="9258" y="2510"/>
                    </a:cubicBezTo>
                    <a:cubicBezTo>
                      <a:pt x="9268" y="2510"/>
                      <a:pt x="9288" y="2500"/>
                      <a:pt x="9319" y="2473"/>
                    </a:cubicBezTo>
                    <a:cubicBezTo>
                      <a:pt x="9333" y="2467"/>
                      <a:pt x="9346" y="2463"/>
                      <a:pt x="9359" y="2463"/>
                    </a:cubicBezTo>
                    <a:cubicBezTo>
                      <a:pt x="9405" y="2463"/>
                      <a:pt x="9446" y="2505"/>
                      <a:pt x="9458" y="2566"/>
                    </a:cubicBezTo>
                    <a:cubicBezTo>
                      <a:pt x="9465" y="2566"/>
                      <a:pt x="9473" y="2568"/>
                      <a:pt x="9482" y="2568"/>
                    </a:cubicBezTo>
                    <a:cubicBezTo>
                      <a:pt x="9496" y="2568"/>
                      <a:pt x="9511" y="2563"/>
                      <a:pt x="9520" y="2535"/>
                    </a:cubicBezTo>
                    <a:lnTo>
                      <a:pt x="9551" y="2489"/>
                    </a:lnTo>
                    <a:lnTo>
                      <a:pt x="9551" y="2489"/>
                    </a:lnTo>
                    <a:cubicBezTo>
                      <a:pt x="9535" y="2545"/>
                      <a:pt x="9527" y="2572"/>
                      <a:pt x="9532" y="2572"/>
                    </a:cubicBezTo>
                    <a:cubicBezTo>
                      <a:pt x="9537" y="2572"/>
                      <a:pt x="9552" y="2549"/>
                      <a:pt x="9582" y="2504"/>
                    </a:cubicBezTo>
                    <a:cubicBezTo>
                      <a:pt x="9596" y="2475"/>
                      <a:pt x="9607" y="2463"/>
                      <a:pt x="9614" y="2463"/>
                    </a:cubicBezTo>
                    <a:cubicBezTo>
                      <a:pt x="9621" y="2463"/>
                      <a:pt x="9621" y="2479"/>
                      <a:pt x="9613" y="2504"/>
                    </a:cubicBezTo>
                    <a:cubicBezTo>
                      <a:pt x="9582" y="2535"/>
                      <a:pt x="9628" y="2566"/>
                      <a:pt x="9628" y="2566"/>
                    </a:cubicBezTo>
                    <a:cubicBezTo>
                      <a:pt x="9628" y="2566"/>
                      <a:pt x="9783" y="2566"/>
                      <a:pt x="9891" y="2597"/>
                    </a:cubicBezTo>
                    <a:cubicBezTo>
                      <a:pt x="9953" y="2612"/>
                      <a:pt x="10015" y="2628"/>
                      <a:pt x="10077" y="2628"/>
                    </a:cubicBezTo>
                    <a:cubicBezTo>
                      <a:pt x="10123" y="2628"/>
                      <a:pt x="10138" y="2612"/>
                      <a:pt x="10138" y="2581"/>
                    </a:cubicBezTo>
                    <a:cubicBezTo>
                      <a:pt x="10138" y="2564"/>
                      <a:pt x="10149" y="2546"/>
                      <a:pt x="10160" y="2546"/>
                    </a:cubicBezTo>
                    <a:cubicBezTo>
                      <a:pt x="10169" y="2546"/>
                      <a:pt x="10178" y="2555"/>
                      <a:pt x="10185" y="2581"/>
                    </a:cubicBezTo>
                    <a:cubicBezTo>
                      <a:pt x="10200" y="2628"/>
                      <a:pt x="10231" y="2643"/>
                      <a:pt x="10247" y="2643"/>
                    </a:cubicBezTo>
                    <a:cubicBezTo>
                      <a:pt x="10262" y="2643"/>
                      <a:pt x="10293" y="2643"/>
                      <a:pt x="10293" y="2705"/>
                    </a:cubicBezTo>
                    <a:cubicBezTo>
                      <a:pt x="10324" y="2643"/>
                      <a:pt x="10324" y="2643"/>
                      <a:pt x="10339" y="2643"/>
                    </a:cubicBezTo>
                    <a:cubicBezTo>
                      <a:pt x="10339" y="2666"/>
                      <a:pt x="10347" y="2678"/>
                      <a:pt x="10357" y="2678"/>
                    </a:cubicBezTo>
                    <a:cubicBezTo>
                      <a:pt x="10366" y="2678"/>
                      <a:pt x="10378" y="2666"/>
                      <a:pt x="10386" y="2643"/>
                    </a:cubicBezTo>
                    <a:cubicBezTo>
                      <a:pt x="10394" y="2589"/>
                      <a:pt x="10397" y="2562"/>
                      <a:pt x="10399" y="2562"/>
                    </a:cubicBezTo>
                    <a:cubicBezTo>
                      <a:pt x="10401" y="2562"/>
                      <a:pt x="10401" y="2589"/>
                      <a:pt x="10401" y="2643"/>
                    </a:cubicBezTo>
                    <a:cubicBezTo>
                      <a:pt x="10401" y="2676"/>
                      <a:pt x="10439" y="2716"/>
                      <a:pt x="10456" y="2716"/>
                    </a:cubicBezTo>
                    <a:cubicBezTo>
                      <a:pt x="10464" y="2716"/>
                      <a:pt x="10468" y="2708"/>
                      <a:pt x="10463" y="2690"/>
                    </a:cubicBezTo>
                    <a:cubicBezTo>
                      <a:pt x="10432" y="2643"/>
                      <a:pt x="10494" y="2643"/>
                      <a:pt x="10509" y="2581"/>
                    </a:cubicBezTo>
                    <a:cubicBezTo>
                      <a:pt x="10540" y="2581"/>
                      <a:pt x="10556" y="2581"/>
                      <a:pt x="10571" y="2628"/>
                    </a:cubicBezTo>
                    <a:cubicBezTo>
                      <a:pt x="10571" y="2644"/>
                      <a:pt x="10581" y="2650"/>
                      <a:pt x="10595" y="2650"/>
                    </a:cubicBezTo>
                    <a:cubicBezTo>
                      <a:pt x="10634" y="2650"/>
                      <a:pt x="10710" y="2596"/>
                      <a:pt x="10710" y="2550"/>
                    </a:cubicBezTo>
                    <a:cubicBezTo>
                      <a:pt x="10718" y="2520"/>
                      <a:pt x="10718" y="2504"/>
                      <a:pt x="10718" y="2504"/>
                    </a:cubicBezTo>
                    <a:cubicBezTo>
                      <a:pt x="10718" y="2504"/>
                      <a:pt x="10718" y="2520"/>
                      <a:pt x="10726" y="2550"/>
                    </a:cubicBezTo>
                    <a:cubicBezTo>
                      <a:pt x="10746" y="2592"/>
                      <a:pt x="10760" y="2599"/>
                      <a:pt x="10772" y="2599"/>
                    </a:cubicBezTo>
                    <a:cubicBezTo>
                      <a:pt x="10777" y="2599"/>
                      <a:pt x="10782" y="2597"/>
                      <a:pt x="10788" y="2597"/>
                    </a:cubicBezTo>
                    <a:cubicBezTo>
                      <a:pt x="10788" y="2578"/>
                      <a:pt x="10790" y="2571"/>
                      <a:pt x="10795" y="2571"/>
                    </a:cubicBezTo>
                    <a:cubicBezTo>
                      <a:pt x="10805" y="2571"/>
                      <a:pt x="10823" y="2611"/>
                      <a:pt x="10834" y="2643"/>
                    </a:cubicBezTo>
                    <a:cubicBezTo>
                      <a:pt x="10846" y="2678"/>
                      <a:pt x="10848" y="2695"/>
                      <a:pt x="10869" y="2695"/>
                    </a:cubicBezTo>
                    <a:cubicBezTo>
                      <a:pt x="10876" y="2695"/>
                      <a:pt x="10884" y="2693"/>
                      <a:pt x="10896" y="2690"/>
                    </a:cubicBezTo>
                    <a:cubicBezTo>
                      <a:pt x="10896" y="2628"/>
                      <a:pt x="10989" y="2581"/>
                      <a:pt x="11050" y="2566"/>
                    </a:cubicBezTo>
                    <a:cubicBezTo>
                      <a:pt x="11136" y="2529"/>
                      <a:pt x="11154" y="2473"/>
                      <a:pt x="11142" y="2397"/>
                    </a:cubicBezTo>
                    <a:lnTo>
                      <a:pt x="11142" y="2397"/>
                    </a:lnTo>
                    <a:cubicBezTo>
                      <a:pt x="11165" y="2400"/>
                      <a:pt x="11188" y="2401"/>
                      <a:pt x="11211" y="2401"/>
                    </a:cubicBezTo>
                    <a:cubicBezTo>
                      <a:pt x="11213" y="2401"/>
                      <a:pt x="11215" y="2401"/>
                      <a:pt x="11217" y="2401"/>
                    </a:cubicBezTo>
                    <a:lnTo>
                      <a:pt x="11217" y="2401"/>
                    </a:lnTo>
                    <a:cubicBezTo>
                      <a:pt x="11232" y="2420"/>
                      <a:pt x="11248" y="2439"/>
                      <a:pt x="11267" y="2458"/>
                    </a:cubicBezTo>
                    <a:cubicBezTo>
                      <a:pt x="11276" y="2448"/>
                      <a:pt x="11268" y="2426"/>
                      <a:pt x="11253" y="2400"/>
                    </a:cubicBezTo>
                    <a:lnTo>
                      <a:pt x="11253" y="2400"/>
                    </a:lnTo>
                    <a:cubicBezTo>
                      <a:pt x="11497" y="2381"/>
                      <a:pt x="11731" y="2203"/>
                      <a:pt x="11766" y="1946"/>
                    </a:cubicBezTo>
                    <a:lnTo>
                      <a:pt x="11766" y="1946"/>
                    </a:lnTo>
                    <a:cubicBezTo>
                      <a:pt x="11777" y="1953"/>
                      <a:pt x="11788" y="1958"/>
                      <a:pt x="11795" y="1958"/>
                    </a:cubicBezTo>
                    <a:cubicBezTo>
                      <a:pt x="11809" y="1958"/>
                      <a:pt x="11815" y="1946"/>
                      <a:pt x="11808" y="1917"/>
                    </a:cubicBezTo>
                    <a:cubicBezTo>
                      <a:pt x="11777" y="1870"/>
                      <a:pt x="11777" y="1855"/>
                      <a:pt x="11788" y="1855"/>
                    </a:cubicBezTo>
                    <a:cubicBezTo>
                      <a:pt x="11800" y="1855"/>
                      <a:pt x="11823" y="1870"/>
                      <a:pt x="11839" y="1886"/>
                    </a:cubicBezTo>
                    <a:cubicBezTo>
                      <a:pt x="11866" y="1928"/>
                      <a:pt x="11882" y="1950"/>
                      <a:pt x="11889" y="1950"/>
                    </a:cubicBezTo>
                    <a:cubicBezTo>
                      <a:pt x="11897" y="1950"/>
                      <a:pt x="11894" y="1916"/>
                      <a:pt x="11885" y="1839"/>
                    </a:cubicBezTo>
                    <a:cubicBezTo>
                      <a:pt x="11916" y="1793"/>
                      <a:pt x="11947" y="1685"/>
                      <a:pt x="11993" y="1639"/>
                    </a:cubicBezTo>
                    <a:cubicBezTo>
                      <a:pt x="12031" y="1601"/>
                      <a:pt x="12069" y="1553"/>
                      <a:pt x="12115" y="1553"/>
                    </a:cubicBezTo>
                    <a:cubicBezTo>
                      <a:pt x="12125" y="1553"/>
                      <a:pt x="12136" y="1555"/>
                      <a:pt x="12148" y="1561"/>
                    </a:cubicBezTo>
                    <a:cubicBezTo>
                      <a:pt x="12190" y="1595"/>
                      <a:pt x="12214" y="1606"/>
                      <a:pt x="12219" y="1606"/>
                    </a:cubicBezTo>
                    <a:cubicBezTo>
                      <a:pt x="12223" y="1606"/>
                      <a:pt x="12215" y="1599"/>
                      <a:pt x="12194" y="1592"/>
                    </a:cubicBezTo>
                    <a:cubicBezTo>
                      <a:pt x="12101" y="1515"/>
                      <a:pt x="12132" y="1499"/>
                      <a:pt x="12179" y="1453"/>
                    </a:cubicBezTo>
                    <a:cubicBezTo>
                      <a:pt x="12271" y="1438"/>
                      <a:pt x="12256" y="1360"/>
                      <a:pt x="12240" y="1299"/>
                    </a:cubicBezTo>
                    <a:lnTo>
                      <a:pt x="12240" y="1299"/>
                    </a:lnTo>
                    <a:lnTo>
                      <a:pt x="12210" y="1345"/>
                    </a:lnTo>
                    <a:cubicBezTo>
                      <a:pt x="12149" y="1272"/>
                      <a:pt x="12145" y="1247"/>
                      <a:pt x="12184" y="1247"/>
                    </a:cubicBezTo>
                    <a:cubicBezTo>
                      <a:pt x="12195" y="1247"/>
                      <a:pt x="12208" y="1249"/>
                      <a:pt x="12225" y="1252"/>
                    </a:cubicBezTo>
                    <a:cubicBezTo>
                      <a:pt x="12228" y="1249"/>
                      <a:pt x="12231" y="1248"/>
                      <a:pt x="12236" y="1248"/>
                    </a:cubicBezTo>
                    <a:cubicBezTo>
                      <a:pt x="12256" y="1248"/>
                      <a:pt x="12292" y="1276"/>
                      <a:pt x="12318" y="1314"/>
                    </a:cubicBezTo>
                    <a:cubicBezTo>
                      <a:pt x="12343" y="1339"/>
                      <a:pt x="12389" y="1364"/>
                      <a:pt x="12413" y="1364"/>
                    </a:cubicBezTo>
                    <a:cubicBezTo>
                      <a:pt x="12419" y="1364"/>
                      <a:pt x="12423" y="1363"/>
                      <a:pt x="12426" y="1360"/>
                    </a:cubicBezTo>
                    <a:cubicBezTo>
                      <a:pt x="12441" y="1345"/>
                      <a:pt x="12472" y="1329"/>
                      <a:pt x="12410" y="1299"/>
                    </a:cubicBezTo>
                    <a:cubicBezTo>
                      <a:pt x="12349" y="1268"/>
                      <a:pt x="12380" y="1268"/>
                      <a:pt x="12395" y="1237"/>
                    </a:cubicBezTo>
                    <a:cubicBezTo>
                      <a:pt x="12410" y="1221"/>
                      <a:pt x="12426" y="1206"/>
                      <a:pt x="12410" y="1159"/>
                    </a:cubicBezTo>
                    <a:cubicBezTo>
                      <a:pt x="12395" y="1098"/>
                      <a:pt x="12395" y="1098"/>
                      <a:pt x="12410" y="1082"/>
                    </a:cubicBezTo>
                    <a:cubicBezTo>
                      <a:pt x="12426" y="1090"/>
                      <a:pt x="12445" y="1094"/>
                      <a:pt x="12465" y="1094"/>
                    </a:cubicBezTo>
                    <a:cubicBezTo>
                      <a:pt x="12483" y="1094"/>
                      <a:pt x="12501" y="1090"/>
                      <a:pt x="12516" y="1084"/>
                    </a:cubicBezTo>
                    <a:lnTo>
                      <a:pt x="12516" y="1084"/>
                    </a:lnTo>
                    <a:cubicBezTo>
                      <a:pt x="12526" y="1096"/>
                      <a:pt x="12539" y="1112"/>
                      <a:pt x="12550" y="1129"/>
                    </a:cubicBezTo>
                    <a:cubicBezTo>
                      <a:pt x="12565" y="1159"/>
                      <a:pt x="12596" y="1175"/>
                      <a:pt x="12627" y="1190"/>
                    </a:cubicBezTo>
                    <a:cubicBezTo>
                      <a:pt x="12658" y="1190"/>
                      <a:pt x="12611" y="1144"/>
                      <a:pt x="12611" y="1144"/>
                    </a:cubicBezTo>
                    <a:cubicBezTo>
                      <a:pt x="12611" y="1144"/>
                      <a:pt x="12627" y="1098"/>
                      <a:pt x="12673" y="1051"/>
                    </a:cubicBezTo>
                    <a:cubicBezTo>
                      <a:pt x="12720" y="1020"/>
                      <a:pt x="12781" y="974"/>
                      <a:pt x="12859" y="943"/>
                    </a:cubicBezTo>
                    <a:cubicBezTo>
                      <a:pt x="12967" y="881"/>
                      <a:pt x="13075" y="835"/>
                      <a:pt x="13199" y="804"/>
                    </a:cubicBezTo>
                    <a:cubicBezTo>
                      <a:pt x="13225" y="823"/>
                      <a:pt x="13253" y="832"/>
                      <a:pt x="13275" y="832"/>
                    </a:cubicBezTo>
                    <a:cubicBezTo>
                      <a:pt x="13306" y="832"/>
                      <a:pt x="13325" y="815"/>
                      <a:pt x="13307" y="788"/>
                    </a:cubicBezTo>
                    <a:cubicBezTo>
                      <a:pt x="13261" y="742"/>
                      <a:pt x="13415" y="696"/>
                      <a:pt x="13570" y="696"/>
                    </a:cubicBezTo>
                    <a:cubicBezTo>
                      <a:pt x="13724" y="696"/>
                      <a:pt x="13879" y="696"/>
                      <a:pt x="13879" y="649"/>
                    </a:cubicBezTo>
                    <a:lnTo>
                      <a:pt x="13956" y="649"/>
                    </a:lnTo>
                    <a:cubicBezTo>
                      <a:pt x="14009" y="649"/>
                      <a:pt x="14062" y="615"/>
                      <a:pt x="14086" y="615"/>
                    </a:cubicBezTo>
                    <a:cubicBezTo>
                      <a:pt x="14090" y="615"/>
                      <a:pt x="14093" y="616"/>
                      <a:pt x="14095" y="618"/>
                    </a:cubicBezTo>
                    <a:cubicBezTo>
                      <a:pt x="14117" y="590"/>
                      <a:pt x="14132" y="578"/>
                      <a:pt x="14138" y="578"/>
                    </a:cubicBezTo>
                    <a:cubicBezTo>
                      <a:pt x="14146" y="578"/>
                      <a:pt x="14143" y="594"/>
                      <a:pt x="14126" y="618"/>
                    </a:cubicBezTo>
                    <a:cubicBezTo>
                      <a:pt x="14080" y="649"/>
                      <a:pt x="14111" y="727"/>
                      <a:pt x="14126" y="727"/>
                    </a:cubicBezTo>
                    <a:cubicBezTo>
                      <a:pt x="14128" y="728"/>
                      <a:pt x="14130" y="729"/>
                      <a:pt x="14132" y="729"/>
                    </a:cubicBezTo>
                    <a:cubicBezTo>
                      <a:pt x="14151" y="729"/>
                      <a:pt x="14190" y="675"/>
                      <a:pt x="14203" y="634"/>
                    </a:cubicBezTo>
                    <a:cubicBezTo>
                      <a:pt x="14214" y="593"/>
                      <a:pt x="14224" y="586"/>
                      <a:pt x="14230" y="586"/>
                    </a:cubicBezTo>
                    <a:cubicBezTo>
                      <a:pt x="14233" y="586"/>
                      <a:pt x="14234" y="588"/>
                      <a:pt x="14234" y="588"/>
                    </a:cubicBezTo>
                    <a:cubicBezTo>
                      <a:pt x="14234" y="588"/>
                      <a:pt x="14265" y="588"/>
                      <a:pt x="14250" y="649"/>
                    </a:cubicBezTo>
                    <a:lnTo>
                      <a:pt x="14219" y="758"/>
                    </a:lnTo>
                    <a:lnTo>
                      <a:pt x="14250" y="758"/>
                    </a:lnTo>
                    <a:cubicBezTo>
                      <a:pt x="14260" y="716"/>
                      <a:pt x="14277" y="709"/>
                      <a:pt x="14288" y="709"/>
                    </a:cubicBezTo>
                    <a:cubicBezTo>
                      <a:pt x="14293" y="709"/>
                      <a:pt x="14296" y="711"/>
                      <a:pt x="14296" y="711"/>
                    </a:cubicBezTo>
                    <a:cubicBezTo>
                      <a:pt x="14296" y="711"/>
                      <a:pt x="14312" y="711"/>
                      <a:pt x="14296" y="819"/>
                    </a:cubicBezTo>
                    <a:cubicBezTo>
                      <a:pt x="14280" y="876"/>
                      <a:pt x="14281" y="903"/>
                      <a:pt x="14291" y="903"/>
                    </a:cubicBezTo>
                    <a:cubicBezTo>
                      <a:pt x="14301" y="903"/>
                      <a:pt x="14320" y="879"/>
                      <a:pt x="14342" y="835"/>
                    </a:cubicBezTo>
                    <a:lnTo>
                      <a:pt x="14404" y="804"/>
                    </a:lnTo>
                    <a:lnTo>
                      <a:pt x="14404" y="804"/>
                    </a:lnTo>
                    <a:cubicBezTo>
                      <a:pt x="14399" y="844"/>
                      <a:pt x="14406" y="859"/>
                      <a:pt x="14420" y="859"/>
                    </a:cubicBezTo>
                    <a:cubicBezTo>
                      <a:pt x="14444" y="859"/>
                      <a:pt x="14489" y="818"/>
                      <a:pt x="14528" y="788"/>
                    </a:cubicBezTo>
                    <a:lnTo>
                      <a:pt x="14528" y="788"/>
                    </a:lnTo>
                    <a:cubicBezTo>
                      <a:pt x="14511" y="849"/>
                      <a:pt x="14513" y="880"/>
                      <a:pt x="14529" y="880"/>
                    </a:cubicBezTo>
                    <a:cubicBezTo>
                      <a:pt x="14541" y="880"/>
                      <a:pt x="14562" y="860"/>
                      <a:pt x="14590" y="819"/>
                    </a:cubicBezTo>
                    <a:cubicBezTo>
                      <a:pt x="14603" y="799"/>
                      <a:pt x="14617" y="788"/>
                      <a:pt x="14626" y="788"/>
                    </a:cubicBezTo>
                    <a:cubicBezTo>
                      <a:pt x="14639" y="788"/>
                      <a:pt x="14645" y="807"/>
                      <a:pt x="14636" y="850"/>
                    </a:cubicBezTo>
                    <a:cubicBezTo>
                      <a:pt x="14636" y="912"/>
                      <a:pt x="14667" y="912"/>
                      <a:pt x="14698" y="943"/>
                    </a:cubicBezTo>
                    <a:cubicBezTo>
                      <a:pt x="14706" y="939"/>
                      <a:pt x="14716" y="937"/>
                      <a:pt x="14726" y="937"/>
                    </a:cubicBezTo>
                    <a:cubicBezTo>
                      <a:pt x="14756" y="937"/>
                      <a:pt x="14796" y="951"/>
                      <a:pt x="14853" y="974"/>
                    </a:cubicBezTo>
                    <a:cubicBezTo>
                      <a:pt x="14930" y="1036"/>
                      <a:pt x="14992" y="1082"/>
                      <a:pt x="15069" y="1144"/>
                    </a:cubicBezTo>
                    <a:cubicBezTo>
                      <a:pt x="15219" y="1281"/>
                      <a:pt x="15309" y="1381"/>
                      <a:pt x="15360" y="1381"/>
                    </a:cubicBezTo>
                    <a:cubicBezTo>
                      <a:pt x="15367" y="1381"/>
                      <a:pt x="15373" y="1379"/>
                      <a:pt x="15378" y="1376"/>
                    </a:cubicBezTo>
                    <a:cubicBezTo>
                      <a:pt x="15393" y="1391"/>
                      <a:pt x="15393" y="1391"/>
                      <a:pt x="15378" y="1438"/>
                    </a:cubicBezTo>
                    <a:cubicBezTo>
                      <a:pt x="15370" y="1469"/>
                      <a:pt x="15363" y="1484"/>
                      <a:pt x="15370" y="1484"/>
                    </a:cubicBezTo>
                    <a:cubicBezTo>
                      <a:pt x="15378" y="1484"/>
                      <a:pt x="15401" y="1469"/>
                      <a:pt x="15455" y="1438"/>
                    </a:cubicBezTo>
                    <a:cubicBezTo>
                      <a:pt x="15478" y="1430"/>
                      <a:pt x="15502" y="1418"/>
                      <a:pt x="15509" y="1418"/>
                    </a:cubicBezTo>
                    <a:cubicBezTo>
                      <a:pt x="15517" y="1418"/>
                      <a:pt x="15509" y="1430"/>
                      <a:pt x="15471" y="1469"/>
                    </a:cubicBezTo>
                    <a:cubicBezTo>
                      <a:pt x="15424" y="1499"/>
                      <a:pt x="15455" y="1530"/>
                      <a:pt x="15517" y="1608"/>
                    </a:cubicBezTo>
                    <a:cubicBezTo>
                      <a:pt x="15566" y="1668"/>
                      <a:pt x="15605" y="1710"/>
                      <a:pt x="15642" y="1710"/>
                    </a:cubicBezTo>
                    <a:cubicBezTo>
                      <a:pt x="15652" y="1710"/>
                      <a:pt x="15662" y="1707"/>
                      <a:pt x="15672" y="1700"/>
                    </a:cubicBezTo>
                    <a:cubicBezTo>
                      <a:pt x="15749" y="1700"/>
                      <a:pt x="15749" y="1700"/>
                      <a:pt x="15687" y="1716"/>
                    </a:cubicBezTo>
                    <a:cubicBezTo>
                      <a:pt x="15607" y="1769"/>
                      <a:pt x="15619" y="1880"/>
                      <a:pt x="15703" y="1880"/>
                    </a:cubicBezTo>
                    <a:cubicBezTo>
                      <a:pt x="15716" y="1880"/>
                      <a:pt x="15732" y="1877"/>
                      <a:pt x="15749" y="1870"/>
                    </a:cubicBezTo>
                    <a:cubicBezTo>
                      <a:pt x="15764" y="1901"/>
                      <a:pt x="15780" y="1917"/>
                      <a:pt x="15749" y="1948"/>
                    </a:cubicBezTo>
                    <a:cubicBezTo>
                      <a:pt x="15764" y="1963"/>
                      <a:pt x="15780" y="1979"/>
                      <a:pt x="15873" y="1994"/>
                    </a:cubicBezTo>
                    <a:cubicBezTo>
                      <a:pt x="15888" y="2010"/>
                      <a:pt x="15950" y="2071"/>
                      <a:pt x="15981" y="2102"/>
                    </a:cubicBezTo>
                    <a:cubicBezTo>
                      <a:pt x="16012" y="2133"/>
                      <a:pt x="16058" y="2133"/>
                      <a:pt x="16089" y="2133"/>
                    </a:cubicBezTo>
                    <a:cubicBezTo>
                      <a:pt x="16104" y="2149"/>
                      <a:pt x="16120" y="2149"/>
                      <a:pt x="16104" y="2149"/>
                    </a:cubicBezTo>
                    <a:cubicBezTo>
                      <a:pt x="16074" y="2180"/>
                      <a:pt x="16151" y="2257"/>
                      <a:pt x="16290" y="2334"/>
                    </a:cubicBezTo>
                    <a:cubicBezTo>
                      <a:pt x="16414" y="2411"/>
                      <a:pt x="16537" y="2473"/>
                      <a:pt x="16537" y="2535"/>
                    </a:cubicBezTo>
                    <a:cubicBezTo>
                      <a:pt x="16537" y="2535"/>
                      <a:pt x="16568" y="2535"/>
                      <a:pt x="16599" y="2489"/>
                    </a:cubicBezTo>
                    <a:cubicBezTo>
                      <a:pt x="16632" y="2440"/>
                      <a:pt x="16651" y="2421"/>
                      <a:pt x="16663" y="2421"/>
                    </a:cubicBezTo>
                    <a:cubicBezTo>
                      <a:pt x="16673" y="2421"/>
                      <a:pt x="16676" y="2436"/>
                      <a:pt x="16676" y="2458"/>
                    </a:cubicBezTo>
                    <a:cubicBezTo>
                      <a:pt x="16668" y="2526"/>
                      <a:pt x="16692" y="2561"/>
                      <a:pt x="16723" y="2561"/>
                    </a:cubicBezTo>
                    <a:cubicBezTo>
                      <a:pt x="16749" y="2561"/>
                      <a:pt x="16779" y="2537"/>
                      <a:pt x="16800" y="2489"/>
                    </a:cubicBezTo>
                    <a:lnTo>
                      <a:pt x="16800" y="2550"/>
                    </a:lnTo>
                    <a:cubicBezTo>
                      <a:pt x="16800" y="2597"/>
                      <a:pt x="16814" y="2618"/>
                      <a:pt x="16833" y="2618"/>
                    </a:cubicBezTo>
                    <a:cubicBezTo>
                      <a:pt x="16858" y="2618"/>
                      <a:pt x="16891" y="2581"/>
                      <a:pt x="16908" y="2520"/>
                    </a:cubicBezTo>
                    <a:cubicBezTo>
                      <a:pt x="16919" y="2564"/>
                      <a:pt x="16930" y="2600"/>
                      <a:pt x="16947" y="2600"/>
                    </a:cubicBezTo>
                    <a:cubicBezTo>
                      <a:pt x="16954" y="2600"/>
                      <a:pt x="16961" y="2595"/>
                      <a:pt x="16970" y="2581"/>
                    </a:cubicBezTo>
                    <a:cubicBezTo>
                      <a:pt x="16985" y="2581"/>
                      <a:pt x="16985" y="2581"/>
                      <a:pt x="16985" y="2690"/>
                    </a:cubicBezTo>
                    <a:cubicBezTo>
                      <a:pt x="16985" y="2751"/>
                      <a:pt x="16970" y="2798"/>
                      <a:pt x="17001" y="2798"/>
                    </a:cubicBezTo>
                    <a:cubicBezTo>
                      <a:pt x="17003" y="2799"/>
                      <a:pt x="17004" y="2800"/>
                      <a:pt x="17005" y="2800"/>
                    </a:cubicBezTo>
                    <a:cubicBezTo>
                      <a:pt x="17017" y="2800"/>
                      <a:pt x="17018" y="2745"/>
                      <a:pt x="17032" y="2690"/>
                    </a:cubicBezTo>
                    <a:lnTo>
                      <a:pt x="17078" y="2690"/>
                    </a:lnTo>
                    <a:cubicBezTo>
                      <a:pt x="17078" y="2690"/>
                      <a:pt x="17094" y="2690"/>
                      <a:pt x="17094" y="2643"/>
                    </a:cubicBezTo>
                    <a:cubicBezTo>
                      <a:pt x="17109" y="2581"/>
                      <a:pt x="17125" y="2581"/>
                      <a:pt x="17140" y="2581"/>
                    </a:cubicBezTo>
                    <a:cubicBezTo>
                      <a:pt x="17140" y="2600"/>
                      <a:pt x="17143" y="2607"/>
                      <a:pt x="17146" y="2607"/>
                    </a:cubicBezTo>
                    <a:cubicBezTo>
                      <a:pt x="17153" y="2607"/>
                      <a:pt x="17162" y="2567"/>
                      <a:pt x="17140" y="2535"/>
                    </a:cubicBezTo>
                    <a:cubicBezTo>
                      <a:pt x="17125" y="2473"/>
                      <a:pt x="17140" y="2427"/>
                      <a:pt x="17171" y="2427"/>
                    </a:cubicBezTo>
                    <a:lnTo>
                      <a:pt x="17171" y="2319"/>
                    </a:lnTo>
                    <a:cubicBezTo>
                      <a:pt x="17171" y="2241"/>
                      <a:pt x="17171" y="2164"/>
                      <a:pt x="17140" y="2087"/>
                    </a:cubicBezTo>
                    <a:cubicBezTo>
                      <a:pt x="17093" y="2049"/>
                      <a:pt x="17064" y="2012"/>
                      <a:pt x="17044" y="2012"/>
                    </a:cubicBezTo>
                    <a:cubicBezTo>
                      <a:pt x="17031" y="2012"/>
                      <a:pt x="17022" y="2028"/>
                      <a:pt x="17016" y="2071"/>
                    </a:cubicBezTo>
                    <a:cubicBezTo>
                      <a:pt x="17016" y="2071"/>
                      <a:pt x="17001" y="2133"/>
                      <a:pt x="16985" y="2133"/>
                    </a:cubicBezTo>
                    <a:cubicBezTo>
                      <a:pt x="16955" y="2133"/>
                      <a:pt x="16955" y="2071"/>
                      <a:pt x="16955" y="2071"/>
                    </a:cubicBezTo>
                    <a:cubicBezTo>
                      <a:pt x="16955" y="2010"/>
                      <a:pt x="16908" y="1994"/>
                      <a:pt x="16831" y="1979"/>
                    </a:cubicBezTo>
                    <a:cubicBezTo>
                      <a:pt x="16769" y="1963"/>
                      <a:pt x="16723" y="1932"/>
                      <a:pt x="16723" y="1870"/>
                    </a:cubicBezTo>
                    <a:cubicBezTo>
                      <a:pt x="16738" y="1824"/>
                      <a:pt x="16723" y="1824"/>
                      <a:pt x="16723" y="1824"/>
                    </a:cubicBezTo>
                    <a:cubicBezTo>
                      <a:pt x="16718" y="1837"/>
                      <a:pt x="16709" y="1843"/>
                      <a:pt x="16696" y="1843"/>
                    </a:cubicBezTo>
                    <a:cubicBezTo>
                      <a:pt x="16663" y="1843"/>
                      <a:pt x="16608" y="1807"/>
                      <a:pt x="16553" y="1762"/>
                    </a:cubicBezTo>
                    <a:cubicBezTo>
                      <a:pt x="16473" y="1722"/>
                      <a:pt x="16393" y="1648"/>
                      <a:pt x="16352" y="1648"/>
                    </a:cubicBezTo>
                    <a:cubicBezTo>
                      <a:pt x="16346" y="1648"/>
                      <a:pt x="16341" y="1650"/>
                      <a:pt x="16336" y="1654"/>
                    </a:cubicBezTo>
                    <a:lnTo>
                      <a:pt x="16305" y="1623"/>
                    </a:lnTo>
                    <a:cubicBezTo>
                      <a:pt x="16336" y="1592"/>
                      <a:pt x="16321" y="1561"/>
                      <a:pt x="16290" y="1530"/>
                    </a:cubicBezTo>
                    <a:cubicBezTo>
                      <a:pt x="16281" y="1535"/>
                      <a:pt x="16272" y="1537"/>
                      <a:pt x="16263" y="1537"/>
                    </a:cubicBezTo>
                    <a:cubicBezTo>
                      <a:pt x="16241" y="1537"/>
                      <a:pt x="16219" y="1526"/>
                      <a:pt x="16197" y="1515"/>
                    </a:cubicBezTo>
                    <a:cubicBezTo>
                      <a:pt x="16228" y="1469"/>
                      <a:pt x="16228" y="1453"/>
                      <a:pt x="16197" y="1422"/>
                    </a:cubicBezTo>
                    <a:cubicBezTo>
                      <a:pt x="16180" y="1405"/>
                      <a:pt x="16168" y="1393"/>
                      <a:pt x="16153" y="1393"/>
                    </a:cubicBezTo>
                    <a:cubicBezTo>
                      <a:pt x="16140" y="1393"/>
                      <a:pt x="16125" y="1401"/>
                      <a:pt x="16104" y="1422"/>
                    </a:cubicBezTo>
                    <a:cubicBezTo>
                      <a:pt x="16043" y="1360"/>
                      <a:pt x="15996" y="1268"/>
                      <a:pt x="15981" y="1190"/>
                    </a:cubicBezTo>
                    <a:cubicBezTo>
                      <a:pt x="15998" y="1156"/>
                      <a:pt x="15987" y="1146"/>
                      <a:pt x="15963" y="1146"/>
                    </a:cubicBezTo>
                    <a:cubicBezTo>
                      <a:pt x="15943" y="1146"/>
                      <a:pt x="15916" y="1153"/>
                      <a:pt x="15888" y="1159"/>
                    </a:cubicBezTo>
                    <a:cubicBezTo>
                      <a:pt x="15838" y="1185"/>
                      <a:pt x="15808" y="1210"/>
                      <a:pt x="15790" y="1210"/>
                    </a:cubicBezTo>
                    <a:cubicBezTo>
                      <a:pt x="15786" y="1210"/>
                      <a:pt x="15783" y="1209"/>
                      <a:pt x="15780" y="1206"/>
                    </a:cubicBezTo>
                    <a:lnTo>
                      <a:pt x="15857" y="1129"/>
                    </a:lnTo>
                    <a:cubicBezTo>
                      <a:pt x="15919" y="1113"/>
                      <a:pt x="15919" y="1113"/>
                      <a:pt x="15888" y="1067"/>
                    </a:cubicBezTo>
                    <a:lnTo>
                      <a:pt x="15842" y="1036"/>
                    </a:lnTo>
                    <a:cubicBezTo>
                      <a:pt x="15836" y="1040"/>
                      <a:pt x="15829" y="1042"/>
                      <a:pt x="15822" y="1042"/>
                    </a:cubicBezTo>
                    <a:cubicBezTo>
                      <a:pt x="15774" y="1042"/>
                      <a:pt x="15700" y="956"/>
                      <a:pt x="15579" y="835"/>
                    </a:cubicBezTo>
                    <a:cubicBezTo>
                      <a:pt x="15425" y="681"/>
                      <a:pt x="15334" y="617"/>
                      <a:pt x="15286" y="617"/>
                    </a:cubicBezTo>
                    <a:cubicBezTo>
                      <a:pt x="15272" y="617"/>
                      <a:pt x="15262" y="623"/>
                      <a:pt x="15254" y="634"/>
                    </a:cubicBezTo>
                    <a:cubicBezTo>
                      <a:pt x="15249" y="650"/>
                      <a:pt x="15242" y="659"/>
                      <a:pt x="15233" y="659"/>
                    </a:cubicBezTo>
                    <a:cubicBezTo>
                      <a:pt x="15216" y="659"/>
                      <a:pt x="15192" y="627"/>
                      <a:pt x="15162" y="557"/>
                    </a:cubicBezTo>
                    <a:cubicBezTo>
                      <a:pt x="15105" y="374"/>
                      <a:pt x="15081" y="326"/>
                      <a:pt x="15054" y="326"/>
                    </a:cubicBezTo>
                    <a:cubicBezTo>
                      <a:pt x="15045" y="326"/>
                      <a:pt x="15035" y="332"/>
                      <a:pt x="15023" y="340"/>
                    </a:cubicBezTo>
                    <a:cubicBezTo>
                      <a:pt x="15053" y="356"/>
                      <a:pt x="15023" y="402"/>
                      <a:pt x="14992" y="448"/>
                    </a:cubicBezTo>
                    <a:cubicBezTo>
                      <a:pt x="14971" y="497"/>
                      <a:pt x="14953" y="521"/>
                      <a:pt x="14943" y="521"/>
                    </a:cubicBezTo>
                    <a:cubicBezTo>
                      <a:pt x="14930" y="521"/>
                      <a:pt x="14928" y="486"/>
                      <a:pt x="14945" y="418"/>
                    </a:cubicBezTo>
                    <a:cubicBezTo>
                      <a:pt x="14992" y="335"/>
                      <a:pt x="14709" y="226"/>
                      <a:pt x="14543" y="226"/>
                    </a:cubicBezTo>
                    <a:cubicBezTo>
                      <a:pt x="14491" y="226"/>
                      <a:pt x="14450" y="237"/>
                      <a:pt x="14435" y="263"/>
                    </a:cubicBezTo>
                    <a:lnTo>
                      <a:pt x="14451" y="217"/>
                    </a:lnTo>
                    <a:cubicBezTo>
                      <a:pt x="14466" y="155"/>
                      <a:pt x="14435" y="155"/>
                      <a:pt x="14296" y="124"/>
                    </a:cubicBezTo>
                    <a:lnTo>
                      <a:pt x="14188" y="93"/>
                    </a:lnTo>
                    <a:cubicBezTo>
                      <a:pt x="14182" y="133"/>
                      <a:pt x="14155" y="148"/>
                      <a:pt x="14123" y="148"/>
                    </a:cubicBezTo>
                    <a:cubicBezTo>
                      <a:pt x="14069" y="148"/>
                      <a:pt x="14002" y="107"/>
                      <a:pt x="14002" y="78"/>
                    </a:cubicBezTo>
                    <a:cubicBezTo>
                      <a:pt x="13972" y="16"/>
                      <a:pt x="13972" y="16"/>
                      <a:pt x="13910" y="0"/>
                    </a:cubicBezTo>
                    <a:cubicBezTo>
                      <a:pt x="13872" y="38"/>
                      <a:pt x="13823" y="66"/>
                      <a:pt x="13772" y="66"/>
                    </a:cubicBezTo>
                    <a:cubicBezTo>
                      <a:pt x="13762" y="66"/>
                      <a:pt x="13751" y="65"/>
                      <a:pt x="13740" y="62"/>
                    </a:cubicBezTo>
                    <a:cubicBezTo>
                      <a:pt x="13678" y="62"/>
                      <a:pt x="13647" y="31"/>
                      <a:pt x="13647" y="0"/>
                    </a:cubicBezTo>
                    <a:close/>
                  </a:path>
                </a:pathLst>
              </a:custGeom>
              <a:solidFill>
                <a:srgbClr val="FF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0"/>
              <p:cNvSpPr/>
              <p:nvPr/>
            </p:nvSpPr>
            <p:spPr>
              <a:xfrm>
                <a:off x="8169776" y="437401"/>
                <a:ext cx="988325" cy="159068"/>
              </a:xfrm>
              <a:custGeom>
                <a:avLst/>
                <a:gdLst/>
                <a:ahLst/>
                <a:cxnLst/>
                <a:rect l="l" t="t" r="r" b="b"/>
                <a:pathLst>
                  <a:path w="17192" h="2767" extrusionOk="0">
                    <a:moveTo>
                      <a:pt x="7918" y="356"/>
                    </a:moveTo>
                    <a:cubicBezTo>
                      <a:pt x="7917" y="356"/>
                      <a:pt x="7917" y="356"/>
                      <a:pt x="7917" y="356"/>
                    </a:cubicBezTo>
                    <a:lnTo>
                      <a:pt x="7917" y="356"/>
                    </a:lnTo>
                    <a:cubicBezTo>
                      <a:pt x="7917" y="356"/>
                      <a:pt x="7918" y="356"/>
                      <a:pt x="7919" y="356"/>
                    </a:cubicBezTo>
                    <a:lnTo>
                      <a:pt x="7919" y="356"/>
                    </a:lnTo>
                    <a:lnTo>
                      <a:pt x="7918" y="356"/>
                    </a:lnTo>
                    <a:close/>
                    <a:moveTo>
                      <a:pt x="1040" y="309"/>
                    </a:moveTo>
                    <a:lnTo>
                      <a:pt x="1040" y="371"/>
                    </a:lnTo>
                    <a:lnTo>
                      <a:pt x="1071" y="387"/>
                    </a:lnTo>
                    <a:cubicBezTo>
                      <a:pt x="1102" y="340"/>
                      <a:pt x="1102" y="340"/>
                      <a:pt x="1071" y="325"/>
                    </a:cubicBezTo>
                    <a:lnTo>
                      <a:pt x="1040" y="309"/>
                    </a:lnTo>
                    <a:close/>
                    <a:moveTo>
                      <a:pt x="14425" y="309"/>
                    </a:moveTo>
                    <a:cubicBezTo>
                      <a:pt x="14455" y="309"/>
                      <a:pt x="14455" y="309"/>
                      <a:pt x="14440" y="371"/>
                    </a:cubicBezTo>
                    <a:cubicBezTo>
                      <a:pt x="14427" y="411"/>
                      <a:pt x="14390" y="452"/>
                      <a:pt x="14360" y="452"/>
                    </a:cubicBezTo>
                    <a:cubicBezTo>
                      <a:pt x="14356" y="452"/>
                      <a:pt x="14351" y="451"/>
                      <a:pt x="14347" y="449"/>
                    </a:cubicBezTo>
                    <a:cubicBezTo>
                      <a:pt x="14316" y="449"/>
                      <a:pt x="14347" y="340"/>
                      <a:pt x="14425" y="309"/>
                    </a:cubicBezTo>
                    <a:close/>
                    <a:moveTo>
                      <a:pt x="539" y="439"/>
                    </a:moveTo>
                    <a:cubicBezTo>
                      <a:pt x="547" y="439"/>
                      <a:pt x="555" y="443"/>
                      <a:pt x="561" y="449"/>
                    </a:cubicBezTo>
                    <a:cubicBezTo>
                      <a:pt x="592" y="449"/>
                      <a:pt x="592" y="449"/>
                      <a:pt x="576" y="510"/>
                    </a:cubicBezTo>
                    <a:cubicBezTo>
                      <a:pt x="576" y="510"/>
                      <a:pt x="553" y="544"/>
                      <a:pt x="527" y="544"/>
                    </a:cubicBezTo>
                    <a:cubicBezTo>
                      <a:pt x="523" y="544"/>
                      <a:pt x="519" y="544"/>
                      <a:pt x="514" y="541"/>
                    </a:cubicBezTo>
                    <a:lnTo>
                      <a:pt x="499" y="480"/>
                    </a:lnTo>
                    <a:cubicBezTo>
                      <a:pt x="509" y="450"/>
                      <a:pt x="525" y="439"/>
                      <a:pt x="539" y="439"/>
                    </a:cubicBezTo>
                    <a:close/>
                    <a:moveTo>
                      <a:pt x="13437" y="408"/>
                    </a:moveTo>
                    <a:cubicBezTo>
                      <a:pt x="13442" y="408"/>
                      <a:pt x="13446" y="415"/>
                      <a:pt x="13451" y="433"/>
                    </a:cubicBezTo>
                    <a:cubicBezTo>
                      <a:pt x="13451" y="464"/>
                      <a:pt x="13435" y="510"/>
                      <a:pt x="13435" y="541"/>
                    </a:cubicBezTo>
                    <a:cubicBezTo>
                      <a:pt x="13435" y="541"/>
                      <a:pt x="13422" y="569"/>
                      <a:pt x="13412" y="569"/>
                    </a:cubicBezTo>
                    <a:cubicBezTo>
                      <a:pt x="13408" y="569"/>
                      <a:pt x="13404" y="562"/>
                      <a:pt x="13404" y="541"/>
                    </a:cubicBezTo>
                    <a:lnTo>
                      <a:pt x="13389" y="541"/>
                    </a:lnTo>
                    <a:lnTo>
                      <a:pt x="13389" y="495"/>
                    </a:lnTo>
                    <a:cubicBezTo>
                      <a:pt x="13411" y="451"/>
                      <a:pt x="13425" y="408"/>
                      <a:pt x="13437" y="408"/>
                    </a:cubicBezTo>
                    <a:close/>
                    <a:moveTo>
                      <a:pt x="6681" y="557"/>
                    </a:moveTo>
                    <a:cubicBezTo>
                      <a:pt x="6681" y="619"/>
                      <a:pt x="6681" y="680"/>
                      <a:pt x="6666" y="680"/>
                    </a:cubicBezTo>
                    <a:lnTo>
                      <a:pt x="6635" y="619"/>
                    </a:lnTo>
                    <a:lnTo>
                      <a:pt x="6650" y="557"/>
                    </a:lnTo>
                    <a:close/>
                    <a:moveTo>
                      <a:pt x="7315" y="557"/>
                    </a:moveTo>
                    <a:cubicBezTo>
                      <a:pt x="7330" y="559"/>
                      <a:pt x="7327" y="569"/>
                      <a:pt x="7315" y="619"/>
                    </a:cubicBezTo>
                    <a:cubicBezTo>
                      <a:pt x="7299" y="650"/>
                      <a:pt x="7284" y="680"/>
                      <a:pt x="7269" y="711"/>
                    </a:cubicBezTo>
                    <a:cubicBezTo>
                      <a:pt x="7269" y="711"/>
                      <a:pt x="7299" y="604"/>
                      <a:pt x="7315" y="557"/>
                    </a:cubicBezTo>
                    <a:close/>
                    <a:moveTo>
                      <a:pt x="129" y="495"/>
                    </a:moveTo>
                    <a:cubicBezTo>
                      <a:pt x="111" y="502"/>
                      <a:pt x="95" y="513"/>
                      <a:pt x="82" y="526"/>
                    </a:cubicBezTo>
                    <a:cubicBezTo>
                      <a:pt x="60" y="511"/>
                      <a:pt x="43" y="506"/>
                      <a:pt x="31" y="506"/>
                    </a:cubicBezTo>
                    <a:cubicBezTo>
                      <a:pt x="2" y="506"/>
                      <a:pt x="1" y="538"/>
                      <a:pt x="23" y="538"/>
                    </a:cubicBezTo>
                    <a:cubicBezTo>
                      <a:pt x="30" y="538"/>
                      <a:pt x="39" y="535"/>
                      <a:pt x="51" y="526"/>
                    </a:cubicBezTo>
                    <a:lnTo>
                      <a:pt x="51" y="541"/>
                    </a:lnTo>
                    <a:lnTo>
                      <a:pt x="66" y="603"/>
                    </a:lnTo>
                    <a:cubicBezTo>
                      <a:pt x="66" y="682"/>
                      <a:pt x="78" y="725"/>
                      <a:pt x="92" y="725"/>
                    </a:cubicBezTo>
                    <a:cubicBezTo>
                      <a:pt x="105" y="725"/>
                      <a:pt x="120" y="686"/>
                      <a:pt x="128" y="603"/>
                    </a:cubicBezTo>
                    <a:cubicBezTo>
                      <a:pt x="128" y="552"/>
                      <a:pt x="128" y="517"/>
                      <a:pt x="129" y="495"/>
                    </a:cubicBezTo>
                    <a:close/>
                    <a:moveTo>
                      <a:pt x="837" y="540"/>
                    </a:moveTo>
                    <a:cubicBezTo>
                      <a:pt x="844" y="540"/>
                      <a:pt x="854" y="546"/>
                      <a:pt x="870" y="557"/>
                    </a:cubicBezTo>
                    <a:cubicBezTo>
                      <a:pt x="901" y="557"/>
                      <a:pt x="932" y="572"/>
                      <a:pt x="901" y="634"/>
                    </a:cubicBezTo>
                    <a:lnTo>
                      <a:pt x="885" y="603"/>
                    </a:lnTo>
                    <a:cubicBezTo>
                      <a:pt x="890" y="588"/>
                      <a:pt x="889" y="581"/>
                      <a:pt x="885" y="581"/>
                    </a:cubicBezTo>
                    <a:cubicBezTo>
                      <a:pt x="877" y="581"/>
                      <a:pt x="860" y="608"/>
                      <a:pt x="870" y="650"/>
                    </a:cubicBezTo>
                    <a:cubicBezTo>
                      <a:pt x="870" y="711"/>
                      <a:pt x="823" y="758"/>
                      <a:pt x="823" y="758"/>
                    </a:cubicBezTo>
                    <a:cubicBezTo>
                      <a:pt x="823" y="758"/>
                      <a:pt x="793" y="680"/>
                      <a:pt x="808" y="634"/>
                    </a:cubicBezTo>
                    <a:lnTo>
                      <a:pt x="808" y="634"/>
                    </a:lnTo>
                    <a:lnTo>
                      <a:pt x="808" y="650"/>
                    </a:lnTo>
                    <a:cubicBezTo>
                      <a:pt x="818" y="567"/>
                      <a:pt x="822" y="540"/>
                      <a:pt x="837" y="540"/>
                    </a:cubicBezTo>
                    <a:close/>
                    <a:moveTo>
                      <a:pt x="8088" y="850"/>
                    </a:moveTo>
                    <a:lnTo>
                      <a:pt x="8103" y="866"/>
                    </a:lnTo>
                    <a:cubicBezTo>
                      <a:pt x="8076" y="906"/>
                      <a:pt x="8050" y="946"/>
                      <a:pt x="8023" y="946"/>
                    </a:cubicBezTo>
                    <a:cubicBezTo>
                      <a:pt x="8019" y="946"/>
                      <a:pt x="8015" y="945"/>
                      <a:pt x="8010" y="943"/>
                    </a:cubicBezTo>
                    <a:lnTo>
                      <a:pt x="8026" y="881"/>
                    </a:lnTo>
                    <a:lnTo>
                      <a:pt x="8088" y="850"/>
                    </a:lnTo>
                    <a:close/>
                    <a:moveTo>
                      <a:pt x="12361" y="863"/>
                    </a:moveTo>
                    <a:cubicBezTo>
                      <a:pt x="12377" y="863"/>
                      <a:pt x="12400" y="897"/>
                      <a:pt x="12400" y="897"/>
                    </a:cubicBezTo>
                    <a:cubicBezTo>
                      <a:pt x="12400" y="897"/>
                      <a:pt x="12431" y="943"/>
                      <a:pt x="12415" y="959"/>
                    </a:cubicBezTo>
                    <a:cubicBezTo>
                      <a:pt x="12384" y="928"/>
                      <a:pt x="12353" y="912"/>
                      <a:pt x="12323" y="881"/>
                    </a:cubicBezTo>
                    <a:lnTo>
                      <a:pt x="12353" y="866"/>
                    </a:lnTo>
                    <a:cubicBezTo>
                      <a:pt x="12356" y="864"/>
                      <a:pt x="12358" y="863"/>
                      <a:pt x="12361" y="863"/>
                    </a:cubicBezTo>
                    <a:close/>
                    <a:moveTo>
                      <a:pt x="12231" y="1107"/>
                    </a:moveTo>
                    <a:cubicBezTo>
                      <a:pt x="12239" y="1107"/>
                      <a:pt x="12251" y="1119"/>
                      <a:pt x="12276" y="1144"/>
                    </a:cubicBezTo>
                    <a:lnTo>
                      <a:pt x="12245" y="1160"/>
                    </a:lnTo>
                    <a:lnTo>
                      <a:pt x="12199" y="1144"/>
                    </a:lnTo>
                    <a:lnTo>
                      <a:pt x="12214" y="1129"/>
                    </a:lnTo>
                    <a:cubicBezTo>
                      <a:pt x="12221" y="1115"/>
                      <a:pt x="12225" y="1107"/>
                      <a:pt x="12231" y="1107"/>
                    </a:cubicBezTo>
                    <a:close/>
                    <a:moveTo>
                      <a:pt x="5236" y="1219"/>
                    </a:moveTo>
                    <a:cubicBezTo>
                      <a:pt x="5241" y="1219"/>
                      <a:pt x="5253" y="1228"/>
                      <a:pt x="5244" y="1237"/>
                    </a:cubicBezTo>
                    <a:cubicBezTo>
                      <a:pt x="5231" y="1224"/>
                      <a:pt x="5231" y="1219"/>
                      <a:pt x="5236" y="1219"/>
                    </a:cubicBezTo>
                    <a:close/>
                    <a:moveTo>
                      <a:pt x="12220" y="1221"/>
                    </a:moveTo>
                    <a:cubicBezTo>
                      <a:pt x="12218" y="1221"/>
                      <a:pt x="12218" y="1229"/>
                      <a:pt x="12230" y="1252"/>
                    </a:cubicBezTo>
                    <a:cubicBezTo>
                      <a:pt x="12239" y="1243"/>
                      <a:pt x="12225" y="1221"/>
                      <a:pt x="12220" y="1221"/>
                    </a:cubicBezTo>
                    <a:close/>
                    <a:moveTo>
                      <a:pt x="313" y="1237"/>
                    </a:moveTo>
                    <a:cubicBezTo>
                      <a:pt x="300" y="1264"/>
                      <a:pt x="286" y="1292"/>
                      <a:pt x="272" y="1330"/>
                    </a:cubicBezTo>
                    <a:lnTo>
                      <a:pt x="282" y="1330"/>
                    </a:lnTo>
                    <a:cubicBezTo>
                      <a:pt x="298" y="1330"/>
                      <a:pt x="313" y="1283"/>
                      <a:pt x="329" y="1237"/>
                    </a:cubicBezTo>
                    <a:close/>
                    <a:moveTo>
                      <a:pt x="267" y="1330"/>
                    </a:moveTo>
                    <a:lnTo>
                      <a:pt x="267" y="1345"/>
                    </a:lnTo>
                    <a:cubicBezTo>
                      <a:pt x="269" y="1340"/>
                      <a:pt x="271" y="1335"/>
                      <a:pt x="272" y="1330"/>
                    </a:cubicBezTo>
                    <a:close/>
                    <a:moveTo>
                      <a:pt x="5074" y="1237"/>
                    </a:moveTo>
                    <a:cubicBezTo>
                      <a:pt x="5120" y="1283"/>
                      <a:pt x="5151" y="1314"/>
                      <a:pt x="5136" y="1345"/>
                    </a:cubicBezTo>
                    <a:lnTo>
                      <a:pt x="5089" y="1314"/>
                    </a:lnTo>
                    <a:lnTo>
                      <a:pt x="5058" y="1268"/>
                    </a:lnTo>
                    <a:lnTo>
                      <a:pt x="5074" y="1237"/>
                    </a:lnTo>
                    <a:close/>
                    <a:moveTo>
                      <a:pt x="12029" y="1289"/>
                    </a:moveTo>
                    <a:cubicBezTo>
                      <a:pt x="12037" y="1289"/>
                      <a:pt x="12048" y="1296"/>
                      <a:pt x="12075" y="1314"/>
                    </a:cubicBezTo>
                    <a:lnTo>
                      <a:pt x="12060" y="1345"/>
                    </a:lnTo>
                    <a:lnTo>
                      <a:pt x="11998" y="1314"/>
                    </a:lnTo>
                    <a:lnTo>
                      <a:pt x="12013" y="1299"/>
                    </a:lnTo>
                    <a:cubicBezTo>
                      <a:pt x="12020" y="1292"/>
                      <a:pt x="12024" y="1289"/>
                      <a:pt x="12029" y="1289"/>
                    </a:cubicBezTo>
                    <a:close/>
                    <a:moveTo>
                      <a:pt x="4159" y="1351"/>
                    </a:moveTo>
                    <a:cubicBezTo>
                      <a:pt x="4156" y="1351"/>
                      <a:pt x="4152" y="1355"/>
                      <a:pt x="4146" y="1360"/>
                    </a:cubicBezTo>
                    <a:cubicBezTo>
                      <a:pt x="4131" y="1376"/>
                      <a:pt x="4116" y="1391"/>
                      <a:pt x="4177" y="1407"/>
                    </a:cubicBezTo>
                    <a:lnTo>
                      <a:pt x="4193" y="1391"/>
                    </a:lnTo>
                    <a:cubicBezTo>
                      <a:pt x="4173" y="1362"/>
                      <a:pt x="4166" y="1351"/>
                      <a:pt x="4159" y="1351"/>
                    </a:cubicBezTo>
                    <a:close/>
                    <a:moveTo>
                      <a:pt x="4918" y="1371"/>
                    </a:moveTo>
                    <a:cubicBezTo>
                      <a:pt x="4932" y="1371"/>
                      <a:pt x="4957" y="1381"/>
                      <a:pt x="4997" y="1407"/>
                    </a:cubicBezTo>
                    <a:cubicBezTo>
                      <a:pt x="5043" y="1438"/>
                      <a:pt x="5043" y="1438"/>
                      <a:pt x="5027" y="1453"/>
                    </a:cubicBezTo>
                    <a:cubicBezTo>
                      <a:pt x="4997" y="1438"/>
                      <a:pt x="4966" y="1422"/>
                      <a:pt x="4950" y="1407"/>
                    </a:cubicBezTo>
                    <a:lnTo>
                      <a:pt x="4919" y="1407"/>
                    </a:lnTo>
                    <a:cubicBezTo>
                      <a:pt x="4901" y="1389"/>
                      <a:pt x="4899" y="1371"/>
                      <a:pt x="4918" y="1371"/>
                    </a:cubicBezTo>
                    <a:close/>
                    <a:moveTo>
                      <a:pt x="11879" y="1391"/>
                    </a:moveTo>
                    <a:cubicBezTo>
                      <a:pt x="11885" y="1391"/>
                      <a:pt x="11894" y="1396"/>
                      <a:pt x="11905" y="1407"/>
                    </a:cubicBezTo>
                    <a:cubicBezTo>
                      <a:pt x="11952" y="1438"/>
                      <a:pt x="11952" y="1438"/>
                      <a:pt x="11936" y="1469"/>
                    </a:cubicBezTo>
                    <a:cubicBezTo>
                      <a:pt x="11929" y="1476"/>
                      <a:pt x="11925" y="1483"/>
                      <a:pt x="11922" y="1483"/>
                    </a:cubicBezTo>
                    <a:cubicBezTo>
                      <a:pt x="11918" y="1483"/>
                      <a:pt x="11914" y="1472"/>
                      <a:pt x="11905" y="1438"/>
                    </a:cubicBezTo>
                    <a:lnTo>
                      <a:pt x="11874" y="1438"/>
                    </a:lnTo>
                    <a:cubicBezTo>
                      <a:pt x="11864" y="1408"/>
                      <a:pt x="11867" y="1391"/>
                      <a:pt x="11879" y="1391"/>
                    </a:cubicBezTo>
                    <a:close/>
                    <a:moveTo>
                      <a:pt x="12126" y="1497"/>
                    </a:moveTo>
                    <a:cubicBezTo>
                      <a:pt x="12135" y="1511"/>
                      <a:pt x="12148" y="1526"/>
                      <a:pt x="12168" y="1546"/>
                    </a:cubicBezTo>
                    <a:cubicBezTo>
                      <a:pt x="12193" y="1552"/>
                      <a:pt x="12206" y="1559"/>
                      <a:pt x="12206" y="1559"/>
                    </a:cubicBezTo>
                    <a:cubicBezTo>
                      <a:pt x="12207" y="1559"/>
                      <a:pt x="12183" y="1545"/>
                      <a:pt x="12137" y="1500"/>
                    </a:cubicBezTo>
                    <a:cubicBezTo>
                      <a:pt x="12133" y="1499"/>
                      <a:pt x="12130" y="1498"/>
                      <a:pt x="12126" y="1497"/>
                    </a:cubicBezTo>
                    <a:close/>
                    <a:moveTo>
                      <a:pt x="11331" y="1542"/>
                    </a:moveTo>
                    <a:cubicBezTo>
                      <a:pt x="11341" y="1542"/>
                      <a:pt x="11357" y="1546"/>
                      <a:pt x="11380" y="1561"/>
                    </a:cubicBezTo>
                    <a:cubicBezTo>
                      <a:pt x="11380" y="1561"/>
                      <a:pt x="11411" y="1608"/>
                      <a:pt x="11395" y="1623"/>
                    </a:cubicBezTo>
                    <a:lnTo>
                      <a:pt x="11349" y="1592"/>
                    </a:lnTo>
                    <a:cubicBezTo>
                      <a:pt x="11302" y="1561"/>
                      <a:pt x="11318" y="1546"/>
                      <a:pt x="11318" y="1546"/>
                    </a:cubicBezTo>
                    <a:cubicBezTo>
                      <a:pt x="11318" y="1546"/>
                      <a:pt x="11322" y="1542"/>
                      <a:pt x="11331" y="1542"/>
                    </a:cubicBezTo>
                    <a:close/>
                    <a:moveTo>
                      <a:pt x="1884" y="1653"/>
                    </a:moveTo>
                    <a:cubicBezTo>
                      <a:pt x="1901" y="1653"/>
                      <a:pt x="1919" y="1658"/>
                      <a:pt x="1936" y="1670"/>
                    </a:cubicBezTo>
                    <a:cubicBezTo>
                      <a:pt x="1952" y="1685"/>
                      <a:pt x="1905" y="1716"/>
                      <a:pt x="1844" y="1716"/>
                    </a:cubicBezTo>
                    <a:lnTo>
                      <a:pt x="1813" y="1685"/>
                    </a:lnTo>
                    <a:cubicBezTo>
                      <a:pt x="1832" y="1666"/>
                      <a:pt x="1857" y="1653"/>
                      <a:pt x="1884" y="1653"/>
                    </a:cubicBezTo>
                    <a:close/>
                    <a:moveTo>
                      <a:pt x="4502" y="1747"/>
                    </a:moveTo>
                    <a:lnTo>
                      <a:pt x="4502" y="1747"/>
                    </a:lnTo>
                    <a:cubicBezTo>
                      <a:pt x="4522" y="1760"/>
                      <a:pt x="4522" y="1765"/>
                      <a:pt x="4517" y="1765"/>
                    </a:cubicBezTo>
                    <a:cubicBezTo>
                      <a:pt x="4510" y="1765"/>
                      <a:pt x="4493" y="1756"/>
                      <a:pt x="4502" y="1747"/>
                    </a:cubicBezTo>
                    <a:close/>
                    <a:moveTo>
                      <a:pt x="4770" y="1752"/>
                    </a:moveTo>
                    <a:cubicBezTo>
                      <a:pt x="4787" y="1752"/>
                      <a:pt x="4796" y="1778"/>
                      <a:pt x="4796" y="1778"/>
                    </a:cubicBezTo>
                    <a:cubicBezTo>
                      <a:pt x="4873" y="1809"/>
                      <a:pt x="4811" y="1793"/>
                      <a:pt x="4796" y="1809"/>
                    </a:cubicBezTo>
                    <a:lnTo>
                      <a:pt x="4765" y="1809"/>
                    </a:lnTo>
                    <a:cubicBezTo>
                      <a:pt x="4718" y="1793"/>
                      <a:pt x="4718" y="1793"/>
                      <a:pt x="4749" y="1762"/>
                    </a:cubicBezTo>
                    <a:cubicBezTo>
                      <a:pt x="4757" y="1755"/>
                      <a:pt x="4764" y="1752"/>
                      <a:pt x="4770" y="1752"/>
                    </a:cubicBezTo>
                    <a:close/>
                    <a:moveTo>
                      <a:pt x="1927" y="1786"/>
                    </a:moveTo>
                    <a:cubicBezTo>
                      <a:pt x="1909" y="1786"/>
                      <a:pt x="1882" y="1801"/>
                      <a:pt x="1859" y="1824"/>
                    </a:cubicBezTo>
                    <a:cubicBezTo>
                      <a:pt x="1813" y="1855"/>
                      <a:pt x="1828" y="1871"/>
                      <a:pt x="1859" y="1917"/>
                    </a:cubicBezTo>
                    <a:cubicBezTo>
                      <a:pt x="1869" y="1927"/>
                      <a:pt x="1881" y="1931"/>
                      <a:pt x="1893" y="1931"/>
                    </a:cubicBezTo>
                    <a:cubicBezTo>
                      <a:pt x="1916" y="1931"/>
                      <a:pt x="1936" y="1917"/>
                      <a:pt x="1936" y="1917"/>
                    </a:cubicBezTo>
                    <a:cubicBezTo>
                      <a:pt x="1967" y="1871"/>
                      <a:pt x="1952" y="1855"/>
                      <a:pt x="1936" y="1840"/>
                    </a:cubicBezTo>
                    <a:cubicBezTo>
                      <a:pt x="1952" y="1801"/>
                      <a:pt x="1944" y="1786"/>
                      <a:pt x="1927" y="1786"/>
                    </a:cubicBezTo>
                    <a:close/>
                    <a:moveTo>
                      <a:pt x="4169" y="1852"/>
                    </a:moveTo>
                    <a:cubicBezTo>
                      <a:pt x="4167" y="1852"/>
                      <a:pt x="4164" y="1853"/>
                      <a:pt x="4162" y="1855"/>
                    </a:cubicBezTo>
                    <a:lnTo>
                      <a:pt x="4146" y="1855"/>
                    </a:lnTo>
                    <a:cubicBezTo>
                      <a:pt x="4162" y="1886"/>
                      <a:pt x="4193" y="1917"/>
                      <a:pt x="4224" y="1948"/>
                    </a:cubicBezTo>
                    <a:cubicBezTo>
                      <a:pt x="4239" y="1932"/>
                      <a:pt x="4208" y="1886"/>
                      <a:pt x="4208" y="1886"/>
                    </a:cubicBezTo>
                    <a:cubicBezTo>
                      <a:pt x="4208" y="1886"/>
                      <a:pt x="4186" y="1852"/>
                      <a:pt x="4169" y="1852"/>
                    </a:cubicBezTo>
                    <a:close/>
                    <a:moveTo>
                      <a:pt x="3621" y="1948"/>
                    </a:moveTo>
                    <a:lnTo>
                      <a:pt x="3652" y="2056"/>
                    </a:lnTo>
                    <a:cubicBezTo>
                      <a:pt x="3656" y="2069"/>
                      <a:pt x="3658" y="2075"/>
                      <a:pt x="3659" y="2075"/>
                    </a:cubicBezTo>
                    <a:cubicBezTo>
                      <a:pt x="3660" y="2075"/>
                      <a:pt x="3652" y="2038"/>
                      <a:pt x="3652" y="1994"/>
                    </a:cubicBezTo>
                    <a:lnTo>
                      <a:pt x="3621" y="1948"/>
                    </a:lnTo>
                    <a:close/>
                    <a:moveTo>
                      <a:pt x="4489" y="2046"/>
                    </a:moveTo>
                    <a:cubicBezTo>
                      <a:pt x="4504" y="2046"/>
                      <a:pt x="4520" y="2052"/>
                      <a:pt x="4533" y="2071"/>
                    </a:cubicBezTo>
                    <a:cubicBezTo>
                      <a:pt x="4533" y="2071"/>
                      <a:pt x="4564" y="2118"/>
                      <a:pt x="4548" y="2118"/>
                    </a:cubicBezTo>
                    <a:cubicBezTo>
                      <a:pt x="4543" y="2123"/>
                      <a:pt x="4535" y="2125"/>
                      <a:pt x="4525" y="2125"/>
                    </a:cubicBezTo>
                    <a:cubicBezTo>
                      <a:pt x="4507" y="2125"/>
                      <a:pt x="4486" y="2118"/>
                      <a:pt x="4486" y="2118"/>
                    </a:cubicBezTo>
                    <a:cubicBezTo>
                      <a:pt x="4440" y="2071"/>
                      <a:pt x="4456" y="2056"/>
                      <a:pt x="4456" y="2056"/>
                    </a:cubicBezTo>
                    <a:cubicBezTo>
                      <a:pt x="4456" y="2056"/>
                      <a:pt x="4471" y="2046"/>
                      <a:pt x="4489" y="2046"/>
                    </a:cubicBezTo>
                    <a:close/>
                    <a:moveTo>
                      <a:pt x="9282" y="2052"/>
                    </a:moveTo>
                    <a:cubicBezTo>
                      <a:pt x="9287" y="2052"/>
                      <a:pt x="9290" y="2053"/>
                      <a:pt x="9293" y="2056"/>
                    </a:cubicBezTo>
                    <a:lnTo>
                      <a:pt x="9278" y="2056"/>
                    </a:lnTo>
                    <a:cubicBezTo>
                      <a:pt x="9309" y="2087"/>
                      <a:pt x="9309" y="2087"/>
                      <a:pt x="9278" y="2118"/>
                    </a:cubicBezTo>
                    <a:cubicBezTo>
                      <a:pt x="9266" y="2136"/>
                      <a:pt x="9254" y="2142"/>
                      <a:pt x="9242" y="2142"/>
                    </a:cubicBezTo>
                    <a:cubicBezTo>
                      <a:pt x="9225" y="2142"/>
                      <a:pt x="9210" y="2127"/>
                      <a:pt x="9200" y="2118"/>
                    </a:cubicBezTo>
                    <a:cubicBezTo>
                      <a:pt x="9226" y="2080"/>
                      <a:pt x="9262" y="2052"/>
                      <a:pt x="9282" y="2052"/>
                    </a:cubicBezTo>
                    <a:close/>
                    <a:moveTo>
                      <a:pt x="4098" y="2109"/>
                    </a:moveTo>
                    <a:cubicBezTo>
                      <a:pt x="4104" y="2109"/>
                      <a:pt x="4111" y="2119"/>
                      <a:pt x="4131" y="2149"/>
                    </a:cubicBezTo>
                    <a:lnTo>
                      <a:pt x="4116" y="2164"/>
                    </a:lnTo>
                    <a:lnTo>
                      <a:pt x="4069" y="2118"/>
                    </a:lnTo>
                    <a:lnTo>
                      <a:pt x="4085" y="2118"/>
                    </a:lnTo>
                    <a:cubicBezTo>
                      <a:pt x="4090" y="2112"/>
                      <a:pt x="4094" y="2109"/>
                      <a:pt x="4098" y="2109"/>
                    </a:cubicBezTo>
                    <a:close/>
                    <a:moveTo>
                      <a:pt x="2846" y="2109"/>
                    </a:moveTo>
                    <a:cubicBezTo>
                      <a:pt x="2852" y="2109"/>
                      <a:pt x="2858" y="2112"/>
                      <a:pt x="2864" y="2118"/>
                    </a:cubicBezTo>
                    <a:lnTo>
                      <a:pt x="2833" y="2164"/>
                    </a:lnTo>
                    <a:lnTo>
                      <a:pt x="2786" y="2211"/>
                    </a:lnTo>
                    <a:lnTo>
                      <a:pt x="2802" y="2149"/>
                    </a:lnTo>
                    <a:cubicBezTo>
                      <a:pt x="2821" y="2119"/>
                      <a:pt x="2835" y="2109"/>
                      <a:pt x="2846" y="2109"/>
                    </a:cubicBezTo>
                    <a:close/>
                    <a:moveTo>
                      <a:pt x="3953" y="2136"/>
                    </a:moveTo>
                    <a:cubicBezTo>
                      <a:pt x="3964" y="2136"/>
                      <a:pt x="3986" y="2182"/>
                      <a:pt x="4007" y="2257"/>
                    </a:cubicBezTo>
                    <a:lnTo>
                      <a:pt x="3961" y="2272"/>
                    </a:lnTo>
                    <a:cubicBezTo>
                      <a:pt x="3946" y="2226"/>
                      <a:pt x="3930" y="2164"/>
                      <a:pt x="3946" y="2164"/>
                    </a:cubicBezTo>
                    <a:cubicBezTo>
                      <a:pt x="3946" y="2145"/>
                      <a:pt x="3948" y="2136"/>
                      <a:pt x="3953" y="2136"/>
                    </a:cubicBezTo>
                    <a:close/>
                    <a:moveTo>
                      <a:pt x="17055" y="2073"/>
                    </a:moveTo>
                    <a:cubicBezTo>
                      <a:pt x="17064" y="2073"/>
                      <a:pt x="17054" y="2150"/>
                      <a:pt x="17021" y="2226"/>
                    </a:cubicBezTo>
                    <a:cubicBezTo>
                      <a:pt x="16998" y="2280"/>
                      <a:pt x="16990" y="2307"/>
                      <a:pt x="16990" y="2307"/>
                    </a:cubicBezTo>
                    <a:cubicBezTo>
                      <a:pt x="16990" y="2307"/>
                      <a:pt x="16998" y="2280"/>
                      <a:pt x="17006" y="2226"/>
                    </a:cubicBezTo>
                    <a:cubicBezTo>
                      <a:pt x="17006" y="2164"/>
                      <a:pt x="17006" y="2118"/>
                      <a:pt x="17037" y="2118"/>
                    </a:cubicBezTo>
                    <a:cubicBezTo>
                      <a:pt x="17046" y="2086"/>
                      <a:pt x="17052" y="2073"/>
                      <a:pt x="17055" y="2073"/>
                    </a:cubicBezTo>
                    <a:close/>
                    <a:moveTo>
                      <a:pt x="3331" y="2139"/>
                    </a:moveTo>
                    <a:cubicBezTo>
                      <a:pt x="3337" y="2139"/>
                      <a:pt x="3330" y="2169"/>
                      <a:pt x="3312" y="2241"/>
                    </a:cubicBezTo>
                    <a:cubicBezTo>
                      <a:pt x="3296" y="2288"/>
                      <a:pt x="3265" y="2334"/>
                      <a:pt x="3265" y="2334"/>
                    </a:cubicBezTo>
                    <a:cubicBezTo>
                      <a:pt x="3265" y="2334"/>
                      <a:pt x="3281" y="2272"/>
                      <a:pt x="3296" y="2164"/>
                    </a:cubicBezTo>
                    <a:lnTo>
                      <a:pt x="3296" y="2180"/>
                    </a:lnTo>
                    <a:cubicBezTo>
                      <a:pt x="3316" y="2154"/>
                      <a:pt x="3327" y="2139"/>
                      <a:pt x="3331" y="2139"/>
                    </a:cubicBezTo>
                    <a:close/>
                    <a:moveTo>
                      <a:pt x="2901" y="2226"/>
                    </a:moveTo>
                    <a:cubicBezTo>
                      <a:pt x="2905" y="2226"/>
                      <a:pt x="2894" y="2253"/>
                      <a:pt x="2879" y="2303"/>
                    </a:cubicBezTo>
                    <a:cubicBezTo>
                      <a:pt x="2864" y="2350"/>
                      <a:pt x="2833" y="2411"/>
                      <a:pt x="2771" y="2442"/>
                    </a:cubicBezTo>
                    <a:lnTo>
                      <a:pt x="2740" y="2427"/>
                    </a:lnTo>
                    <a:lnTo>
                      <a:pt x="2817" y="2334"/>
                    </a:lnTo>
                    <a:cubicBezTo>
                      <a:pt x="2875" y="2260"/>
                      <a:pt x="2897" y="2226"/>
                      <a:pt x="2901" y="2226"/>
                    </a:cubicBezTo>
                    <a:close/>
                    <a:moveTo>
                      <a:pt x="10051" y="2350"/>
                    </a:moveTo>
                    <a:cubicBezTo>
                      <a:pt x="10051" y="2411"/>
                      <a:pt x="10035" y="2458"/>
                      <a:pt x="10020" y="2458"/>
                    </a:cubicBezTo>
                    <a:lnTo>
                      <a:pt x="9989" y="2458"/>
                    </a:lnTo>
                    <a:cubicBezTo>
                      <a:pt x="10004" y="2427"/>
                      <a:pt x="10020" y="2381"/>
                      <a:pt x="10035" y="2350"/>
                    </a:cubicBezTo>
                    <a:close/>
                    <a:moveTo>
                      <a:pt x="3466" y="2411"/>
                    </a:moveTo>
                    <a:cubicBezTo>
                      <a:pt x="3466" y="2473"/>
                      <a:pt x="3466" y="2520"/>
                      <a:pt x="3451" y="2520"/>
                    </a:cubicBezTo>
                    <a:cubicBezTo>
                      <a:pt x="3436" y="2520"/>
                      <a:pt x="3435" y="2520"/>
                      <a:pt x="3421" y="2505"/>
                    </a:cubicBezTo>
                    <a:lnTo>
                      <a:pt x="3421" y="2505"/>
                    </a:lnTo>
                    <a:cubicBezTo>
                      <a:pt x="3425" y="2475"/>
                      <a:pt x="3438" y="2438"/>
                      <a:pt x="3451" y="2411"/>
                    </a:cubicBezTo>
                    <a:close/>
                    <a:moveTo>
                      <a:pt x="3915" y="2520"/>
                    </a:moveTo>
                    <a:lnTo>
                      <a:pt x="3930" y="2581"/>
                    </a:lnTo>
                    <a:cubicBezTo>
                      <a:pt x="3926" y="2580"/>
                      <a:pt x="3923" y="2579"/>
                      <a:pt x="3920" y="2579"/>
                    </a:cubicBezTo>
                    <a:cubicBezTo>
                      <a:pt x="3906" y="2579"/>
                      <a:pt x="3900" y="2599"/>
                      <a:pt x="3894" y="2599"/>
                    </a:cubicBezTo>
                    <a:cubicBezTo>
                      <a:pt x="3891" y="2599"/>
                      <a:pt x="3888" y="2595"/>
                      <a:pt x="3884" y="2581"/>
                    </a:cubicBezTo>
                    <a:cubicBezTo>
                      <a:pt x="3868" y="2581"/>
                      <a:pt x="3884" y="2535"/>
                      <a:pt x="3915" y="2520"/>
                    </a:cubicBezTo>
                    <a:close/>
                    <a:moveTo>
                      <a:pt x="3093" y="2628"/>
                    </a:moveTo>
                    <a:cubicBezTo>
                      <a:pt x="3086" y="2651"/>
                      <a:pt x="3085" y="2663"/>
                      <a:pt x="3086" y="2663"/>
                    </a:cubicBezTo>
                    <a:cubicBezTo>
                      <a:pt x="3087" y="2663"/>
                      <a:pt x="3091" y="2651"/>
                      <a:pt x="3093" y="2628"/>
                    </a:cubicBezTo>
                    <a:close/>
                    <a:moveTo>
                      <a:pt x="5477" y="2622"/>
                    </a:moveTo>
                    <a:cubicBezTo>
                      <a:pt x="5471" y="2622"/>
                      <a:pt x="5467" y="2629"/>
                      <a:pt x="5460" y="2643"/>
                    </a:cubicBezTo>
                    <a:cubicBezTo>
                      <a:pt x="5476" y="2674"/>
                      <a:pt x="5491" y="2705"/>
                      <a:pt x="5522" y="2736"/>
                    </a:cubicBezTo>
                    <a:cubicBezTo>
                      <a:pt x="5536" y="2750"/>
                      <a:pt x="5548" y="2757"/>
                      <a:pt x="5555" y="2757"/>
                    </a:cubicBezTo>
                    <a:cubicBezTo>
                      <a:pt x="5571" y="2757"/>
                      <a:pt x="5565" y="2723"/>
                      <a:pt x="5522" y="2659"/>
                    </a:cubicBezTo>
                    <a:cubicBezTo>
                      <a:pt x="5496" y="2633"/>
                      <a:pt x="5485" y="2622"/>
                      <a:pt x="5477" y="2622"/>
                    </a:cubicBezTo>
                    <a:close/>
                    <a:moveTo>
                      <a:pt x="13590" y="0"/>
                    </a:moveTo>
                    <a:cubicBezTo>
                      <a:pt x="13559" y="47"/>
                      <a:pt x="13513" y="62"/>
                      <a:pt x="13451" y="62"/>
                    </a:cubicBezTo>
                    <a:cubicBezTo>
                      <a:pt x="13358" y="62"/>
                      <a:pt x="13327" y="62"/>
                      <a:pt x="13374" y="124"/>
                    </a:cubicBezTo>
                    <a:cubicBezTo>
                      <a:pt x="13374" y="186"/>
                      <a:pt x="13389" y="232"/>
                      <a:pt x="13343" y="232"/>
                    </a:cubicBezTo>
                    <a:lnTo>
                      <a:pt x="13343" y="186"/>
                    </a:lnTo>
                    <a:cubicBezTo>
                      <a:pt x="13343" y="157"/>
                      <a:pt x="13323" y="145"/>
                      <a:pt x="13287" y="145"/>
                    </a:cubicBezTo>
                    <a:cubicBezTo>
                      <a:pt x="13246" y="145"/>
                      <a:pt x="13185" y="161"/>
                      <a:pt x="13111" y="186"/>
                    </a:cubicBezTo>
                    <a:cubicBezTo>
                      <a:pt x="13003" y="205"/>
                      <a:pt x="12939" y="225"/>
                      <a:pt x="12895" y="225"/>
                    </a:cubicBezTo>
                    <a:cubicBezTo>
                      <a:pt x="12869" y="225"/>
                      <a:pt x="12850" y="218"/>
                      <a:pt x="12833" y="201"/>
                    </a:cubicBezTo>
                    <a:lnTo>
                      <a:pt x="12817" y="263"/>
                    </a:lnTo>
                    <a:cubicBezTo>
                      <a:pt x="12808" y="307"/>
                      <a:pt x="12800" y="326"/>
                      <a:pt x="12788" y="326"/>
                    </a:cubicBezTo>
                    <a:cubicBezTo>
                      <a:pt x="12779" y="326"/>
                      <a:pt x="12769" y="314"/>
                      <a:pt x="12755" y="294"/>
                    </a:cubicBezTo>
                    <a:cubicBezTo>
                      <a:pt x="12746" y="288"/>
                      <a:pt x="12732" y="284"/>
                      <a:pt x="12716" y="284"/>
                    </a:cubicBezTo>
                    <a:cubicBezTo>
                      <a:pt x="12656" y="284"/>
                      <a:pt x="12563" y="329"/>
                      <a:pt x="12539" y="402"/>
                    </a:cubicBezTo>
                    <a:lnTo>
                      <a:pt x="12477" y="433"/>
                    </a:lnTo>
                    <a:cubicBezTo>
                      <a:pt x="12451" y="407"/>
                      <a:pt x="12423" y="395"/>
                      <a:pt x="12398" y="395"/>
                    </a:cubicBezTo>
                    <a:cubicBezTo>
                      <a:pt x="12351" y="395"/>
                      <a:pt x="12318" y="439"/>
                      <a:pt x="12338" y="510"/>
                    </a:cubicBezTo>
                    <a:cubicBezTo>
                      <a:pt x="12324" y="489"/>
                      <a:pt x="12310" y="481"/>
                      <a:pt x="12298" y="481"/>
                    </a:cubicBezTo>
                    <a:cubicBezTo>
                      <a:pt x="12282" y="481"/>
                      <a:pt x="12269" y="493"/>
                      <a:pt x="12261" y="510"/>
                    </a:cubicBezTo>
                    <a:cubicBezTo>
                      <a:pt x="12235" y="587"/>
                      <a:pt x="12168" y="642"/>
                      <a:pt x="12128" y="642"/>
                    </a:cubicBezTo>
                    <a:cubicBezTo>
                      <a:pt x="12119" y="642"/>
                      <a:pt x="12112" y="640"/>
                      <a:pt x="12106" y="634"/>
                    </a:cubicBezTo>
                    <a:lnTo>
                      <a:pt x="12075" y="650"/>
                    </a:lnTo>
                    <a:cubicBezTo>
                      <a:pt x="12091" y="680"/>
                      <a:pt x="12075" y="727"/>
                      <a:pt x="12044" y="742"/>
                    </a:cubicBezTo>
                    <a:cubicBezTo>
                      <a:pt x="12013" y="773"/>
                      <a:pt x="11998" y="820"/>
                      <a:pt x="12013" y="850"/>
                    </a:cubicBezTo>
                    <a:cubicBezTo>
                      <a:pt x="12029" y="912"/>
                      <a:pt x="12013" y="928"/>
                      <a:pt x="12013" y="928"/>
                    </a:cubicBezTo>
                    <a:cubicBezTo>
                      <a:pt x="12013" y="928"/>
                      <a:pt x="11967" y="881"/>
                      <a:pt x="11952" y="835"/>
                    </a:cubicBezTo>
                    <a:cubicBezTo>
                      <a:pt x="11947" y="815"/>
                      <a:pt x="11938" y="805"/>
                      <a:pt x="11930" y="805"/>
                    </a:cubicBezTo>
                    <a:cubicBezTo>
                      <a:pt x="11913" y="805"/>
                      <a:pt x="11895" y="849"/>
                      <a:pt x="11905" y="943"/>
                    </a:cubicBezTo>
                    <a:cubicBezTo>
                      <a:pt x="11913" y="1015"/>
                      <a:pt x="11921" y="1050"/>
                      <a:pt x="11921" y="1050"/>
                    </a:cubicBezTo>
                    <a:cubicBezTo>
                      <a:pt x="11920" y="1050"/>
                      <a:pt x="11912" y="1019"/>
                      <a:pt x="11890" y="959"/>
                    </a:cubicBezTo>
                    <a:cubicBezTo>
                      <a:pt x="11880" y="928"/>
                      <a:pt x="11863" y="891"/>
                      <a:pt x="11852" y="891"/>
                    </a:cubicBezTo>
                    <a:cubicBezTo>
                      <a:pt x="11847" y="891"/>
                      <a:pt x="11843" y="901"/>
                      <a:pt x="11843" y="928"/>
                    </a:cubicBezTo>
                    <a:cubicBezTo>
                      <a:pt x="11828" y="943"/>
                      <a:pt x="11828" y="990"/>
                      <a:pt x="11843" y="1005"/>
                    </a:cubicBezTo>
                    <a:lnTo>
                      <a:pt x="11797" y="1067"/>
                    </a:lnTo>
                    <a:cubicBezTo>
                      <a:pt x="11720" y="1067"/>
                      <a:pt x="11689" y="1082"/>
                      <a:pt x="11673" y="1098"/>
                    </a:cubicBezTo>
                    <a:cubicBezTo>
                      <a:pt x="11694" y="1139"/>
                      <a:pt x="11701" y="1153"/>
                      <a:pt x="11685" y="1153"/>
                    </a:cubicBezTo>
                    <a:cubicBezTo>
                      <a:pt x="11677" y="1153"/>
                      <a:pt x="11663" y="1149"/>
                      <a:pt x="11643" y="1144"/>
                    </a:cubicBezTo>
                    <a:cubicBezTo>
                      <a:pt x="11619" y="1132"/>
                      <a:pt x="11604" y="1125"/>
                      <a:pt x="11599" y="1125"/>
                    </a:cubicBezTo>
                    <a:cubicBezTo>
                      <a:pt x="11592" y="1125"/>
                      <a:pt x="11611" y="1143"/>
                      <a:pt x="11658" y="1190"/>
                    </a:cubicBezTo>
                    <a:cubicBezTo>
                      <a:pt x="11682" y="1238"/>
                      <a:pt x="11669" y="1258"/>
                      <a:pt x="11641" y="1258"/>
                    </a:cubicBezTo>
                    <a:cubicBezTo>
                      <a:pt x="11633" y="1258"/>
                      <a:pt x="11623" y="1256"/>
                      <a:pt x="11612" y="1252"/>
                    </a:cubicBezTo>
                    <a:cubicBezTo>
                      <a:pt x="11573" y="1214"/>
                      <a:pt x="11550" y="1198"/>
                      <a:pt x="11540" y="1198"/>
                    </a:cubicBezTo>
                    <a:cubicBezTo>
                      <a:pt x="11530" y="1198"/>
                      <a:pt x="11534" y="1214"/>
                      <a:pt x="11550" y="1237"/>
                    </a:cubicBezTo>
                    <a:cubicBezTo>
                      <a:pt x="11596" y="1268"/>
                      <a:pt x="11550" y="1299"/>
                      <a:pt x="11550" y="1299"/>
                    </a:cubicBezTo>
                    <a:cubicBezTo>
                      <a:pt x="11550" y="1299"/>
                      <a:pt x="11535" y="1302"/>
                      <a:pt x="11512" y="1314"/>
                    </a:cubicBezTo>
                    <a:lnTo>
                      <a:pt x="11512" y="1314"/>
                    </a:lnTo>
                    <a:cubicBezTo>
                      <a:pt x="11504" y="1305"/>
                      <a:pt x="11495" y="1294"/>
                      <a:pt x="11488" y="1283"/>
                    </a:cubicBezTo>
                    <a:lnTo>
                      <a:pt x="11472" y="1299"/>
                    </a:lnTo>
                    <a:lnTo>
                      <a:pt x="11481" y="1332"/>
                    </a:lnTo>
                    <a:lnTo>
                      <a:pt x="11481" y="1332"/>
                    </a:lnTo>
                    <a:cubicBezTo>
                      <a:pt x="11492" y="1324"/>
                      <a:pt x="11502" y="1318"/>
                      <a:pt x="11512" y="1314"/>
                    </a:cubicBezTo>
                    <a:lnTo>
                      <a:pt x="11512" y="1314"/>
                    </a:lnTo>
                    <a:cubicBezTo>
                      <a:pt x="11538" y="1343"/>
                      <a:pt x="11562" y="1364"/>
                      <a:pt x="11550" y="1376"/>
                    </a:cubicBezTo>
                    <a:lnTo>
                      <a:pt x="11488" y="1360"/>
                    </a:lnTo>
                    <a:lnTo>
                      <a:pt x="11481" y="1332"/>
                    </a:lnTo>
                    <a:lnTo>
                      <a:pt x="11481" y="1332"/>
                    </a:lnTo>
                    <a:cubicBezTo>
                      <a:pt x="11464" y="1343"/>
                      <a:pt x="11445" y="1357"/>
                      <a:pt x="11426" y="1376"/>
                    </a:cubicBezTo>
                    <a:cubicBezTo>
                      <a:pt x="11380" y="1422"/>
                      <a:pt x="11364" y="1422"/>
                      <a:pt x="11333" y="1453"/>
                    </a:cubicBezTo>
                    <a:lnTo>
                      <a:pt x="11241" y="1561"/>
                    </a:lnTo>
                    <a:cubicBezTo>
                      <a:pt x="11225" y="1577"/>
                      <a:pt x="11256" y="1623"/>
                      <a:pt x="11287" y="1670"/>
                    </a:cubicBezTo>
                    <a:cubicBezTo>
                      <a:pt x="11320" y="1703"/>
                      <a:pt x="11333" y="1713"/>
                      <a:pt x="11333" y="1713"/>
                    </a:cubicBezTo>
                    <a:cubicBezTo>
                      <a:pt x="11332" y="1713"/>
                      <a:pt x="11307" y="1694"/>
                      <a:pt x="11272" y="1685"/>
                    </a:cubicBezTo>
                    <a:cubicBezTo>
                      <a:pt x="11214" y="1635"/>
                      <a:pt x="11177" y="1611"/>
                      <a:pt x="11165" y="1611"/>
                    </a:cubicBezTo>
                    <a:cubicBezTo>
                      <a:pt x="11153" y="1611"/>
                      <a:pt x="11174" y="1643"/>
                      <a:pt x="11241" y="1701"/>
                    </a:cubicBezTo>
                    <a:cubicBezTo>
                      <a:pt x="11290" y="1741"/>
                      <a:pt x="11313" y="1761"/>
                      <a:pt x="11308" y="1761"/>
                    </a:cubicBezTo>
                    <a:cubicBezTo>
                      <a:pt x="11303" y="1761"/>
                      <a:pt x="11276" y="1745"/>
                      <a:pt x="11225" y="1716"/>
                    </a:cubicBezTo>
                    <a:cubicBezTo>
                      <a:pt x="11206" y="1703"/>
                      <a:pt x="11195" y="1696"/>
                      <a:pt x="11190" y="1696"/>
                    </a:cubicBezTo>
                    <a:cubicBezTo>
                      <a:pt x="11184" y="1696"/>
                      <a:pt x="11192" y="1711"/>
                      <a:pt x="11210" y="1747"/>
                    </a:cubicBezTo>
                    <a:cubicBezTo>
                      <a:pt x="11217" y="1770"/>
                      <a:pt x="11221" y="1782"/>
                      <a:pt x="11219" y="1782"/>
                    </a:cubicBezTo>
                    <a:cubicBezTo>
                      <a:pt x="11217" y="1782"/>
                      <a:pt x="11210" y="1770"/>
                      <a:pt x="11194" y="1747"/>
                    </a:cubicBezTo>
                    <a:cubicBezTo>
                      <a:pt x="11166" y="1728"/>
                      <a:pt x="11131" y="1715"/>
                      <a:pt x="11116" y="1715"/>
                    </a:cubicBezTo>
                    <a:cubicBezTo>
                      <a:pt x="11107" y="1715"/>
                      <a:pt x="11105" y="1720"/>
                      <a:pt x="11117" y="1731"/>
                    </a:cubicBezTo>
                    <a:cubicBezTo>
                      <a:pt x="11117" y="1731"/>
                      <a:pt x="11117" y="1735"/>
                      <a:pt x="11109" y="1735"/>
                    </a:cubicBezTo>
                    <a:cubicBezTo>
                      <a:pt x="11102" y="1735"/>
                      <a:pt x="11086" y="1731"/>
                      <a:pt x="11055" y="1716"/>
                    </a:cubicBezTo>
                    <a:cubicBezTo>
                      <a:pt x="11045" y="1709"/>
                      <a:pt x="11039" y="1706"/>
                      <a:pt x="11035" y="1706"/>
                    </a:cubicBezTo>
                    <a:cubicBezTo>
                      <a:pt x="11022" y="1706"/>
                      <a:pt x="11043" y="1745"/>
                      <a:pt x="11055" y="1793"/>
                    </a:cubicBezTo>
                    <a:cubicBezTo>
                      <a:pt x="11072" y="1854"/>
                      <a:pt x="11070" y="1885"/>
                      <a:pt x="11060" y="1885"/>
                    </a:cubicBezTo>
                    <a:cubicBezTo>
                      <a:pt x="11052" y="1885"/>
                      <a:pt x="11038" y="1865"/>
                      <a:pt x="11024" y="1824"/>
                    </a:cubicBezTo>
                    <a:cubicBezTo>
                      <a:pt x="11010" y="1792"/>
                      <a:pt x="10997" y="1779"/>
                      <a:pt x="10985" y="1779"/>
                    </a:cubicBezTo>
                    <a:cubicBezTo>
                      <a:pt x="10959" y="1779"/>
                      <a:pt x="10945" y="1852"/>
                      <a:pt x="10978" y="1917"/>
                    </a:cubicBezTo>
                    <a:cubicBezTo>
                      <a:pt x="11005" y="1971"/>
                      <a:pt x="11016" y="1994"/>
                      <a:pt x="11015" y="1994"/>
                    </a:cubicBezTo>
                    <a:cubicBezTo>
                      <a:pt x="11014" y="1994"/>
                      <a:pt x="11006" y="1982"/>
                      <a:pt x="10993" y="1963"/>
                    </a:cubicBezTo>
                    <a:cubicBezTo>
                      <a:pt x="10975" y="1935"/>
                      <a:pt x="10967" y="1930"/>
                      <a:pt x="10964" y="1930"/>
                    </a:cubicBezTo>
                    <a:cubicBezTo>
                      <a:pt x="10962" y="1930"/>
                      <a:pt x="10962" y="1932"/>
                      <a:pt x="10962" y="1932"/>
                    </a:cubicBezTo>
                    <a:cubicBezTo>
                      <a:pt x="10962" y="1932"/>
                      <a:pt x="10932" y="1932"/>
                      <a:pt x="10901" y="1886"/>
                    </a:cubicBezTo>
                    <a:cubicBezTo>
                      <a:pt x="10901" y="1886"/>
                      <a:pt x="10885" y="1886"/>
                      <a:pt x="10885" y="1963"/>
                    </a:cubicBezTo>
                    <a:cubicBezTo>
                      <a:pt x="10899" y="2017"/>
                      <a:pt x="10892" y="2038"/>
                      <a:pt x="10875" y="2038"/>
                    </a:cubicBezTo>
                    <a:cubicBezTo>
                      <a:pt x="10852" y="2038"/>
                      <a:pt x="10812" y="2001"/>
                      <a:pt x="10777" y="1948"/>
                    </a:cubicBezTo>
                    <a:lnTo>
                      <a:pt x="10777" y="2010"/>
                    </a:lnTo>
                    <a:cubicBezTo>
                      <a:pt x="10797" y="2078"/>
                      <a:pt x="10804" y="2128"/>
                      <a:pt x="10799" y="2128"/>
                    </a:cubicBezTo>
                    <a:cubicBezTo>
                      <a:pt x="10796" y="2128"/>
                      <a:pt x="10788" y="2111"/>
                      <a:pt x="10777" y="2071"/>
                    </a:cubicBezTo>
                    <a:lnTo>
                      <a:pt x="10762" y="2025"/>
                    </a:lnTo>
                    <a:lnTo>
                      <a:pt x="10762" y="2025"/>
                    </a:lnTo>
                    <a:cubicBezTo>
                      <a:pt x="10777" y="2071"/>
                      <a:pt x="10762" y="2087"/>
                      <a:pt x="10746" y="2087"/>
                    </a:cubicBezTo>
                    <a:cubicBezTo>
                      <a:pt x="10715" y="2056"/>
                      <a:pt x="10684" y="2025"/>
                      <a:pt x="10684" y="1979"/>
                    </a:cubicBezTo>
                    <a:cubicBezTo>
                      <a:pt x="10669" y="1932"/>
                      <a:pt x="10669" y="1932"/>
                      <a:pt x="10653" y="1932"/>
                    </a:cubicBezTo>
                    <a:lnTo>
                      <a:pt x="10669" y="1994"/>
                    </a:lnTo>
                    <a:cubicBezTo>
                      <a:pt x="10684" y="2041"/>
                      <a:pt x="10700" y="2102"/>
                      <a:pt x="10684" y="2102"/>
                    </a:cubicBezTo>
                    <a:cubicBezTo>
                      <a:pt x="10669" y="2102"/>
                      <a:pt x="10638" y="2102"/>
                      <a:pt x="10638" y="2056"/>
                    </a:cubicBezTo>
                    <a:cubicBezTo>
                      <a:pt x="10627" y="2012"/>
                      <a:pt x="10600" y="1975"/>
                      <a:pt x="10591" y="1975"/>
                    </a:cubicBezTo>
                    <a:cubicBezTo>
                      <a:pt x="10588" y="1975"/>
                      <a:pt x="10587" y="1981"/>
                      <a:pt x="10592" y="1994"/>
                    </a:cubicBezTo>
                    <a:cubicBezTo>
                      <a:pt x="10592" y="1994"/>
                      <a:pt x="10576" y="1994"/>
                      <a:pt x="10561" y="1948"/>
                    </a:cubicBezTo>
                    <a:cubicBezTo>
                      <a:pt x="10545" y="1956"/>
                      <a:pt x="10534" y="1959"/>
                      <a:pt x="10524" y="1959"/>
                    </a:cubicBezTo>
                    <a:cubicBezTo>
                      <a:pt x="10514" y="1959"/>
                      <a:pt x="10507" y="1956"/>
                      <a:pt x="10499" y="1948"/>
                    </a:cubicBezTo>
                    <a:cubicBezTo>
                      <a:pt x="10499" y="1979"/>
                      <a:pt x="10487" y="1994"/>
                      <a:pt x="10476" y="1994"/>
                    </a:cubicBezTo>
                    <a:cubicBezTo>
                      <a:pt x="10464" y="1994"/>
                      <a:pt x="10452" y="1979"/>
                      <a:pt x="10452" y="1948"/>
                    </a:cubicBezTo>
                    <a:cubicBezTo>
                      <a:pt x="10452" y="1948"/>
                      <a:pt x="10421" y="1948"/>
                      <a:pt x="10406" y="2010"/>
                    </a:cubicBezTo>
                    <a:cubicBezTo>
                      <a:pt x="10375" y="2010"/>
                      <a:pt x="10360" y="2010"/>
                      <a:pt x="10360" y="1963"/>
                    </a:cubicBezTo>
                    <a:cubicBezTo>
                      <a:pt x="10360" y="1932"/>
                      <a:pt x="10360" y="1917"/>
                      <a:pt x="10358" y="1917"/>
                    </a:cubicBezTo>
                    <a:cubicBezTo>
                      <a:pt x="10356" y="1917"/>
                      <a:pt x="10352" y="1932"/>
                      <a:pt x="10344" y="1963"/>
                    </a:cubicBezTo>
                    <a:cubicBezTo>
                      <a:pt x="10329" y="2010"/>
                      <a:pt x="10329" y="2010"/>
                      <a:pt x="10313" y="2010"/>
                    </a:cubicBezTo>
                    <a:lnTo>
                      <a:pt x="10282" y="2010"/>
                    </a:lnTo>
                    <a:cubicBezTo>
                      <a:pt x="10282" y="2051"/>
                      <a:pt x="10282" y="2065"/>
                      <a:pt x="10278" y="2065"/>
                    </a:cubicBezTo>
                    <a:cubicBezTo>
                      <a:pt x="10276" y="2065"/>
                      <a:pt x="10272" y="2061"/>
                      <a:pt x="10267" y="2056"/>
                    </a:cubicBezTo>
                    <a:cubicBezTo>
                      <a:pt x="10251" y="2056"/>
                      <a:pt x="10205" y="1994"/>
                      <a:pt x="10190" y="1994"/>
                    </a:cubicBezTo>
                    <a:cubicBezTo>
                      <a:pt x="10143" y="1994"/>
                      <a:pt x="10143" y="1994"/>
                      <a:pt x="10159" y="2056"/>
                    </a:cubicBezTo>
                    <a:cubicBezTo>
                      <a:pt x="10169" y="2056"/>
                      <a:pt x="10166" y="2083"/>
                      <a:pt x="10158" y="2083"/>
                    </a:cubicBezTo>
                    <a:cubicBezTo>
                      <a:pt x="10154" y="2083"/>
                      <a:pt x="10148" y="2077"/>
                      <a:pt x="10143" y="2056"/>
                    </a:cubicBezTo>
                    <a:cubicBezTo>
                      <a:pt x="10128" y="2056"/>
                      <a:pt x="10097" y="1979"/>
                      <a:pt x="10051" y="1979"/>
                    </a:cubicBezTo>
                    <a:cubicBezTo>
                      <a:pt x="10034" y="1973"/>
                      <a:pt x="10021" y="1969"/>
                      <a:pt x="10011" y="1969"/>
                    </a:cubicBezTo>
                    <a:cubicBezTo>
                      <a:pt x="9993" y="1969"/>
                      <a:pt x="9983" y="1980"/>
                      <a:pt x="9973" y="2010"/>
                    </a:cubicBezTo>
                    <a:cubicBezTo>
                      <a:pt x="9966" y="2064"/>
                      <a:pt x="9958" y="2091"/>
                      <a:pt x="9954" y="2091"/>
                    </a:cubicBezTo>
                    <a:cubicBezTo>
                      <a:pt x="9950" y="2091"/>
                      <a:pt x="9950" y="2064"/>
                      <a:pt x="9958" y="2010"/>
                    </a:cubicBezTo>
                    <a:cubicBezTo>
                      <a:pt x="9977" y="1943"/>
                      <a:pt x="9972" y="1912"/>
                      <a:pt x="9963" y="1912"/>
                    </a:cubicBezTo>
                    <a:cubicBezTo>
                      <a:pt x="9957" y="1912"/>
                      <a:pt x="9948" y="1924"/>
                      <a:pt x="9942" y="1948"/>
                    </a:cubicBezTo>
                    <a:cubicBezTo>
                      <a:pt x="9933" y="1977"/>
                      <a:pt x="9923" y="1988"/>
                      <a:pt x="9913" y="1988"/>
                    </a:cubicBezTo>
                    <a:cubicBezTo>
                      <a:pt x="9907" y="1988"/>
                      <a:pt x="9902" y="1984"/>
                      <a:pt x="9896" y="1979"/>
                    </a:cubicBezTo>
                    <a:cubicBezTo>
                      <a:pt x="9913" y="1953"/>
                      <a:pt x="9911" y="1942"/>
                      <a:pt x="9901" y="1942"/>
                    </a:cubicBezTo>
                    <a:cubicBezTo>
                      <a:pt x="9893" y="1942"/>
                      <a:pt x="9879" y="1949"/>
                      <a:pt x="9865" y="1963"/>
                    </a:cubicBezTo>
                    <a:cubicBezTo>
                      <a:pt x="9850" y="1963"/>
                      <a:pt x="9850" y="1963"/>
                      <a:pt x="9865" y="1917"/>
                    </a:cubicBezTo>
                    <a:lnTo>
                      <a:pt x="9850" y="1901"/>
                    </a:lnTo>
                    <a:cubicBezTo>
                      <a:pt x="9829" y="1922"/>
                      <a:pt x="9809" y="1931"/>
                      <a:pt x="9792" y="1931"/>
                    </a:cubicBezTo>
                    <a:cubicBezTo>
                      <a:pt x="9746" y="1931"/>
                      <a:pt x="9719" y="1869"/>
                      <a:pt x="9741" y="1824"/>
                    </a:cubicBezTo>
                    <a:lnTo>
                      <a:pt x="9741" y="1824"/>
                    </a:lnTo>
                    <a:cubicBezTo>
                      <a:pt x="9741" y="1824"/>
                      <a:pt x="9726" y="1824"/>
                      <a:pt x="9680" y="1855"/>
                    </a:cubicBezTo>
                    <a:cubicBezTo>
                      <a:pt x="9646" y="1888"/>
                      <a:pt x="9624" y="1905"/>
                      <a:pt x="9615" y="1905"/>
                    </a:cubicBezTo>
                    <a:cubicBezTo>
                      <a:pt x="9603" y="1905"/>
                      <a:pt x="9614" y="1877"/>
                      <a:pt x="9649" y="1824"/>
                    </a:cubicBezTo>
                    <a:cubicBezTo>
                      <a:pt x="9679" y="1786"/>
                      <a:pt x="9699" y="1766"/>
                      <a:pt x="9699" y="1766"/>
                    </a:cubicBezTo>
                    <a:lnTo>
                      <a:pt x="9699" y="1766"/>
                    </a:lnTo>
                    <a:cubicBezTo>
                      <a:pt x="9699" y="1766"/>
                      <a:pt x="9679" y="1786"/>
                      <a:pt x="9633" y="1824"/>
                    </a:cubicBezTo>
                    <a:cubicBezTo>
                      <a:pt x="9622" y="1835"/>
                      <a:pt x="9610" y="1840"/>
                      <a:pt x="9600" y="1840"/>
                    </a:cubicBezTo>
                    <a:cubicBezTo>
                      <a:pt x="9565" y="1840"/>
                      <a:pt x="9544" y="1790"/>
                      <a:pt x="9602" y="1731"/>
                    </a:cubicBezTo>
                    <a:lnTo>
                      <a:pt x="9680" y="1654"/>
                    </a:lnTo>
                    <a:lnTo>
                      <a:pt x="9680" y="1654"/>
                    </a:lnTo>
                    <a:cubicBezTo>
                      <a:pt x="9656" y="1670"/>
                      <a:pt x="9641" y="1673"/>
                      <a:pt x="9631" y="1673"/>
                    </a:cubicBezTo>
                    <a:cubicBezTo>
                      <a:pt x="9622" y="1673"/>
                      <a:pt x="9618" y="1670"/>
                      <a:pt x="9618" y="1670"/>
                    </a:cubicBezTo>
                    <a:cubicBezTo>
                      <a:pt x="9604" y="1691"/>
                      <a:pt x="9593" y="1699"/>
                      <a:pt x="9581" y="1699"/>
                    </a:cubicBezTo>
                    <a:cubicBezTo>
                      <a:pt x="9567" y="1699"/>
                      <a:pt x="9550" y="1687"/>
                      <a:pt x="9525" y="1670"/>
                    </a:cubicBezTo>
                    <a:cubicBezTo>
                      <a:pt x="9494" y="1639"/>
                      <a:pt x="9417" y="1623"/>
                      <a:pt x="9386" y="1592"/>
                    </a:cubicBezTo>
                    <a:cubicBezTo>
                      <a:pt x="9355" y="1561"/>
                      <a:pt x="9309" y="1515"/>
                      <a:pt x="9340" y="1469"/>
                    </a:cubicBezTo>
                    <a:cubicBezTo>
                      <a:pt x="9324" y="1453"/>
                      <a:pt x="9309" y="1438"/>
                      <a:pt x="9231" y="1438"/>
                    </a:cubicBezTo>
                    <a:cubicBezTo>
                      <a:pt x="9170" y="1438"/>
                      <a:pt x="9154" y="1422"/>
                      <a:pt x="9185" y="1376"/>
                    </a:cubicBezTo>
                    <a:lnTo>
                      <a:pt x="9170" y="1360"/>
                    </a:lnTo>
                    <a:cubicBezTo>
                      <a:pt x="9108" y="1360"/>
                      <a:pt x="9092" y="1345"/>
                      <a:pt x="9092" y="1345"/>
                    </a:cubicBezTo>
                    <a:cubicBezTo>
                      <a:pt x="9120" y="1317"/>
                      <a:pt x="9147" y="1265"/>
                      <a:pt x="9109" y="1265"/>
                    </a:cubicBezTo>
                    <a:cubicBezTo>
                      <a:pt x="9105" y="1265"/>
                      <a:pt x="9099" y="1266"/>
                      <a:pt x="9092" y="1268"/>
                    </a:cubicBezTo>
                    <a:cubicBezTo>
                      <a:pt x="9065" y="1282"/>
                      <a:pt x="9049" y="1289"/>
                      <a:pt x="9038" y="1289"/>
                    </a:cubicBezTo>
                    <a:cubicBezTo>
                      <a:pt x="9024" y="1289"/>
                      <a:pt x="9017" y="1278"/>
                      <a:pt x="9000" y="1252"/>
                    </a:cubicBezTo>
                    <a:cubicBezTo>
                      <a:pt x="8922" y="1113"/>
                      <a:pt x="8814" y="974"/>
                      <a:pt x="8690" y="866"/>
                    </a:cubicBezTo>
                    <a:cubicBezTo>
                      <a:pt x="8644" y="820"/>
                      <a:pt x="8598" y="789"/>
                      <a:pt x="8551" y="742"/>
                    </a:cubicBezTo>
                    <a:lnTo>
                      <a:pt x="8412" y="650"/>
                    </a:lnTo>
                    <a:cubicBezTo>
                      <a:pt x="8348" y="598"/>
                      <a:pt x="8295" y="568"/>
                      <a:pt x="8270" y="568"/>
                    </a:cubicBezTo>
                    <a:cubicBezTo>
                      <a:pt x="8264" y="568"/>
                      <a:pt x="8260" y="570"/>
                      <a:pt x="8258" y="572"/>
                    </a:cubicBezTo>
                    <a:lnTo>
                      <a:pt x="8180" y="526"/>
                    </a:lnTo>
                    <a:lnTo>
                      <a:pt x="8088" y="480"/>
                    </a:lnTo>
                    <a:cubicBezTo>
                      <a:pt x="8119" y="433"/>
                      <a:pt x="8088" y="387"/>
                      <a:pt x="8041" y="371"/>
                    </a:cubicBezTo>
                    <a:cubicBezTo>
                      <a:pt x="8000" y="361"/>
                      <a:pt x="7960" y="358"/>
                      <a:pt x="7919" y="356"/>
                    </a:cubicBezTo>
                    <a:lnTo>
                      <a:pt x="7919" y="356"/>
                    </a:lnTo>
                    <a:lnTo>
                      <a:pt x="7949" y="371"/>
                    </a:lnTo>
                    <a:cubicBezTo>
                      <a:pt x="7922" y="411"/>
                      <a:pt x="7895" y="452"/>
                      <a:pt x="7878" y="452"/>
                    </a:cubicBezTo>
                    <a:cubicBezTo>
                      <a:pt x="7876" y="452"/>
                      <a:pt x="7873" y="451"/>
                      <a:pt x="7871" y="449"/>
                    </a:cubicBezTo>
                    <a:lnTo>
                      <a:pt x="7840" y="449"/>
                    </a:lnTo>
                    <a:cubicBezTo>
                      <a:pt x="7856" y="403"/>
                      <a:pt x="7886" y="372"/>
                      <a:pt x="7917" y="356"/>
                    </a:cubicBezTo>
                    <a:lnTo>
                      <a:pt x="7917" y="356"/>
                    </a:lnTo>
                    <a:cubicBezTo>
                      <a:pt x="7896" y="356"/>
                      <a:pt x="7876" y="356"/>
                      <a:pt x="7856" y="356"/>
                    </a:cubicBezTo>
                    <a:cubicBezTo>
                      <a:pt x="7837" y="375"/>
                      <a:pt x="7812" y="388"/>
                      <a:pt x="7784" y="388"/>
                    </a:cubicBezTo>
                    <a:cubicBezTo>
                      <a:pt x="7768" y="388"/>
                      <a:pt x="7750" y="383"/>
                      <a:pt x="7732" y="371"/>
                    </a:cubicBezTo>
                    <a:cubicBezTo>
                      <a:pt x="7769" y="298"/>
                      <a:pt x="7718" y="254"/>
                      <a:pt x="7650" y="254"/>
                    </a:cubicBezTo>
                    <a:cubicBezTo>
                      <a:pt x="7632" y="254"/>
                      <a:pt x="7612" y="257"/>
                      <a:pt x="7593" y="263"/>
                    </a:cubicBezTo>
                    <a:cubicBezTo>
                      <a:pt x="7564" y="313"/>
                      <a:pt x="7542" y="337"/>
                      <a:pt x="7530" y="337"/>
                    </a:cubicBezTo>
                    <a:cubicBezTo>
                      <a:pt x="7516" y="337"/>
                      <a:pt x="7515" y="306"/>
                      <a:pt x="7531" y="248"/>
                    </a:cubicBezTo>
                    <a:cubicBezTo>
                      <a:pt x="7546" y="195"/>
                      <a:pt x="7536" y="165"/>
                      <a:pt x="7510" y="165"/>
                    </a:cubicBezTo>
                    <a:cubicBezTo>
                      <a:pt x="7484" y="165"/>
                      <a:pt x="7440" y="199"/>
                      <a:pt x="7392" y="279"/>
                    </a:cubicBezTo>
                    <a:cubicBezTo>
                      <a:pt x="7371" y="300"/>
                      <a:pt x="7362" y="312"/>
                      <a:pt x="7357" y="312"/>
                    </a:cubicBezTo>
                    <a:cubicBezTo>
                      <a:pt x="7350" y="312"/>
                      <a:pt x="7347" y="296"/>
                      <a:pt x="7330" y="263"/>
                    </a:cubicBezTo>
                    <a:cubicBezTo>
                      <a:pt x="7321" y="191"/>
                      <a:pt x="7307" y="161"/>
                      <a:pt x="7297" y="161"/>
                    </a:cubicBezTo>
                    <a:cubicBezTo>
                      <a:pt x="7289" y="161"/>
                      <a:pt x="7284" y="176"/>
                      <a:pt x="7284" y="201"/>
                    </a:cubicBezTo>
                    <a:cubicBezTo>
                      <a:pt x="7261" y="255"/>
                      <a:pt x="7241" y="282"/>
                      <a:pt x="7224" y="282"/>
                    </a:cubicBezTo>
                    <a:cubicBezTo>
                      <a:pt x="7207" y="282"/>
                      <a:pt x="7191" y="255"/>
                      <a:pt x="7176" y="201"/>
                    </a:cubicBezTo>
                    <a:cubicBezTo>
                      <a:pt x="7153" y="139"/>
                      <a:pt x="7141" y="109"/>
                      <a:pt x="7129" y="109"/>
                    </a:cubicBezTo>
                    <a:cubicBezTo>
                      <a:pt x="7118" y="109"/>
                      <a:pt x="7106" y="139"/>
                      <a:pt x="7083" y="201"/>
                    </a:cubicBezTo>
                    <a:cubicBezTo>
                      <a:pt x="7069" y="252"/>
                      <a:pt x="7034" y="275"/>
                      <a:pt x="6999" y="275"/>
                    </a:cubicBezTo>
                    <a:cubicBezTo>
                      <a:pt x="6957" y="275"/>
                      <a:pt x="6914" y="244"/>
                      <a:pt x="6898" y="186"/>
                    </a:cubicBezTo>
                    <a:cubicBezTo>
                      <a:pt x="6877" y="186"/>
                      <a:pt x="6856" y="158"/>
                      <a:pt x="6845" y="158"/>
                    </a:cubicBezTo>
                    <a:cubicBezTo>
                      <a:pt x="6839" y="158"/>
                      <a:pt x="6836" y="165"/>
                      <a:pt x="6836" y="186"/>
                    </a:cubicBezTo>
                    <a:lnTo>
                      <a:pt x="6805" y="124"/>
                    </a:lnTo>
                    <a:lnTo>
                      <a:pt x="6728" y="124"/>
                    </a:lnTo>
                    <a:lnTo>
                      <a:pt x="6728" y="186"/>
                    </a:lnTo>
                    <a:cubicBezTo>
                      <a:pt x="6650" y="170"/>
                      <a:pt x="6573" y="163"/>
                      <a:pt x="6496" y="163"/>
                    </a:cubicBezTo>
                    <a:cubicBezTo>
                      <a:pt x="6418" y="163"/>
                      <a:pt x="6341" y="170"/>
                      <a:pt x="6264" y="186"/>
                    </a:cubicBezTo>
                    <a:cubicBezTo>
                      <a:pt x="6156" y="201"/>
                      <a:pt x="6032" y="248"/>
                      <a:pt x="5924" y="294"/>
                    </a:cubicBezTo>
                    <a:cubicBezTo>
                      <a:pt x="5877" y="325"/>
                      <a:pt x="5877" y="340"/>
                      <a:pt x="5893" y="356"/>
                    </a:cubicBezTo>
                    <a:cubicBezTo>
                      <a:pt x="5938" y="410"/>
                      <a:pt x="5936" y="443"/>
                      <a:pt x="5911" y="443"/>
                    </a:cubicBezTo>
                    <a:cubicBezTo>
                      <a:pt x="5893" y="443"/>
                      <a:pt x="5863" y="426"/>
                      <a:pt x="5831" y="387"/>
                    </a:cubicBezTo>
                    <a:cubicBezTo>
                      <a:pt x="5800" y="402"/>
                      <a:pt x="5723" y="387"/>
                      <a:pt x="5661" y="418"/>
                    </a:cubicBezTo>
                    <a:cubicBezTo>
                      <a:pt x="5619" y="428"/>
                      <a:pt x="5577" y="453"/>
                      <a:pt x="5544" y="453"/>
                    </a:cubicBezTo>
                    <a:cubicBezTo>
                      <a:pt x="5529" y="453"/>
                      <a:pt x="5516" y="448"/>
                      <a:pt x="5507" y="433"/>
                    </a:cubicBezTo>
                    <a:lnTo>
                      <a:pt x="5491" y="449"/>
                    </a:lnTo>
                    <a:cubicBezTo>
                      <a:pt x="5460" y="588"/>
                      <a:pt x="5352" y="680"/>
                      <a:pt x="5228" y="696"/>
                    </a:cubicBezTo>
                    <a:cubicBezTo>
                      <a:pt x="5167" y="727"/>
                      <a:pt x="5151" y="789"/>
                      <a:pt x="5151" y="850"/>
                    </a:cubicBezTo>
                    <a:cubicBezTo>
                      <a:pt x="5151" y="898"/>
                      <a:pt x="5151" y="916"/>
                      <a:pt x="5133" y="916"/>
                    </a:cubicBezTo>
                    <a:cubicBezTo>
                      <a:pt x="5122" y="916"/>
                      <a:pt x="5104" y="909"/>
                      <a:pt x="5074" y="897"/>
                    </a:cubicBezTo>
                    <a:cubicBezTo>
                      <a:pt x="5069" y="892"/>
                      <a:pt x="5062" y="890"/>
                      <a:pt x="5053" y="890"/>
                    </a:cubicBezTo>
                    <a:cubicBezTo>
                      <a:pt x="5031" y="890"/>
                      <a:pt x="4998" y="901"/>
                      <a:pt x="4966" y="912"/>
                    </a:cubicBezTo>
                    <a:cubicBezTo>
                      <a:pt x="4935" y="943"/>
                      <a:pt x="4919" y="990"/>
                      <a:pt x="4950" y="1020"/>
                    </a:cubicBezTo>
                    <a:lnTo>
                      <a:pt x="4904" y="1005"/>
                    </a:lnTo>
                    <a:cubicBezTo>
                      <a:pt x="4892" y="999"/>
                      <a:pt x="4883" y="997"/>
                      <a:pt x="4877" y="997"/>
                    </a:cubicBezTo>
                    <a:cubicBezTo>
                      <a:pt x="4849" y="997"/>
                      <a:pt x="4866" y="1045"/>
                      <a:pt x="4904" y="1082"/>
                    </a:cubicBezTo>
                    <a:cubicBezTo>
                      <a:pt x="4944" y="1123"/>
                      <a:pt x="4959" y="1146"/>
                      <a:pt x="4945" y="1146"/>
                    </a:cubicBezTo>
                    <a:cubicBezTo>
                      <a:pt x="4931" y="1146"/>
                      <a:pt x="4893" y="1127"/>
                      <a:pt x="4826" y="1082"/>
                    </a:cubicBezTo>
                    <a:cubicBezTo>
                      <a:pt x="4780" y="1044"/>
                      <a:pt x="4753" y="1028"/>
                      <a:pt x="4743" y="1028"/>
                    </a:cubicBezTo>
                    <a:cubicBezTo>
                      <a:pt x="4734" y="1028"/>
                      <a:pt x="4741" y="1044"/>
                      <a:pt x="4765" y="1067"/>
                    </a:cubicBezTo>
                    <a:cubicBezTo>
                      <a:pt x="4793" y="1095"/>
                      <a:pt x="4808" y="1162"/>
                      <a:pt x="4764" y="1162"/>
                    </a:cubicBezTo>
                    <a:cubicBezTo>
                      <a:pt x="4760" y="1162"/>
                      <a:pt x="4755" y="1161"/>
                      <a:pt x="4749" y="1160"/>
                    </a:cubicBezTo>
                    <a:lnTo>
                      <a:pt x="4749" y="1160"/>
                    </a:lnTo>
                    <a:cubicBezTo>
                      <a:pt x="4734" y="1175"/>
                      <a:pt x="4718" y="1190"/>
                      <a:pt x="4796" y="1268"/>
                    </a:cubicBezTo>
                    <a:cubicBezTo>
                      <a:pt x="4842" y="1299"/>
                      <a:pt x="4826" y="1314"/>
                      <a:pt x="4796" y="1345"/>
                    </a:cubicBezTo>
                    <a:cubicBezTo>
                      <a:pt x="4765" y="1314"/>
                      <a:pt x="4749" y="1283"/>
                      <a:pt x="4734" y="1252"/>
                    </a:cubicBezTo>
                    <a:lnTo>
                      <a:pt x="4703" y="1283"/>
                    </a:lnTo>
                    <a:cubicBezTo>
                      <a:pt x="4684" y="1290"/>
                      <a:pt x="4662" y="1293"/>
                      <a:pt x="4641" y="1293"/>
                    </a:cubicBezTo>
                    <a:cubicBezTo>
                      <a:pt x="4611" y="1293"/>
                      <a:pt x="4582" y="1286"/>
                      <a:pt x="4564" y="1268"/>
                    </a:cubicBezTo>
                    <a:cubicBezTo>
                      <a:pt x="4546" y="1259"/>
                      <a:pt x="4533" y="1255"/>
                      <a:pt x="4524" y="1255"/>
                    </a:cubicBezTo>
                    <a:cubicBezTo>
                      <a:pt x="4503" y="1255"/>
                      <a:pt x="4517" y="1281"/>
                      <a:pt x="4595" y="1314"/>
                    </a:cubicBezTo>
                    <a:cubicBezTo>
                      <a:pt x="4687" y="1376"/>
                      <a:pt x="4672" y="1391"/>
                      <a:pt x="4641" y="1422"/>
                    </a:cubicBezTo>
                    <a:cubicBezTo>
                      <a:pt x="4626" y="1438"/>
                      <a:pt x="4618" y="1445"/>
                      <a:pt x="4608" y="1445"/>
                    </a:cubicBezTo>
                    <a:cubicBezTo>
                      <a:pt x="4599" y="1445"/>
                      <a:pt x="4587" y="1438"/>
                      <a:pt x="4564" y="1422"/>
                    </a:cubicBezTo>
                    <a:cubicBezTo>
                      <a:pt x="4548" y="1407"/>
                      <a:pt x="4541" y="1399"/>
                      <a:pt x="4533" y="1399"/>
                    </a:cubicBezTo>
                    <a:cubicBezTo>
                      <a:pt x="4525" y="1399"/>
                      <a:pt x="4517" y="1407"/>
                      <a:pt x="4502" y="1422"/>
                    </a:cubicBezTo>
                    <a:cubicBezTo>
                      <a:pt x="4471" y="1469"/>
                      <a:pt x="4533" y="1623"/>
                      <a:pt x="4595" y="1731"/>
                    </a:cubicBezTo>
                    <a:cubicBezTo>
                      <a:pt x="4626" y="1778"/>
                      <a:pt x="4645" y="1797"/>
                      <a:pt x="4645" y="1797"/>
                    </a:cubicBezTo>
                    <a:cubicBezTo>
                      <a:pt x="4645" y="1797"/>
                      <a:pt x="4626" y="1778"/>
                      <a:pt x="4579" y="1747"/>
                    </a:cubicBezTo>
                    <a:cubicBezTo>
                      <a:pt x="4558" y="1726"/>
                      <a:pt x="4544" y="1718"/>
                      <a:pt x="4532" y="1718"/>
                    </a:cubicBezTo>
                    <a:cubicBezTo>
                      <a:pt x="4519" y="1718"/>
                      <a:pt x="4510" y="1730"/>
                      <a:pt x="4502" y="1747"/>
                    </a:cubicBezTo>
                    <a:cubicBezTo>
                      <a:pt x="4471" y="1701"/>
                      <a:pt x="4486" y="1685"/>
                      <a:pt x="4502" y="1670"/>
                    </a:cubicBezTo>
                    <a:lnTo>
                      <a:pt x="4471" y="1639"/>
                    </a:lnTo>
                    <a:cubicBezTo>
                      <a:pt x="4431" y="1605"/>
                      <a:pt x="4405" y="1589"/>
                      <a:pt x="4394" y="1589"/>
                    </a:cubicBezTo>
                    <a:cubicBezTo>
                      <a:pt x="4379" y="1589"/>
                      <a:pt x="4390" y="1617"/>
                      <a:pt x="4425" y="1670"/>
                    </a:cubicBezTo>
                    <a:cubicBezTo>
                      <a:pt x="4434" y="1706"/>
                      <a:pt x="4437" y="1721"/>
                      <a:pt x="4430" y="1721"/>
                    </a:cubicBezTo>
                    <a:cubicBezTo>
                      <a:pt x="4424" y="1721"/>
                      <a:pt x="4413" y="1713"/>
                      <a:pt x="4394" y="1701"/>
                    </a:cubicBezTo>
                    <a:cubicBezTo>
                      <a:pt x="4351" y="1690"/>
                      <a:pt x="4316" y="1672"/>
                      <a:pt x="4313" y="1672"/>
                    </a:cubicBezTo>
                    <a:cubicBezTo>
                      <a:pt x="4312" y="1672"/>
                      <a:pt x="4318" y="1675"/>
                      <a:pt x="4332" y="1685"/>
                    </a:cubicBezTo>
                    <a:cubicBezTo>
                      <a:pt x="4332" y="1685"/>
                      <a:pt x="4318" y="1699"/>
                      <a:pt x="4295" y="1699"/>
                    </a:cubicBezTo>
                    <a:cubicBezTo>
                      <a:pt x="4284" y="1699"/>
                      <a:pt x="4270" y="1695"/>
                      <a:pt x="4255" y="1685"/>
                    </a:cubicBezTo>
                    <a:cubicBezTo>
                      <a:pt x="4224" y="1716"/>
                      <a:pt x="4208" y="1731"/>
                      <a:pt x="4255" y="1762"/>
                    </a:cubicBezTo>
                    <a:cubicBezTo>
                      <a:pt x="4286" y="1809"/>
                      <a:pt x="4270" y="1824"/>
                      <a:pt x="4255" y="1840"/>
                    </a:cubicBezTo>
                    <a:cubicBezTo>
                      <a:pt x="4224" y="1840"/>
                      <a:pt x="4224" y="1855"/>
                      <a:pt x="4255" y="1901"/>
                    </a:cubicBezTo>
                    <a:cubicBezTo>
                      <a:pt x="4270" y="1932"/>
                      <a:pt x="4301" y="1994"/>
                      <a:pt x="4270" y="2010"/>
                    </a:cubicBezTo>
                    <a:cubicBezTo>
                      <a:pt x="4270" y="2048"/>
                      <a:pt x="4270" y="2068"/>
                      <a:pt x="4260" y="2068"/>
                    </a:cubicBezTo>
                    <a:cubicBezTo>
                      <a:pt x="4251" y="2068"/>
                      <a:pt x="4231" y="2048"/>
                      <a:pt x="4193" y="2010"/>
                    </a:cubicBezTo>
                    <a:cubicBezTo>
                      <a:pt x="4173" y="1980"/>
                      <a:pt x="4160" y="1969"/>
                      <a:pt x="4149" y="1969"/>
                    </a:cubicBezTo>
                    <a:cubicBezTo>
                      <a:pt x="4142" y="1969"/>
                      <a:pt x="4137" y="1973"/>
                      <a:pt x="4131" y="1979"/>
                    </a:cubicBezTo>
                    <a:cubicBezTo>
                      <a:pt x="4116" y="1979"/>
                      <a:pt x="4116" y="1979"/>
                      <a:pt x="4085" y="1948"/>
                    </a:cubicBezTo>
                    <a:cubicBezTo>
                      <a:pt x="4072" y="1939"/>
                      <a:pt x="4065" y="1935"/>
                      <a:pt x="4062" y="1935"/>
                    </a:cubicBezTo>
                    <a:cubicBezTo>
                      <a:pt x="4056" y="1935"/>
                      <a:pt x="4078" y="1961"/>
                      <a:pt x="4100" y="1994"/>
                    </a:cubicBezTo>
                    <a:lnTo>
                      <a:pt x="4146" y="2102"/>
                    </a:lnTo>
                    <a:cubicBezTo>
                      <a:pt x="4131" y="2102"/>
                      <a:pt x="4069" y="2010"/>
                      <a:pt x="4038" y="1963"/>
                    </a:cubicBezTo>
                    <a:cubicBezTo>
                      <a:pt x="4007" y="1917"/>
                      <a:pt x="3992" y="1894"/>
                      <a:pt x="3990" y="1894"/>
                    </a:cubicBezTo>
                    <a:lnTo>
                      <a:pt x="3990" y="1894"/>
                    </a:lnTo>
                    <a:cubicBezTo>
                      <a:pt x="3988" y="1894"/>
                      <a:pt x="4000" y="1917"/>
                      <a:pt x="4023" y="1963"/>
                    </a:cubicBezTo>
                    <a:cubicBezTo>
                      <a:pt x="4048" y="2001"/>
                      <a:pt x="4063" y="2049"/>
                      <a:pt x="4034" y="2049"/>
                    </a:cubicBezTo>
                    <a:cubicBezTo>
                      <a:pt x="4028" y="2049"/>
                      <a:pt x="4019" y="2046"/>
                      <a:pt x="4007" y="2041"/>
                    </a:cubicBezTo>
                    <a:cubicBezTo>
                      <a:pt x="3996" y="2046"/>
                      <a:pt x="3985" y="2050"/>
                      <a:pt x="3974" y="2050"/>
                    </a:cubicBezTo>
                    <a:cubicBezTo>
                      <a:pt x="3956" y="2050"/>
                      <a:pt x="3940" y="2039"/>
                      <a:pt x="3930" y="2010"/>
                    </a:cubicBezTo>
                    <a:cubicBezTo>
                      <a:pt x="3926" y="1997"/>
                      <a:pt x="3922" y="1992"/>
                      <a:pt x="3918" y="1992"/>
                    </a:cubicBezTo>
                    <a:cubicBezTo>
                      <a:pt x="3907" y="1992"/>
                      <a:pt x="3899" y="2025"/>
                      <a:pt x="3899" y="2025"/>
                    </a:cubicBezTo>
                    <a:cubicBezTo>
                      <a:pt x="3899" y="2052"/>
                      <a:pt x="3899" y="2069"/>
                      <a:pt x="3887" y="2069"/>
                    </a:cubicBezTo>
                    <a:cubicBezTo>
                      <a:pt x="3878" y="2069"/>
                      <a:pt x="3863" y="2060"/>
                      <a:pt x="3837" y="2041"/>
                    </a:cubicBezTo>
                    <a:cubicBezTo>
                      <a:pt x="3783" y="2002"/>
                      <a:pt x="3760" y="1979"/>
                      <a:pt x="3752" y="1979"/>
                    </a:cubicBezTo>
                    <a:cubicBezTo>
                      <a:pt x="3745" y="1979"/>
                      <a:pt x="3752" y="2002"/>
                      <a:pt x="3760" y="2056"/>
                    </a:cubicBezTo>
                    <a:cubicBezTo>
                      <a:pt x="3769" y="2091"/>
                      <a:pt x="3778" y="2121"/>
                      <a:pt x="3775" y="2121"/>
                    </a:cubicBezTo>
                    <a:cubicBezTo>
                      <a:pt x="3773" y="2121"/>
                      <a:pt x="3765" y="2103"/>
                      <a:pt x="3745" y="2056"/>
                    </a:cubicBezTo>
                    <a:cubicBezTo>
                      <a:pt x="3740" y="2043"/>
                      <a:pt x="3737" y="2037"/>
                      <a:pt x="3734" y="2037"/>
                    </a:cubicBezTo>
                    <a:cubicBezTo>
                      <a:pt x="3727" y="2037"/>
                      <a:pt x="3721" y="2077"/>
                      <a:pt x="3698" y="2133"/>
                    </a:cubicBezTo>
                    <a:cubicBezTo>
                      <a:pt x="3698" y="2211"/>
                      <a:pt x="3714" y="2272"/>
                      <a:pt x="3729" y="2350"/>
                    </a:cubicBezTo>
                    <a:cubicBezTo>
                      <a:pt x="3739" y="2416"/>
                      <a:pt x="3742" y="2448"/>
                      <a:pt x="3733" y="2448"/>
                    </a:cubicBezTo>
                    <a:cubicBezTo>
                      <a:pt x="3727" y="2448"/>
                      <a:pt x="3716" y="2435"/>
                      <a:pt x="3698" y="2411"/>
                    </a:cubicBezTo>
                    <a:cubicBezTo>
                      <a:pt x="3667" y="2411"/>
                      <a:pt x="3652" y="2365"/>
                      <a:pt x="3636" y="2303"/>
                    </a:cubicBezTo>
                    <a:cubicBezTo>
                      <a:pt x="3636" y="2241"/>
                      <a:pt x="3652" y="2241"/>
                      <a:pt x="3652" y="2241"/>
                    </a:cubicBezTo>
                    <a:lnTo>
                      <a:pt x="3667" y="2241"/>
                    </a:lnTo>
                    <a:cubicBezTo>
                      <a:pt x="3667" y="2195"/>
                      <a:pt x="3652" y="2133"/>
                      <a:pt x="3621" y="2133"/>
                    </a:cubicBezTo>
                    <a:cubicBezTo>
                      <a:pt x="3613" y="2110"/>
                      <a:pt x="3605" y="2099"/>
                      <a:pt x="3600" y="2099"/>
                    </a:cubicBezTo>
                    <a:cubicBezTo>
                      <a:pt x="3594" y="2099"/>
                      <a:pt x="3590" y="2110"/>
                      <a:pt x="3590" y="2133"/>
                    </a:cubicBezTo>
                    <a:cubicBezTo>
                      <a:pt x="3577" y="2108"/>
                      <a:pt x="3554" y="2083"/>
                      <a:pt x="3521" y="2083"/>
                    </a:cubicBezTo>
                    <a:cubicBezTo>
                      <a:pt x="3514" y="2083"/>
                      <a:pt x="3506" y="2084"/>
                      <a:pt x="3497" y="2087"/>
                    </a:cubicBezTo>
                    <a:cubicBezTo>
                      <a:pt x="3492" y="2090"/>
                      <a:pt x="3486" y="2091"/>
                      <a:pt x="3480" y="2091"/>
                    </a:cubicBezTo>
                    <a:cubicBezTo>
                      <a:pt x="3451" y="2091"/>
                      <a:pt x="3417" y="2063"/>
                      <a:pt x="3405" y="2025"/>
                    </a:cubicBezTo>
                    <a:cubicBezTo>
                      <a:pt x="3374" y="2025"/>
                      <a:pt x="3358" y="2025"/>
                      <a:pt x="3358" y="2071"/>
                    </a:cubicBezTo>
                    <a:cubicBezTo>
                      <a:pt x="3358" y="2142"/>
                      <a:pt x="3348" y="2167"/>
                      <a:pt x="3342" y="2167"/>
                    </a:cubicBezTo>
                    <a:cubicBezTo>
                      <a:pt x="3338" y="2167"/>
                      <a:pt x="3336" y="2153"/>
                      <a:pt x="3343" y="2133"/>
                    </a:cubicBezTo>
                    <a:cubicBezTo>
                      <a:pt x="3343" y="2071"/>
                      <a:pt x="3281" y="2041"/>
                      <a:pt x="3235" y="2010"/>
                    </a:cubicBezTo>
                    <a:cubicBezTo>
                      <a:pt x="3222" y="1991"/>
                      <a:pt x="3205" y="1983"/>
                      <a:pt x="3188" y="1983"/>
                    </a:cubicBezTo>
                    <a:cubicBezTo>
                      <a:pt x="3162" y="1983"/>
                      <a:pt x="3136" y="2003"/>
                      <a:pt x="3126" y="2041"/>
                    </a:cubicBezTo>
                    <a:lnTo>
                      <a:pt x="3095" y="2041"/>
                    </a:lnTo>
                    <a:cubicBezTo>
                      <a:pt x="3095" y="1988"/>
                      <a:pt x="3060" y="1957"/>
                      <a:pt x="3027" y="1957"/>
                    </a:cubicBezTo>
                    <a:cubicBezTo>
                      <a:pt x="3012" y="1957"/>
                      <a:pt x="2997" y="1964"/>
                      <a:pt x="2987" y="1979"/>
                    </a:cubicBezTo>
                    <a:cubicBezTo>
                      <a:pt x="2972" y="1979"/>
                      <a:pt x="2956" y="1963"/>
                      <a:pt x="2941" y="1963"/>
                    </a:cubicBezTo>
                    <a:cubicBezTo>
                      <a:pt x="2941" y="1926"/>
                      <a:pt x="2941" y="1905"/>
                      <a:pt x="2931" y="1905"/>
                    </a:cubicBezTo>
                    <a:cubicBezTo>
                      <a:pt x="2924" y="1905"/>
                      <a:pt x="2913" y="1914"/>
                      <a:pt x="2895" y="1932"/>
                    </a:cubicBezTo>
                    <a:cubicBezTo>
                      <a:pt x="2863" y="1954"/>
                      <a:pt x="2838" y="1990"/>
                      <a:pt x="2836" y="1990"/>
                    </a:cubicBezTo>
                    <a:cubicBezTo>
                      <a:pt x="2835" y="1990"/>
                      <a:pt x="2839" y="1982"/>
                      <a:pt x="2848" y="1963"/>
                    </a:cubicBezTo>
                    <a:cubicBezTo>
                      <a:pt x="2879" y="1917"/>
                      <a:pt x="2848" y="1917"/>
                      <a:pt x="2802" y="1871"/>
                    </a:cubicBezTo>
                    <a:cubicBezTo>
                      <a:pt x="2780" y="1849"/>
                      <a:pt x="2769" y="1837"/>
                      <a:pt x="2761" y="1837"/>
                    </a:cubicBezTo>
                    <a:cubicBezTo>
                      <a:pt x="2752" y="1837"/>
                      <a:pt x="2748" y="1853"/>
                      <a:pt x="2740" y="1886"/>
                    </a:cubicBezTo>
                    <a:cubicBezTo>
                      <a:pt x="2647" y="1886"/>
                      <a:pt x="2678" y="1840"/>
                      <a:pt x="2709" y="1793"/>
                    </a:cubicBezTo>
                    <a:cubicBezTo>
                      <a:pt x="2755" y="1762"/>
                      <a:pt x="2771" y="1739"/>
                      <a:pt x="2759" y="1739"/>
                    </a:cubicBezTo>
                    <a:cubicBezTo>
                      <a:pt x="2748" y="1739"/>
                      <a:pt x="2709" y="1762"/>
                      <a:pt x="2647" y="1824"/>
                    </a:cubicBezTo>
                    <a:cubicBezTo>
                      <a:pt x="2615" y="1850"/>
                      <a:pt x="2590" y="1860"/>
                      <a:pt x="2575" y="1860"/>
                    </a:cubicBezTo>
                    <a:cubicBezTo>
                      <a:pt x="2555" y="1860"/>
                      <a:pt x="2552" y="1842"/>
                      <a:pt x="2570" y="1824"/>
                    </a:cubicBezTo>
                    <a:cubicBezTo>
                      <a:pt x="2593" y="1801"/>
                      <a:pt x="2609" y="1793"/>
                      <a:pt x="2618" y="1793"/>
                    </a:cubicBezTo>
                    <a:cubicBezTo>
                      <a:pt x="2628" y="1793"/>
                      <a:pt x="2632" y="1801"/>
                      <a:pt x="2632" y="1809"/>
                    </a:cubicBezTo>
                    <a:lnTo>
                      <a:pt x="2709" y="1716"/>
                    </a:lnTo>
                    <a:cubicBezTo>
                      <a:pt x="2703" y="1710"/>
                      <a:pt x="2699" y="1706"/>
                      <a:pt x="2693" y="1706"/>
                    </a:cubicBezTo>
                    <a:cubicBezTo>
                      <a:pt x="2686" y="1706"/>
                      <a:pt x="2674" y="1713"/>
                      <a:pt x="2647" y="1731"/>
                    </a:cubicBezTo>
                    <a:cubicBezTo>
                      <a:pt x="2647" y="1731"/>
                      <a:pt x="2643" y="1728"/>
                      <a:pt x="2634" y="1728"/>
                    </a:cubicBezTo>
                    <a:cubicBezTo>
                      <a:pt x="2624" y="1728"/>
                      <a:pt x="2609" y="1731"/>
                      <a:pt x="2585" y="1747"/>
                    </a:cubicBezTo>
                    <a:cubicBezTo>
                      <a:pt x="2539" y="1778"/>
                      <a:pt x="2493" y="1824"/>
                      <a:pt x="2477" y="1871"/>
                    </a:cubicBezTo>
                    <a:cubicBezTo>
                      <a:pt x="2460" y="1905"/>
                      <a:pt x="2448" y="1915"/>
                      <a:pt x="2438" y="1915"/>
                    </a:cubicBezTo>
                    <a:cubicBezTo>
                      <a:pt x="2429" y="1915"/>
                      <a:pt x="2422" y="1908"/>
                      <a:pt x="2415" y="1901"/>
                    </a:cubicBezTo>
                    <a:cubicBezTo>
                      <a:pt x="2415" y="1840"/>
                      <a:pt x="2462" y="1793"/>
                      <a:pt x="2524" y="1762"/>
                    </a:cubicBezTo>
                    <a:cubicBezTo>
                      <a:pt x="2526" y="1764"/>
                      <a:pt x="2528" y="1765"/>
                      <a:pt x="2531" y="1765"/>
                    </a:cubicBezTo>
                    <a:cubicBezTo>
                      <a:pt x="2548" y="1765"/>
                      <a:pt x="2576" y="1727"/>
                      <a:pt x="2616" y="1701"/>
                    </a:cubicBezTo>
                    <a:cubicBezTo>
                      <a:pt x="2632" y="1677"/>
                      <a:pt x="2632" y="1670"/>
                      <a:pt x="2620" y="1670"/>
                    </a:cubicBezTo>
                    <a:cubicBezTo>
                      <a:pt x="2609" y="1670"/>
                      <a:pt x="2585" y="1677"/>
                      <a:pt x="2554" y="1685"/>
                    </a:cubicBezTo>
                    <a:cubicBezTo>
                      <a:pt x="2508" y="1685"/>
                      <a:pt x="2446" y="1701"/>
                      <a:pt x="2400" y="1731"/>
                    </a:cubicBezTo>
                    <a:lnTo>
                      <a:pt x="2446" y="1685"/>
                    </a:lnTo>
                    <a:cubicBezTo>
                      <a:pt x="2493" y="1654"/>
                      <a:pt x="2462" y="1623"/>
                      <a:pt x="2431" y="1592"/>
                    </a:cubicBezTo>
                    <a:cubicBezTo>
                      <a:pt x="2414" y="1575"/>
                      <a:pt x="2402" y="1563"/>
                      <a:pt x="2389" y="1563"/>
                    </a:cubicBezTo>
                    <a:cubicBezTo>
                      <a:pt x="2378" y="1563"/>
                      <a:pt x="2368" y="1571"/>
                      <a:pt x="2354" y="1592"/>
                    </a:cubicBezTo>
                    <a:cubicBezTo>
                      <a:pt x="2315" y="1630"/>
                      <a:pt x="2277" y="1658"/>
                      <a:pt x="2256" y="1658"/>
                    </a:cubicBezTo>
                    <a:cubicBezTo>
                      <a:pt x="2252" y="1658"/>
                      <a:pt x="2248" y="1657"/>
                      <a:pt x="2245" y="1654"/>
                    </a:cubicBezTo>
                    <a:lnTo>
                      <a:pt x="2245" y="1654"/>
                    </a:lnTo>
                    <a:cubicBezTo>
                      <a:pt x="2261" y="1670"/>
                      <a:pt x="2230" y="1701"/>
                      <a:pt x="2184" y="1747"/>
                    </a:cubicBezTo>
                    <a:cubicBezTo>
                      <a:pt x="2184" y="1701"/>
                      <a:pt x="2199" y="1654"/>
                      <a:pt x="2214" y="1608"/>
                    </a:cubicBezTo>
                    <a:cubicBezTo>
                      <a:pt x="2276" y="1500"/>
                      <a:pt x="2276" y="1438"/>
                      <a:pt x="2214" y="1360"/>
                    </a:cubicBezTo>
                    <a:cubicBezTo>
                      <a:pt x="2184" y="1330"/>
                      <a:pt x="2137" y="1268"/>
                      <a:pt x="2153" y="1206"/>
                    </a:cubicBezTo>
                    <a:cubicBezTo>
                      <a:pt x="2134" y="1187"/>
                      <a:pt x="2120" y="1174"/>
                      <a:pt x="2106" y="1174"/>
                    </a:cubicBezTo>
                    <a:cubicBezTo>
                      <a:pt x="2097" y="1174"/>
                      <a:pt x="2087" y="1179"/>
                      <a:pt x="2075" y="1190"/>
                    </a:cubicBezTo>
                    <a:lnTo>
                      <a:pt x="2029" y="1144"/>
                    </a:lnTo>
                    <a:cubicBezTo>
                      <a:pt x="2051" y="1111"/>
                      <a:pt x="2034" y="1079"/>
                      <a:pt x="2011" y="1079"/>
                    </a:cubicBezTo>
                    <a:cubicBezTo>
                      <a:pt x="2002" y="1079"/>
                      <a:pt x="1992" y="1084"/>
                      <a:pt x="1983" y="1098"/>
                    </a:cubicBezTo>
                    <a:cubicBezTo>
                      <a:pt x="1975" y="1103"/>
                      <a:pt x="1969" y="1105"/>
                      <a:pt x="1963" y="1105"/>
                    </a:cubicBezTo>
                    <a:cubicBezTo>
                      <a:pt x="1936" y="1105"/>
                      <a:pt x="1934" y="1049"/>
                      <a:pt x="1921" y="1036"/>
                    </a:cubicBezTo>
                    <a:cubicBezTo>
                      <a:pt x="1943" y="976"/>
                      <a:pt x="1955" y="945"/>
                      <a:pt x="1948" y="945"/>
                    </a:cubicBezTo>
                    <a:cubicBezTo>
                      <a:pt x="1942" y="945"/>
                      <a:pt x="1915" y="980"/>
                      <a:pt x="1859" y="1051"/>
                    </a:cubicBezTo>
                    <a:cubicBezTo>
                      <a:pt x="1828" y="1082"/>
                      <a:pt x="1813" y="1144"/>
                      <a:pt x="1844" y="1190"/>
                    </a:cubicBezTo>
                    <a:lnTo>
                      <a:pt x="1890" y="1252"/>
                    </a:lnTo>
                    <a:lnTo>
                      <a:pt x="1797" y="1221"/>
                    </a:lnTo>
                    <a:cubicBezTo>
                      <a:pt x="1780" y="1216"/>
                      <a:pt x="1763" y="1212"/>
                      <a:pt x="1747" y="1212"/>
                    </a:cubicBezTo>
                    <a:cubicBezTo>
                      <a:pt x="1719" y="1212"/>
                      <a:pt x="1693" y="1223"/>
                      <a:pt x="1674" y="1252"/>
                    </a:cubicBezTo>
                    <a:cubicBezTo>
                      <a:pt x="1674" y="1252"/>
                      <a:pt x="1644" y="1272"/>
                      <a:pt x="1624" y="1272"/>
                    </a:cubicBezTo>
                    <a:cubicBezTo>
                      <a:pt x="1619" y="1272"/>
                      <a:pt x="1615" y="1271"/>
                      <a:pt x="1612" y="1268"/>
                    </a:cubicBezTo>
                    <a:lnTo>
                      <a:pt x="1689" y="1190"/>
                    </a:lnTo>
                    <a:cubicBezTo>
                      <a:pt x="1735" y="1160"/>
                      <a:pt x="1782" y="1129"/>
                      <a:pt x="1828" y="1082"/>
                    </a:cubicBezTo>
                    <a:cubicBezTo>
                      <a:pt x="1874" y="1014"/>
                      <a:pt x="1869" y="945"/>
                      <a:pt x="1832" y="945"/>
                    </a:cubicBezTo>
                    <a:cubicBezTo>
                      <a:pt x="1819" y="945"/>
                      <a:pt x="1802" y="954"/>
                      <a:pt x="1782" y="974"/>
                    </a:cubicBezTo>
                    <a:cubicBezTo>
                      <a:pt x="1766" y="959"/>
                      <a:pt x="1766" y="959"/>
                      <a:pt x="1782" y="897"/>
                    </a:cubicBezTo>
                    <a:cubicBezTo>
                      <a:pt x="1789" y="866"/>
                      <a:pt x="1793" y="850"/>
                      <a:pt x="1784" y="850"/>
                    </a:cubicBezTo>
                    <a:cubicBezTo>
                      <a:pt x="1774" y="850"/>
                      <a:pt x="1751" y="866"/>
                      <a:pt x="1704" y="897"/>
                    </a:cubicBezTo>
                    <a:cubicBezTo>
                      <a:pt x="1666" y="919"/>
                      <a:pt x="1639" y="929"/>
                      <a:pt x="1624" y="929"/>
                    </a:cubicBezTo>
                    <a:cubicBezTo>
                      <a:pt x="1595" y="929"/>
                      <a:pt x="1603" y="895"/>
                      <a:pt x="1643" y="835"/>
                    </a:cubicBezTo>
                    <a:cubicBezTo>
                      <a:pt x="1683" y="741"/>
                      <a:pt x="1584" y="659"/>
                      <a:pt x="1536" y="659"/>
                    </a:cubicBezTo>
                    <a:cubicBezTo>
                      <a:pt x="1529" y="659"/>
                      <a:pt x="1523" y="661"/>
                      <a:pt x="1519" y="665"/>
                    </a:cubicBezTo>
                    <a:cubicBezTo>
                      <a:pt x="1494" y="703"/>
                      <a:pt x="1466" y="717"/>
                      <a:pt x="1443" y="717"/>
                    </a:cubicBezTo>
                    <a:cubicBezTo>
                      <a:pt x="1410" y="717"/>
                      <a:pt x="1386" y="686"/>
                      <a:pt x="1395" y="650"/>
                    </a:cubicBezTo>
                    <a:cubicBezTo>
                      <a:pt x="1395" y="597"/>
                      <a:pt x="1381" y="573"/>
                      <a:pt x="1352" y="573"/>
                    </a:cubicBezTo>
                    <a:cubicBezTo>
                      <a:pt x="1339" y="573"/>
                      <a:pt x="1322" y="578"/>
                      <a:pt x="1303" y="588"/>
                    </a:cubicBezTo>
                    <a:cubicBezTo>
                      <a:pt x="1328" y="550"/>
                      <a:pt x="1332" y="502"/>
                      <a:pt x="1308" y="502"/>
                    </a:cubicBezTo>
                    <a:cubicBezTo>
                      <a:pt x="1303" y="502"/>
                      <a:pt x="1296" y="505"/>
                      <a:pt x="1287" y="510"/>
                    </a:cubicBezTo>
                    <a:cubicBezTo>
                      <a:pt x="1287" y="510"/>
                      <a:pt x="1284" y="509"/>
                      <a:pt x="1279" y="509"/>
                    </a:cubicBezTo>
                    <a:cubicBezTo>
                      <a:pt x="1270" y="509"/>
                      <a:pt x="1256" y="516"/>
                      <a:pt x="1256" y="557"/>
                    </a:cubicBezTo>
                    <a:lnTo>
                      <a:pt x="1148" y="619"/>
                    </a:lnTo>
                    <a:cubicBezTo>
                      <a:pt x="1179" y="634"/>
                      <a:pt x="1148" y="680"/>
                      <a:pt x="1117" y="742"/>
                    </a:cubicBezTo>
                    <a:cubicBezTo>
                      <a:pt x="1112" y="749"/>
                      <a:pt x="1107" y="753"/>
                      <a:pt x="1101" y="753"/>
                    </a:cubicBezTo>
                    <a:cubicBezTo>
                      <a:pt x="1068" y="753"/>
                      <a:pt x="1024" y="651"/>
                      <a:pt x="1024" y="495"/>
                    </a:cubicBezTo>
                    <a:lnTo>
                      <a:pt x="1009" y="371"/>
                    </a:lnTo>
                    <a:lnTo>
                      <a:pt x="978" y="480"/>
                    </a:lnTo>
                    <a:cubicBezTo>
                      <a:pt x="947" y="464"/>
                      <a:pt x="916" y="449"/>
                      <a:pt x="932" y="402"/>
                    </a:cubicBezTo>
                    <a:cubicBezTo>
                      <a:pt x="947" y="340"/>
                      <a:pt x="947" y="340"/>
                      <a:pt x="932" y="340"/>
                    </a:cubicBezTo>
                    <a:cubicBezTo>
                      <a:pt x="932" y="340"/>
                      <a:pt x="927" y="338"/>
                      <a:pt x="920" y="338"/>
                    </a:cubicBezTo>
                    <a:cubicBezTo>
                      <a:pt x="909" y="338"/>
                      <a:pt x="895" y="343"/>
                      <a:pt x="885" y="371"/>
                    </a:cubicBezTo>
                    <a:cubicBezTo>
                      <a:pt x="859" y="433"/>
                      <a:pt x="847" y="459"/>
                      <a:pt x="840" y="459"/>
                    </a:cubicBezTo>
                    <a:cubicBezTo>
                      <a:pt x="834" y="459"/>
                      <a:pt x="830" y="444"/>
                      <a:pt x="823" y="418"/>
                    </a:cubicBezTo>
                    <a:cubicBezTo>
                      <a:pt x="823" y="350"/>
                      <a:pt x="819" y="314"/>
                      <a:pt x="804" y="314"/>
                    </a:cubicBezTo>
                    <a:cubicBezTo>
                      <a:pt x="792" y="314"/>
                      <a:pt x="774" y="338"/>
                      <a:pt x="746" y="387"/>
                    </a:cubicBezTo>
                    <a:cubicBezTo>
                      <a:pt x="731" y="441"/>
                      <a:pt x="723" y="468"/>
                      <a:pt x="719" y="468"/>
                    </a:cubicBezTo>
                    <a:cubicBezTo>
                      <a:pt x="715" y="468"/>
                      <a:pt x="715" y="441"/>
                      <a:pt x="715" y="387"/>
                    </a:cubicBezTo>
                    <a:cubicBezTo>
                      <a:pt x="731" y="325"/>
                      <a:pt x="715" y="263"/>
                      <a:pt x="669" y="263"/>
                    </a:cubicBezTo>
                    <a:lnTo>
                      <a:pt x="653" y="309"/>
                    </a:lnTo>
                    <a:cubicBezTo>
                      <a:pt x="645" y="371"/>
                      <a:pt x="631" y="398"/>
                      <a:pt x="618" y="398"/>
                    </a:cubicBezTo>
                    <a:cubicBezTo>
                      <a:pt x="608" y="398"/>
                      <a:pt x="598" y="382"/>
                      <a:pt x="592" y="356"/>
                    </a:cubicBezTo>
                    <a:cubicBezTo>
                      <a:pt x="592" y="323"/>
                      <a:pt x="583" y="307"/>
                      <a:pt x="563" y="307"/>
                    </a:cubicBezTo>
                    <a:cubicBezTo>
                      <a:pt x="545" y="307"/>
                      <a:pt x="519" y="319"/>
                      <a:pt x="483" y="340"/>
                    </a:cubicBezTo>
                    <a:cubicBezTo>
                      <a:pt x="422" y="309"/>
                      <a:pt x="391" y="309"/>
                      <a:pt x="406" y="263"/>
                    </a:cubicBezTo>
                    <a:cubicBezTo>
                      <a:pt x="414" y="209"/>
                      <a:pt x="418" y="182"/>
                      <a:pt x="414" y="182"/>
                    </a:cubicBezTo>
                    <a:cubicBezTo>
                      <a:pt x="410" y="182"/>
                      <a:pt x="398" y="209"/>
                      <a:pt x="375" y="263"/>
                    </a:cubicBezTo>
                    <a:cubicBezTo>
                      <a:pt x="352" y="286"/>
                      <a:pt x="344" y="298"/>
                      <a:pt x="335" y="298"/>
                    </a:cubicBezTo>
                    <a:cubicBezTo>
                      <a:pt x="325" y="298"/>
                      <a:pt x="313" y="286"/>
                      <a:pt x="282" y="263"/>
                    </a:cubicBezTo>
                    <a:cubicBezTo>
                      <a:pt x="267" y="232"/>
                      <a:pt x="259" y="217"/>
                      <a:pt x="252" y="217"/>
                    </a:cubicBezTo>
                    <a:cubicBezTo>
                      <a:pt x="244" y="217"/>
                      <a:pt x="236" y="232"/>
                      <a:pt x="221" y="263"/>
                    </a:cubicBezTo>
                    <a:cubicBezTo>
                      <a:pt x="221" y="371"/>
                      <a:pt x="205" y="433"/>
                      <a:pt x="236" y="433"/>
                    </a:cubicBezTo>
                    <a:cubicBezTo>
                      <a:pt x="267" y="433"/>
                      <a:pt x="267" y="433"/>
                      <a:pt x="267" y="480"/>
                    </a:cubicBezTo>
                    <a:lnTo>
                      <a:pt x="205" y="480"/>
                    </a:lnTo>
                    <a:cubicBezTo>
                      <a:pt x="184" y="480"/>
                      <a:pt x="163" y="483"/>
                      <a:pt x="143" y="489"/>
                    </a:cubicBezTo>
                    <a:lnTo>
                      <a:pt x="143" y="489"/>
                    </a:lnTo>
                    <a:cubicBezTo>
                      <a:pt x="139" y="474"/>
                      <a:pt x="136" y="467"/>
                      <a:pt x="133" y="467"/>
                    </a:cubicBezTo>
                    <a:cubicBezTo>
                      <a:pt x="131" y="467"/>
                      <a:pt x="129" y="476"/>
                      <a:pt x="129" y="495"/>
                    </a:cubicBezTo>
                    <a:lnTo>
                      <a:pt x="129" y="495"/>
                    </a:lnTo>
                    <a:cubicBezTo>
                      <a:pt x="134" y="493"/>
                      <a:pt x="138" y="491"/>
                      <a:pt x="143" y="489"/>
                    </a:cubicBezTo>
                    <a:lnTo>
                      <a:pt x="143" y="489"/>
                    </a:lnTo>
                    <a:cubicBezTo>
                      <a:pt x="147" y="502"/>
                      <a:pt x="153" y="519"/>
                      <a:pt x="159" y="541"/>
                    </a:cubicBezTo>
                    <a:cubicBezTo>
                      <a:pt x="174" y="665"/>
                      <a:pt x="174" y="650"/>
                      <a:pt x="190" y="665"/>
                    </a:cubicBezTo>
                    <a:cubicBezTo>
                      <a:pt x="221" y="665"/>
                      <a:pt x="221" y="665"/>
                      <a:pt x="221" y="711"/>
                    </a:cubicBezTo>
                    <a:cubicBezTo>
                      <a:pt x="205" y="773"/>
                      <a:pt x="236" y="835"/>
                      <a:pt x="252" y="835"/>
                    </a:cubicBezTo>
                    <a:cubicBezTo>
                      <a:pt x="282" y="835"/>
                      <a:pt x="282" y="835"/>
                      <a:pt x="282" y="773"/>
                    </a:cubicBezTo>
                    <a:cubicBezTo>
                      <a:pt x="289" y="755"/>
                      <a:pt x="295" y="744"/>
                      <a:pt x="301" y="744"/>
                    </a:cubicBezTo>
                    <a:cubicBezTo>
                      <a:pt x="310" y="744"/>
                      <a:pt x="320" y="770"/>
                      <a:pt x="329" y="835"/>
                    </a:cubicBezTo>
                    <a:cubicBezTo>
                      <a:pt x="329" y="862"/>
                      <a:pt x="329" y="877"/>
                      <a:pt x="331" y="877"/>
                    </a:cubicBezTo>
                    <a:cubicBezTo>
                      <a:pt x="335" y="877"/>
                      <a:pt x="342" y="850"/>
                      <a:pt x="360" y="789"/>
                    </a:cubicBezTo>
                    <a:cubicBezTo>
                      <a:pt x="367" y="738"/>
                      <a:pt x="381" y="715"/>
                      <a:pt x="394" y="715"/>
                    </a:cubicBezTo>
                    <a:cubicBezTo>
                      <a:pt x="408" y="715"/>
                      <a:pt x="422" y="746"/>
                      <a:pt x="422" y="804"/>
                    </a:cubicBezTo>
                    <a:lnTo>
                      <a:pt x="468" y="820"/>
                    </a:lnTo>
                    <a:cubicBezTo>
                      <a:pt x="499" y="820"/>
                      <a:pt x="514" y="773"/>
                      <a:pt x="530" y="711"/>
                    </a:cubicBezTo>
                    <a:cubicBezTo>
                      <a:pt x="548" y="657"/>
                      <a:pt x="555" y="635"/>
                      <a:pt x="559" y="635"/>
                    </a:cubicBezTo>
                    <a:cubicBezTo>
                      <a:pt x="561" y="635"/>
                      <a:pt x="561" y="646"/>
                      <a:pt x="561" y="665"/>
                    </a:cubicBezTo>
                    <a:cubicBezTo>
                      <a:pt x="576" y="711"/>
                      <a:pt x="576" y="742"/>
                      <a:pt x="561" y="789"/>
                    </a:cubicBezTo>
                    <a:cubicBezTo>
                      <a:pt x="545" y="835"/>
                      <a:pt x="561" y="835"/>
                      <a:pt x="592" y="850"/>
                    </a:cubicBezTo>
                    <a:cubicBezTo>
                      <a:pt x="605" y="857"/>
                      <a:pt x="622" y="864"/>
                      <a:pt x="638" y="864"/>
                    </a:cubicBezTo>
                    <a:cubicBezTo>
                      <a:pt x="658" y="864"/>
                      <a:pt x="676" y="854"/>
                      <a:pt x="684" y="820"/>
                    </a:cubicBezTo>
                    <a:lnTo>
                      <a:pt x="684" y="820"/>
                    </a:lnTo>
                    <a:lnTo>
                      <a:pt x="669" y="881"/>
                    </a:lnTo>
                    <a:cubicBezTo>
                      <a:pt x="679" y="881"/>
                      <a:pt x="676" y="909"/>
                      <a:pt x="677" y="909"/>
                    </a:cubicBezTo>
                    <a:cubicBezTo>
                      <a:pt x="677" y="909"/>
                      <a:pt x="679" y="902"/>
                      <a:pt x="684" y="881"/>
                    </a:cubicBezTo>
                    <a:cubicBezTo>
                      <a:pt x="684" y="881"/>
                      <a:pt x="715" y="881"/>
                      <a:pt x="731" y="959"/>
                    </a:cubicBezTo>
                    <a:cubicBezTo>
                      <a:pt x="739" y="975"/>
                      <a:pt x="752" y="983"/>
                      <a:pt x="767" y="983"/>
                    </a:cubicBezTo>
                    <a:cubicBezTo>
                      <a:pt x="809" y="983"/>
                      <a:pt x="862" y="922"/>
                      <a:pt x="839" y="820"/>
                    </a:cubicBezTo>
                    <a:lnTo>
                      <a:pt x="870" y="820"/>
                    </a:lnTo>
                    <a:cubicBezTo>
                      <a:pt x="876" y="822"/>
                      <a:pt x="882" y="823"/>
                      <a:pt x="887" y="823"/>
                    </a:cubicBezTo>
                    <a:cubicBezTo>
                      <a:pt x="916" y="823"/>
                      <a:pt x="916" y="789"/>
                      <a:pt x="916" y="789"/>
                    </a:cubicBezTo>
                    <a:cubicBezTo>
                      <a:pt x="932" y="765"/>
                      <a:pt x="943" y="758"/>
                      <a:pt x="955" y="758"/>
                    </a:cubicBezTo>
                    <a:cubicBezTo>
                      <a:pt x="966" y="758"/>
                      <a:pt x="978" y="765"/>
                      <a:pt x="993" y="773"/>
                    </a:cubicBezTo>
                    <a:lnTo>
                      <a:pt x="932" y="866"/>
                    </a:lnTo>
                    <a:cubicBezTo>
                      <a:pt x="874" y="953"/>
                      <a:pt x="858" y="1010"/>
                      <a:pt x="877" y="1010"/>
                    </a:cubicBezTo>
                    <a:cubicBezTo>
                      <a:pt x="889" y="1010"/>
                      <a:pt x="912" y="989"/>
                      <a:pt x="947" y="943"/>
                    </a:cubicBezTo>
                    <a:cubicBezTo>
                      <a:pt x="956" y="930"/>
                      <a:pt x="960" y="924"/>
                      <a:pt x="960" y="924"/>
                    </a:cubicBezTo>
                    <a:lnTo>
                      <a:pt x="960" y="924"/>
                    </a:lnTo>
                    <a:cubicBezTo>
                      <a:pt x="961" y="924"/>
                      <a:pt x="943" y="957"/>
                      <a:pt x="932" y="990"/>
                    </a:cubicBezTo>
                    <a:cubicBezTo>
                      <a:pt x="912" y="1019"/>
                      <a:pt x="911" y="1037"/>
                      <a:pt x="934" y="1037"/>
                    </a:cubicBezTo>
                    <a:cubicBezTo>
                      <a:pt x="946" y="1037"/>
                      <a:pt x="966" y="1031"/>
                      <a:pt x="993" y="1020"/>
                    </a:cubicBezTo>
                    <a:cubicBezTo>
                      <a:pt x="995" y="1022"/>
                      <a:pt x="997" y="1022"/>
                      <a:pt x="999" y="1022"/>
                    </a:cubicBezTo>
                    <a:cubicBezTo>
                      <a:pt x="1022" y="1022"/>
                      <a:pt x="1089" y="955"/>
                      <a:pt x="1117" y="912"/>
                    </a:cubicBezTo>
                    <a:cubicBezTo>
                      <a:pt x="1136" y="884"/>
                      <a:pt x="1154" y="879"/>
                      <a:pt x="1166" y="879"/>
                    </a:cubicBezTo>
                    <a:cubicBezTo>
                      <a:pt x="1174" y="879"/>
                      <a:pt x="1179" y="881"/>
                      <a:pt x="1179" y="881"/>
                    </a:cubicBezTo>
                    <a:cubicBezTo>
                      <a:pt x="1179" y="881"/>
                      <a:pt x="1194" y="897"/>
                      <a:pt x="1163" y="943"/>
                    </a:cubicBezTo>
                    <a:cubicBezTo>
                      <a:pt x="1126" y="1000"/>
                      <a:pt x="1123" y="1033"/>
                      <a:pt x="1147" y="1033"/>
                    </a:cubicBezTo>
                    <a:cubicBezTo>
                      <a:pt x="1162" y="1033"/>
                      <a:pt x="1189" y="1020"/>
                      <a:pt x="1225" y="990"/>
                    </a:cubicBezTo>
                    <a:lnTo>
                      <a:pt x="1225" y="990"/>
                    </a:lnTo>
                    <a:lnTo>
                      <a:pt x="1194" y="1036"/>
                    </a:lnTo>
                    <a:cubicBezTo>
                      <a:pt x="1163" y="1082"/>
                      <a:pt x="1148" y="1144"/>
                      <a:pt x="1272" y="1175"/>
                    </a:cubicBezTo>
                    <a:cubicBezTo>
                      <a:pt x="1349" y="1237"/>
                      <a:pt x="1395" y="1283"/>
                      <a:pt x="1364" y="1330"/>
                    </a:cubicBezTo>
                    <a:cubicBezTo>
                      <a:pt x="1345" y="1349"/>
                      <a:pt x="1361" y="1358"/>
                      <a:pt x="1394" y="1358"/>
                    </a:cubicBezTo>
                    <a:cubicBezTo>
                      <a:pt x="1439" y="1358"/>
                      <a:pt x="1518" y="1341"/>
                      <a:pt x="1581" y="1314"/>
                    </a:cubicBezTo>
                    <a:lnTo>
                      <a:pt x="1581" y="1314"/>
                    </a:lnTo>
                    <a:cubicBezTo>
                      <a:pt x="1534" y="1360"/>
                      <a:pt x="1550" y="1376"/>
                      <a:pt x="1581" y="1407"/>
                    </a:cubicBezTo>
                    <a:cubicBezTo>
                      <a:pt x="1596" y="1453"/>
                      <a:pt x="1627" y="1469"/>
                      <a:pt x="1581" y="1500"/>
                    </a:cubicBezTo>
                    <a:cubicBezTo>
                      <a:pt x="1531" y="1533"/>
                      <a:pt x="1508" y="1548"/>
                      <a:pt x="1514" y="1548"/>
                    </a:cubicBezTo>
                    <a:cubicBezTo>
                      <a:pt x="1519" y="1548"/>
                      <a:pt x="1546" y="1537"/>
                      <a:pt x="1596" y="1515"/>
                    </a:cubicBezTo>
                    <a:cubicBezTo>
                      <a:pt x="1613" y="1510"/>
                      <a:pt x="1628" y="1508"/>
                      <a:pt x="1639" y="1508"/>
                    </a:cubicBezTo>
                    <a:cubicBezTo>
                      <a:pt x="1702" y="1508"/>
                      <a:pt x="1690" y="1571"/>
                      <a:pt x="1612" y="1623"/>
                    </a:cubicBezTo>
                    <a:cubicBezTo>
                      <a:pt x="1581" y="1670"/>
                      <a:pt x="1596" y="1685"/>
                      <a:pt x="1612" y="1716"/>
                    </a:cubicBezTo>
                    <a:cubicBezTo>
                      <a:pt x="1623" y="1713"/>
                      <a:pt x="1633" y="1712"/>
                      <a:pt x="1642" y="1712"/>
                    </a:cubicBezTo>
                    <a:cubicBezTo>
                      <a:pt x="1684" y="1712"/>
                      <a:pt x="1710" y="1740"/>
                      <a:pt x="1735" y="1778"/>
                    </a:cubicBezTo>
                    <a:cubicBezTo>
                      <a:pt x="1750" y="1792"/>
                      <a:pt x="1761" y="1803"/>
                      <a:pt x="1778" y="1803"/>
                    </a:cubicBezTo>
                    <a:cubicBezTo>
                      <a:pt x="1797" y="1803"/>
                      <a:pt x="1825" y="1788"/>
                      <a:pt x="1874" y="1747"/>
                    </a:cubicBezTo>
                    <a:cubicBezTo>
                      <a:pt x="1913" y="1716"/>
                      <a:pt x="1936" y="1704"/>
                      <a:pt x="1954" y="1704"/>
                    </a:cubicBezTo>
                    <a:cubicBezTo>
                      <a:pt x="1971" y="1704"/>
                      <a:pt x="1983" y="1716"/>
                      <a:pt x="1998" y="1731"/>
                    </a:cubicBezTo>
                    <a:cubicBezTo>
                      <a:pt x="2029" y="1762"/>
                      <a:pt x="2029" y="1762"/>
                      <a:pt x="1983" y="1809"/>
                    </a:cubicBezTo>
                    <a:cubicBezTo>
                      <a:pt x="1983" y="1809"/>
                      <a:pt x="1967" y="1855"/>
                      <a:pt x="1983" y="1871"/>
                    </a:cubicBezTo>
                    <a:cubicBezTo>
                      <a:pt x="2014" y="1901"/>
                      <a:pt x="2014" y="1917"/>
                      <a:pt x="1983" y="1948"/>
                    </a:cubicBezTo>
                    <a:cubicBezTo>
                      <a:pt x="1967" y="1979"/>
                      <a:pt x="1967" y="2010"/>
                      <a:pt x="1983" y="2041"/>
                    </a:cubicBezTo>
                    <a:cubicBezTo>
                      <a:pt x="2014" y="2071"/>
                      <a:pt x="2060" y="2118"/>
                      <a:pt x="2014" y="2149"/>
                    </a:cubicBezTo>
                    <a:cubicBezTo>
                      <a:pt x="2019" y="2154"/>
                      <a:pt x="2023" y="2158"/>
                      <a:pt x="2027" y="2158"/>
                    </a:cubicBezTo>
                    <a:cubicBezTo>
                      <a:pt x="2035" y="2158"/>
                      <a:pt x="2046" y="2147"/>
                      <a:pt x="2075" y="2118"/>
                    </a:cubicBezTo>
                    <a:cubicBezTo>
                      <a:pt x="2090" y="2103"/>
                      <a:pt x="2111" y="2089"/>
                      <a:pt x="2133" y="2089"/>
                    </a:cubicBezTo>
                    <a:cubicBezTo>
                      <a:pt x="2158" y="2089"/>
                      <a:pt x="2183" y="2107"/>
                      <a:pt x="2199" y="2164"/>
                    </a:cubicBezTo>
                    <a:cubicBezTo>
                      <a:pt x="2221" y="2186"/>
                      <a:pt x="2257" y="2215"/>
                      <a:pt x="2288" y="2215"/>
                    </a:cubicBezTo>
                    <a:cubicBezTo>
                      <a:pt x="2301" y="2215"/>
                      <a:pt x="2313" y="2209"/>
                      <a:pt x="2323" y="2195"/>
                    </a:cubicBezTo>
                    <a:lnTo>
                      <a:pt x="2323" y="2195"/>
                    </a:lnTo>
                    <a:cubicBezTo>
                      <a:pt x="2338" y="2211"/>
                      <a:pt x="2338" y="2211"/>
                      <a:pt x="2307" y="2257"/>
                    </a:cubicBezTo>
                    <a:cubicBezTo>
                      <a:pt x="2257" y="2317"/>
                      <a:pt x="2259" y="2351"/>
                      <a:pt x="2296" y="2351"/>
                    </a:cubicBezTo>
                    <a:cubicBezTo>
                      <a:pt x="2316" y="2351"/>
                      <a:pt x="2346" y="2341"/>
                      <a:pt x="2384" y="2319"/>
                    </a:cubicBezTo>
                    <a:cubicBezTo>
                      <a:pt x="2397" y="2300"/>
                      <a:pt x="2406" y="2292"/>
                      <a:pt x="2413" y="2292"/>
                    </a:cubicBezTo>
                    <a:cubicBezTo>
                      <a:pt x="2423" y="2292"/>
                      <a:pt x="2425" y="2312"/>
                      <a:pt x="2415" y="2350"/>
                    </a:cubicBezTo>
                    <a:cubicBezTo>
                      <a:pt x="2415" y="2350"/>
                      <a:pt x="2418" y="2352"/>
                      <a:pt x="2424" y="2352"/>
                    </a:cubicBezTo>
                    <a:cubicBezTo>
                      <a:pt x="2433" y="2352"/>
                      <a:pt x="2449" y="2347"/>
                      <a:pt x="2477" y="2319"/>
                    </a:cubicBezTo>
                    <a:cubicBezTo>
                      <a:pt x="2501" y="2307"/>
                      <a:pt x="2516" y="2299"/>
                      <a:pt x="2525" y="2299"/>
                    </a:cubicBezTo>
                    <a:cubicBezTo>
                      <a:pt x="2539" y="2299"/>
                      <a:pt x="2539" y="2318"/>
                      <a:pt x="2539" y="2365"/>
                    </a:cubicBezTo>
                    <a:cubicBezTo>
                      <a:pt x="2508" y="2411"/>
                      <a:pt x="2539" y="2427"/>
                      <a:pt x="2554" y="2427"/>
                    </a:cubicBezTo>
                    <a:cubicBezTo>
                      <a:pt x="2616" y="2427"/>
                      <a:pt x="2848" y="2504"/>
                      <a:pt x="2848" y="2566"/>
                    </a:cubicBezTo>
                    <a:cubicBezTo>
                      <a:pt x="2882" y="2543"/>
                      <a:pt x="2891" y="2529"/>
                      <a:pt x="2900" y="2529"/>
                    </a:cubicBezTo>
                    <a:cubicBezTo>
                      <a:pt x="2903" y="2529"/>
                      <a:pt x="2906" y="2531"/>
                      <a:pt x="2910" y="2535"/>
                    </a:cubicBezTo>
                    <a:cubicBezTo>
                      <a:pt x="2910" y="2578"/>
                      <a:pt x="2915" y="2597"/>
                      <a:pt x="2923" y="2597"/>
                    </a:cubicBezTo>
                    <a:cubicBezTo>
                      <a:pt x="2935" y="2597"/>
                      <a:pt x="2953" y="2554"/>
                      <a:pt x="2972" y="2489"/>
                    </a:cubicBezTo>
                    <a:lnTo>
                      <a:pt x="2925" y="2489"/>
                    </a:lnTo>
                    <a:cubicBezTo>
                      <a:pt x="2938" y="2444"/>
                      <a:pt x="2956" y="2420"/>
                      <a:pt x="2970" y="2420"/>
                    </a:cubicBezTo>
                    <a:cubicBezTo>
                      <a:pt x="2989" y="2420"/>
                      <a:pt x="2999" y="2467"/>
                      <a:pt x="2972" y="2566"/>
                    </a:cubicBezTo>
                    <a:cubicBezTo>
                      <a:pt x="2972" y="2620"/>
                      <a:pt x="2972" y="2647"/>
                      <a:pt x="2978" y="2647"/>
                    </a:cubicBezTo>
                    <a:cubicBezTo>
                      <a:pt x="2983" y="2647"/>
                      <a:pt x="2995" y="2620"/>
                      <a:pt x="3018" y="2566"/>
                    </a:cubicBezTo>
                    <a:cubicBezTo>
                      <a:pt x="3040" y="2508"/>
                      <a:pt x="3055" y="2481"/>
                      <a:pt x="3066" y="2481"/>
                    </a:cubicBezTo>
                    <a:cubicBezTo>
                      <a:pt x="3079" y="2481"/>
                      <a:pt x="3087" y="2516"/>
                      <a:pt x="3095" y="2581"/>
                    </a:cubicBezTo>
                    <a:cubicBezTo>
                      <a:pt x="3095" y="2600"/>
                      <a:pt x="3095" y="2616"/>
                      <a:pt x="3093" y="2628"/>
                    </a:cubicBezTo>
                    <a:cubicBezTo>
                      <a:pt x="3097" y="2616"/>
                      <a:pt x="3103" y="2600"/>
                      <a:pt x="3111" y="2581"/>
                    </a:cubicBezTo>
                    <a:cubicBezTo>
                      <a:pt x="3154" y="2462"/>
                      <a:pt x="3192" y="2394"/>
                      <a:pt x="3214" y="2394"/>
                    </a:cubicBezTo>
                    <a:cubicBezTo>
                      <a:pt x="3233" y="2394"/>
                      <a:pt x="3241" y="2438"/>
                      <a:pt x="3235" y="2535"/>
                    </a:cubicBezTo>
                    <a:cubicBezTo>
                      <a:pt x="3219" y="2643"/>
                      <a:pt x="3235" y="2705"/>
                      <a:pt x="3265" y="2705"/>
                    </a:cubicBezTo>
                    <a:cubicBezTo>
                      <a:pt x="3296" y="2705"/>
                      <a:pt x="3296" y="2643"/>
                      <a:pt x="3296" y="2597"/>
                    </a:cubicBezTo>
                    <a:cubicBezTo>
                      <a:pt x="3289" y="2543"/>
                      <a:pt x="3289" y="2516"/>
                      <a:pt x="3296" y="2516"/>
                    </a:cubicBezTo>
                    <a:cubicBezTo>
                      <a:pt x="3304" y="2516"/>
                      <a:pt x="3320" y="2543"/>
                      <a:pt x="3343" y="2597"/>
                    </a:cubicBezTo>
                    <a:cubicBezTo>
                      <a:pt x="3377" y="2692"/>
                      <a:pt x="3412" y="2733"/>
                      <a:pt x="3446" y="2733"/>
                    </a:cubicBezTo>
                    <a:cubicBezTo>
                      <a:pt x="3473" y="2733"/>
                      <a:pt x="3501" y="2707"/>
                      <a:pt x="3528" y="2659"/>
                    </a:cubicBezTo>
                    <a:cubicBezTo>
                      <a:pt x="3567" y="2597"/>
                      <a:pt x="3605" y="2566"/>
                      <a:pt x="3629" y="2566"/>
                    </a:cubicBezTo>
                    <a:cubicBezTo>
                      <a:pt x="3652" y="2566"/>
                      <a:pt x="3660" y="2597"/>
                      <a:pt x="3636" y="2659"/>
                    </a:cubicBezTo>
                    <a:cubicBezTo>
                      <a:pt x="3601" y="2720"/>
                      <a:pt x="3591" y="2747"/>
                      <a:pt x="3597" y="2747"/>
                    </a:cubicBezTo>
                    <a:cubicBezTo>
                      <a:pt x="3602" y="2747"/>
                      <a:pt x="3616" y="2732"/>
                      <a:pt x="3636" y="2705"/>
                    </a:cubicBezTo>
                    <a:lnTo>
                      <a:pt x="3745" y="2705"/>
                    </a:lnTo>
                    <a:cubicBezTo>
                      <a:pt x="3776" y="2705"/>
                      <a:pt x="3791" y="2643"/>
                      <a:pt x="3776" y="2581"/>
                    </a:cubicBezTo>
                    <a:lnTo>
                      <a:pt x="3776" y="2581"/>
                    </a:lnTo>
                    <a:cubicBezTo>
                      <a:pt x="3802" y="2644"/>
                      <a:pt x="3835" y="2686"/>
                      <a:pt x="3860" y="2686"/>
                    </a:cubicBezTo>
                    <a:cubicBezTo>
                      <a:pt x="3878" y="2686"/>
                      <a:pt x="3893" y="2664"/>
                      <a:pt x="3899" y="2612"/>
                    </a:cubicBezTo>
                    <a:lnTo>
                      <a:pt x="3946" y="2612"/>
                    </a:lnTo>
                    <a:cubicBezTo>
                      <a:pt x="3976" y="2612"/>
                      <a:pt x="3976" y="2612"/>
                      <a:pt x="3976" y="2551"/>
                    </a:cubicBezTo>
                    <a:cubicBezTo>
                      <a:pt x="3982" y="2523"/>
                      <a:pt x="3989" y="2513"/>
                      <a:pt x="3999" y="2513"/>
                    </a:cubicBezTo>
                    <a:cubicBezTo>
                      <a:pt x="4016" y="2513"/>
                      <a:pt x="4039" y="2546"/>
                      <a:pt x="4069" y="2566"/>
                    </a:cubicBezTo>
                    <a:cubicBezTo>
                      <a:pt x="4102" y="2599"/>
                      <a:pt x="4127" y="2632"/>
                      <a:pt x="4133" y="2632"/>
                    </a:cubicBezTo>
                    <a:cubicBezTo>
                      <a:pt x="4136" y="2632"/>
                      <a:pt x="4136" y="2626"/>
                      <a:pt x="4131" y="2612"/>
                    </a:cubicBezTo>
                    <a:cubicBezTo>
                      <a:pt x="4116" y="2551"/>
                      <a:pt x="4131" y="2489"/>
                      <a:pt x="4131" y="2427"/>
                    </a:cubicBezTo>
                    <a:cubicBezTo>
                      <a:pt x="4131" y="2406"/>
                      <a:pt x="4136" y="2398"/>
                      <a:pt x="4143" y="2398"/>
                    </a:cubicBezTo>
                    <a:cubicBezTo>
                      <a:pt x="4157" y="2398"/>
                      <a:pt x="4177" y="2432"/>
                      <a:pt x="4177" y="2473"/>
                    </a:cubicBezTo>
                    <a:cubicBezTo>
                      <a:pt x="4177" y="2535"/>
                      <a:pt x="4208" y="2520"/>
                      <a:pt x="4270" y="2551"/>
                    </a:cubicBezTo>
                    <a:cubicBezTo>
                      <a:pt x="4286" y="2535"/>
                      <a:pt x="4332" y="2520"/>
                      <a:pt x="4301" y="2458"/>
                    </a:cubicBezTo>
                    <a:cubicBezTo>
                      <a:pt x="4276" y="2420"/>
                      <a:pt x="4363" y="2372"/>
                      <a:pt x="4422" y="2372"/>
                    </a:cubicBezTo>
                    <a:cubicBezTo>
                      <a:pt x="4435" y="2372"/>
                      <a:pt x="4447" y="2375"/>
                      <a:pt x="4456" y="2381"/>
                    </a:cubicBezTo>
                    <a:lnTo>
                      <a:pt x="4486" y="2350"/>
                    </a:lnTo>
                    <a:cubicBezTo>
                      <a:pt x="4517" y="2334"/>
                      <a:pt x="4486" y="2288"/>
                      <a:pt x="4517" y="2272"/>
                    </a:cubicBezTo>
                    <a:cubicBezTo>
                      <a:pt x="4548" y="2257"/>
                      <a:pt x="4533" y="2257"/>
                      <a:pt x="4517" y="2195"/>
                    </a:cubicBezTo>
                    <a:cubicBezTo>
                      <a:pt x="4525" y="2187"/>
                      <a:pt x="4533" y="2180"/>
                      <a:pt x="4544" y="2180"/>
                    </a:cubicBezTo>
                    <a:cubicBezTo>
                      <a:pt x="4556" y="2180"/>
                      <a:pt x="4571" y="2187"/>
                      <a:pt x="4595" y="2211"/>
                    </a:cubicBezTo>
                    <a:cubicBezTo>
                      <a:pt x="4561" y="2160"/>
                      <a:pt x="4545" y="2137"/>
                      <a:pt x="4554" y="2137"/>
                    </a:cubicBezTo>
                    <a:cubicBezTo>
                      <a:pt x="4561" y="2137"/>
                      <a:pt x="4584" y="2152"/>
                      <a:pt x="4626" y="2180"/>
                    </a:cubicBezTo>
                    <a:cubicBezTo>
                      <a:pt x="4672" y="2218"/>
                      <a:pt x="4691" y="2241"/>
                      <a:pt x="4691" y="2241"/>
                    </a:cubicBezTo>
                    <a:cubicBezTo>
                      <a:pt x="4691" y="2241"/>
                      <a:pt x="4672" y="2218"/>
                      <a:pt x="4641" y="2164"/>
                    </a:cubicBezTo>
                    <a:cubicBezTo>
                      <a:pt x="4632" y="2128"/>
                      <a:pt x="4628" y="2113"/>
                      <a:pt x="4636" y="2113"/>
                    </a:cubicBezTo>
                    <a:cubicBezTo>
                      <a:pt x="4641" y="2113"/>
                      <a:pt x="4653" y="2120"/>
                      <a:pt x="4672" y="2133"/>
                    </a:cubicBezTo>
                    <a:cubicBezTo>
                      <a:pt x="4700" y="2147"/>
                      <a:pt x="4715" y="2155"/>
                      <a:pt x="4721" y="2155"/>
                    </a:cubicBezTo>
                    <a:cubicBezTo>
                      <a:pt x="4728" y="2155"/>
                      <a:pt x="4720" y="2143"/>
                      <a:pt x="4703" y="2118"/>
                    </a:cubicBezTo>
                    <a:cubicBezTo>
                      <a:pt x="4657" y="2049"/>
                      <a:pt x="4654" y="1981"/>
                      <a:pt x="4686" y="1981"/>
                    </a:cubicBezTo>
                    <a:cubicBezTo>
                      <a:pt x="4698" y="1981"/>
                      <a:pt x="4714" y="1989"/>
                      <a:pt x="4734" y="2010"/>
                    </a:cubicBezTo>
                    <a:cubicBezTo>
                      <a:pt x="4734" y="2010"/>
                      <a:pt x="4749" y="1994"/>
                      <a:pt x="4734" y="1948"/>
                    </a:cubicBezTo>
                    <a:cubicBezTo>
                      <a:pt x="4701" y="1899"/>
                      <a:pt x="4686" y="1876"/>
                      <a:pt x="4690" y="1876"/>
                    </a:cubicBezTo>
                    <a:cubicBezTo>
                      <a:pt x="4693" y="1876"/>
                      <a:pt x="4712" y="1895"/>
                      <a:pt x="4749" y="1932"/>
                    </a:cubicBezTo>
                    <a:cubicBezTo>
                      <a:pt x="4778" y="1962"/>
                      <a:pt x="4801" y="1975"/>
                      <a:pt x="4814" y="1975"/>
                    </a:cubicBezTo>
                    <a:cubicBezTo>
                      <a:pt x="4837" y="1975"/>
                      <a:pt x="4834" y="1938"/>
                      <a:pt x="4796" y="1871"/>
                    </a:cubicBezTo>
                    <a:cubicBezTo>
                      <a:pt x="4796" y="1871"/>
                      <a:pt x="4773" y="1836"/>
                      <a:pt x="4805" y="1836"/>
                    </a:cubicBezTo>
                    <a:cubicBezTo>
                      <a:pt x="4811" y="1836"/>
                      <a:pt x="4818" y="1837"/>
                      <a:pt x="4826" y="1840"/>
                    </a:cubicBezTo>
                    <a:cubicBezTo>
                      <a:pt x="4835" y="1844"/>
                      <a:pt x="4845" y="1846"/>
                      <a:pt x="4856" y="1846"/>
                    </a:cubicBezTo>
                    <a:cubicBezTo>
                      <a:pt x="4926" y="1846"/>
                      <a:pt x="5028" y="1771"/>
                      <a:pt x="4935" y="1731"/>
                    </a:cubicBezTo>
                    <a:lnTo>
                      <a:pt x="4981" y="1685"/>
                    </a:lnTo>
                    <a:cubicBezTo>
                      <a:pt x="5043" y="1685"/>
                      <a:pt x="5058" y="1670"/>
                      <a:pt x="5043" y="1623"/>
                    </a:cubicBezTo>
                    <a:lnTo>
                      <a:pt x="5012" y="1561"/>
                    </a:lnTo>
                    <a:lnTo>
                      <a:pt x="5012" y="1561"/>
                    </a:lnTo>
                    <a:cubicBezTo>
                      <a:pt x="5047" y="1596"/>
                      <a:pt x="5090" y="1614"/>
                      <a:pt x="5116" y="1614"/>
                    </a:cubicBezTo>
                    <a:cubicBezTo>
                      <a:pt x="5125" y="1614"/>
                      <a:pt x="5132" y="1612"/>
                      <a:pt x="5136" y="1608"/>
                    </a:cubicBezTo>
                    <a:cubicBezTo>
                      <a:pt x="5151" y="1592"/>
                      <a:pt x="5151" y="1592"/>
                      <a:pt x="5105" y="1546"/>
                    </a:cubicBezTo>
                    <a:cubicBezTo>
                      <a:pt x="5058" y="1515"/>
                      <a:pt x="5058" y="1515"/>
                      <a:pt x="5089" y="1500"/>
                    </a:cubicBezTo>
                    <a:cubicBezTo>
                      <a:pt x="5093" y="1495"/>
                      <a:pt x="5100" y="1494"/>
                      <a:pt x="5108" y="1494"/>
                    </a:cubicBezTo>
                    <a:cubicBezTo>
                      <a:pt x="5130" y="1494"/>
                      <a:pt x="5163" y="1508"/>
                      <a:pt x="5197" y="1530"/>
                    </a:cubicBezTo>
                    <a:lnTo>
                      <a:pt x="5213" y="1515"/>
                    </a:lnTo>
                    <a:cubicBezTo>
                      <a:pt x="5165" y="1467"/>
                      <a:pt x="5153" y="1443"/>
                      <a:pt x="5158" y="1443"/>
                    </a:cubicBezTo>
                    <a:cubicBezTo>
                      <a:pt x="5161" y="1443"/>
                      <a:pt x="5170" y="1451"/>
                      <a:pt x="5182" y="1469"/>
                    </a:cubicBezTo>
                    <a:cubicBezTo>
                      <a:pt x="5196" y="1478"/>
                      <a:pt x="5209" y="1482"/>
                      <a:pt x="5221" y="1482"/>
                    </a:cubicBezTo>
                    <a:cubicBezTo>
                      <a:pt x="5246" y="1482"/>
                      <a:pt x="5264" y="1464"/>
                      <a:pt x="5275" y="1453"/>
                    </a:cubicBezTo>
                    <a:cubicBezTo>
                      <a:pt x="5261" y="1432"/>
                      <a:pt x="5266" y="1424"/>
                      <a:pt x="5272" y="1424"/>
                    </a:cubicBezTo>
                    <a:cubicBezTo>
                      <a:pt x="5281" y="1424"/>
                      <a:pt x="5292" y="1436"/>
                      <a:pt x="5275" y="1453"/>
                    </a:cubicBezTo>
                    <a:lnTo>
                      <a:pt x="5321" y="1484"/>
                    </a:lnTo>
                    <a:cubicBezTo>
                      <a:pt x="5332" y="1487"/>
                      <a:pt x="5340" y="1488"/>
                      <a:pt x="5344" y="1488"/>
                    </a:cubicBezTo>
                    <a:cubicBezTo>
                      <a:pt x="5367" y="1488"/>
                      <a:pt x="5331" y="1460"/>
                      <a:pt x="5306" y="1422"/>
                    </a:cubicBezTo>
                    <a:lnTo>
                      <a:pt x="5337" y="1391"/>
                    </a:lnTo>
                    <a:cubicBezTo>
                      <a:pt x="5352" y="1376"/>
                      <a:pt x="5367" y="1360"/>
                      <a:pt x="5306" y="1345"/>
                    </a:cubicBezTo>
                    <a:cubicBezTo>
                      <a:pt x="5259" y="1314"/>
                      <a:pt x="5228" y="1268"/>
                      <a:pt x="5244" y="1237"/>
                    </a:cubicBezTo>
                    <a:lnTo>
                      <a:pt x="5244" y="1237"/>
                    </a:lnTo>
                    <a:cubicBezTo>
                      <a:pt x="5282" y="1275"/>
                      <a:pt x="5310" y="1303"/>
                      <a:pt x="5335" y="1303"/>
                    </a:cubicBezTo>
                    <a:cubicBezTo>
                      <a:pt x="5341" y="1303"/>
                      <a:pt x="5347" y="1301"/>
                      <a:pt x="5352" y="1299"/>
                    </a:cubicBezTo>
                    <a:cubicBezTo>
                      <a:pt x="5354" y="1296"/>
                      <a:pt x="5357" y="1296"/>
                      <a:pt x="5359" y="1296"/>
                    </a:cubicBezTo>
                    <a:cubicBezTo>
                      <a:pt x="5376" y="1296"/>
                      <a:pt x="5398" y="1330"/>
                      <a:pt x="5398" y="1330"/>
                    </a:cubicBezTo>
                    <a:cubicBezTo>
                      <a:pt x="5416" y="1356"/>
                      <a:pt x="5431" y="1366"/>
                      <a:pt x="5443" y="1366"/>
                    </a:cubicBezTo>
                    <a:cubicBezTo>
                      <a:pt x="5474" y="1366"/>
                      <a:pt x="5487" y="1301"/>
                      <a:pt x="5476" y="1268"/>
                    </a:cubicBezTo>
                    <a:cubicBezTo>
                      <a:pt x="5448" y="1194"/>
                      <a:pt x="5448" y="1159"/>
                      <a:pt x="5469" y="1159"/>
                    </a:cubicBezTo>
                    <a:cubicBezTo>
                      <a:pt x="5483" y="1159"/>
                      <a:pt x="5506" y="1175"/>
                      <a:pt x="5537" y="1206"/>
                    </a:cubicBezTo>
                    <a:cubicBezTo>
                      <a:pt x="5552" y="1228"/>
                      <a:pt x="5562" y="1238"/>
                      <a:pt x="5566" y="1238"/>
                    </a:cubicBezTo>
                    <a:cubicBezTo>
                      <a:pt x="5581" y="1238"/>
                      <a:pt x="5546" y="1141"/>
                      <a:pt x="5476" y="1036"/>
                    </a:cubicBezTo>
                    <a:lnTo>
                      <a:pt x="5398" y="897"/>
                    </a:lnTo>
                    <a:lnTo>
                      <a:pt x="5398" y="897"/>
                    </a:lnTo>
                    <a:lnTo>
                      <a:pt x="5507" y="1020"/>
                    </a:lnTo>
                    <a:cubicBezTo>
                      <a:pt x="5586" y="1100"/>
                      <a:pt x="5624" y="1138"/>
                      <a:pt x="5641" y="1138"/>
                    </a:cubicBezTo>
                    <a:cubicBezTo>
                      <a:pt x="5657" y="1138"/>
                      <a:pt x="5653" y="1104"/>
                      <a:pt x="5646" y="1036"/>
                    </a:cubicBezTo>
                    <a:cubicBezTo>
                      <a:pt x="5646" y="1003"/>
                      <a:pt x="5646" y="987"/>
                      <a:pt x="5653" y="987"/>
                    </a:cubicBezTo>
                    <a:cubicBezTo>
                      <a:pt x="5659" y="987"/>
                      <a:pt x="5671" y="999"/>
                      <a:pt x="5692" y="1020"/>
                    </a:cubicBezTo>
                    <a:cubicBezTo>
                      <a:pt x="5709" y="1037"/>
                      <a:pt x="5720" y="1044"/>
                      <a:pt x="5730" y="1044"/>
                    </a:cubicBezTo>
                    <a:cubicBezTo>
                      <a:pt x="5747" y="1044"/>
                      <a:pt x="5761" y="1025"/>
                      <a:pt x="5800" y="1005"/>
                    </a:cubicBezTo>
                    <a:cubicBezTo>
                      <a:pt x="5862" y="959"/>
                      <a:pt x="5893" y="959"/>
                      <a:pt x="5862" y="897"/>
                    </a:cubicBezTo>
                    <a:lnTo>
                      <a:pt x="5908" y="881"/>
                    </a:lnTo>
                    <a:cubicBezTo>
                      <a:pt x="5933" y="906"/>
                      <a:pt x="5951" y="916"/>
                      <a:pt x="5962" y="916"/>
                    </a:cubicBezTo>
                    <a:cubicBezTo>
                      <a:pt x="5986" y="916"/>
                      <a:pt x="5977" y="867"/>
                      <a:pt x="5924" y="804"/>
                    </a:cubicBezTo>
                    <a:lnTo>
                      <a:pt x="5970" y="773"/>
                    </a:lnTo>
                    <a:lnTo>
                      <a:pt x="6001" y="835"/>
                    </a:lnTo>
                    <a:cubicBezTo>
                      <a:pt x="6013" y="852"/>
                      <a:pt x="6026" y="861"/>
                      <a:pt x="6049" y="861"/>
                    </a:cubicBezTo>
                    <a:cubicBezTo>
                      <a:pt x="6086" y="861"/>
                      <a:pt x="6148" y="837"/>
                      <a:pt x="6264" y="789"/>
                    </a:cubicBezTo>
                    <a:cubicBezTo>
                      <a:pt x="6480" y="742"/>
                      <a:pt x="6496" y="742"/>
                      <a:pt x="6480" y="634"/>
                    </a:cubicBezTo>
                    <a:cubicBezTo>
                      <a:pt x="6472" y="578"/>
                      <a:pt x="6485" y="547"/>
                      <a:pt x="6501" y="547"/>
                    </a:cubicBezTo>
                    <a:cubicBezTo>
                      <a:pt x="6516" y="547"/>
                      <a:pt x="6535" y="574"/>
                      <a:pt x="6542" y="634"/>
                    </a:cubicBezTo>
                    <a:cubicBezTo>
                      <a:pt x="6542" y="666"/>
                      <a:pt x="6557" y="706"/>
                      <a:pt x="6566" y="706"/>
                    </a:cubicBezTo>
                    <a:cubicBezTo>
                      <a:pt x="6570" y="706"/>
                      <a:pt x="6573" y="699"/>
                      <a:pt x="6573" y="680"/>
                    </a:cubicBezTo>
                    <a:cubicBezTo>
                      <a:pt x="6604" y="680"/>
                      <a:pt x="6635" y="711"/>
                      <a:pt x="6650" y="727"/>
                    </a:cubicBezTo>
                    <a:cubicBezTo>
                      <a:pt x="6684" y="774"/>
                      <a:pt x="6709" y="792"/>
                      <a:pt x="6725" y="792"/>
                    </a:cubicBezTo>
                    <a:cubicBezTo>
                      <a:pt x="6746" y="792"/>
                      <a:pt x="6752" y="762"/>
                      <a:pt x="6743" y="727"/>
                    </a:cubicBezTo>
                    <a:cubicBezTo>
                      <a:pt x="6730" y="682"/>
                      <a:pt x="6728" y="667"/>
                      <a:pt x="6732" y="667"/>
                    </a:cubicBezTo>
                    <a:cubicBezTo>
                      <a:pt x="6737" y="667"/>
                      <a:pt x="6756" y="699"/>
                      <a:pt x="6774" y="727"/>
                    </a:cubicBezTo>
                    <a:cubicBezTo>
                      <a:pt x="6796" y="771"/>
                      <a:pt x="6810" y="807"/>
                      <a:pt x="6817" y="807"/>
                    </a:cubicBezTo>
                    <a:cubicBezTo>
                      <a:pt x="6819" y="807"/>
                      <a:pt x="6820" y="802"/>
                      <a:pt x="6820" y="789"/>
                    </a:cubicBezTo>
                    <a:cubicBezTo>
                      <a:pt x="6820" y="756"/>
                      <a:pt x="6871" y="732"/>
                      <a:pt x="6917" y="732"/>
                    </a:cubicBezTo>
                    <a:cubicBezTo>
                      <a:pt x="6959" y="732"/>
                      <a:pt x="6998" y="752"/>
                      <a:pt x="6990" y="804"/>
                    </a:cubicBezTo>
                    <a:lnTo>
                      <a:pt x="7037" y="804"/>
                    </a:lnTo>
                    <a:cubicBezTo>
                      <a:pt x="7037" y="763"/>
                      <a:pt x="7064" y="749"/>
                      <a:pt x="7096" y="749"/>
                    </a:cubicBezTo>
                    <a:cubicBezTo>
                      <a:pt x="7112" y="749"/>
                      <a:pt x="7129" y="753"/>
                      <a:pt x="7145" y="758"/>
                    </a:cubicBezTo>
                    <a:cubicBezTo>
                      <a:pt x="7191" y="758"/>
                      <a:pt x="7222" y="773"/>
                      <a:pt x="7207" y="820"/>
                    </a:cubicBezTo>
                    <a:cubicBezTo>
                      <a:pt x="7198" y="853"/>
                      <a:pt x="7195" y="868"/>
                      <a:pt x="7202" y="868"/>
                    </a:cubicBezTo>
                    <a:cubicBezTo>
                      <a:pt x="7209" y="868"/>
                      <a:pt x="7224" y="857"/>
                      <a:pt x="7253" y="835"/>
                    </a:cubicBezTo>
                    <a:cubicBezTo>
                      <a:pt x="7269" y="835"/>
                      <a:pt x="7330" y="742"/>
                      <a:pt x="7346" y="742"/>
                    </a:cubicBezTo>
                    <a:cubicBezTo>
                      <a:pt x="7359" y="689"/>
                      <a:pt x="7396" y="647"/>
                      <a:pt x="7416" y="647"/>
                    </a:cubicBezTo>
                    <a:cubicBezTo>
                      <a:pt x="7418" y="647"/>
                      <a:pt x="7421" y="647"/>
                      <a:pt x="7423" y="650"/>
                    </a:cubicBezTo>
                    <a:lnTo>
                      <a:pt x="7408" y="696"/>
                    </a:lnTo>
                    <a:lnTo>
                      <a:pt x="7377" y="804"/>
                    </a:lnTo>
                    <a:cubicBezTo>
                      <a:pt x="7389" y="804"/>
                      <a:pt x="7401" y="807"/>
                      <a:pt x="7413" y="807"/>
                    </a:cubicBezTo>
                    <a:cubicBezTo>
                      <a:pt x="7430" y="807"/>
                      <a:pt x="7445" y="801"/>
                      <a:pt x="7454" y="773"/>
                    </a:cubicBezTo>
                    <a:cubicBezTo>
                      <a:pt x="7454" y="820"/>
                      <a:pt x="7469" y="835"/>
                      <a:pt x="7516" y="850"/>
                    </a:cubicBezTo>
                    <a:cubicBezTo>
                      <a:pt x="7541" y="867"/>
                      <a:pt x="7567" y="880"/>
                      <a:pt x="7592" y="880"/>
                    </a:cubicBezTo>
                    <a:cubicBezTo>
                      <a:pt x="7613" y="880"/>
                      <a:pt x="7634" y="871"/>
                      <a:pt x="7655" y="850"/>
                    </a:cubicBezTo>
                    <a:lnTo>
                      <a:pt x="7655" y="850"/>
                    </a:lnTo>
                    <a:cubicBezTo>
                      <a:pt x="7644" y="928"/>
                      <a:pt x="7704" y="990"/>
                      <a:pt x="7768" y="990"/>
                    </a:cubicBezTo>
                    <a:cubicBezTo>
                      <a:pt x="7793" y="990"/>
                      <a:pt x="7819" y="980"/>
                      <a:pt x="7840" y="959"/>
                    </a:cubicBezTo>
                    <a:cubicBezTo>
                      <a:pt x="7853" y="939"/>
                      <a:pt x="7864" y="931"/>
                      <a:pt x="7871" y="931"/>
                    </a:cubicBezTo>
                    <a:cubicBezTo>
                      <a:pt x="7882" y="931"/>
                      <a:pt x="7887" y="947"/>
                      <a:pt x="7887" y="974"/>
                    </a:cubicBezTo>
                    <a:cubicBezTo>
                      <a:pt x="7878" y="1010"/>
                      <a:pt x="7879" y="1025"/>
                      <a:pt x="7888" y="1025"/>
                    </a:cubicBezTo>
                    <a:cubicBezTo>
                      <a:pt x="7895" y="1025"/>
                      <a:pt x="7905" y="1018"/>
                      <a:pt x="7918" y="1005"/>
                    </a:cubicBezTo>
                    <a:cubicBezTo>
                      <a:pt x="7926" y="999"/>
                      <a:pt x="7933" y="997"/>
                      <a:pt x="7939" y="997"/>
                    </a:cubicBezTo>
                    <a:cubicBezTo>
                      <a:pt x="7964" y="997"/>
                      <a:pt x="7961" y="1047"/>
                      <a:pt x="7949" y="1098"/>
                    </a:cubicBezTo>
                    <a:cubicBezTo>
                      <a:pt x="7916" y="1174"/>
                      <a:pt x="7914" y="1205"/>
                      <a:pt x="7938" y="1205"/>
                    </a:cubicBezTo>
                    <a:cubicBezTo>
                      <a:pt x="7947" y="1205"/>
                      <a:pt x="7961" y="1199"/>
                      <a:pt x="7979" y="1190"/>
                    </a:cubicBezTo>
                    <a:cubicBezTo>
                      <a:pt x="7992" y="1186"/>
                      <a:pt x="8004" y="1184"/>
                      <a:pt x="8016" y="1184"/>
                    </a:cubicBezTo>
                    <a:cubicBezTo>
                      <a:pt x="8050" y="1184"/>
                      <a:pt x="8080" y="1199"/>
                      <a:pt x="8103" y="1221"/>
                    </a:cubicBezTo>
                    <a:cubicBezTo>
                      <a:pt x="8180" y="1206"/>
                      <a:pt x="8196" y="1221"/>
                      <a:pt x="8211" y="1175"/>
                    </a:cubicBezTo>
                    <a:cubicBezTo>
                      <a:pt x="8242" y="1144"/>
                      <a:pt x="8273" y="1113"/>
                      <a:pt x="8304" y="1098"/>
                    </a:cubicBezTo>
                    <a:cubicBezTo>
                      <a:pt x="8362" y="1098"/>
                      <a:pt x="8350" y="1124"/>
                      <a:pt x="8334" y="1124"/>
                    </a:cubicBezTo>
                    <a:cubicBezTo>
                      <a:pt x="8329" y="1124"/>
                      <a:pt x="8323" y="1121"/>
                      <a:pt x="8320" y="1113"/>
                    </a:cubicBezTo>
                    <a:cubicBezTo>
                      <a:pt x="8242" y="1113"/>
                      <a:pt x="8273" y="1144"/>
                      <a:pt x="8242" y="1206"/>
                    </a:cubicBezTo>
                    <a:cubicBezTo>
                      <a:pt x="8242" y="1237"/>
                      <a:pt x="8242" y="1283"/>
                      <a:pt x="8289" y="1314"/>
                    </a:cubicBezTo>
                    <a:cubicBezTo>
                      <a:pt x="8304" y="1330"/>
                      <a:pt x="8335" y="1360"/>
                      <a:pt x="8350" y="1376"/>
                    </a:cubicBezTo>
                    <a:cubicBezTo>
                      <a:pt x="8350" y="1441"/>
                      <a:pt x="8365" y="1468"/>
                      <a:pt x="8385" y="1468"/>
                    </a:cubicBezTo>
                    <a:cubicBezTo>
                      <a:pt x="8394" y="1468"/>
                      <a:pt x="8403" y="1463"/>
                      <a:pt x="8412" y="1453"/>
                    </a:cubicBezTo>
                    <a:lnTo>
                      <a:pt x="8459" y="1422"/>
                    </a:lnTo>
                    <a:lnTo>
                      <a:pt x="8459" y="1422"/>
                    </a:lnTo>
                    <a:cubicBezTo>
                      <a:pt x="8403" y="1505"/>
                      <a:pt x="8533" y="1661"/>
                      <a:pt x="8627" y="1661"/>
                    </a:cubicBezTo>
                    <a:cubicBezTo>
                      <a:pt x="8639" y="1661"/>
                      <a:pt x="8650" y="1659"/>
                      <a:pt x="8660" y="1654"/>
                    </a:cubicBezTo>
                    <a:lnTo>
                      <a:pt x="8660" y="1654"/>
                    </a:lnTo>
                    <a:lnTo>
                      <a:pt x="8629" y="1685"/>
                    </a:lnTo>
                    <a:cubicBezTo>
                      <a:pt x="8582" y="1731"/>
                      <a:pt x="8598" y="1747"/>
                      <a:pt x="8629" y="1778"/>
                    </a:cubicBezTo>
                    <a:cubicBezTo>
                      <a:pt x="8644" y="1824"/>
                      <a:pt x="8752" y="1840"/>
                      <a:pt x="8799" y="1886"/>
                    </a:cubicBezTo>
                    <a:cubicBezTo>
                      <a:pt x="8834" y="1933"/>
                      <a:pt x="8878" y="1979"/>
                      <a:pt x="8910" y="1979"/>
                    </a:cubicBezTo>
                    <a:cubicBezTo>
                      <a:pt x="8921" y="1979"/>
                      <a:pt x="8930" y="1975"/>
                      <a:pt x="8938" y="1963"/>
                    </a:cubicBezTo>
                    <a:lnTo>
                      <a:pt x="8938" y="1963"/>
                    </a:lnTo>
                    <a:cubicBezTo>
                      <a:pt x="8969" y="1979"/>
                      <a:pt x="8969" y="1979"/>
                      <a:pt x="8922" y="2025"/>
                    </a:cubicBezTo>
                    <a:cubicBezTo>
                      <a:pt x="8876" y="2056"/>
                      <a:pt x="8876" y="2071"/>
                      <a:pt x="8891" y="2087"/>
                    </a:cubicBezTo>
                    <a:cubicBezTo>
                      <a:pt x="8893" y="2089"/>
                      <a:pt x="8896" y="2090"/>
                      <a:pt x="8899" y="2090"/>
                    </a:cubicBezTo>
                    <a:cubicBezTo>
                      <a:pt x="8920" y="2090"/>
                      <a:pt x="8960" y="2052"/>
                      <a:pt x="9000" y="2025"/>
                    </a:cubicBezTo>
                    <a:cubicBezTo>
                      <a:pt x="9011" y="2008"/>
                      <a:pt x="9021" y="1999"/>
                      <a:pt x="9028" y="1999"/>
                    </a:cubicBezTo>
                    <a:cubicBezTo>
                      <a:pt x="9040" y="1999"/>
                      <a:pt x="9046" y="2023"/>
                      <a:pt x="9046" y="2071"/>
                    </a:cubicBezTo>
                    <a:cubicBezTo>
                      <a:pt x="9030" y="2149"/>
                      <a:pt x="9108" y="2195"/>
                      <a:pt x="9185" y="2195"/>
                    </a:cubicBezTo>
                    <a:cubicBezTo>
                      <a:pt x="9200" y="2211"/>
                      <a:pt x="9216" y="2226"/>
                      <a:pt x="9185" y="2257"/>
                    </a:cubicBezTo>
                    <a:cubicBezTo>
                      <a:pt x="9150" y="2292"/>
                      <a:pt x="9168" y="2355"/>
                      <a:pt x="9220" y="2355"/>
                    </a:cubicBezTo>
                    <a:cubicBezTo>
                      <a:pt x="9237" y="2355"/>
                      <a:pt x="9256" y="2349"/>
                      <a:pt x="9278" y="2334"/>
                    </a:cubicBezTo>
                    <a:lnTo>
                      <a:pt x="9278" y="2334"/>
                    </a:lnTo>
                    <a:cubicBezTo>
                      <a:pt x="9293" y="2350"/>
                      <a:pt x="9293" y="2350"/>
                      <a:pt x="9262" y="2396"/>
                    </a:cubicBezTo>
                    <a:cubicBezTo>
                      <a:pt x="9242" y="2426"/>
                      <a:pt x="9228" y="2464"/>
                      <a:pt x="9243" y="2464"/>
                    </a:cubicBezTo>
                    <a:cubicBezTo>
                      <a:pt x="9251" y="2464"/>
                      <a:pt x="9267" y="2453"/>
                      <a:pt x="9293" y="2427"/>
                    </a:cubicBezTo>
                    <a:cubicBezTo>
                      <a:pt x="9307" y="2420"/>
                      <a:pt x="9321" y="2417"/>
                      <a:pt x="9335" y="2417"/>
                    </a:cubicBezTo>
                    <a:cubicBezTo>
                      <a:pt x="9386" y="2417"/>
                      <a:pt x="9436" y="2456"/>
                      <a:pt x="9448" y="2504"/>
                    </a:cubicBezTo>
                    <a:cubicBezTo>
                      <a:pt x="9455" y="2511"/>
                      <a:pt x="9462" y="2518"/>
                      <a:pt x="9470" y="2518"/>
                    </a:cubicBezTo>
                    <a:cubicBezTo>
                      <a:pt x="9480" y="2518"/>
                      <a:pt x="9493" y="2507"/>
                      <a:pt x="9510" y="2473"/>
                    </a:cubicBezTo>
                    <a:cubicBezTo>
                      <a:pt x="9514" y="2461"/>
                      <a:pt x="9519" y="2449"/>
                      <a:pt x="9523" y="2439"/>
                    </a:cubicBezTo>
                    <a:lnTo>
                      <a:pt x="9523" y="2439"/>
                    </a:lnTo>
                    <a:cubicBezTo>
                      <a:pt x="9517" y="2487"/>
                      <a:pt x="9514" y="2510"/>
                      <a:pt x="9520" y="2510"/>
                    </a:cubicBezTo>
                    <a:cubicBezTo>
                      <a:pt x="9526" y="2510"/>
                      <a:pt x="9542" y="2487"/>
                      <a:pt x="9571" y="2442"/>
                    </a:cubicBezTo>
                    <a:cubicBezTo>
                      <a:pt x="9585" y="2421"/>
                      <a:pt x="9596" y="2413"/>
                      <a:pt x="9601" y="2413"/>
                    </a:cubicBezTo>
                    <a:cubicBezTo>
                      <a:pt x="9607" y="2413"/>
                      <a:pt x="9604" y="2425"/>
                      <a:pt x="9587" y="2442"/>
                    </a:cubicBezTo>
                    <a:cubicBezTo>
                      <a:pt x="9571" y="2489"/>
                      <a:pt x="9618" y="2520"/>
                      <a:pt x="9618" y="2520"/>
                    </a:cubicBezTo>
                    <a:cubicBezTo>
                      <a:pt x="9618" y="2520"/>
                      <a:pt x="9757" y="2520"/>
                      <a:pt x="9865" y="2535"/>
                    </a:cubicBezTo>
                    <a:cubicBezTo>
                      <a:pt x="9910" y="2558"/>
                      <a:pt x="9956" y="2572"/>
                      <a:pt x="10007" y="2572"/>
                    </a:cubicBezTo>
                    <a:cubicBezTo>
                      <a:pt x="10026" y="2572"/>
                      <a:pt x="10045" y="2570"/>
                      <a:pt x="10066" y="2566"/>
                    </a:cubicBezTo>
                    <a:cubicBezTo>
                      <a:pt x="10097" y="2566"/>
                      <a:pt x="10128" y="2551"/>
                      <a:pt x="10128" y="2535"/>
                    </a:cubicBezTo>
                    <a:cubicBezTo>
                      <a:pt x="10128" y="2517"/>
                      <a:pt x="10133" y="2499"/>
                      <a:pt x="10143" y="2499"/>
                    </a:cubicBezTo>
                    <a:cubicBezTo>
                      <a:pt x="10151" y="2499"/>
                      <a:pt x="10161" y="2509"/>
                      <a:pt x="10174" y="2535"/>
                    </a:cubicBezTo>
                    <a:cubicBezTo>
                      <a:pt x="10190" y="2581"/>
                      <a:pt x="10205" y="2581"/>
                      <a:pt x="10236" y="2597"/>
                    </a:cubicBezTo>
                    <a:cubicBezTo>
                      <a:pt x="10251" y="2597"/>
                      <a:pt x="10282" y="2597"/>
                      <a:pt x="10282" y="2643"/>
                    </a:cubicBezTo>
                    <a:cubicBezTo>
                      <a:pt x="10298" y="2597"/>
                      <a:pt x="10298" y="2597"/>
                      <a:pt x="10329" y="2597"/>
                    </a:cubicBezTo>
                    <a:cubicBezTo>
                      <a:pt x="10329" y="2620"/>
                      <a:pt x="10333" y="2632"/>
                      <a:pt x="10340" y="2632"/>
                    </a:cubicBezTo>
                    <a:cubicBezTo>
                      <a:pt x="10348" y="2632"/>
                      <a:pt x="10360" y="2620"/>
                      <a:pt x="10375" y="2597"/>
                    </a:cubicBezTo>
                    <a:cubicBezTo>
                      <a:pt x="10383" y="2535"/>
                      <a:pt x="10387" y="2504"/>
                      <a:pt x="10389" y="2504"/>
                    </a:cubicBezTo>
                    <a:cubicBezTo>
                      <a:pt x="10391" y="2504"/>
                      <a:pt x="10391" y="2535"/>
                      <a:pt x="10391" y="2597"/>
                    </a:cubicBezTo>
                    <a:cubicBezTo>
                      <a:pt x="10391" y="2629"/>
                      <a:pt x="10428" y="2669"/>
                      <a:pt x="10441" y="2669"/>
                    </a:cubicBezTo>
                    <a:cubicBezTo>
                      <a:pt x="10446" y="2669"/>
                      <a:pt x="10446" y="2662"/>
                      <a:pt x="10437" y="2643"/>
                    </a:cubicBezTo>
                    <a:cubicBezTo>
                      <a:pt x="10421" y="2597"/>
                      <a:pt x="10483" y="2581"/>
                      <a:pt x="10499" y="2535"/>
                    </a:cubicBezTo>
                    <a:cubicBezTo>
                      <a:pt x="10514" y="2535"/>
                      <a:pt x="10545" y="2535"/>
                      <a:pt x="10545" y="2581"/>
                    </a:cubicBezTo>
                    <a:cubicBezTo>
                      <a:pt x="10549" y="2598"/>
                      <a:pt x="10560" y="2604"/>
                      <a:pt x="10575" y="2604"/>
                    </a:cubicBezTo>
                    <a:cubicBezTo>
                      <a:pt x="10618" y="2604"/>
                      <a:pt x="10688" y="2550"/>
                      <a:pt x="10700" y="2504"/>
                    </a:cubicBezTo>
                    <a:cubicBezTo>
                      <a:pt x="10700" y="2473"/>
                      <a:pt x="10700" y="2458"/>
                      <a:pt x="10702" y="2458"/>
                    </a:cubicBezTo>
                    <a:cubicBezTo>
                      <a:pt x="10704" y="2458"/>
                      <a:pt x="10707" y="2473"/>
                      <a:pt x="10715" y="2504"/>
                    </a:cubicBezTo>
                    <a:cubicBezTo>
                      <a:pt x="10725" y="2545"/>
                      <a:pt x="10736" y="2552"/>
                      <a:pt x="10751" y="2552"/>
                    </a:cubicBezTo>
                    <a:cubicBezTo>
                      <a:pt x="10758" y="2552"/>
                      <a:pt x="10767" y="2551"/>
                      <a:pt x="10777" y="2551"/>
                    </a:cubicBezTo>
                    <a:cubicBezTo>
                      <a:pt x="10777" y="2532"/>
                      <a:pt x="10778" y="2525"/>
                      <a:pt x="10781" y="2525"/>
                    </a:cubicBezTo>
                    <a:cubicBezTo>
                      <a:pt x="10786" y="2525"/>
                      <a:pt x="10797" y="2565"/>
                      <a:pt x="10808" y="2597"/>
                    </a:cubicBezTo>
                    <a:cubicBezTo>
                      <a:pt x="10818" y="2626"/>
                      <a:pt x="10821" y="2637"/>
                      <a:pt x="10834" y="2637"/>
                    </a:cubicBezTo>
                    <a:cubicBezTo>
                      <a:pt x="10842" y="2637"/>
                      <a:pt x="10853" y="2634"/>
                      <a:pt x="10870" y="2628"/>
                    </a:cubicBezTo>
                    <a:cubicBezTo>
                      <a:pt x="10870" y="2566"/>
                      <a:pt x="10962" y="2535"/>
                      <a:pt x="11024" y="2520"/>
                    </a:cubicBezTo>
                    <a:cubicBezTo>
                      <a:pt x="11148" y="2473"/>
                      <a:pt x="11132" y="2396"/>
                      <a:pt x="11117" y="2288"/>
                    </a:cubicBezTo>
                    <a:lnTo>
                      <a:pt x="11071" y="2180"/>
                    </a:lnTo>
                    <a:lnTo>
                      <a:pt x="11071" y="2180"/>
                    </a:lnTo>
                    <a:lnTo>
                      <a:pt x="11132" y="2272"/>
                    </a:lnTo>
                    <a:cubicBezTo>
                      <a:pt x="11163" y="2319"/>
                      <a:pt x="11210" y="2365"/>
                      <a:pt x="11241" y="2411"/>
                    </a:cubicBezTo>
                    <a:cubicBezTo>
                      <a:pt x="11256" y="2396"/>
                      <a:pt x="11241" y="2350"/>
                      <a:pt x="11210" y="2303"/>
                    </a:cubicBezTo>
                    <a:cubicBezTo>
                      <a:pt x="11175" y="2269"/>
                      <a:pt x="11184" y="2251"/>
                      <a:pt x="11216" y="2251"/>
                    </a:cubicBezTo>
                    <a:cubicBezTo>
                      <a:pt x="11227" y="2251"/>
                      <a:pt x="11241" y="2253"/>
                      <a:pt x="11256" y="2257"/>
                    </a:cubicBezTo>
                    <a:cubicBezTo>
                      <a:pt x="11278" y="2266"/>
                      <a:pt x="11294" y="2269"/>
                      <a:pt x="11307" y="2269"/>
                    </a:cubicBezTo>
                    <a:cubicBezTo>
                      <a:pt x="11340" y="2269"/>
                      <a:pt x="11345" y="2244"/>
                      <a:pt x="11333" y="2211"/>
                    </a:cubicBezTo>
                    <a:cubicBezTo>
                      <a:pt x="11342" y="2202"/>
                      <a:pt x="11351" y="2193"/>
                      <a:pt x="11369" y="2193"/>
                    </a:cubicBezTo>
                    <a:cubicBezTo>
                      <a:pt x="11382" y="2193"/>
                      <a:pt x="11400" y="2197"/>
                      <a:pt x="11426" y="2211"/>
                    </a:cubicBezTo>
                    <a:cubicBezTo>
                      <a:pt x="11442" y="2195"/>
                      <a:pt x="11442" y="2195"/>
                      <a:pt x="11395" y="2149"/>
                    </a:cubicBezTo>
                    <a:cubicBezTo>
                      <a:pt x="11376" y="2119"/>
                      <a:pt x="11375" y="2109"/>
                      <a:pt x="11392" y="2109"/>
                    </a:cubicBezTo>
                    <a:cubicBezTo>
                      <a:pt x="11403" y="2109"/>
                      <a:pt x="11419" y="2112"/>
                      <a:pt x="11442" y="2118"/>
                    </a:cubicBezTo>
                    <a:cubicBezTo>
                      <a:pt x="11478" y="2148"/>
                      <a:pt x="11507" y="2159"/>
                      <a:pt x="11527" y="2159"/>
                    </a:cubicBezTo>
                    <a:cubicBezTo>
                      <a:pt x="11559" y="2159"/>
                      <a:pt x="11569" y="2131"/>
                      <a:pt x="11550" y="2102"/>
                    </a:cubicBezTo>
                    <a:cubicBezTo>
                      <a:pt x="11503" y="2056"/>
                      <a:pt x="11519" y="2041"/>
                      <a:pt x="11550" y="2025"/>
                    </a:cubicBezTo>
                    <a:cubicBezTo>
                      <a:pt x="11565" y="2025"/>
                      <a:pt x="11581" y="1994"/>
                      <a:pt x="11550" y="1948"/>
                    </a:cubicBezTo>
                    <a:lnTo>
                      <a:pt x="11596" y="1917"/>
                    </a:lnTo>
                    <a:cubicBezTo>
                      <a:pt x="11596" y="1915"/>
                      <a:pt x="11597" y="1914"/>
                      <a:pt x="11598" y="1914"/>
                    </a:cubicBezTo>
                    <a:cubicBezTo>
                      <a:pt x="11604" y="1914"/>
                      <a:pt x="11625" y="1950"/>
                      <a:pt x="11612" y="1963"/>
                    </a:cubicBezTo>
                    <a:lnTo>
                      <a:pt x="11673" y="1994"/>
                    </a:lnTo>
                    <a:cubicBezTo>
                      <a:pt x="11704" y="1963"/>
                      <a:pt x="11720" y="1932"/>
                      <a:pt x="11689" y="1886"/>
                    </a:cubicBezTo>
                    <a:cubicBezTo>
                      <a:pt x="11657" y="1838"/>
                      <a:pt x="11641" y="1814"/>
                      <a:pt x="11645" y="1814"/>
                    </a:cubicBezTo>
                    <a:cubicBezTo>
                      <a:pt x="11648" y="1814"/>
                      <a:pt x="11667" y="1834"/>
                      <a:pt x="11704" y="1871"/>
                    </a:cubicBezTo>
                    <a:cubicBezTo>
                      <a:pt x="11731" y="1888"/>
                      <a:pt x="11763" y="1906"/>
                      <a:pt x="11779" y="1906"/>
                    </a:cubicBezTo>
                    <a:cubicBezTo>
                      <a:pt x="11791" y="1906"/>
                      <a:pt x="11795" y="1897"/>
                      <a:pt x="11782" y="1871"/>
                    </a:cubicBezTo>
                    <a:cubicBezTo>
                      <a:pt x="11749" y="1822"/>
                      <a:pt x="11751" y="1803"/>
                      <a:pt x="11764" y="1803"/>
                    </a:cubicBezTo>
                    <a:cubicBezTo>
                      <a:pt x="11776" y="1803"/>
                      <a:pt x="11798" y="1818"/>
                      <a:pt x="11813" y="1840"/>
                    </a:cubicBezTo>
                    <a:cubicBezTo>
                      <a:pt x="11846" y="1880"/>
                      <a:pt x="11865" y="1903"/>
                      <a:pt x="11875" y="1903"/>
                    </a:cubicBezTo>
                    <a:cubicBezTo>
                      <a:pt x="11887" y="1903"/>
                      <a:pt x="11883" y="1865"/>
                      <a:pt x="11874" y="1778"/>
                    </a:cubicBezTo>
                    <a:cubicBezTo>
                      <a:pt x="11905" y="1747"/>
                      <a:pt x="11921" y="1639"/>
                      <a:pt x="11967" y="1592"/>
                    </a:cubicBezTo>
                    <a:cubicBezTo>
                      <a:pt x="12021" y="1539"/>
                      <a:pt x="12063" y="1497"/>
                      <a:pt x="12113" y="1497"/>
                    </a:cubicBezTo>
                    <a:cubicBezTo>
                      <a:pt x="12118" y="1497"/>
                      <a:pt x="12122" y="1497"/>
                      <a:pt x="12126" y="1497"/>
                    </a:cubicBezTo>
                    <a:lnTo>
                      <a:pt x="12126" y="1497"/>
                    </a:lnTo>
                    <a:cubicBezTo>
                      <a:pt x="12101" y="1458"/>
                      <a:pt x="12118" y="1438"/>
                      <a:pt x="12153" y="1391"/>
                    </a:cubicBezTo>
                    <a:cubicBezTo>
                      <a:pt x="12245" y="1376"/>
                      <a:pt x="12245" y="1314"/>
                      <a:pt x="12230" y="1252"/>
                    </a:cubicBezTo>
                    <a:lnTo>
                      <a:pt x="12230" y="1252"/>
                    </a:lnTo>
                    <a:lnTo>
                      <a:pt x="12183" y="1283"/>
                    </a:lnTo>
                    <a:cubicBezTo>
                      <a:pt x="12106" y="1206"/>
                      <a:pt x="12122" y="1190"/>
                      <a:pt x="12199" y="1190"/>
                    </a:cubicBezTo>
                    <a:cubicBezTo>
                      <a:pt x="12203" y="1188"/>
                      <a:pt x="12207" y="1187"/>
                      <a:pt x="12212" y="1187"/>
                    </a:cubicBezTo>
                    <a:cubicBezTo>
                      <a:pt x="12239" y="1187"/>
                      <a:pt x="12267" y="1226"/>
                      <a:pt x="12307" y="1252"/>
                    </a:cubicBezTo>
                    <a:cubicBezTo>
                      <a:pt x="12330" y="1287"/>
                      <a:pt x="12371" y="1304"/>
                      <a:pt x="12396" y="1304"/>
                    </a:cubicBezTo>
                    <a:cubicBezTo>
                      <a:pt x="12405" y="1304"/>
                      <a:pt x="12411" y="1303"/>
                      <a:pt x="12415" y="1299"/>
                    </a:cubicBezTo>
                    <a:cubicBezTo>
                      <a:pt x="12431" y="1283"/>
                      <a:pt x="12446" y="1268"/>
                      <a:pt x="12400" y="1252"/>
                    </a:cubicBezTo>
                    <a:cubicBezTo>
                      <a:pt x="12338" y="1221"/>
                      <a:pt x="12353" y="1206"/>
                      <a:pt x="12369" y="1190"/>
                    </a:cubicBezTo>
                    <a:cubicBezTo>
                      <a:pt x="12400" y="1175"/>
                      <a:pt x="12415" y="1160"/>
                      <a:pt x="12400" y="1098"/>
                    </a:cubicBezTo>
                    <a:cubicBezTo>
                      <a:pt x="12369" y="1036"/>
                      <a:pt x="12384" y="1036"/>
                      <a:pt x="12400" y="1020"/>
                    </a:cubicBezTo>
                    <a:cubicBezTo>
                      <a:pt x="12415" y="1036"/>
                      <a:pt x="12431" y="1044"/>
                      <a:pt x="12446" y="1044"/>
                    </a:cubicBezTo>
                    <a:cubicBezTo>
                      <a:pt x="12461" y="1044"/>
                      <a:pt x="12476" y="1036"/>
                      <a:pt x="12491" y="1022"/>
                    </a:cubicBezTo>
                    <a:lnTo>
                      <a:pt x="12491" y="1022"/>
                    </a:lnTo>
                    <a:cubicBezTo>
                      <a:pt x="12499" y="1033"/>
                      <a:pt x="12511" y="1049"/>
                      <a:pt x="12523" y="1067"/>
                    </a:cubicBezTo>
                    <a:cubicBezTo>
                      <a:pt x="12554" y="1098"/>
                      <a:pt x="12585" y="1129"/>
                      <a:pt x="12616" y="1144"/>
                    </a:cubicBezTo>
                    <a:cubicBezTo>
                      <a:pt x="12632" y="1129"/>
                      <a:pt x="12601" y="1082"/>
                      <a:pt x="12601" y="1082"/>
                    </a:cubicBezTo>
                    <a:cubicBezTo>
                      <a:pt x="12601" y="1082"/>
                      <a:pt x="12616" y="1036"/>
                      <a:pt x="12663" y="1005"/>
                    </a:cubicBezTo>
                    <a:cubicBezTo>
                      <a:pt x="12709" y="974"/>
                      <a:pt x="12771" y="928"/>
                      <a:pt x="12833" y="881"/>
                    </a:cubicBezTo>
                    <a:cubicBezTo>
                      <a:pt x="12941" y="835"/>
                      <a:pt x="13064" y="789"/>
                      <a:pt x="13188" y="758"/>
                    </a:cubicBezTo>
                    <a:cubicBezTo>
                      <a:pt x="13214" y="777"/>
                      <a:pt x="13240" y="786"/>
                      <a:pt x="13259" y="786"/>
                    </a:cubicBezTo>
                    <a:cubicBezTo>
                      <a:pt x="13285" y="786"/>
                      <a:pt x="13299" y="769"/>
                      <a:pt x="13281" y="742"/>
                    </a:cubicBezTo>
                    <a:cubicBezTo>
                      <a:pt x="13250" y="680"/>
                      <a:pt x="13404" y="650"/>
                      <a:pt x="13559" y="650"/>
                    </a:cubicBezTo>
                    <a:cubicBezTo>
                      <a:pt x="13714" y="650"/>
                      <a:pt x="13853" y="650"/>
                      <a:pt x="13868" y="603"/>
                    </a:cubicBezTo>
                    <a:lnTo>
                      <a:pt x="13945" y="603"/>
                    </a:lnTo>
                    <a:cubicBezTo>
                      <a:pt x="13992" y="603"/>
                      <a:pt x="14054" y="557"/>
                      <a:pt x="14085" y="557"/>
                    </a:cubicBezTo>
                    <a:cubicBezTo>
                      <a:pt x="14100" y="534"/>
                      <a:pt x="14115" y="522"/>
                      <a:pt x="14121" y="522"/>
                    </a:cubicBezTo>
                    <a:cubicBezTo>
                      <a:pt x="14127" y="522"/>
                      <a:pt x="14123" y="534"/>
                      <a:pt x="14100" y="557"/>
                    </a:cubicBezTo>
                    <a:cubicBezTo>
                      <a:pt x="14069" y="603"/>
                      <a:pt x="14085" y="665"/>
                      <a:pt x="14100" y="680"/>
                    </a:cubicBezTo>
                    <a:cubicBezTo>
                      <a:pt x="14131" y="680"/>
                      <a:pt x="14162" y="634"/>
                      <a:pt x="14177" y="572"/>
                    </a:cubicBezTo>
                    <a:cubicBezTo>
                      <a:pt x="14193" y="526"/>
                      <a:pt x="14224" y="526"/>
                      <a:pt x="14224" y="526"/>
                    </a:cubicBezTo>
                    <a:cubicBezTo>
                      <a:pt x="14224" y="526"/>
                      <a:pt x="14255" y="526"/>
                      <a:pt x="14239" y="588"/>
                    </a:cubicBezTo>
                    <a:lnTo>
                      <a:pt x="14208" y="696"/>
                    </a:lnTo>
                    <a:lnTo>
                      <a:pt x="14239" y="696"/>
                    </a:lnTo>
                    <a:cubicBezTo>
                      <a:pt x="14239" y="650"/>
                      <a:pt x="14270" y="650"/>
                      <a:pt x="14270" y="650"/>
                    </a:cubicBezTo>
                    <a:cubicBezTo>
                      <a:pt x="14270" y="650"/>
                      <a:pt x="14301" y="650"/>
                      <a:pt x="14270" y="758"/>
                    </a:cubicBezTo>
                    <a:cubicBezTo>
                      <a:pt x="14262" y="820"/>
                      <a:pt x="14262" y="847"/>
                      <a:pt x="14270" y="847"/>
                    </a:cubicBezTo>
                    <a:cubicBezTo>
                      <a:pt x="14278" y="847"/>
                      <a:pt x="14293" y="820"/>
                      <a:pt x="14316" y="773"/>
                    </a:cubicBezTo>
                    <a:lnTo>
                      <a:pt x="14409" y="758"/>
                    </a:lnTo>
                    <a:lnTo>
                      <a:pt x="14409" y="758"/>
                    </a:lnTo>
                    <a:cubicBezTo>
                      <a:pt x="14403" y="798"/>
                      <a:pt x="14413" y="813"/>
                      <a:pt x="14429" y="813"/>
                    </a:cubicBezTo>
                    <a:cubicBezTo>
                      <a:pt x="14456" y="813"/>
                      <a:pt x="14504" y="771"/>
                      <a:pt x="14533" y="742"/>
                    </a:cubicBezTo>
                    <a:lnTo>
                      <a:pt x="14533" y="742"/>
                    </a:lnTo>
                    <a:cubicBezTo>
                      <a:pt x="14516" y="809"/>
                      <a:pt x="14517" y="839"/>
                      <a:pt x="14532" y="839"/>
                    </a:cubicBezTo>
                    <a:cubicBezTo>
                      <a:pt x="14544" y="839"/>
                      <a:pt x="14566" y="816"/>
                      <a:pt x="14595" y="773"/>
                    </a:cubicBezTo>
                    <a:cubicBezTo>
                      <a:pt x="14607" y="755"/>
                      <a:pt x="14619" y="746"/>
                      <a:pt x="14628" y="746"/>
                    </a:cubicBezTo>
                    <a:cubicBezTo>
                      <a:pt x="14643" y="746"/>
                      <a:pt x="14650" y="767"/>
                      <a:pt x="14641" y="804"/>
                    </a:cubicBezTo>
                    <a:cubicBezTo>
                      <a:pt x="14641" y="866"/>
                      <a:pt x="14672" y="881"/>
                      <a:pt x="14703" y="912"/>
                    </a:cubicBezTo>
                    <a:cubicBezTo>
                      <a:pt x="14712" y="903"/>
                      <a:pt x="14722" y="899"/>
                      <a:pt x="14734" y="899"/>
                    </a:cubicBezTo>
                    <a:cubicBezTo>
                      <a:pt x="14763" y="899"/>
                      <a:pt x="14803" y="921"/>
                      <a:pt x="14857" y="943"/>
                    </a:cubicBezTo>
                    <a:cubicBezTo>
                      <a:pt x="14935" y="990"/>
                      <a:pt x="14996" y="1036"/>
                      <a:pt x="15074" y="1098"/>
                    </a:cubicBezTo>
                    <a:cubicBezTo>
                      <a:pt x="15224" y="1234"/>
                      <a:pt x="15314" y="1335"/>
                      <a:pt x="15365" y="1335"/>
                    </a:cubicBezTo>
                    <a:cubicBezTo>
                      <a:pt x="15371" y="1335"/>
                      <a:pt x="15377" y="1333"/>
                      <a:pt x="15383" y="1330"/>
                    </a:cubicBezTo>
                    <a:cubicBezTo>
                      <a:pt x="15398" y="1345"/>
                      <a:pt x="15398" y="1345"/>
                      <a:pt x="15383" y="1407"/>
                    </a:cubicBezTo>
                    <a:cubicBezTo>
                      <a:pt x="15375" y="1430"/>
                      <a:pt x="15367" y="1442"/>
                      <a:pt x="15375" y="1442"/>
                    </a:cubicBezTo>
                    <a:cubicBezTo>
                      <a:pt x="15383" y="1442"/>
                      <a:pt x="15406" y="1430"/>
                      <a:pt x="15460" y="1407"/>
                    </a:cubicBezTo>
                    <a:cubicBezTo>
                      <a:pt x="15487" y="1398"/>
                      <a:pt x="15513" y="1379"/>
                      <a:pt x="15517" y="1379"/>
                    </a:cubicBezTo>
                    <a:cubicBezTo>
                      <a:pt x="15519" y="1379"/>
                      <a:pt x="15508" y="1389"/>
                      <a:pt x="15476" y="1422"/>
                    </a:cubicBezTo>
                    <a:cubicBezTo>
                      <a:pt x="15429" y="1453"/>
                      <a:pt x="15476" y="1500"/>
                      <a:pt x="15522" y="1577"/>
                    </a:cubicBezTo>
                    <a:cubicBezTo>
                      <a:pt x="15569" y="1624"/>
                      <a:pt x="15607" y="1670"/>
                      <a:pt x="15642" y="1670"/>
                    </a:cubicBezTo>
                    <a:cubicBezTo>
                      <a:pt x="15654" y="1670"/>
                      <a:pt x="15665" y="1665"/>
                      <a:pt x="15676" y="1654"/>
                    </a:cubicBezTo>
                    <a:cubicBezTo>
                      <a:pt x="15754" y="1654"/>
                      <a:pt x="15754" y="1654"/>
                      <a:pt x="15692" y="1685"/>
                    </a:cubicBezTo>
                    <a:cubicBezTo>
                      <a:pt x="15608" y="1727"/>
                      <a:pt x="15625" y="1844"/>
                      <a:pt x="15720" y="1844"/>
                    </a:cubicBezTo>
                    <a:cubicBezTo>
                      <a:pt x="15730" y="1844"/>
                      <a:pt x="15742" y="1843"/>
                      <a:pt x="15754" y="1840"/>
                    </a:cubicBezTo>
                    <a:cubicBezTo>
                      <a:pt x="15769" y="1855"/>
                      <a:pt x="15785" y="1871"/>
                      <a:pt x="15754" y="1917"/>
                    </a:cubicBezTo>
                    <a:cubicBezTo>
                      <a:pt x="15769" y="1932"/>
                      <a:pt x="15785" y="1948"/>
                      <a:pt x="15877" y="1963"/>
                    </a:cubicBezTo>
                    <a:cubicBezTo>
                      <a:pt x="15893" y="1979"/>
                      <a:pt x="15955" y="2041"/>
                      <a:pt x="15986" y="2071"/>
                    </a:cubicBezTo>
                    <a:cubicBezTo>
                      <a:pt x="16007" y="2082"/>
                      <a:pt x="16037" y="2093"/>
                      <a:pt x="16063" y="2093"/>
                    </a:cubicBezTo>
                    <a:cubicBezTo>
                      <a:pt x="16074" y="2093"/>
                      <a:pt x="16085" y="2091"/>
                      <a:pt x="16094" y="2087"/>
                    </a:cubicBezTo>
                    <a:lnTo>
                      <a:pt x="16109" y="2102"/>
                    </a:lnTo>
                    <a:cubicBezTo>
                      <a:pt x="16078" y="2149"/>
                      <a:pt x="16156" y="2226"/>
                      <a:pt x="16295" y="2303"/>
                    </a:cubicBezTo>
                    <a:cubicBezTo>
                      <a:pt x="16418" y="2381"/>
                      <a:pt x="16542" y="2427"/>
                      <a:pt x="16542" y="2489"/>
                    </a:cubicBezTo>
                    <a:cubicBezTo>
                      <a:pt x="16542" y="2489"/>
                      <a:pt x="16547" y="2491"/>
                      <a:pt x="16555" y="2491"/>
                    </a:cubicBezTo>
                    <a:cubicBezTo>
                      <a:pt x="16567" y="2491"/>
                      <a:pt x="16585" y="2486"/>
                      <a:pt x="16604" y="2458"/>
                    </a:cubicBezTo>
                    <a:cubicBezTo>
                      <a:pt x="16638" y="2407"/>
                      <a:pt x="16658" y="2384"/>
                      <a:pt x="16669" y="2384"/>
                    </a:cubicBezTo>
                    <a:cubicBezTo>
                      <a:pt x="16678" y="2384"/>
                      <a:pt x="16681" y="2399"/>
                      <a:pt x="16681" y="2427"/>
                    </a:cubicBezTo>
                    <a:cubicBezTo>
                      <a:pt x="16681" y="2489"/>
                      <a:pt x="16706" y="2525"/>
                      <a:pt x="16736" y="2525"/>
                    </a:cubicBezTo>
                    <a:cubicBezTo>
                      <a:pt x="16759" y="2525"/>
                      <a:pt x="16785" y="2504"/>
                      <a:pt x="16805" y="2458"/>
                    </a:cubicBezTo>
                    <a:lnTo>
                      <a:pt x="16805" y="2504"/>
                    </a:lnTo>
                    <a:cubicBezTo>
                      <a:pt x="16805" y="2560"/>
                      <a:pt x="16820" y="2584"/>
                      <a:pt x="16841" y="2584"/>
                    </a:cubicBezTo>
                    <a:cubicBezTo>
                      <a:pt x="16865" y="2584"/>
                      <a:pt x="16896" y="2548"/>
                      <a:pt x="16913" y="2489"/>
                    </a:cubicBezTo>
                    <a:cubicBezTo>
                      <a:pt x="16924" y="2521"/>
                      <a:pt x="16935" y="2561"/>
                      <a:pt x="16951" y="2561"/>
                    </a:cubicBezTo>
                    <a:cubicBezTo>
                      <a:pt x="16958" y="2561"/>
                      <a:pt x="16965" y="2554"/>
                      <a:pt x="16975" y="2535"/>
                    </a:cubicBezTo>
                    <a:cubicBezTo>
                      <a:pt x="16990" y="2535"/>
                      <a:pt x="16990" y="2535"/>
                      <a:pt x="16990" y="2659"/>
                    </a:cubicBezTo>
                    <a:cubicBezTo>
                      <a:pt x="16990" y="2705"/>
                      <a:pt x="16975" y="2767"/>
                      <a:pt x="17006" y="2767"/>
                    </a:cubicBezTo>
                    <a:cubicBezTo>
                      <a:pt x="17021" y="2767"/>
                      <a:pt x="17037" y="2721"/>
                      <a:pt x="17037" y="2659"/>
                    </a:cubicBezTo>
                    <a:lnTo>
                      <a:pt x="17083" y="2659"/>
                    </a:lnTo>
                    <a:cubicBezTo>
                      <a:pt x="17083" y="2659"/>
                      <a:pt x="17098" y="2659"/>
                      <a:pt x="17114" y="2612"/>
                    </a:cubicBezTo>
                    <a:cubicBezTo>
                      <a:pt x="17114" y="2551"/>
                      <a:pt x="17129" y="2551"/>
                      <a:pt x="17160" y="2551"/>
                    </a:cubicBezTo>
                    <a:cubicBezTo>
                      <a:pt x="17160" y="2569"/>
                      <a:pt x="17162" y="2577"/>
                      <a:pt x="17163" y="2577"/>
                    </a:cubicBezTo>
                    <a:cubicBezTo>
                      <a:pt x="17167" y="2577"/>
                      <a:pt x="17171" y="2537"/>
                      <a:pt x="17160" y="2504"/>
                    </a:cubicBezTo>
                    <a:cubicBezTo>
                      <a:pt x="17133" y="2449"/>
                      <a:pt x="17154" y="2394"/>
                      <a:pt x="17170" y="2394"/>
                    </a:cubicBezTo>
                    <a:cubicBezTo>
                      <a:pt x="17172" y="2394"/>
                      <a:pt x="17174" y="2394"/>
                      <a:pt x="17176" y="2396"/>
                    </a:cubicBezTo>
                    <a:lnTo>
                      <a:pt x="17176" y="2303"/>
                    </a:lnTo>
                    <a:cubicBezTo>
                      <a:pt x="17191" y="2226"/>
                      <a:pt x="17176" y="2149"/>
                      <a:pt x="17145" y="2071"/>
                    </a:cubicBezTo>
                    <a:cubicBezTo>
                      <a:pt x="17109" y="2036"/>
                      <a:pt x="17079" y="2000"/>
                      <a:pt x="17056" y="2000"/>
                    </a:cubicBezTo>
                    <a:cubicBezTo>
                      <a:pt x="17040" y="2000"/>
                      <a:pt x="17028" y="2019"/>
                      <a:pt x="17021" y="2071"/>
                    </a:cubicBezTo>
                    <a:cubicBezTo>
                      <a:pt x="17021" y="2071"/>
                      <a:pt x="17006" y="2118"/>
                      <a:pt x="16990" y="2118"/>
                    </a:cubicBezTo>
                    <a:cubicBezTo>
                      <a:pt x="16975" y="2118"/>
                      <a:pt x="16959" y="2056"/>
                      <a:pt x="16959" y="2056"/>
                    </a:cubicBezTo>
                    <a:cubicBezTo>
                      <a:pt x="16959" y="2010"/>
                      <a:pt x="16913" y="1994"/>
                      <a:pt x="16836" y="1979"/>
                    </a:cubicBezTo>
                    <a:cubicBezTo>
                      <a:pt x="16774" y="1948"/>
                      <a:pt x="16727" y="1917"/>
                      <a:pt x="16727" y="1871"/>
                    </a:cubicBezTo>
                    <a:cubicBezTo>
                      <a:pt x="16743" y="1809"/>
                      <a:pt x="16727" y="1809"/>
                      <a:pt x="16727" y="1809"/>
                    </a:cubicBezTo>
                    <a:cubicBezTo>
                      <a:pt x="16722" y="1824"/>
                      <a:pt x="16710" y="1831"/>
                      <a:pt x="16694" y="1831"/>
                    </a:cubicBezTo>
                    <a:cubicBezTo>
                      <a:pt x="16660" y="1831"/>
                      <a:pt x="16609" y="1804"/>
                      <a:pt x="16557" y="1762"/>
                    </a:cubicBezTo>
                    <a:cubicBezTo>
                      <a:pt x="16477" y="1709"/>
                      <a:pt x="16397" y="1633"/>
                      <a:pt x="16357" y="1633"/>
                    </a:cubicBezTo>
                    <a:cubicBezTo>
                      <a:pt x="16351" y="1633"/>
                      <a:pt x="16345" y="1634"/>
                      <a:pt x="16341" y="1639"/>
                    </a:cubicBezTo>
                    <a:lnTo>
                      <a:pt x="16310" y="1623"/>
                    </a:lnTo>
                    <a:cubicBezTo>
                      <a:pt x="16357" y="1577"/>
                      <a:pt x="16326" y="1561"/>
                      <a:pt x="16295" y="1530"/>
                    </a:cubicBezTo>
                    <a:cubicBezTo>
                      <a:pt x="16264" y="1530"/>
                      <a:pt x="16233" y="1530"/>
                      <a:pt x="16202" y="1500"/>
                    </a:cubicBezTo>
                    <a:cubicBezTo>
                      <a:pt x="16248" y="1469"/>
                      <a:pt x="16233" y="1453"/>
                      <a:pt x="16202" y="1422"/>
                    </a:cubicBezTo>
                    <a:cubicBezTo>
                      <a:pt x="16182" y="1403"/>
                      <a:pt x="16169" y="1383"/>
                      <a:pt x="16154" y="1383"/>
                    </a:cubicBezTo>
                    <a:cubicBezTo>
                      <a:pt x="16145" y="1383"/>
                      <a:pt x="16136" y="1390"/>
                      <a:pt x="16125" y="1407"/>
                    </a:cubicBezTo>
                    <a:cubicBezTo>
                      <a:pt x="16063" y="1345"/>
                      <a:pt x="16016" y="1268"/>
                      <a:pt x="15986" y="1175"/>
                    </a:cubicBezTo>
                    <a:cubicBezTo>
                      <a:pt x="16000" y="1147"/>
                      <a:pt x="15995" y="1138"/>
                      <a:pt x="15979" y="1138"/>
                    </a:cubicBezTo>
                    <a:cubicBezTo>
                      <a:pt x="15960" y="1138"/>
                      <a:pt x="15927" y="1151"/>
                      <a:pt x="15893" y="1160"/>
                    </a:cubicBezTo>
                    <a:cubicBezTo>
                      <a:pt x="15855" y="1172"/>
                      <a:pt x="15818" y="1195"/>
                      <a:pt x="15797" y="1195"/>
                    </a:cubicBezTo>
                    <a:cubicBezTo>
                      <a:pt x="15792" y="1195"/>
                      <a:pt x="15788" y="1193"/>
                      <a:pt x="15785" y="1190"/>
                    </a:cubicBezTo>
                    <a:lnTo>
                      <a:pt x="15862" y="1113"/>
                    </a:lnTo>
                    <a:cubicBezTo>
                      <a:pt x="15924" y="1098"/>
                      <a:pt x="15924" y="1098"/>
                      <a:pt x="15893" y="1067"/>
                    </a:cubicBezTo>
                    <a:lnTo>
                      <a:pt x="15862" y="1020"/>
                    </a:lnTo>
                    <a:cubicBezTo>
                      <a:pt x="15854" y="1028"/>
                      <a:pt x="15846" y="1031"/>
                      <a:pt x="15836" y="1031"/>
                    </a:cubicBezTo>
                    <a:cubicBezTo>
                      <a:pt x="15784" y="1031"/>
                      <a:pt x="15700" y="939"/>
                      <a:pt x="15584" y="835"/>
                    </a:cubicBezTo>
                    <a:cubicBezTo>
                      <a:pt x="15429" y="681"/>
                      <a:pt x="15348" y="618"/>
                      <a:pt x="15305" y="618"/>
                    </a:cubicBezTo>
                    <a:cubicBezTo>
                      <a:pt x="15291" y="618"/>
                      <a:pt x="15282" y="623"/>
                      <a:pt x="15275" y="634"/>
                    </a:cubicBezTo>
                    <a:cubicBezTo>
                      <a:pt x="15264" y="650"/>
                      <a:pt x="15253" y="659"/>
                      <a:pt x="15242" y="659"/>
                    </a:cubicBezTo>
                    <a:cubicBezTo>
                      <a:pt x="15221" y="659"/>
                      <a:pt x="15197" y="628"/>
                      <a:pt x="15166" y="557"/>
                    </a:cubicBezTo>
                    <a:cubicBezTo>
                      <a:pt x="15121" y="374"/>
                      <a:pt x="15100" y="326"/>
                      <a:pt x="15068" y="326"/>
                    </a:cubicBezTo>
                    <a:cubicBezTo>
                      <a:pt x="15056" y="326"/>
                      <a:pt x="15043" y="332"/>
                      <a:pt x="15027" y="340"/>
                    </a:cubicBezTo>
                    <a:cubicBezTo>
                      <a:pt x="15058" y="356"/>
                      <a:pt x="15027" y="402"/>
                      <a:pt x="15012" y="449"/>
                    </a:cubicBezTo>
                    <a:cubicBezTo>
                      <a:pt x="14984" y="497"/>
                      <a:pt x="14962" y="521"/>
                      <a:pt x="14950" y="521"/>
                    </a:cubicBezTo>
                    <a:cubicBezTo>
                      <a:pt x="14935" y="521"/>
                      <a:pt x="14933" y="486"/>
                      <a:pt x="14950" y="418"/>
                    </a:cubicBezTo>
                    <a:cubicBezTo>
                      <a:pt x="14997" y="335"/>
                      <a:pt x="14713" y="226"/>
                      <a:pt x="14548" y="226"/>
                    </a:cubicBezTo>
                    <a:cubicBezTo>
                      <a:pt x="14499" y="226"/>
                      <a:pt x="14461" y="236"/>
                      <a:pt x="14444" y="257"/>
                    </a:cubicBezTo>
                    <a:lnTo>
                      <a:pt x="14444" y="257"/>
                    </a:lnTo>
                    <a:cubicBezTo>
                      <a:pt x="14447" y="246"/>
                      <a:pt x="14451" y="233"/>
                      <a:pt x="14455" y="217"/>
                    </a:cubicBezTo>
                    <a:cubicBezTo>
                      <a:pt x="14471" y="155"/>
                      <a:pt x="14440" y="155"/>
                      <a:pt x="14301" y="124"/>
                    </a:cubicBezTo>
                    <a:lnTo>
                      <a:pt x="14208" y="93"/>
                    </a:lnTo>
                    <a:cubicBezTo>
                      <a:pt x="14202" y="133"/>
                      <a:pt x="14173" y="148"/>
                      <a:pt x="14138" y="148"/>
                    </a:cubicBezTo>
                    <a:cubicBezTo>
                      <a:pt x="14080" y="148"/>
                      <a:pt x="14007" y="107"/>
                      <a:pt x="14007" y="78"/>
                    </a:cubicBezTo>
                    <a:cubicBezTo>
                      <a:pt x="13992" y="16"/>
                      <a:pt x="13992" y="16"/>
                      <a:pt x="13915" y="0"/>
                    </a:cubicBezTo>
                    <a:cubicBezTo>
                      <a:pt x="13868" y="47"/>
                      <a:pt x="13806" y="62"/>
                      <a:pt x="13744" y="62"/>
                    </a:cubicBezTo>
                    <a:cubicBezTo>
                      <a:pt x="13698" y="62"/>
                      <a:pt x="13652" y="31"/>
                      <a:pt x="13652" y="0"/>
                    </a:cubicBezTo>
                    <a:close/>
                  </a:path>
                </a:pathLst>
              </a:custGeom>
              <a:solidFill>
                <a:srgbClr val="008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0"/>
              <p:cNvSpPr/>
              <p:nvPr/>
            </p:nvSpPr>
            <p:spPr>
              <a:xfrm>
                <a:off x="8169766" y="826946"/>
                <a:ext cx="987980" cy="161540"/>
              </a:xfrm>
              <a:custGeom>
                <a:avLst/>
                <a:gdLst/>
                <a:ahLst/>
                <a:cxnLst/>
                <a:rect l="l" t="t" r="r" b="b"/>
                <a:pathLst>
                  <a:path w="17186" h="2810" extrusionOk="0">
                    <a:moveTo>
                      <a:pt x="1050" y="356"/>
                    </a:moveTo>
                    <a:lnTo>
                      <a:pt x="1050" y="418"/>
                    </a:lnTo>
                    <a:lnTo>
                      <a:pt x="1081" y="434"/>
                    </a:lnTo>
                    <a:cubicBezTo>
                      <a:pt x="1111" y="387"/>
                      <a:pt x="1111" y="387"/>
                      <a:pt x="1081" y="372"/>
                    </a:cubicBezTo>
                    <a:lnTo>
                      <a:pt x="1050" y="356"/>
                    </a:lnTo>
                    <a:close/>
                    <a:moveTo>
                      <a:pt x="7943" y="403"/>
                    </a:moveTo>
                    <a:lnTo>
                      <a:pt x="7974" y="418"/>
                    </a:lnTo>
                    <a:cubicBezTo>
                      <a:pt x="7947" y="458"/>
                      <a:pt x="7932" y="498"/>
                      <a:pt x="7908" y="498"/>
                    </a:cubicBezTo>
                    <a:cubicBezTo>
                      <a:pt x="7905" y="498"/>
                      <a:pt x="7901" y="497"/>
                      <a:pt x="7897" y="495"/>
                    </a:cubicBezTo>
                    <a:lnTo>
                      <a:pt x="7866" y="480"/>
                    </a:lnTo>
                    <a:cubicBezTo>
                      <a:pt x="7881" y="449"/>
                      <a:pt x="7912" y="418"/>
                      <a:pt x="7943" y="403"/>
                    </a:cubicBezTo>
                    <a:close/>
                    <a:moveTo>
                      <a:pt x="14434" y="356"/>
                    </a:moveTo>
                    <a:cubicBezTo>
                      <a:pt x="14465" y="356"/>
                      <a:pt x="14465" y="356"/>
                      <a:pt x="14450" y="418"/>
                    </a:cubicBezTo>
                    <a:cubicBezTo>
                      <a:pt x="14434" y="480"/>
                      <a:pt x="14388" y="511"/>
                      <a:pt x="14357" y="511"/>
                    </a:cubicBezTo>
                    <a:cubicBezTo>
                      <a:pt x="14342" y="511"/>
                      <a:pt x="14357" y="387"/>
                      <a:pt x="14434" y="356"/>
                    </a:cubicBezTo>
                    <a:close/>
                    <a:moveTo>
                      <a:pt x="551" y="478"/>
                    </a:moveTo>
                    <a:cubicBezTo>
                      <a:pt x="559" y="478"/>
                      <a:pt x="565" y="480"/>
                      <a:pt x="571" y="480"/>
                    </a:cubicBezTo>
                    <a:cubicBezTo>
                      <a:pt x="601" y="495"/>
                      <a:pt x="601" y="480"/>
                      <a:pt x="586" y="542"/>
                    </a:cubicBezTo>
                    <a:cubicBezTo>
                      <a:pt x="586" y="542"/>
                      <a:pt x="555" y="588"/>
                      <a:pt x="524" y="588"/>
                    </a:cubicBezTo>
                    <a:lnTo>
                      <a:pt x="509" y="526"/>
                    </a:lnTo>
                    <a:cubicBezTo>
                      <a:pt x="519" y="485"/>
                      <a:pt x="536" y="478"/>
                      <a:pt x="551" y="478"/>
                    </a:cubicBezTo>
                    <a:close/>
                    <a:moveTo>
                      <a:pt x="13448" y="461"/>
                    </a:moveTo>
                    <a:cubicBezTo>
                      <a:pt x="13452" y="461"/>
                      <a:pt x="13456" y="467"/>
                      <a:pt x="13461" y="480"/>
                    </a:cubicBezTo>
                    <a:cubicBezTo>
                      <a:pt x="13461" y="526"/>
                      <a:pt x="13461" y="557"/>
                      <a:pt x="13445" y="604"/>
                    </a:cubicBezTo>
                    <a:cubicBezTo>
                      <a:pt x="13445" y="604"/>
                      <a:pt x="13434" y="620"/>
                      <a:pt x="13425" y="620"/>
                    </a:cubicBezTo>
                    <a:cubicBezTo>
                      <a:pt x="13419" y="620"/>
                      <a:pt x="13414" y="613"/>
                      <a:pt x="13414" y="588"/>
                    </a:cubicBezTo>
                    <a:lnTo>
                      <a:pt x="13414" y="542"/>
                    </a:lnTo>
                    <a:cubicBezTo>
                      <a:pt x="13425" y="497"/>
                      <a:pt x="13436" y="461"/>
                      <a:pt x="13448" y="461"/>
                    </a:cubicBezTo>
                    <a:close/>
                    <a:moveTo>
                      <a:pt x="6706" y="604"/>
                    </a:moveTo>
                    <a:cubicBezTo>
                      <a:pt x="6706" y="665"/>
                      <a:pt x="6706" y="712"/>
                      <a:pt x="6691" y="712"/>
                    </a:cubicBezTo>
                    <a:lnTo>
                      <a:pt x="6660" y="665"/>
                    </a:lnTo>
                    <a:lnTo>
                      <a:pt x="6676" y="604"/>
                    </a:lnTo>
                    <a:close/>
                    <a:moveTo>
                      <a:pt x="7325" y="604"/>
                    </a:moveTo>
                    <a:cubicBezTo>
                      <a:pt x="7356" y="604"/>
                      <a:pt x="7356" y="604"/>
                      <a:pt x="7340" y="650"/>
                    </a:cubicBezTo>
                    <a:cubicBezTo>
                      <a:pt x="7325" y="696"/>
                      <a:pt x="7309" y="727"/>
                      <a:pt x="7294" y="758"/>
                    </a:cubicBezTo>
                    <a:cubicBezTo>
                      <a:pt x="7263" y="758"/>
                      <a:pt x="7309" y="650"/>
                      <a:pt x="7325" y="604"/>
                    </a:cubicBezTo>
                    <a:close/>
                    <a:moveTo>
                      <a:pt x="851" y="581"/>
                    </a:moveTo>
                    <a:cubicBezTo>
                      <a:pt x="858" y="581"/>
                      <a:pt x="867" y="584"/>
                      <a:pt x="880" y="588"/>
                    </a:cubicBezTo>
                    <a:cubicBezTo>
                      <a:pt x="911" y="604"/>
                      <a:pt x="941" y="619"/>
                      <a:pt x="911" y="665"/>
                    </a:cubicBezTo>
                    <a:lnTo>
                      <a:pt x="895" y="650"/>
                    </a:lnTo>
                    <a:cubicBezTo>
                      <a:pt x="900" y="635"/>
                      <a:pt x="899" y="628"/>
                      <a:pt x="894" y="628"/>
                    </a:cubicBezTo>
                    <a:cubicBezTo>
                      <a:pt x="885" y="628"/>
                      <a:pt x="864" y="655"/>
                      <a:pt x="864" y="696"/>
                    </a:cubicBezTo>
                    <a:lnTo>
                      <a:pt x="818" y="805"/>
                    </a:lnTo>
                    <a:cubicBezTo>
                      <a:pt x="802" y="789"/>
                      <a:pt x="802" y="743"/>
                      <a:pt x="818" y="681"/>
                    </a:cubicBezTo>
                    <a:cubicBezTo>
                      <a:pt x="829" y="602"/>
                      <a:pt x="832" y="581"/>
                      <a:pt x="851" y="581"/>
                    </a:cubicBezTo>
                    <a:close/>
                    <a:moveTo>
                      <a:pt x="8113" y="882"/>
                    </a:moveTo>
                    <a:lnTo>
                      <a:pt x="8128" y="913"/>
                    </a:lnTo>
                    <a:cubicBezTo>
                      <a:pt x="8102" y="939"/>
                      <a:pt x="8075" y="978"/>
                      <a:pt x="8058" y="978"/>
                    </a:cubicBezTo>
                    <a:cubicBezTo>
                      <a:pt x="8056" y="978"/>
                      <a:pt x="8053" y="977"/>
                      <a:pt x="8051" y="975"/>
                    </a:cubicBezTo>
                    <a:lnTo>
                      <a:pt x="8051" y="913"/>
                    </a:lnTo>
                    <a:lnTo>
                      <a:pt x="8113" y="882"/>
                    </a:lnTo>
                    <a:close/>
                    <a:moveTo>
                      <a:pt x="12371" y="910"/>
                    </a:moveTo>
                    <a:cubicBezTo>
                      <a:pt x="12387" y="910"/>
                      <a:pt x="12410" y="944"/>
                      <a:pt x="12410" y="944"/>
                    </a:cubicBezTo>
                    <a:cubicBezTo>
                      <a:pt x="12410" y="944"/>
                      <a:pt x="12456" y="990"/>
                      <a:pt x="12425" y="1005"/>
                    </a:cubicBezTo>
                    <a:cubicBezTo>
                      <a:pt x="12394" y="990"/>
                      <a:pt x="12363" y="959"/>
                      <a:pt x="12332" y="944"/>
                    </a:cubicBezTo>
                    <a:lnTo>
                      <a:pt x="12363" y="913"/>
                    </a:lnTo>
                    <a:cubicBezTo>
                      <a:pt x="12366" y="911"/>
                      <a:pt x="12368" y="910"/>
                      <a:pt x="12371" y="910"/>
                    </a:cubicBezTo>
                    <a:close/>
                    <a:moveTo>
                      <a:pt x="12240" y="1165"/>
                    </a:moveTo>
                    <a:cubicBezTo>
                      <a:pt x="12248" y="1165"/>
                      <a:pt x="12259" y="1173"/>
                      <a:pt x="12286" y="1191"/>
                    </a:cubicBezTo>
                    <a:lnTo>
                      <a:pt x="12255" y="1222"/>
                    </a:lnTo>
                    <a:lnTo>
                      <a:pt x="12209" y="1191"/>
                    </a:lnTo>
                    <a:lnTo>
                      <a:pt x="12224" y="1175"/>
                    </a:lnTo>
                    <a:cubicBezTo>
                      <a:pt x="12231" y="1169"/>
                      <a:pt x="12234" y="1165"/>
                      <a:pt x="12240" y="1165"/>
                    </a:cubicBezTo>
                    <a:close/>
                    <a:moveTo>
                      <a:pt x="12237" y="1252"/>
                    </a:moveTo>
                    <a:cubicBezTo>
                      <a:pt x="12235" y="1252"/>
                      <a:pt x="12234" y="1260"/>
                      <a:pt x="12240" y="1284"/>
                    </a:cubicBezTo>
                    <a:cubicBezTo>
                      <a:pt x="12249" y="1274"/>
                      <a:pt x="12241" y="1252"/>
                      <a:pt x="12237" y="1252"/>
                    </a:cubicBezTo>
                    <a:close/>
                    <a:moveTo>
                      <a:pt x="5267" y="1285"/>
                    </a:moveTo>
                    <a:cubicBezTo>
                      <a:pt x="5275" y="1285"/>
                      <a:pt x="5286" y="1298"/>
                      <a:pt x="5269" y="1315"/>
                    </a:cubicBezTo>
                    <a:cubicBezTo>
                      <a:pt x="5255" y="1294"/>
                      <a:pt x="5260" y="1285"/>
                      <a:pt x="5267" y="1285"/>
                    </a:cubicBezTo>
                    <a:close/>
                    <a:moveTo>
                      <a:pt x="323" y="1284"/>
                    </a:moveTo>
                    <a:cubicBezTo>
                      <a:pt x="310" y="1311"/>
                      <a:pt x="296" y="1338"/>
                      <a:pt x="282" y="1376"/>
                    </a:cubicBezTo>
                    <a:lnTo>
                      <a:pt x="292" y="1376"/>
                    </a:lnTo>
                    <a:cubicBezTo>
                      <a:pt x="323" y="1376"/>
                      <a:pt x="323" y="1330"/>
                      <a:pt x="339" y="1284"/>
                    </a:cubicBezTo>
                    <a:close/>
                    <a:moveTo>
                      <a:pt x="5099" y="1284"/>
                    </a:moveTo>
                    <a:cubicBezTo>
                      <a:pt x="5145" y="1330"/>
                      <a:pt x="5192" y="1361"/>
                      <a:pt x="5161" y="1376"/>
                    </a:cubicBezTo>
                    <a:lnTo>
                      <a:pt x="5115" y="1361"/>
                    </a:lnTo>
                    <a:lnTo>
                      <a:pt x="5084" y="1299"/>
                    </a:lnTo>
                    <a:lnTo>
                      <a:pt x="5099" y="1284"/>
                    </a:lnTo>
                    <a:close/>
                    <a:moveTo>
                      <a:pt x="277" y="1376"/>
                    </a:moveTo>
                    <a:lnTo>
                      <a:pt x="277" y="1392"/>
                    </a:lnTo>
                    <a:cubicBezTo>
                      <a:pt x="279" y="1386"/>
                      <a:pt x="280" y="1381"/>
                      <a:pt x="282" y="1376"/>
                    </a:cubicBezTo>
                    <a:close/>
                    <a:moveTo>
                      <a:pt x="12052" y="1339"/>
                    </a:moveTo>
                    <a:cubicBezTo>
                      <a:pt x="12060" y="1339"/>
                      <a:pt x="12068" y="1351"/>
                      <a:pt x="12085" y="1376"/>
                    </a:cubicBezTo>
                    <a:lnTo>
                      <a:pt x="12070" y="1392"/>
                    </a:lnTo>
                    <a:lnTo>
                      <a:pt x="12008" y="1376"/>
                    </a:lnTo>
                    <a:lnTo>
                      <a:pt x="12023" y="1361"/>
                    </a:lnTo>
                    <a:cubicBezTo>
                      <a:pt x="12037" y="1347"/>
                      <a:pt x="12045" y="1339"/>
                      <a:pt x="12052" y="1339"/>
                    </a:cubicBezTo>
                    <a:close/>
                    <a:moveTo>
                      <a:pt x="11498" y="1345"/>
                    </a:moveTo>
                    <a:cubicBezTo>
                      <a:pt x="11544" y="1376"/>
                      <a:pt x="11575" y="1423"/>
                      <a:pt x="11560" y="1438"/>
                    </a:cubicBezTo>
                    <a:lnTo>
                      <a:pt x="11513" y="1407"/>
                    </a:lnTo>
                    <a:lnTo>
                      <a:pt x="11482" y="1361"/>
                    </a:lnTo>
                    <a:lnTo>
                      <a:pt x="11498" y="1345"/>
                    </a:lnTo>
                    <a:close/>
                    <a:moveTo>
                      <a:pt x="4169" y="1398"/>
                    </a:moveTo>
                    <a:cubicBezTo>
                      <a:pt x="4166" y="1398"/>
                      <a:pt x="4162" y="1402"/>
                      <a:pt x="4156" y="1407"/>
                    </a:cubicBezTo>
                    <a:cubicBezTo>
                      <a:pt x="4142" y="1422"/>
                      <a:pt x="4127" y="1436"/>
                      <a:pt x="4177" y="1451"/>
                    </a:cubicBezTo>
                    <a:lnTo>
                      <a:pt x="4177" y="1451"/>
                    </a:lnTo>
                    <a:lnTo>
                      <a:pt x="4203" y="1438"/>
                    </a:lnTo>
                    <a:cubicBezTo>
                      <a:pt x="4183" y="1409"/>
                      <a:pt x="4176" y="1398"/>
                      <a:pt x="4169" y="1398"/>
                    </a:cubicBezTo>
                    <a:close/>
                    <a:moveTo>
                      <a:pt x="4177" y="1451"/>
                    </a:moveTo>
                    <a:lnTo>
                      <a:pt x="4172" y="1454"/>
                    </a:lnTo>
                    <a:lnTo>
                      <a:pt x="4187" y="1454"/>
                    </a:lnTo>
                    <a:cubicBezTo>
                      <a:pt x="4184" y="1453"/>
                      <a:pt x="4180" y="1452"/>
                      <a:pt x="4177" y="1451"/>
                    </a:cubicBezTo>
                    <a:close/>
                    <a:moveTo>
                      <a:pt x="4939" y="1413"/>
                    </a:moveTo>
                    <a:cubicBezTo>
                      <a:pt x="4952" y="1413"/>
                      <a:pt x="4979" y="1425"/>
                      <a:pt x="5022" y="1454"/>
                    </a:cubicBezTo>
                    <a:cubicBezTo>
                      <a:pt x="5068" y="1485"/>
                      <a:pt x="5068" y="1485"/>
                      <a:pt x="5053" y="1500"/>
                    </a:cubicBezTo>
                    <a:cubicBezTo>
                      <a:pt x="5022" y="1485"/>
                      <a:pt x="4991" y="1469"/>
                      <a:pt x="4960" y="1454"/>
                    </a:cubicBezTo>
                    <a:lnTo>
                      <a:pt x="4945" y="1454"/>
                    </a:lnTo>
                    <a:cubicBezTo>
                      <a:pt x="4928" y="1429"/>
                      <a:pt x="4925" y="1413"/>
                      <a:pt x="4939" y="1413"/>
                    </a:cubicBezTo>
                    <a:close/>
                    <a:moveTo>
                      <a:pt x="11902" y="1438"/>
                    </a:moveTo>
                    <a:cubicBezTo>
                      <a:pt x="11910" y="1438"/>
                      <a:pt x="11920" y="1443"/>
                      <a:pt x="11931" y="1454"/>
                    </a:cubicBezTo>
                    <a:cubicBezTo>
                      <a:pt x="11961" y="1500"/>
                      <a:pt x="11961" y="1500"/>
                      <a:pt x="11946" y="1515"/>
                    </a:cubicBezTo>
                    <a:cubicBezTo>
                      <a:pt x="11939" y="1522"/>
                      <a:pt x="11935" y="1529"/>
                      <a:pt x="11930" y="1529"/>
                    </a:cubicBezTo>
                    <a:cubicBezTo>
                      <a:pt x="11924" y="1529"/>
                      <a:pt x="11917" y="1519"/>
                      <a:pt x="11900" y="1485"/>
                    </a:cubicBezTo>
                    <a:lnTo>
                      <a:pt x="11900" y="1500"/>
                    </a:lnTo>
                    <a:cubicBezTo>
                      <a:pt x="11879" y="1459"/>
                      <a:pt x="11886" y="1438"/>
                      <a:pt x="11902" y="1438"/>
                    </a:cubicBezTo>
                    <a:close/>
                    <a:moveTo>
                      <a:pt x="12144" y="1530"/>
                    </a:moveTo>
                    <a:cubicBezTo>
                      <a:pt x="12154" y="1543"/>
                      <a:pt x="12171" y="1558"/>
                      <a:pt x="12193" y="1577"/>
                    </a:cubicBezTo>
                    <a:cubicBezTo>
                      <a:pt x="12198" y="1579"/>
                      <a:pt x="12202" y="1580"/>
                      <a:pt x="12205" y="1582"/>
                    </a:cubicBezTo>
                    <a:lnTo>
                      <a:pt x="12205" y="1582"/>
                    </a:lnTo>
                    <a:cubicBezTo>
                      <a:pt x="12193" y="1573"/>
                      <a:pt x="12174" y="1558"/>
                      <a:pt x="12147" y="1531"/>
                    </a:cubicBezTo>
                    <a:cubicBezTo>
                      <a:pt x="12146" y="1531"/>
                      <a:pt x="12145" y="1530"/>
                      <a:pt x="12144" y="1530"/>
                    </a:cubicBezTo>
                    <a:close/>
                    <a:moveTo>
                      <a:pt x="12205" y="1582"/>
                    </a:moveTo>
                    <a:lnTo>
                      <a:pt x="12205" y="1582"/>
                    </a:lnTo>
                    <a:cubicBezTo>
                      <a:pt x="12213" y="1588"/>
                      <a:pt x="12218" y="1590"/>
                      <a:pt x="12219" y="1590"/>
                    </a:cubicBezTo>
                    <a:cubicBezTo>
                      <a:pt x="12220" y="1590"/>
                      <a:pt x="12216" y="1586"/>
                      <a:pt x="12205" y="1582"/>
                    </a:cubicBezTo>
                    <a:close/>
                    <a:moveTo>
                      <a:pt x="11351" y="1590"/>
                    </a:moveTo>
                    <a:cubicBezTo>
                      <a:pt x="11358" y="1590"/>
                      <a:pt x="11371" y="1596"/>
                      <a:pt x="11390" y="1624"/>
                    </a:cubicBezTo>
                    <a:cubicBezTo>
                      <a:pt x="11390" y="1624"/>
                      <a:pt x="11436" y="1655"/>
                      <a:pt x="11420" y="1670"/>
                    </a:cubicBezTo>
                    <a:lnTo>
                      <a:pt x="11359" y="1655"/>
                    </a:lnTo>
                    <a:cubicBezTo>
                      <a:pt x="11328" y="1608"/>
                      <a:pt x="11343" y="1593"/>
                      <a:pt x="11343" y="1593"/>
                    </a:cubicBezTo>
                    <a:cubicBezTo>
                      <a:pt x="11343" y="1593"/>
                      <a:pt x="11346" y="1590"/>
                      <a:pt x="11351" y="1590"/>
                    </a:cubicBezTo>
                    <a:close/>
                    <a:moveTo>
                      <a:pt x="4481" y="1716"/>
                    </a:moveTo>
                    <a:cubicBezTo>
                      <a:pt x="4500" y="1729"/>
                      <a:pt x="4501" y="1734"/>
                      <a:pt x="4496" y="1734"/>
                    </a:cubicBezTo>
                    <a:cubicBezTo>
                      <a:pt x="4489" y="1734"/>
                      <a:pt x="4472" y="1725"/>
                      <a:pt x="4481" y="1716"/>
                    </a:cubicBezTo>
                    <a:close/>
                    <a:moveTo>
                      <a:pt x="1896" y="1692"/>
                    </a:moveTo>
                    <a:cubicBezTo>
                      <a:pt x="1912" y="1692"/>
                      <a:pt x="1929" y="1695"/>
                      <a:pt x="1946" y="1701"/>
                    </a:cubicBezTo>
                    <a:cubicBezTo>
                      <a:pt x="1962" y="1716"/>
                      <a:pt x="1915" y="1763"/>
                      <a:pt x="1853" y="1763"/>
                    </a:cubicBezTo>
                    <a:lnTo>
                      <a:pt x="1822" y="1732"/>
                    </a:lnTo>
                    <a:cubicBezTo>
                      <a:pt x="1842" y="1702"/>
                      <a:pt x="1868" y="1692"/>
                      <a:pt x="1896" y="1692"/>
                    </a:cubicBezTo>
                    <a:close/>
                    <a:moveTo>
                      <a:pt x="4793" y="1785"/>
                    </a:moveTo>
                    <a:cubicBezTo>
                      <a:pt x="4817" y="1785"/>
                      <a:pt x="4836" y="1825"/>
                      <a:pt x="4836" y="1825"/>
                    </a:cubicBezTo>
                    <a:cubicBezTo>
                      <a:pt x="4860" y="1848"/>
                      <a:pt x="4856" y="1852"/>
                      <a:pt x="4844" y="1852"/>
                    </a:cubicBezTo>
                    <a:cubicBezTo>
                      <a:pt x="4838" y="1852"/>
                      <a:pt x="4831" y="1851"/>
                      <a:pt x="4823" y="1851"/>
                    </a:cubicBezTo>
                    <a:cubicBezTo>
                      <a:pt x="4816" y="1851"/>
                      <a:pt x="4809" y="1852"/>
                      <a:pt x="4805" y="1856"/>
                    </a:cubicBezTo>
                    <a:lnTo>
                      <a:pt x="4790" y="1856"/>
                    </a:lnTo>
                    <a:cubicBezTo>
                      <a:pt x="4744" y="1840"/>
                      <a:pt x="4744" y="1840"/>
                      <a:pt x="4774" y="1794"/>
                    </a:cubicBezTo>
                    <a:cubicBezTo>
                      <a:pt x="4781" y="1788"/>
                      <a:pt x="4787" y="1785"/>
                      <a:pt x="4793" y="1785"/>
                    </a:cubicBezTo>
                    <a:close/>
                    <a:moveTo>
                      <a:pt x="1931" y="1832"/>
                    </a:moveTo>
                    <a:cubicBezTo>
                      <a:pt x="1915" y="1832"/>
                      <a:pt x="1892" y="1848"/>
                      <a:pt x="1869" y="1871"/>
                    </a:cubicBezTo>
                    <a:lnTo>
                      <a:pt x="1869" y="1856"/>
                    </a:lnTo>
                    <a:cubicBezTo>
                      <a:pt x="1822" y="1902"/>
                      <a:pt x="1838" y="1917"/>
                      <a:pt x="1869" y="1948"/>
                    </a:cubicBezTo>
                    <a:cubicBezTo>
                      <a:pt x="1879" y="1964"/>
                      <a:pt x="1891" y="1969"/>
                      <a:pt x="1903" y="1969"/>
                    </a:cubicBezTo>
                    <a:cubicBezTo>
                      <a:pt x="1925" y="1969"/>
                      <a:pt x="1946" y="1948"/>
                      <a:pt x="1946" y="1948"/>
                    </a:cubicBezTo>
                    <a:cubicBezTo>
                      <a:pt x="1992" y="1917"/>
                      <a:pt x="1962" y="1902"/>
                      <a:pt x="1946" y="1886"/>
                    </a:cubicBezTo>
                    <a:cubicBezTo>
                      <a:pt x="1954" y="1848"/>
                      <a:pt x="1946" y="1832"/>
                      <a:pt x="1931" y="1832"/>
                    </a:cubicBezTo>
                    <a:close/>
                    <a:moveTo>
                      <a:pt x="4172" y="1886"/>
                    </a:moveTo>
                    <a:lnTo>
                      <a:pt x="4156" y="1902"/>
                    </a:lnTo>
                    <a:cubicBezTo>
                      <a:pt x="4187" y="1933"/>
                      <a:pt x="4203" y="1964"/>
                      <a:pt x="4234" y="1979"/>
                    </a:cubicBezTo>
                    <a:cubicBezTo>
                      <a:pt x="4249" y="1964"/>
                      <a:pt x="4218" y="1933"/>
                      <a:pt x="4218" y="1933"/>
                    </a:cubicBezTo>
                    <a:cubicBezTo>
                      <a:pt x="4218" y="1933"/>
                      <a:pt x="4187" y="1886"/>
                      <a:pt x="4172" y="1886"/>
                    </a:cubicBezTo>
                    <a:close/>
                    <a:moveTo>
                      <a:pt x="3646" y="1979"/>
                    </a:moveTo>
                    <a:cubicBezTo>
                      <a:pt x="3662" y="2041"/>
                      <a:pt x="3662" y="2103"/>
                      <a:pt x="3662" y="2103"/>
                    </a:cubicBezTo>
                    <a:cubicBezTo>
                      <a:pt x="3666" y="2116"/>
                      <a:pt x="3668" y="2122"/>
                      <a:pt x="3668" y="2122"/>
                    </a:cubicBezTo>
                    <a:cubicBezTo>
                      <a:pt x="3670" y="2122"/>
                      <a:pt x="3662" y="2085"/>
                      <a:pt x="3662" y="2041"/>
                    </a:cubicBezTo>
                    <a:lnTo>
                      <a:pt x="3646" y="1979"/>
                    </a:lnTo>
                    <a:close/>
                    <a:moveTo>
                      <a:pt x="4490" y="2077"/>
                    </a:moveTo>
                    <a:cubicBezTo>
                      <a:pt x="4501" y="2077"/>
                      <a:pt x="4514" y="2083"/>
                      <a:pt x="4527" y="2103"/>
                    </a:cubicBezTo>
                    <a:cubicBezTo>
                      <a:pt x="4527" y="2103"/>
                      <a:pt x="4574" y="2149"/>
                      <a:pt x="4558" y="2165"/>
                    </a:cubicBezTo>
                    <a:cubicBezTo>
                      <a:pt x="4555" y="2168"/>
                      <a:pt x="4551" y="2169"/>
                      <a:pt x="4546" y="2169"/>
                    </a:cubicBezTo>
                    <a:cubicBezTo>
                      <a:pt x="4526" y="2169"/>
                      <a:pt x="4496" y="2149"/>
                      <a:pt x="4496" y="2149"/>
                    </a:cubicBezTo>
                    <a:lnTo>
                      <a:pt x="4481" y="2149"/>
                    </a:lnTo>
                    <a:cubicBezTo>
                      <a:pt x="4450" y="2103"/>
                      <a:pt x="4465" y="2087"/>
                      <a:pt x="4465" y="2087"/>
                    </a:cubicBezTo>
                    <a:cubicBezTo>
                      <a:pt x="4465" y="2087"/>
                      <a:pt x="4475" y="2077"/>
                      <a:pt x="4490" y="2077"/>
                    </a:cubicBezTo>
                    <a:close/>
                    <a:moveTo>
                      <a:pt x="4094" y="2149"/>
                    </a:moveTo>
                    <a:cubicBezTo>
                      <a:pt x="4110" y="2149"/>
                      <a:pt x="4110" y="2149"/>
                      <a:pt x="4141" y="2180"/>
                    </a:cubicBezTo>
                    <a:lnTo>
                      <a:pt x="4110" y="2180"/>
                    </a:lnTo>
                    <a:lnTo>
                      <a:pt x="4079" y="2149"/>
                    </a:lnTo>
                    <a:close/>
                    <a:moveTo>
                      <a:pt x="9303" y="2103"/>
                    </a:moveTo>
                    <a:cubicBezTo>
                      <a:pt x="9334" y="2118"/>
                      <a:pt x="9334" y="2118"/>
                      <a:pt x="9303" y="2165"/>
                    </a:cubicBezTo>
                    <a:cubicBezTo>
                      <a:pt x="9291" y="2183"/>
                      <a:pt x="9279" y="2189"/>
                      <a:pt x="9268" y="2189"/>
                    </a:cubicBezTo>
                    <a:cubicBezTo>
                      <a:pt x="9250" y="2189"/>
                      <a:pt x="9235" y="2174"/>
                      <a:pt x="9226" y="2165"/>
                    </a:cubicBezTo>
                    <a:cubicBezTo>
                      <a:pt x="9241" y="2118"/>
                      <a:pt x="9288" y="2103"/>
                      <a:pt x="9303" y="2103"/>
                    </a:cubicBezTo>
                    <a:close/>
                    <a:moveTo>
                      <a:pt x="2854" y="2147"/>
                    </a:moveTo>
                    <a:cubicBezTo>
                      <a:pt x="2861" y="2147"/>
                      <a:pt x="2867" y="2149"/>
                      <a:pt x="2873" y="2149"/>
                    </a:cubicBezTo>
                    <a:lnTo>
                      <a:pt x="2843" y="2196"/>
                    </a:lnTo>
                    <a:lnTo>
                      <a:pt x="2796" y="2242"/>
                    </a:lnTo>
                    <a:lnTo>
                      <a:pt x="2812" y="2180"/>
                    </a:lnTo>
                    <a:cubicBezTo>
                      <a:pt x="2830" y="2152"/>
                      <a:pt x="2843" y="2147"/>
                      <a:pt x="2854" y="2147"/>
                    </a:cubicBezTo>
                    <a:close/>
                    <a:moveTo>
                      <a:pt x="3948" y="2168"/>
                    </a:moveTo>
                    <a:cubicBezTo>
                      <a:pt x="3959" y="2168"/>
                      <a:pt x="3980" y="2213"/>
                      <a:pt x="4002" y="2288"/>
                    </a:cubicBezTo>
                    <a:lnTo>
                      <a:pt x="3971" y="2304"/>
                    </a:lnTo>
                    <a:cubicBezTo>
                      <a:pt x="3940" y="2257"/>
                      <a:pt x="3924" y="2211"/>
                      <a:pt x="3940" y="2196"/>
                    </a:cubicBezTo>
                    <a:cubicBezTo>
                      <a:pt x="3940" y="2177"/>
                      <a:pt x="3943" y="2168"/>
                      <a:pt x="3948" y="2168"/>
                    </a:cubicBezTo>
                    <a:close/>
                    <a:moveTo>
                      <a:pt x="17065" y="2120"/>
                    </a:moveTo>
                    <a:cubicBezTo>
                      <a:pt x="17073" y="2120"/>
                      <a:pt x="17064" y="2196"/>
                      <a:pt x="17031" y="2273"/>
                    </a:cubicBezTo>
                    <a:cubicBezTo>
                      <a:pt x="17008" y="2327"/>
                      <a:pt x="17000" y="2354"/>
                      <a:pt x="17000" y="2354"/>
                    </a:cubicBezTo>
                    <a:cubicBezTo>
                      <a:pt x="17000" y="2354"/>
                      <a:pt x="17008" y="2327"/>
                      <a:pt x="17015" y="2273"/>
                    </a:cubicBezTo>
                    <a:cubicBezTo>
                      <a:pt x="17015" y="2211"/>
                      <a:pt x="17031" y="2165"/>
                      <a:pt x="17046" y="2165"/>
                    </a:cubicBezTo>
                    <a:cubicBezTo>
                      <a:pt x="17055" y="2133"/>
                      <a:pt x="17062" y="2120"/>
                      <a:pt x="17065" y="2120"/>
                    </a:cubicBezTo>
                    <a:close/>
                    <a:moveTo>
                      <a:pt x="3329" y="2182"/>
                    </a:moveTo>
                    <a:cubicBezTo>
                      <a:pt x="3335" y="2182"/>
                      <a:pt x="3331" y="2207"/>
                      <a:pt x="3322" y="2273"/>
                    </a:cubicBezTo>
                    <a:lnTo>
                      <a:pt x="3275" y="2381"/>
                    </a:lnTo>
                    <a:cubicBezTo>
                      <a:pt x="3260" y="2381"/>
                      <a:pt x="3291" y="2319"/>
                      <a:pt x="3306" y="2211"/>
                    </a:cubicBezTo>
                    <a:cubicBezTo>
                      <a:pt x="3318" y="2193"/>
                      <a:pt x="3326" y="2182"/>
                      <a:pt x="3329" y="2182"/>
                    </a:cubicBezTo>
                    <a:close/>
                    <a:moveTo>
                      <a:pt x="2912" y="2264"/>
                    </a:moveTo>
                    <a:cubicBezTo>
                      <a:pt x="2913" y="2264"/>
                      <a:pt x="2902" y="2287"/>
                      <a:pt x="2889" y="2335"/>
                    </a:cubicBezTo>
                    <a:cubicBezTo>
                      <a:pt x="2873" y="2396"/>
                      <a:pt x="2843" y="2443"/>
                      <a:pt x="2781" y="2474"/>
                    </a:cubicBezTo>
                    <a:lnTo>
                      <a:pt x="2750" y="2458"/>
                    </a:lnTo>
                    <a:lnTo>
                      <a:pt x="2827" y="2381"/>
                    </a:lnTo>
                    <a:cubicBezTo>
                      <a:pt x="2888" y="2303"/>
                      <a:pt x="2910" y="2264"/>
                      <a:pt x="2912" y="2264"/>
                    </a:cubicBezTo>
                    <a:close/>
                    <a:moveTo>
                      <a:pt x="10060" y="2412"/>
                    </a:moveTo>
                    <a:cubicBezTo>
                      <a:pt x="10060" y="2458"/>
                      <a:pt x="10045" y="2520"/>
                      <a:pt x="10029" y="2520"/>
                    </a:cubicBezTo>
                    <a:lnTo>
                      <a:pt x="10014" y="2520"/>
                    </a:lnTo>
                    <a:cubicBezTo>
                      <a:pt x="10014" y="2474"/>
                      <a:pt x="10029" y="2443"/>
                      <a:pt x="10045" y="2412"/>
                    </a:cubicBezTo>
                    <a:close/>
                    <a:moveTo>
                      <a:pt x="3476" y="2443"/>
                    </a:moveTo>
                    <a:cubicBezTo>
                      <a:pt x="3476" y="2505"/>
                      <a:pt x="3476" y="2551"/>
                      <a:pt x="3445" y="2551"/>
                    </a:cubicBezTo>
                    <a:lnTo>
                      <a:pt x="3430" y="2551"/>
                    </a:lnTo>
                    <a:cubicBezTo>
                      <a:pt x="3430" y="2520"/>
                      <a:pt x="3430" y="2474"/>
                      <a:pt x="3445" y="2443"/>
                    </a:cubicBezTo>
                    <a:close/>
                    <a:moveTo>
                      <a:pt x="3909" y="2551"/>
                    </a:moveTo>
                    <a:lnTo>
                      <a:pt x="3924" y="2613"/>
                    </a:lnTo>
                    <a:cubicBezTo>
                      <a:pt x="3924" y="2613"/>
                      <a:pt x="3916" y="2646"/>
                      <a:pt x="3906" y="2646"/>
                    </a:cubicBezTo>
                    <a:cubicBezTo>
                      <a:pt x="3902" y="2646"/>
                      <a:pt x="3898" y="2641"/>
                      <a:pt x="3894" y="2628"/>
                    </a:cubicBezTo>
                    <a:lnTo>
                      <a:pt x="3878" y="2613"/>
                    </a:lnTo>
                    <a:cubicBezTo>
                      <a:pt x="3863" y="2613"/>
                      <a:pt x="3878" y="2566"/>
                      <a:pt x="3909" y="2551"/>
                    </a:cubicBezTo>
                    <a:close/>
                    <a:moveTo>
                      <a:pt x="5486" y="2680"/>
                    </a:moveTo>
                    <a:cubicBezTo>
                      <a:pt x="5480" y="2680"/>
                      <a:pt x="5476" y="2684"/>
                      <a:pt x="5470" y="2690"/>
                    </a:cubicBezTo>
                    <a:cubicBezTo>
                      <a:pt x="5485" y="2721"/>
                      <a:pt x="5501" y="2752"/>
                      <a:pt x="5532" y="2783"/>
                    </a:cubicBezTo>
                    <a:cubicBezTo>
                      <a:pt x="5546" y="2797"/>
                      <a:pt x="5558" y="2804"/>
                      <a:pt x="5565" y="2804"/>
                    </a:cubicBezTo>
                    <a:cubicBezTo>
                      <a:pt x="5580" y="2804"/>
                      <a:pt x="5575" y="2770"/>
                      <a:pt x="5532" y="2706"/>
                    </a:cubicBezTo>
                    <a:cubicBezTo>
                      <a:pt x="5505" y="2687"/>
                      <a:pt x="5493" y="2680"/>
                      <a:pt x="5486" y="2680"/>
                    </a:cubicBezTo>
                    <a:close/>
                    <a:moveTo>
                      <a:pt x="13584" y="1"/>
                    </a:moveTo>
                    <a:cubicBezTo>
                      <a:pt x="13553" y="47"/>
                      <a:pt x="13507" y="63"/>
                      <a:pt x="13445" y="63"/>
                    </a:cubicBezTo>
                    <a:cubicBezTo>
                      <a:pt x="13352" y="63"/>
                      <a:pt x="13322" y="63"/>
                      <a:pt x="13352" y="124"/>
                    </a:cubicBezTo>
                    <a:cubicBezTo>
                      <a:pt x="13352" y="186"/>
                      <a:pt x="13368" y="233"/>
                      <a:pt x="13337" y="248"/>
                    </a:cubicBezTo>
                    <a:lnTo>
                      <a:pt x="13337" y="186"/>
                    </a:lnTo>
                    <a:cubicBezTo>
                      <a:pt x="13337" y="165"/>
                      <a:pt x="13318" y="157"/>
                      <a:pt x="13285" y="157"/>
                    </a:cubicBezTo>
                    <a:cubicBezTo>
                      <a:pt x="13244" y="157"/>
                      <a:pt x="13181" y="169"/>
                      <a:pt x="13105" y="186"/>
                    </a:cubicBezTo>
                    <a:cubicBezTo>
                      <a:pt x="12987" y="208"/>
                      <a:pt x="12921" y="237"/>
                      <a:pt x="12876" y="237"/>
                    </a:cubicBezTo>
                    <a:cubicBezTo>
                      <a:pt x="12857" y="237"/>
                      <a:pt x="12841" y="231"/>
                      <a:pt x="12827" y="217"/>
                    </a:cubicBezTo>
                    <a:lnTo>
                      <a:pt x="12812" y="279"/>
                    </a:lnTo>
                    <a:cubicBezTo>
                      <a:pt x="12802" y="316"/>
                      <a:pt x="12787" y="337"/>
                      <a:pt x="12773" y="337"/>
                    </a:cubicBezTo>
                    <a:cubicBezTo>
                      <a:pt x="12764" y="337"/>
                      <a:pt x="12756" y="328"/>
                      <a:pt x="12750" y="310"/>
                    </a:cubicBezTo>
                    <a:cubicBezTo>
                      <a:pt x="12739" y="299"/>
                      <a:pt x="12722" y="294"/>
                      <a:pt x="12703" y="294"/>
                    </a:cubicBezTo>
                    <a:cubicBezTo>
                      <a:pt x="12643" y="294"/>
                      <a:pt x="12557" y="344"/>
                      <a:pt x="12533" y="403"/>
                    </a:cubicBezTo>
                    <a:lnTo>
                      <a:pt x="12471" y="434"/>
                    </a:lnTo>
                    <a:cubicBezTo>
                      <a:pt x="12446" y="408"/>
                      <a:pt x="12418" y="396"/>
                      <a:pt x="12394" y="396"/>
                    </a:cubicBezTo>
                    <a:cubicBezTo>
                      <a:pt x="12346" y="396"/>
                      <a:pt x="12312" y="444"/>
                      <a:pt x="12332" y="526"/>
                    </a:cubicBezTo>
                    <a:cubicBezTo>
                      <a:pt x="12318" y="505"/>
                      <a:pt x="12304" y="497"/>
                      <a:pt x="12292" y="497"/>
                    </a:cubicBezTo>
                    <a:cubicBezTo>
                      <a:pt x="12277" y="497"/>
                      <a:pt x="12264" y="509"/>
                      <a:pt x="12255" y="526"/>
                    </a:cubicBezTo>
                    <a:cubicBezTo>
                      <a:pt x="12231" y="587"/>
                      <a:pt x="12168" y="649"/>
                      <a:pt x="12127" y="649"/>
                    </a:cubicBezTo>
                    <a:cubicBezTo>
                      <a:pt x="12116" y="649"/>
                      <a:pt x="12107" y="644"/>
                      <a:pt x="12101" y="635"/>
                    </a:cubicBezTo>
                    <a:lnTo>
                      <a:pt x="12070" y="650"/>
                    </a:lnTo>
                    <a:cubicBezTo>
                      <a:pt x="12070" y="712"/>
                      <a:pt x="12070" y="743"/>
                      <a:pt x="12039" y="758"/>
                    </a:cubicBezTo>
                    <a:cubicBezTo>
                      <a:pt x="12008" y="774"/>
                      <a:pt x="11992" y="820"/>
                      <a:pt x="12008" y="851"/>
                    </a:cubicBezTo>
                    <a:cubicBezTo>
                      <a:pt x="12023" y="913"/>
                      <a:pt x="12008" y="928"/>
                      <a:pt x="12008" y="928"/>
                    </a:cubicBezTo>
                    <a:cubicBezTo>
                      <a:pt x="12008" y="928"/>
                      <a:pt x="11961" y="897"/>
                      <a:pt x="11946" y="835"/>
                    </a:cubicBezTo>
                    <a:cubicBezTo>
                      <a:pt x="11941" y="817"/>
                      <a:pt x="11934" y="809"/>
                      <a:pt x="11927" y="809"/>
                    </a:cubicBezTo>
                    <a:cubicBezTo>
                      <a:pt x="11909" y="809"/>
                      <a:pt x="11889" y="861"/>
                      <a:pt x="11900" y="959"/>
                    </a:cubicBezTo>
                    <a:cubicBezTo>
                      <a:pt x="11907" y="1029"/>
                      <a:pt x="11911" y="1060"/>
                      <a:pt x="11909" y="1060"/>
                    </a:cubicBezTo>
                    <a:cubicBezTo>
                      <a:pt x="11907" y="1060"/>
                      <a:pt x="11900" y="1029"/>
                      <a:pt x="11884" y="975"/>
                    </a:cubicBezTo>
                    <a:cubicBezTo>
                      <a:pt x="11874" y="933"/>
                      <a:pt x="11857" y="892"/>
                      <a:pt x="11846" y="892"/>
                    </a:cubicBezTo>
                    <a:cubicBezTo>
                      <a:pt x="11841" y="892"/>
                      <a:pt x="11838" y="902"/>
                      <a:pt x="11838" y="928"/>
                    </a:cubicBezTo>
                    <a:cubicBezTo>
                      <a:pt x="11822" y="959"/>
                      <a:pt x="11822" y="990"/>
                      <a:pt x="11838" y="1005"/>
                    </a:cubicBezTo>
                    <a:lnTo>
                      <a:pt x="11791" y="1067"/>
                    </a:lnTo>
                    <a:cubicBezTo>
                      <a:pt x="11714" y="1067"/>
                      <a:pt x="11683" y="1083"/>
                      <a:pt x="11668" y="1114"/>
                    </a:cubicBezTo>
                    <a:cubicBezTo>
                      <a:pt x="11687" y="1143"/>
                      <a:pt x="11695" y="1154"/>
                      <a:pt x="11681" y="1154"/>
                    </a:cubicBezTo>
                    <a:cubicBezTo>
                      <a:pt x="11674" y="1154"/>
                      <a:pt x="11660" y="1150"/>
                      <a:pt x="11637" y="1145"/>
                    </a:cubicBezTo>
                    <a:cubicBezTo>
                      <a:pt x="11618" y="1140"/>
                      <a:pt x="11605" y="1136"/>
                      <a:pt x="11598" y="1136"/>
                    </a:cubicBezTo>
                    <a:cubicBezTo>
                      <a:pt x="11582" y="1136"/>
                      <a:pt x="11599" y="1153"/>
                      <a:pt x="11652" y="1206"/>
                    </a:cubicBezTo>
                    <a:cubicBezTo>
                      <a:pt x="11676" y="1241"/>
                      <a:pt x="11664" y="1259"/>
                      <a:pt x="11637" y="1259"/>
                    </a:cubicBezTo>
                    <a:cubicBezTo>
                      <a:pt x="11628" y="1259"/>
                      <a:pt x="11618" y="1257"/>
                      <a:pt x="11606" y="1253"/>
                    </a:cubicBezTo>
                    <a:cubicBezTo>
                      <a:pt x="11570" y="1217"/>
                      <a:pt x="11547" y="1204"/>
                      <a:pt x="11537" y="1204"/>
                    </a:cubicBezTo>
                    <a:cubicBezTo>
                      <a:pt x="11524" y="1204"/>
                      <a:pt x="11528" y="1221"/>
                      <a:pt x="11544" y="1237"/>
                    </a:cubicBezTo>
                    <a:cubicBezTo>
                      <a:pt x="11591" y="1268"/>
                      <a:pt x="11544" y="1315"/>
                      <a:pt x="11544" y="1315"/>
                    </a:cubicBezTo>
                    <a:cubicBezTo>
                      <a:pt x="11544" y="1315"/>
                      <a:pt x="11482" y="1315"/>
                      <a:pt x="11420" y="1376"/>
                    </a:cubicBezTo>
                    <a:cubicBezTo>
                      <a:pt x="11390" y="1392"/>
                      <a:pt x="11359" y="1438"/>
                      <a:pt x="11328" y="1469"/>
                    </a:cubicBezTo>
                    <a:lnTo>
                      <a:pt x="11235" y="1562"/>
                    </a:lnTo>
                    <a:cubicBezTo>
                      <a:pt x="11220" y="1577"/>
                      <a:pt x="11235" y="1624"/>
                      <a:pt x="11281" y="1670"/>
                    </a:cubicBezTo>
                    <a:cubicBezTo>
                      <a:pt x="11314" y="1703"/>
                      <a:pt x="11325" y="1713"/>
                      <a:pt x="11322" y="1713"/>
                    </a:cubicBezTo>
                    <a:cubicBezTo>
                      <a:pt x="11319" y="1713"/>
                      <a:pt x="11293" y="1694"/>
                      <a:pt x="11266" y="1686"/>
                    </a:cubicBezTo>
                    <a:cubicBezTo>
                      <a:pt x="11201" y="1635"/>
                      <a:pt x="11163" y="1612"/>
                      <a:pt x="11154" y="1612"/>
                    </a:cubicBezTo>
                    <a:cubicBezTo>
                      <a:pt x="11142" y="1612"/>
                      <a:pt x="11169" y="1643"/>
                      <a:pt x="11235" y="1701"/>
                    </a:cubicBezTo>
                    <a:cubicBezTo>
                      <a:pt x="11284" y="1742"/>
                      <a:pt x="11307" y="1761"/>
                      <a:pt x="11302" y="1761"/>
                    </a:cubicBezTo>
                    <a:cubicBezTo>
                      <a:pt x="11298" y="1761"/>
                      <a:pt x="11271" y="1746"/>
                      <a:pt x="11220" y="1716"/>
                    </a:cubicBezTo>
                    <a:cubicBezTo>
                      <a:pt x="11200" y="1704"/>
                      <a:pt x="11189" y="1696"/>
                      <a:pt x="11184" y="1696"/>
                    </a:cubicBezTo>
                    <a:cubicBezTo>
                      <a:pt x="11176" y="1696"/>
                      <a:pt x="11180" y="1711"/>
                      <a:pt x="11189" y="1747"/>
                    </a:cubicBezTo>
                    <a:cubicBezTo>
                      <a:pt x="11206" y="1773"/>
                      <a:pt x="11213" y="1784"/>
                      <a:pt x="11209" y="1784"/>
                    </a:cubicBezTo>
                    <a:cubicBezTo>
                      <a:pt x="11206" y="1784"/>
                      <a:pt x="11194" y="1777"/>
                      <a:pt x="11173" y="1763"/>
                    </a:cubicBezTo>
                    <a:cubicBezTo>
                      <a:pt x="11155" y="1736"/>
                      <a:pt x="11127" y="1719"/>
                      <a:pt x="11112" y="1719"/>
                    </a:cubicBezTo>
                    <a:cubicBezTo>
                      <a:pt x="11102" y="1719"/>
                      <a:pt x="11098" y="1728"/>
                      <a:pt x="11111" y="1747"/>
                    </a:cubicBezTo>
                    <a:cubicBezTo>
                      <a:pt x="11111" y="1747"/>
                      <a:pt x="11096" y="1747"/>
                      <a:pt x="11050" y="1716"/>
                    </a:cubicBezTo>
                    <a:cubicBezTo>
                      <a:pt x="11041" y="1711"/>
                      <a:pt x="11034" y="1708"/>
                      <a:pt x="11030" y="1708"/>
                    </a:cubicBezTo>
                    <a:cubicBezTo>
                      <a:pt x="11010" y="1708"/>
                      <a:pt x="11024" y="1756"/>
                      <a:pt x="11050" y="1794"/>
                    </a:cubicBezTo>
                    <a:cubicBezTo>
                      <a:pt x="11066" y="1860"/>
                      <a:pt x="11069" y="1891"/>
                      <a:pt x="11062" y="1891"/>
                    </a:cubicBezTo>
                    <a:cubicBezTo>
                      <a:pt x="11055" y="1891"/>
                      <a:pt x="11040" y="1868"/>
                      <a:pt x="11019" y="1825"/>
                    </a:cubicBezTo>
                    <a:cubicBezTo>
                      <a:pt x="11000" y="1792"/>
                      <a:pt x="10985" y="1779"/>
                      <a:pt x="10973" y="1779"/>
                    </a:cubicBezTo>
                    <a:cubicBezTo>
                      <a:pt x="10945" y="1779"/>
                      <a:pt x="10940" y="1852"/>
                      <a:pt x="10972" y="1917"/>
                    </a:cubicBezTo>
                    <a:cubicBezTo>
                      <a:pt x="10999" y="1972"/>
                      <a:pt x="11011" y="1994"/>
                      <a:pt x="11009" y="1994"/>
                    </a:cubicBezTo>
                    <a:cubicBezTo>
                      <a:pt x="11008" y="1994"/>
                      <a:pt x="11001" y="1983"/>
                      <a:pt x="10988" y="1964"/>
                    </a:cubicBezTo>
                    <a:cubicBezTo>
                      <a:pt x="10969" y="1936"/>
                      <a:pt x="10956" y="1930"/>
                      <a:pt x="10949" y="1930"/>
                    </a:cubicBezTo>
                    <a:cubicBezTo>
                      <a:pt x="10944" y="1930"/>
                      <a:pt x="10941" y="1933"/>
                      <a:pt x="10941" y="1933"/>
                    </a:cubicBezTo>
                    <a:cubicBezTo>
                      <a:pt x="10941" y="1933"/>
                      <a:pt x="10939" y="1935"/>
                      <a:pt x="10934" y="1935"/>
                    </a:cubicBezTo>
                    <a:cubicBezTo>
                      <a:pt x="10927" y="1935"/>
                      <a:pt x="10914" y="1930"/>
                      <a:pt x="10895" y="1902"/>
                    </a:cubicBezTo>
                    <a:cubicBezTo>
                      <a:pt x="10895" y="1902"/>
                      <a:pt x="10880" y="1902"/>
                      <a:pt x="10880" y="1964"/>
                    </a:cubicBezTo>
                    <a:cubicBezTo>
                      <a:pt x="10893" y="2017"/>
                      <a:pt x="10886" y="2039"/>
                      <a:pt x="10869" y="2039"/>
                    </a:cubicBezTo>
                    <a:cubicBezTo>
                      <a:pt x="10847" y="2039"/>
                      <a:pt x="10807" y="2001"/>
                      <a:pt x="10771" y="1948"/>
                    </a:cubicBezTo>
                    <a:lnTo>
                      <a:pt x="10771" y="2010"/>
                    </a:lnTo>
                    <a:cubicBezTo>
                      <a:pt x="10791" y="2079"/>
                      <a:pt x="10798" y="2128"/>
                      <a:pt x="10793" y="2128"/>
                    </a:cubicBezTo>
                    <a:cubicBezTo>
                      <a:pt x="10790" y="2128"/>
                      <a:pt x="10783" y="2112"/>
                      <a:pt x="10771" y="2072"/>
                    </a:cubicBezTo>
                    <a:cubicBezTo>
                      <a:pt x="10761" y="2039"/>
                      <a:pt x="10750" y="2000"/>
                      <a:pt x="10749" y="2000"/>
                    </a:cubicBezTo>
                    <a:lnTo>
                      <a:pt x="10749" y="2000"/>
                    </a:lnTo>
                    <a:cubicBezTo>
                      <a:pt x="10749" y="2000"/>
                      <a:pt x="10751" y="2007"/>
                      <a:pt x="10756" y="2026"/>
                    </a:cubicBezTo>
                    <a:cubicBezTo>
                      <a:pt x="10769" y="2064"/>
                      <a:pt x="10760" y="2091"/>
                      <a:pt x="10748" y="2091"/>
                    </a:cubicBezTo>
                    <a:cubicBezTo>
                      <a:pt x="10746" y="2091"/>
                      <a:pt x="10743" y="2090"/>
                      <a:pt x="10740" y="2087"/>
                    </a:cubicBezTo>
                    <a:cubicBezTo>
                      <a:pt x="10694" y="2072"/>
                      <a:pt x="10679" y="2026"/>
                      <a:pt x="10663" y="1995"/>
                    </a:cubicBezTo>
                    <a:lnTo>
                      <a:pt x="10663" y="1995"/>
                    </a:lnTo>
                    <a:cubicBezTo>
                      <a:pt x="10663" y="2041"/>
                      <a:pt x="10679" y="2103"/>
                      <a:pt x="10663" y="2103"/>
                    </a:cubicBezTo>
                    <a:cubicBezTo>
                      <a:pt x="10648" y="2103"/>
                      <a:pt x="10632" y="2103"/>
                      <a:pt x="10632" y="2056"/>
                    </a:cubicBezTo>
                    <a:cubicBezTo>
                      <a:pt x="10621" y="2024"/>
                      <a:pt x="10596" y="1984"/>
                      <a:pt x="10586" y="1984"/>
                    </a:cubicBezTo>
                    <a:cubicBezTo>
                      <a:pt x="10582" y="1984"/>
                      <a:pt x="10581" y="1991"/>
                      <a:pt x="10586" y="2010"/>
                    </a:cubicBezTo>
                    <a:cubicBezTo>
                      <a:pt x="10586" y="2010"/>
                      <a:pt x="10570" y="2010"/>
                      <a:pt x="10555" y="1964"/>
                    </a:cubicBezTo>
                    <a:lnTo>
                      <a:pt x="10493" y="1964"/>
                    </a:lnTo>
                    <a:cubicBezTo>
                      <a:pt x="10493" y="1987"/>
                      <a:pt x="10482" y="1998"/>
                      <a:pt x="10470" y="1998"/>
                    </a:cubicBezTo>
                    <a:cubicBezTo>
                      <a:pt x="10458" y="1998"/>
                      <a:pt x="10447" y="1987"/>
                      <a:pt x="10447" y="1964"/>
                    </a:cubicBezTo>
                    <a:cubicBezTo>
                      <a:pt x="10447" y="1964"/>
                      <a:pt x="10416" y="1964"/>
                      <a:pt x="10400" y="2010"/>
                    </a:cubicBezTo>
                    <a:cubicBezTo>
                      <a:pt x="10369" y="2010"/>
                      <a:pt x="10354" y="2010"/>
                      <a:pt x="10354" y="1964"/>
                    </a:cubicBezTo>
                    <a:cubicBezTo>
                      <a:pt x="10354" y="1939"/>
                      <a:pt x="10354" y="1923"/>
                      <a:pt x="10352" y="1923"/>
                    </a:cubicBezTo>
                    <a:cubicBezTo>
                      <a:pt x="10350" y="1923"/>
                      <a:pt x="10346" y="1935"/>
                      <a:pt x="10339" y="1964"/>
                    </a:cubicBezTo>
                    <a:cubicBezTo>
                      <a:pt x="10323" y="2010"/>
                      <a:pt x="10323" y="2010"/>
                      <a:pt x="10308" y="2010"/>
                    </a:cubicBezTo>
                    <a:lnTo>
                      <a:pt x="10277" y="2010"/>
                    </a:lnTo>
                    <a:cubicBezTo>
                      <a:pt x="10277" y="2072"/>
                      <a:pt x="10277" y="2072"/>
                      <a:pt x="10261" y="2072"/>
                    </a:cubicBezTo>
                    <a:cubicBezTo>
                      <a:pt x="10246" y="2072"/>
                      <a:pt x="10199" y="2010"/>
                      <a:pt x="10184" y="2010"/>
                    </a:cubicBezTo>
                    <a:cubicBezTo>
                      <a:pt x="10138" y="2010"/>
                      <a:pt x="10138" y="2010"/>
                      <a:pt x="10138" y="2056"/>
                    </a:cubicBezTo>
                    <a:cubicBezTo>
                      <a:pt x="10158" y="2056"/>
                      <a:pt x="10151" y="2084"/>
                      <a:pt x="10140" y="2084"/>
                    </a:cubicBezTo>
                    <a:cubicBezTo>
                      <a:pt x="10134" y="2084"/>
                      <a:pt x="10127" y="2077"/>
                      <a:pt x="10122" y="2056"/>
                    </a:cubicBezTo>
                    <a:cubicBezTo>
                      <a:pt x="10107" y="2056"/>
                      <a:pt x="10076" y="1979"/>
                      <a:pt x="10045" y="1979"/>
                    </a:cubicBezTo>
                    <a:cubicBezTo>
                      <a:pt x="10028" y="1974"/>
                      <a:pt x="10015" y="1970"/>
                      <a:pt x="10005" y="1970"/>
                    </a:cubicBezTo>
                    <a:cubicBezTo>
                      <a:pt x="9987" y="1970"/>
                      <a:pt x="9977" y="1981"/>
                      <a:pt x="9968" y="2010"/>
                    </a:cubicBezTo>
                    <a:cubicBezTo>
                      <a:pt x="9960" y="2070"/>
                      <a:pt x="9953" y="2097"/>
                      <a:pt x="9949" y="2097"/>
                    </a:cubicBezTo>
                    <a:cubicBezTo>
                      <a:pt x="9944" y="2097"/>
                      <a:pt x="9944" y="2066"/>
                      <a:pt x="9952" y="2010"/>
                    </a:cubicBezTo>
                    <a:cubicBezTo>
                      <a:pt x="9972" y="1951"/>
                      <a:pt x="9966" y="1923"/>
                      <a:pt x="9956" y="1923"/>
                    </a:cubicBezTo>
                    <a:cubicBezTo>
                      <a:pt x="9950" y="1923"/>
                      <a:pt x="9942" y="1932"/>
                      <a:pt x="9937" y="1948"/>
                    </a:cubicBezTo>
                    <a:cubicBezTo>
                      <a:pt x="9927" y="1978"/>
                      <a:pt x="9917" y="1988"/>
                      <a:pt x="9907" y="1988"/>
                    </a:cubicBezTo>
                    <a:cubicBezTo>
                      <a:pt x="9902" y="1988"/>
                      <a:pt x="9896" y="1985"/>
                      <a:pt x="9890" y="1979"/>
                    </a:cubicBezTo>
                    <a:cubicBezTo>
                      <a:pt x="9899" y="1954"/>
                      <a:pt x="9898" y="1942"/>
                      <a:pt x="9888" y="1942"/>
                    </a:cubicBezTo>
                    <a:cubicBezTo>
                      <a:pt x="9879" y="1942"/>
                      <a:pt x="9865" y="1950"/>
                      <a:pt x="9844" y="1964"/>
                    </a:cubicBezTo>
                    <a:cubicBezTo>
                      <a:pt x="9844" y="1964"/>
                      <a:pt x="9844" y="1964"/>
                      <a:pt x="9844" y="1917"/>
                    </a:cubicBezTo>
                    <a:lnTo>
                      <a:pt x="9798" y="1902"/>
                    </a:lnTo>
                    <a:cubicBezTo>
                      <a:pt x="9776" y="1923"/>
                      <a:pt x="9757" y="1932"/>
                      <a:pt x="9741" y="1932"/>
                    </a:cubicBezTo>
                    <a:cubicBezTo>
                      <a:pt x="9699" y="1932"/>
                      <a:pt x="9678" y="1874"/>
                      <a:pt x="9689" y="1840"/>
                    </a:cubicBezTo>
                    <a:cubicBezTo>
                      <a:pt x="9689" y="1840"/>
                      <a:pt x="9686" y="1836"/>
                      <a:pt x="9676" y="1836"/>
                    </a:cubicBezTo>
                    <a:cubicBezTo>
                      <a:pt x="9666" y="1836"/>
                      <a:pt x="9651" y="1840"/>
                      <a:pt x="9628" y="1856"/>
                    </a:cubicBezTo>
                    <a:cubicBezTo>
                      <a:pt x="9591" y="1892"/>
                      <a:pt x="9568" y="1912"/>
                      <a:pt x="9563" y="1912"/>
                    </a:cubicBezTo>
                    <a:cubicBezTo>
                      <a:pt x="9557" y="1912"/>
                      <a:pt x="9572" y="1889"/>
                      <a:pt x="9612" y="1840"/>
                    </a:cubicBezTo>
                    <a:cubicBezTo>
                      <a:pt x="9643" y="1794"/>
                      <a:pt x="9659" y="1771"/>
                      <a:pt x="9657" y="1771"/>
                    </a:cubicBezTo>
                    <a:lnTo>
                      <a:pt x="9657" y="1771"/>
                    </a:lnTo>
                    <a:cubicBezTo>
                      <a:pt x="9655" y="1771"/>
                      <a:pt x="9635" y="1794"/>
                      <a:pt x="9597" y="1840"/>
                    </a:cubicBezTo>
                    <a:cubicBezTo>
                      <a:pt x="9588" y="1846"/>
                      <a:pt x="9579" y="1848"/>
                      <a:pt x="9569" y="1848"/>
                    </a:cubicBezTo>
                    <a:cubicBezTo>
                      <a:pt x="9528" y="1848"/>
                      <a:pt x="9490" y="1798"/>
                      <a:pt x="9566" y="1747"/>
                    </a:cubicBezTo>
                    <a:lnTo>
                      <a:pt x="9628" y="1655"/>
                    </a:lnTo>
                    <a:lnTo>
                      <a:pt x="9628" y="1655"/>
                    </a:lnTo>
                    <a:cubicBezTo>
                      <a:pt x="9604" y="1670"/>
                      <a:pt x="9589" y="1674"/>
                      <a:pt x="9579" y="1674"/>
                    </a:cubicBezTo>
                    <a:cubicBezTo>
                      <a:pt x="9570" y="1674"/>
                      <a:pt x="9566" y="1670"/>
                      <a:pt x="9566" y="1670"/>
                    </a:cubicBezTo>
                    <a:cubicBezTo>
                      <a:pt x="9552" y="1691"/>
                      <a:pt x="9541" y="1699"/>
                      <a:pt x="9531" y="1699"/>
                    </a:cubicBezTo>
                    <a:cubicBezTo>
                      <a:pt x="9518" y="1699"/>
                      <a:pt x="9505" y="1687"/>
                      <a:pt x="9489" y="1670"/>
                    </a:cubicBezTo>
                    <a:cubicBezTo>
                      <a:pt x="9442" y="1655"/>
                      <a:pt x="9365" y="1639"/>
                      <a:pt x="9334" y="1608"/>
                    </a:cubicBezTo>
                    <a:cubicBezTo>
                      <a:pt x="9303" y="1562"/>
                      <a:pt x="9272" y="1531"/>
                      <a:pt x="9288" y="1469"/>
                    </a:cubicBezTo>
                    <a:cubicBezTo>
                      <a:pt x="9272" y="1454"/>
                      <a:pt x="9257" y="1438"/>
                      <a:pt x="9195" y="1438"/>
                    </a:cubicBezTo>
                    <a:cubicBezTo>
                      <a:pt x="9118" y="1438"/>
                      <a:pt x="9102" y="1423"/>
                      <a:pt x="9148" y="1392"/>
                    </a:cubicBezTo>
                    <a:lnTo>
                      <a:pt x="9133" y="1376"/>
                    </a:lnTo>
                    <a:cubicBezTo>
                      <a:pt x="9056" y="1376"/>
                      <a:pt x="9040" y="1361"/>
                      <a:pt x="9040" y="1361"/>
                    </a:cubicBezTo>
                    <a:cubicBezTo>
                      <a:pt x="9080" y="1321"/>
                      <a:pt x="9097" y="1281"/>
                      <a:pt x="9061" y="1281"/>
                    </a:cubicBezTo>
                    <a:cubicBezTo>
                      <a:pt x="9055" y="1281"/>
                      <a:pt x="9049" y="1282"/>
                      <a:pt x="9040" y="1284"/>
                    </a:cubicBezTo>
                    <a:cubicBezTo>
                      <a:pt x="9015" y="1290"/>
                      <a:pt x="9000" y="1294"/>
                      <a:pt x="8989" y="1294"/>
                    </a:cubicBezTo>
                    <a:cubicBezTo>
                      <a:pt x="8973" y="1294"/>
                      <a:pt x="8966" y="1286"/>
                      <a:pt x="8948" y="1268"/>
                    </a:cubicBezTo>
                    <a:cubicBezTo>
                      <a:pt x="8870" y="1114"/>
                      <a:pt x="8762" y="990"/>
                      <a:pt x="8638" y="882"/>
                    </a:cubicBezTo>
                    <a:cubicBezTo>
                      <a:pt x="8592" y="835"/>
                      <a:pt x="8546" y="789"/>
                      <a:pt x="8499" y="758"/>
                    </a:cubicBezTo>
                    <a:lnTo>
                      <a:pt x="8360" y="650"/>
                    </a:lnTo>
                    <a:cubicBezTo>
                      <a:pt x="8297" y="612"/>
                      <a:pt x="8244" y="584"/>
                      <a:pt x="8227" y="584"/>
                    </a:cubicBezTo>
                    <a:cubicBezTo>
                      <a:pt x="8223" y="584"/>
                      <a:pt x="8221" y="585"/>
                      <a:pt x="8221" y="588"/>
                    </a:cubicBezTo>
                    <a:lnTo>
                      <a:pt x="8128" y="526"/>
                    </a:lnTo>
                    <a:lnTo>
                      <a:pt x="8051" y="480"/>
                    </a:lnTo>
                    <a:cubicBezTo>
                      <a:pt x="8067" y="434"/>
                      <a:pt x="8051" y="403"/>
                      <a:pt x="7989" y="387"/>
                    </a:cubicBezTo>
                    <a:cubicBezTo>
                      <a:pt x="7953" y="369"/>
                      <a:pt x="7917" y="362"/>
                      <a:pt x="7881" y="362"/>
                    </a:cubicBezTo>
                    <a:cubicBezTo>
                      <a:pt x="7855" y="362"/>
                      <a:pt x="7829" y="365"/>
                      <a:pt x="7804" y="372"/>
                    </a:cubicBezTo>
                    <a:cubicBezTo>
                      <a:pt x="7786" y="390"/>
                      <a:pt x="7762" y="397"/>
                      <a:pt x="7740" y="397"/>
                    </a:cubicBezTo>
                    <a:cubicBezTo>
                      <a:pt x="7724" y="397"/>
                      <a:pt x="7708" y="394"/>
                      <a:pt x="7696" y="387"/>
                    </a:cubicBezTo>
                    <a:cubicBezTo>
                      <a:pt x="7730" y="307"/>
                      <a:pt x="7680" y="261"/>
                      <a:pt x="7620" y="261"/>
                    </a:cubicBezTo>
                    <a:cubicBezTo>
                      <a:pt x="7599" y="261"/>
                      <a:pt x="7577" y="267"/>
                      <a:pt x="7557" y="279"/>
                    </a:cubicBezTo>
                    <a:cubicBezTo>
                      <a:pt x="7527" y="324"/>
                      <a:pt x="7504" y="347"/>
                      <a:pt x="7492" y="347"/>
                    </a:cubicBezTo>
                    <a:cubicBezTo>
                      <a:pt x="7479" y="347"/>
                      <a:pt x="7479" y="320"/>
                      <a:pt x="7495" y="264"/>
                    </a:cubicBezTo>
                    <a:cubicBezTo>
                      <a:pt x="7510" y="209"/>
                      <a:pt x="7499" y="179"/>
                      <a:pt x="7472" y="179"/>
                    </a:cubicBezTo>
                    <a:cubicBezTo>
                      <a:pt x="7444" y="179"/>
                      <a:pt x="7402" y="209"/>
                      <a:pt x="7356" y="279"/>
                    </a:cubicBezTo>
                    <a:cubicBezTo>
                      <a:pt x="7334" y="308"/>
                      <a:pt x="7322" y="324"/>
                      <a:pt x="7314" y="324"/>
                    </a:cubicBezTo>
                    <a:cubicBezTo>
                      <a:pt x="7306" y="324"/>
                      <a:pt x="7302" y="304"/>
                      <a:pt x="7294" y="264"/>
                    </a:cubicBezTo>
                    <a:cubicBezTo>
                      <a:pt x="7284" y="198"/>
                      <a:pt x="7269" y="172"/>
                      <a:pt x="7256" y="172"/>
                    </a:cubicBezTo>
                    <a:cubicBezTo>
                      <a:pt x="7247" y="172"/>
                      <a:pt x="7238" y="183"/>
                      <a:pt x="7232" y="202"/>
                    </a:cubicBezTo>
                    <a:cubicBezTo>
                      <a:pt x="7209" y="256"/>
                      <a:pt x="7189" y="283"/>
                      <a:pt x="7174" y="283"/>
                    </a:cubicBezTo>
                    <a:cubicBezTo>
                      <a:pt x="7159" y="283"/>
                      <a:pt x="7147" y="256"/>
                      <a:pt x="7139" y="202"/>
                    </a:cubicBezTo>
                    <a:cubicBezTo>
                      <a:pt x="7116" y="140"/>
                      <a:pt x="7104" y="109"/>
                      <a:pt x="7093" y="109"/>
                    </a:cubicBezTo>
                    <a:cubicBezTo>
                      <a:pt x="7081" y="109"/>
                      <a:pt x="7070" y="140"/>
                      <a:pt x="7046" y="202"/>
                    </a:cubicBezTo>
                    <a:cubicBezTo>
                      <a:pt x="7032" y="252"/>
                      <a:pt x="6998" y="276"/>
                      <a:pt x="6962" y="276"/>
                    </a:cubicBezTo>
                    <a:cubicBezTo>
                      <a:pt x="6921" y="276"/>
                      <a:pt x="6878" y="244"/>
                      <a:pt x="6861" y="186"/>
                    </a:cubicBezTo>
                    <a:cubicBezTo>
                      <a:pt x="6840" y="186"/>
                      <a:pt x="6813" y="159"/>
                      <a:pt x="6797" y="159"/>
                    </a:cubicBezTo>
                    <a:cubicBezTo>
                      <a:pt x="6789" y="159"/>
                      <a:pt x="6784" y="166"/>
                      <a:pt x="6784" y="186"/>
                    </a:cubicBezTo>
                    <a:lnTo>
                      <a:pt x="6753" y="124"/>
                    </a:lnTo>
                    <a:lnTo>
                      <a:pt x="6691" y="124"/>
                    </a:lnTo>
                    <a:lnTo>
                      <a:pt x="6691" y="186"/>
                    </a:lnTo>
                    <a:cubicBezTo>
                      <a:pt x="6605" y="167"/>
                      <a:pt x="6513" y="154"/>
                      <a:pt x="6419" y="154"/>
                    </a:cubicBezTo>
                    <a:cubicBezTo>
                      <a:pt x="6361" y="154"/>
                      <a:pt x="6302" y="159"/>
                      <a:pt x="6243" y="171"/>
                    </a:cubicBezTo>
                    <a:cubicBezTo>
                      <a:pt x="6119" y="186"/>
                      <a:pt x="6011" y="217"/>
                      <a:pt x="5903" y="279"/>
                    </a:cubicBezTo>
                    <a:cubicBezTo>
                      <a:pt x="5856" y="310"/>
                      <a:pt x="5841" y="325"/>
                      <a:pt x="5872" y="341"/>
                    </a:cubicBezTo>
                    <a:cubicBezTo>
                      <a:pt x="5914" y="391"/>
                      <a:pt x="5915" y="419"/>
                      <a:pt x="5895" y="419"/>
                    </a:cubicBezTo>
                    <a:cubicBezTo>
                      <a:pt x="5878" y="419"/>
                      <a:pt x="5845" y="399"/>
                      <a:pt x="5810" y="356"/>
                    </a:cubicBezTo>
                    <a:cubicBezTo>
                      <a:pt x="5779" y="372"/>
                      <a:pt x="5702" y="356"/>
                      <a:pt x="5640" y="387"/>
                    </a:cubicBezTo>
                    <a:cubicBezTo>
                      <a:pt x="5601" y="407"/>
                      <a:pt x="5562" y="426"/>
                      <a:pt x="5531" y="426"/>
                    </a:cubicBezTo>
                    <a:cubicBezTo>
                      <a:pt x="5512" y="426"/>
                      <a:pt x="5497" y="420"/>
                      <a:pt x="5485" y="403"/>
                    </a:cubicBezTo>
                    <a:lnTo>
                      <a:pt x="5455" y="418"/>
                    </a:lnTo>
                    <a:cubicBezTo>
                      <a:pt x="5439" y="557"/>
                      <a:pt x="5331" y="665"/>
                      <a:pt x="5192" y="681"/>
                    </a:cubicBezTo>
                    <a:cubicBezTo>
                      <a:pt x="5145" y="712"/>
                      <a:pt x="5115" y="758"/>
                      <a:pt x="5115" y="820"/>
                    </a:cubicBezTo>
                    <a:cubicBezTo>
                      <a:pt x="5115" y="873"/>
                      <a:pt x="5115" y="890"/>
                      <a:pt x="5094" y="890"/>
                    </a:cubicBezTo>
                    <a:cubicBezTo>
                      <a:pt x="5085" y="890"/>
                      <a:pt x="5072" y="887"/>
                      <a:pt x="5053" y="882"/>
                    </a:cubicBezTo>
                    <a:cubicBezTo>
                      <a:pt x="5048" y="872"/>
                      <a:pt x="5039" y="869"/>
                      <a:pt x="5027" y="869"/>
                    </a:cubicBezTo>
                    <a:cubicBezTo>
                      <a:pt x="5002" y="869"/>
                      <a:pt x="4966" y="887"/>
                      <a:pt x="4945" y="897"/>
                    </a:cubicBezTo>
                    <a:cubicBezTo>
                      <a:pt x="4914" y="913"/>
                      <a:pt x="4898" y="959"/>
                      <a:pt x="4929" y="990"/>
                    </a:cubicBezTo>
                    <a:lnTo>
                      <a:pt x="4867" y="975"/>
                    </a:lnTo>
                    <a:cubicBezTo>
                      <a:pt x="4862" y="973"/>
                      <a:pt x="4858" y="972"/>
                      <a:pt x="4854" y="972"/>
                    </a:cubicBezTo>
                    <a:cubicBezTo>
                      <a:pt x="4824" y="972"/>
                      <a:pt x="4840" y="1024"/>
                      <a:pt x="4867" y="1052"/>
                    </a:cubicBezTo>
                    <a:cubicBezTo>
                      <a:pt x="4916" y="1092"/>
                      <a:pt x="4930" y="1116"/>
                      <a:pt x="4914" y="1116"/>
                    </a:cubicBezTo>
                    <a:cubicBezTo>
                      <a:pt x="4898" y="1116"/>
                      <a:pt x="4856" y="1096"/>
                      <a:pt x="4790" y="1052"/>
                    </a:cubicBezTo>
                    <a:cubicBezTo>
                      <a:pt x="4751" y="1013"/>
                      <a:pt x="4728" y="998"/>
                      <a:pt x="4718" y="998"/>
                    </a:cubicBezTo>
                    <a:cubicBezTo>
                      <a:pt x="4709" y="998"/>
                      <a:pt x="4713" y="1013"/>
                      <a:pt x="4728" y="1036"/>
                    </a:cubicBezTo>
                    <a:cubicBezTo>
                      <a:pt x="4770" y="1065"/>
                      <a:pt x="4774" y="1131"/>
                      <a:pt x="4739" y="1131"/>
                    </a:cubicBezTo>
                    <a:cubicBezTo>
                      <a:pt x="4736" y="1131"/>
                      <a:pt x="4732" y="1130"/>
                      <a:pt x="4728" y="1129"/>
                    </a:cubicBezTo>
                    <a:lnTo>
                      <a:pt x="4728" y="1129"/>
                    </a:lnTo>
                    <a:cubicBezTo>
                      <a:pt x="4713" y="1145"/>
                      <a:pt x="4682" y="1160"/>
                      <a:pt x="4774" y="1237"/>
                    </a:cubicBezTo>
                    <a:cubicBezTo>
                      <a:pt x="4805" y="1284"/>
                      <a:pt x="4790" y="1299"/>
                      <a:pt x="4774" y="1315"/>
                    </a:cubicBezTo>
                    <a:cubicBezTo>
                      <a:pt x="4744" y="1284"/>
                      <a:pt x="4713" y="1253"/>
                      <a:pt x="4713" y="1222"/>
                    </a:cubicBezTo>
                    <a:lnTo>
                      <a:pt x="4666" y="1253"/>
                    </a:lnTo>
                    <a:cubicBezTo>
                      <a:pt x="4649" y="1265"/>
                      <a:pt x="4631" y="1270"/>
                      <a:pt x="4614" y="1270"/>
                    </a:cubicBezTo>
                    <a:cubicBezTo>
                      <a:pt x="4587" y="1270"/>
                      <a:pt x="4562" y="1256"/>
                      <a:pt x="4543" y="1237"/>
                    </a:cubicBezTo>
                    <a:cubicBezTo>
                      <a:pt x="4528" y="1234"/>
                      <a:pt x="4516" y="1232"/>
                      <a:pt x="4507" y="1232"/>
                    </a:cubicBezTo>
                    <a:cubicBezTo>
                      <a:pt x="4480" y="1232"/>
                      <a:pt x="4487" y="1252"/>
                      <a:pt x="4558" y="1299"/>
                    </a:cubicBezTo>
                    <a:cubicBezTo>
                      <a:pt x="4666" y="1345"/>
                      <a:pt x="4651" y="1361"/>
                      <a:pt x="4620" y="1407"/>
                    </a:cubicBezTo>
                    <a:cubicBezTo>
                      <a:pt x="4604" y="1423"/>
                      <a:pt x="4597" y="1430"/>
                      <a:pt x="4587" y="1430"/>
                    </a:cubicBezTo>
                    <a:cubicBezTo>
                      <a:pt x="4577" y="1430"/>
                      <a:pt x="4566" y="1423"/>
                      <a:pt x="4543" y="1407"/>
                    </a:cubicBezTo>
                    <a:cubicBezTo>
                      <a:pt x="4519" y="1384"/>
                      <a:pt x="4508" y="1373"/>
                      <a:pt x="4498" y="1373"/>
                    </a:cubicBezTo>
                    <a:cubicBezTo>
                      <a:pt x="4489" y="1373"/>
                      <a:pt x="4481" y="1384"/>
                      <a:pt x="4465" y="1407"/>
                    </a:cubicBezTo>
                    <a:cubicBezTo>
                      <a:pt x="4434" y="1438"/>
                      <a:pt x="4496" y="1608"/>
                      <a:pt x="4574" y="1701"/>
                    </a:cubicBezTo>
                    <a:cubicBezTo>
                      <a:pt x="4604" y="1747"/>
                      <a:pt x="4624" y="1767"/>
                      <a:pt x="4624" y="1767"/>
                    </a:cubicBezTo>
                    <a:cubicBezTo>
                      <a:pt x="4624" y="1767"/>
                      <a:pt x="4604" y="1747"/>
                      <a:pt x="4558" y="1716"/>
                    </a:cubicBezTo>
                    <a:cubicBezTo>
                      <a:pt x="4537" y="1695"/>
                      <a:pt x="4523" y="1687"/>
                      <a:pt x="4511" y="1687"/>
                    </a:cubicBezTo>
                    <a:cubicBezTo>
                      <a:pt x="4498" y="1687"/>
                      <a:pt x="4489" y="1699"/>
                      <a:pt x="4481" y="1716"/>
                    </a:cubicBezTo>
                    <a:cubicBezTo>
                      <a:pt x="4434" y="1670"/>
                      <a:pt x="4450" y="1655"/>
                      <a:pt x="4481" y="1639"/>
                    </a:cubicBezTo>
                    <a:lnTo>
                      <a:pt x="4434" y="1608"/>
                    </a:lnTo>
                    <a:cubicBezTo>
                      <a:pt x="4397" y="1583"/>
                      <a:pt x="4373" y="1571"/>
                      <a:pt x="4361" y="1571"/>
                    </a:cubicBezTo>
                    <a:cubicBezTo>
                      <a:pt x="4344" y="1571"/>
                      <a:pt x="4357" y="1599"/>
                      <a:pt x="4404" y="1655"/>
                    </a:cubicBezTo>
                    <a:cubicBezTo>
                      <a:pt x="4413" y="1684"/>
                      <a:pt x="4417" y="1695"/>
                      <a:pt x="4406" y="1695"/>
                    </a:cubicBezTo>
                    <a:cubicBezTo>
                      <a:pt x="4400" y="1695"/>
                      <a:pt x="4390" y="1691"/>
                      <a:pt x="4373" y="1686"/>
                    </a:cubicBezTo>
                    <a:cubicBezTo>
                      <a:pt x="4334" y="1666"/>
                      <a:pt x="4301" y="1646"/>
                      <a:pt x="4290" y="1646"/>
                    </a:cubicBezTo>
                    <a:cubicBezTo>
                      <a:pt x="4283" y="1646"/>
                      <a:pt x="4284" y="1653"/>
                      <a:pt x="4295" y="1670"/>
                    </a:cubicBezTo>
                    <a:cubicBezTo>
                      <a:pt x="4295" y="1670"/>
                      <a:pt x="4288" y="1677"/>
                      <a:pt x="4266" y="1677"/>
                    </a:cubicBezTo>
                    <a:cubicBezTo>
                      <a:pt x="4254" y="1677"/>
                      <a:pt x="4239" y="1675"/>
                      <a:pt x="4218" y="1670"/>
                    </a:cubicBezTo>
                    <a:cubicBezTo>
                      <a:pt x="4203" y="1686"/>
                      <a:pt x="4187" y="1701"/>
                      <a:pt x="4218" y="1747"/>
                    </a:cubicBezTo>
                    <a:cubicBezTo>
                      <a:pt x="4264" y="1778"/>
                      <a:pt x="4249" y="1794"/>
                      <a:pt x="4218" y="1809"/>
                    </a:cubicBezTo>
                    <a:cubicBezTo>
                      <a:pt x="4203" y="1825"/>
                      <a:pt x="4203" y="1825"/>
                      <a:pt x="4218" y="1871"/>
                    </a:cubicBezTo>
                    <a:cubicBezTo>
                      <a:pt x="4249" y="1917"/>
                      <a:pt x="4280" y="1964"/>
                      <a:pt x="4249" y="1995"/>
                    </a:cubicBezTo>
                    <a:cubicBezTo>
                      <a:pt x="4249" y="2024"/>
                      <a:pt x="4249" y="2039"/>
                      <a:pt x="4241" y="2039"/>
                    </a:cubicBezTo>
                    <a:cubicBezTo>
                      <a:pt x="4232" y="2039"/>
                      <a:pt x="4213" y="2020"/>
                      <a:pt x="4172" y="1979"/>
                    </a:cubicBezTo>
                    <a:cubicBezTo>
                      <a:pt x="4153" y="1951"/>
                      <a:pt x="4140" y="1946"/>
                      <a:pt x="4129" y="1946"/>
                    </a:cubicBezTo>
                    <a:cubicBezTo>
                      <a:pt x="4122" y="1946"/>
                      <a:pt x="4116" y="1948"/>
                      <a:pt x="4110" y="1948"/>
                    </a:cubicBezTo>
                    <a:cubicBezTo>
                      <a:pt x="4106" y="1952"/>
                      <a:pt x="4103" y="1954"/>
                      <a:pt x="4100" y="1954"/>
                    </a:cubicBezTo>
                    <a:cubicBezTo>
                      <a:pt x="4091" y="1954"/>
                      <a:pt x="4082" y="1940"/>
                      <a:pt x="4048" y="1917"/>
                    </a:cubicBezTo>
                    <a:cubicBezTo>
                      <a:pt x="4036" y="1909"/>
                      <a:pt x="4029" y="1905"/>
                      <a:pt x="4026" y="1905"/>
                    </a:cubicBezTo>
                    <a:cubicBezTo>
                      <a:pt x="4018" y="1905"/>
                      <a:pt x="4041" y="1934"/>
                      <a:pt x="4064" y="1979"/>
                    </a:cubicBezTo>
                    <a:lnTo>
                      <a:pt x="4125" y="2072"/>
                    </a:lnTo>
                    <a:cubicBezTo>
                      <a:pt x="4110" y="2072"/>
                      <a:pt x="4033" y="1995"/>
                      <a:pt x="4017" y="1948"/>
                    </a:cubicBezTo>
                    <a:cubicBezTo>
                      <a:pt x="3979" y="1902"/>
                      <a:pt x="3959" y="1879"/>
                      <a:pt x="3957" y="1879"/>
                    </a:cubicBezTo>
                    <a:lnTo>
                      <a:pt x="3957" y="1879"/>
                    </a:lnTo>
                    <a:cubicBezTo>
                      <a:pt x="3955" y="1879"/>
                      <a:pt x="3971" y="1902"/>
                      <a:pt x="4002" y="1948"/>
                    </a:cubicBezTo>
                    <a:cubicBezTo>
                      <a:pt x="4026" y="1984"/>
                      <a:pt x="4031" y="2020"/>
                      <a:pt x="4011" y="2020"/>
                    </a:cubicBezTo>
                    <a:cubicBezTo>
                      <a:pt x="4005" y="2020"/>
                      <a:pt x="3997" y="2017"/>
                      <a:pt x="3986" y="2010"/>
                    </a:cubicBezTo>
                    <a:cubicBezTo>
                      <a:pt x="3971" y="2018"/>
                      <a:pt x="3955" y="2026"/>
                      <a:pt x="3942" y="2026"/>
                    </a:cubicBezTo>
                    <a:cubicBezTo>
                      <a:pt x="3928" y="2026"/>
                      <a:pt x="3917" y="2018"/>
                      <a:pt x="3909" y="1995"/>
                    </a:cubicBezTo>
                    <a:cubicBezTo>
                      <a:pt x="3899" y="1974"/>
                      <a:pt x="3892" y="1967"/>
                      <a:pt x="3887" y="1967"/>
                    </a:cubicBezTo>
                    <a:cubicBezTo>
                      <a:pt x="3878" y="1967"/>
                      <a:pt x="3878" y="1995"/>
                      <a:pt x="3878" y="1995"/>
                    </a:cubicBezTo>
                    <a:cubicBezTo>
                      <a:pt x="3878" y="2031"/>
                      <a:pt x="3873" y="2046"/>
                      <a:pt x="3859" y="2046"/>
                    </a:cubicBezTo>
                    <a:cubicBezTo>
                      <a:pt x="3849" y="2046"/>
                      <a:pt x="3835" y="2038"/>
                      <a:pt x="3816" y="2026"/>
                    </a:cubicBezTo>
                    <a:cubicBezTo>
                      <a:pt x="3764" y="1981"/>
                      <a:pt x="3737" y="1958"/>
                      <a:pt x="3727" y="1958"/>
                    </a:cubicBezTo>
                    <a:cubicBezTo>
                      <a:pt x="3715" y="1958"/>
                      <a:pt x="3723" y="1985"/>
                      <a:pt x="3739" y="2041"/>
                    </a:cubicBezTo>
                    <a:cubicBezTo>
                      <a:pt x="3748" y="2068"/>
                      <a:pt x="3757" y="2101"/>
                      <a:pt x="3754" y="2101"/>
                    </a:cubicBezTo>
                    <a:cubicBezTo>
                      <a:pt x="3751" y="2101"/>
                      <a:pt x="3743" y="2085"/>
                      <a:pt x="3724" y="2041"/>
                    </a:cubicBezTo>
                    <a:cubicBezTo>
                      <a:pt x="3715" y="2028"/>
                      <a:pt x="3708" y="2022"/>
                      <a:pt x="3704" y="2022"/>
                    </a:cubicBezTo>
                    <a:cubicBezTo>
                      <a:pt x="3691" y="2022"/>
                      <a:pt x="3688" y="2059"/>
                      <a:pt x="3677" y="2103"/>
                    </a:cubicBezTo>
                    <a:cubicBezTo>
                      <a:pt x="3677" y="2180"/>
                      <a:pt x="3677" y="2257"/>
                      <a:pt x="3693" y="2335"/>
                    </a:cubicBezTo>
                    <a:cubicBezTo>
                      <a:pt x="3701" y="2396"/>
                      <a:pt x="3705" y="2423"/>
                      <a:pt x="3698" y="2423"/>
                    </a:cubicBezTo>
                    <a:cubicBezTo>
                      <a:pt x="3693" y="2423"/>
                      <a:pt x="3682" y="2408"/>
                      <a:pt x="3662" y="2381"/>
                    </a:cubicBezTo>
                    <a:cubicBezTo>
                      <a:pt x="3646" y="2381"/>
                      <a:pt x="3615" y="2335"/>
                      <a:pt x="3615" y="2273"/>
                    </a:cubicBezTo>
                    <a:cubicBezTo>
                      <a:pt x="3615" y="2226"/>
                      <a:pt x="3631" y="2226"/>
                      <a:pt x="3631" y="2226"/>
                    </a:cubicBezTo>
                    <a:lnTo>
                      <a:pt x="3646" y="2226"/>
                    </a:lnTo>
                    <a:cubicBezTo>
                      <a:pt x="3646" y="2165"/>
                      <a:pt x="3631" y="2118"/>
                      <a:pt x="3600" y="2118"/>
                    </a:cubicBezTo>
                    <a:cubicBezTo>
                      <a:pt x="3584" y="2087"/>
                      <a:pt x="3573" y="2072"/>
                      <a:pt x="3567" y="2072"/>
                    </a:cubicBezTo>
                    <a:cubicBezTo>
                      <a:pt x="3561" y="2072"/>
                      <a:pt x="3561" y="2087"/>
                      <a:pt x="3569" y="2118"/>
                    </a:cubicBezTo>
                    <a:cubicBezTo>
                      <a:pt x="3553" y="2072"/>
                      <a:pt x="3507" y="2056"/>
                      <a:pt x="3476" y="2056"/>
                    </a:cubicBezTo>
                    <a:cubicBezTo>
                      <a:pt x="3468" y="2059"/>
                      <a:pt x="3459" y="2061"/>
                      <a:pt x="3451" y="2061"/>
                    </a:cubicBezTo>
                    <a:cubicBezTo>
                      <a:pt x="3414" y="2061"/>
                      <a:pt x="3383" y="2035"/>
                      <a:pt x="3383" y="2010"/>
                    </a:cubicBezTo>
                    <a:cubicBezTo>
                      <a:pt x="3353" y="2010"/>
                      <a:pt x="3337" y="2010"/>
                      <a:pt x="3337" y="2056"/>
                    </a:cubicBezTo>
                    <a:cubicBezTo>
                      <a:pt x="3337" y="2118"/>
                      <a:pt x="3327" y="2145"/>
                      <a:pt x="3318" y="2145"/>
                    </a:cubicBezTo>
                    <a:cubicBezTo>
                      <a:pt x="3312" y="2145"/>
                      <a:pt x="3306" y="2129"/>
                      <a:pt x="3306" y="2103"/>
                    </a:cubicBezTo>
                    <a:cubicBezTo>
                      <a:pt x="3322" y="2056"/>
                      <a:pt x="3260" y="2010"/>
                      <a:pt x="3213" y="1979"/>
                    </a:cubicBezTo>
                    <a:cubicBezTo>
                      <a:pt x="3203" y="1968"/>
                      <a:pt x="3188" y="1963"/>
                      <a:pt x="3172" y="1963"/>
                    </a:cubicBezTo>
                    <a:cubicBezTo>
                      <a:pt x="3145" y="1963"/>
                      <a:pt x="3115" y="1980"/>
                      <a:pt x="3105" y="2010"/>
                    </a:cubicBezTo>
                    <a:lnTo>
                      <a:pt x="3074" y="2010"/>
                    </a:lnTo>
                    <a:cubicBezTo>
                      <a:pt x="3074" y="1965"/>
                      <a:pt x="3033" y="1936"/>
                      <a:pt x="2993" y="1936"/>
                    </a:cubicBezTo>
                    <a:cubicBezTo>
                      <a:pt x="2978" y="1936"/>
                      <a:pt x="2963" y="1940"/>
                      <a:pt x="2951" y="1948"/>
                    </a:cubicBezTo>
                    <a:cubicBezTo>
                      <a:pt x="2935" y="1948"/>
                      <a:pt x="2920" y="1948"/>
                      <a:pt x="2920" y="1933"/>
                    </a:cubicBezTo>
                    <a:cubicBezTo>
                      <a:pt x="2920" y="1897"/>
                      <a:pt x="2920" y="1882"/>
                      <a:pt x="2910" y="1882"/>
                    </a:cubicBezTo>
                    <a:cubicBezTo>
                      <a:pt x="2904" y="1882"/>
                      <a:pt x="2893" y="1889"/>
                      <a:pt x="2873" y="1902"/>
                    </a:cubicBezTo>
                    <a:cubicBezTo>
                      <a:pt x="2857" y="1915"/>
                      <a:pt x="2843" y="1927"/>
                      <a:pt x="2833" y="1938"/>
                    </a:cubicBezTo>
                    <a:lnTo>
                      <a:pt x="2833" y="1938"/>
                    </a:lnTo>
                    <a:cubicBezTo>
                      <a:pt x="2853" y="1899"/>
                      <a:pt x="2823" y="1883"/>
                      <a:pt x="2781" y="1840"/>
                    </a:cubicBezTo>
                    <a:cubicBezTo>
                      <a:pt x="2760" y="1826"/>
                      <a:pt x="2748" y="1819"/>
                      <a:pt x="2739" y="1819"/>
                    </a:cubicBezTo>
                    <a:cubicBezTo>
                      <a:pt x="2728" y="1819"/>
                      <a:pt x="2720" y="1830"/>
                      <a:pt x="2703" y="1856"/>
                    </a:cubicBezTo>
                    <a:cubicBezTo>
                      <a:pt x="2626" y="1856"/>
                      <a:pt x="2657" y="1809"/>
                      <a:pt x="2688" y="1778"/>
                    </a:cubicBezTo>
                    <a:cubicBezTo>
                      <a:pt x="2727" y="1740"/>
                      <a:pt x="2742" y="1716"/>
                      <a:pt x="2732" y="1716"/>
                    </a:cubicBezTo>
                    <a:cubicBezTo>
                      <a:pt x="2723" y="1716"/>
                      <a:pt x="2688" y="1740"/>
                      <a:pt x="2626" y="1794"/>
                    </a:cubicBezTo>
                    <a:cubicBezTo>
                      <a:pt x="2585" y="1828"/>
                      <a:pt x="2559" y="1841"/>
                      <a:pt x="2546" y="1841"/>
                    </a:cubicBezTo>
                    <a:cubicBezTo>
                      <a:pt x="2529" y="1841"/>
                      <a:pt x="2532" y="1820"/>
                      <a:pt x="2549" y="1794"/>
                    </a:cubicBezTo>
                    <a:cubicBezTo>
                      <a:pt x="2564" y="1771"/>
                      <a:pt x="2576" y="1763"/>
                      <a:pt x="2586" y="1763"/>
                    </a:cubicBezTo>
                    <a:cubicBezTo>
                      <a:pt x="2595" y="1763"/>
                      <a:pt x="2603" y="1771"/>
                      <a:pt x="2611" y="1778"/>
                    </a:cubicBezTo>
                    <a:lnTo>
                      <a:pt x="2688" y="1701"/>
                    </a:lnTo>
                    <a:cubicBezTo>
                      <a:pt x="2682" y="1695"/>
                      <a:pt x="2678" y="1691"/>
                      <a:pt x="2672" y="1691"/>
                    </a:cubicBezTo>
                    <a:cubicBezTo>
                      <a:pt x="2665" y="1691"/>
                      <a:pt x="2653" y="1698"/>
                      <a:pt x="2626" y="1716"/>
                    </a:cubicBezTo>
                    <a:cubicBezTo>
                      <a:pt x="2626" y="1716"/>
                      <a:pt x="2622" y="1713"/>
                      <a:pt x="2613" y="1713"/>
                    </a:cubicBezTo>
                    <a:cubicBezTo>
                      <a:pt x="2603" y="1713"/>
                      <a:pt x="2588" y="1716"/>
                      <a:pt x="2564" y="1732"/>
                    </a:cubicBezTo>
                    <a:cubicBezTo>
                      <a:pt x="2502" y="1747"/>
                      <a:pt x="2472" y="1794"/>
                      <a:pt x="2441" y="1840"/>
                    </a:cubicBezTo>
                    <a:cubicBezTo>
                      <a:pt x="2432" y="1874"/>
                      <a:pt x="2424" y="1885"/>
                      <a:pt x="2415" y="1885"/>
                    </a:cubicBezTo>
                    <a:cubicBezTo>
                      <a:pt x="2408" y="1885"/>
                      <a:pt x="2401" y="1878"/>
                      <a:pt x="2394" y="1871"/>
                    </a:cubicBezTo>
                    <a:cubicBezTo>
                      <a:pt x="2394" y="1809"/>
                      <a:pt x="2441" y="1763"/>
                      <a:pt x="2487" y="1747"/>
                    </a:cubicBezTo>
                    <a:cubicBezTo>
                      <a:pt x="2502" y="1747"/>
                      <a:pt x="2549" y="1716"/>
                      <a:pt x="2580" y="1670"/>
                    </a:cubicBezTo>
                    <a:cubicBezTo>
                      <a:pt x="2603" y="1655"/>
                      <a:pt x="2603" y="1651"/>
                      <a:pt x="2591" y="1651"/>
                    </a:cubicBezTo>
                    <a:cubicBezTo>
                      <a:pt x="2580" y="1651"/>
                      <a:pt x="2557" y="1655"/>
                      <a:pt x="2533" y="1655"/>
                    </a:cubicBezTo>
                    <a:cubicBezTo>
                      <a:pt x="2472" y="1655"/>
                      <a:pt x="2425" y="1670"/>
                      <a:pt x="2379" y="1701"/>
                    </a:cubicBezTo>
                    <a:lnTo>
                      <a:pt x="2425" y="1670"/>
                    </a:lnTo>
                    <a:cubicBezTo>
                      <a:pt x="2456" y="1624"/>
                      <a:pt x="2441" y="1593"/>
                      <a:pt x="2410" y="1562"/>
                    </a:cubicBezTo>
                    <a:cubicBezTo>
                      <a:pt x="2393" y="1545"/>
                      <a:pt x="2380" y="1533"/>
                      <a:pt x="2365" y="1533"/>
                    </a:cubicBezTo>
                    <a:cubicBezTo>
                      <a:pt x="2353" y="1533"/>
                      <a:pt x="2338" y="1541"/>
                      <a:pt x="2317" y="1562"/>
                    </a:cubicBezTo>
                    <a:cubicBezTo>
                      <a:pt x="2279" y="1587"/>
                      <a:pt x="2252" y="1612"/>
                      <a:pt x="2234" y="1612"/>
                    </a:cubicBezTo>
                    <a:cubicBezTo>
                      <a:pt x="2230" y="1612"/>
                      <a:pt x="2227" y="1611"/>
                      <a:pt x="2224" y="1608"/>
                    </a:cubicBezTo>
                    <a:lnTo>
                      <a:pt x="2224" y="1608"/>
                    </a:lnTo>
                    <a:cubicBezTo>
                      <a:pt x="2240" y="1624"/>
                      <a:pt x="2193" y="1670"/>
                      <a:pt x="2162" y="1701"/>
                    </a:cubicBezTo>
                    <a:cubicBezTo>
                      <a:pt x="2162" y="1655"/>
                      <a:pt x="2178" y="1624"/>
                      <a:pt x="2193" y="1577"/>
                    </a:cubicBezTo>
                    <a:cubicBezTo>
                      <a:pt x="2240" y="1469"/>
                      <a:pt x="2255" y="1392"/>
                      <a:pt x="2193" y="1330"/>
                    </a:cubicBezTo>
                    <a:cubicBezTo>
                      <a:pt x="2162" y="1284"/>
                      <a:pt x="2116" y="1237"/>
                      <a:pt x="2132" y="1175"/>
                    </a:cubicBezTo>
                    <a:cubicBezTo>
                      <a:pt x="2112" y="1156"/>
                      <a:pt x="2099" y="1136"/>
                      <a:pt x="2080" y="1136"/>
                    </a:cubicBezTo>
                    <a:cubicBezTo>
                      <a:pt x="2069" y="1136"/>
                      <a:pt x="2056" y="1143"/>
                      <a:pt x="2039" y="1160"/>
                    </a:cubicBezTo>
                    <a:lnTo>
                      <a:pt x="2008" y="1114"/>
                    </a:lnTo>
                    <a:cubicBezTo>
                      <a:pt x="2019" y="1068"/>
                      <a:pt x="2006" y="1040"/>
                      <a:pt x="1979" y="1040"/>
                    </a:cubicBezTo>
                    <a:cubicBezTo>
                      <a:pt x="1970" y="1040"/>
                      <a:pt x="1959" y="1044"/>
                      <a:pt x="1946" y="1052"/>
                    </a:cubicBezTo>
                    <a:cubicBezTo>
                      <a:pt x="1939" y="1062"/>
                      <a:pt x="1934" y="1066"/>
                      <a:pt x="1930" y="1066"/>
                    </a:cubicBezTo>
                    <a:cubicBezTo>
                      <a:pt x="1914" y="1066"/>
                      <a:pt x="1912" y="1014"/>
                      <a:pt x="1900" y="990"/>
                    </a:cubicBezTo>
                    <a:cubicBezTo>
                      <a:pt x="1914" y="939"/>
                      <a:pt x="1922" y="912"/>
                      <a:pt x="1916" y="912"/>
                    </a:cubicBezTo>
                    <a:cubicBezTo>
                      <a:pt x="1910" y="912"/>
                      <a:pt x="1887" y="947"/>
                      <a:pt x="1838" y="1021"/>
                    </a:cubicBezTo>
                    <a:cubicBezTo>
                      <a:pt x="1807" y="1052"/>
                      <a:pt x="1792" y="1098"/>
                      <a:pt x="1807" y="1145"/>
                    </a:cubicBezTo>
                    <a:lnTo>
                      <a:pt x="1869" y="1206"/>
                    </a:lnTo>
                    <a:lnTo>
                      <a:pt x="1776" y="1191"/>
                    </a:lnTo>
                    <a:cubicBezTo>
                      <a:pt x="1757" y="1185"/>
                      <a:pt x="1735" y="1181"/>
                      <a:pt x="1714" y="1181"/>
                    </a:cubicBezTo>
                    <a:cubicBezTo>
                      <a:pt x="1684" y="1181"/>
                      <a:pt x="1655" y="1188"/>
                      <a:pt x="1637" y="1206"/>
                    </a:cubicBezTo>
                    <a:cubicBezTo>
                      <a:pt x="1637" y="1206"/>
                      <a:pt x="1614" y="1240"/>
                      <a:pt x="1598" y="1240"/>
                    </a:cubicBezTo>
                    <a:cubicBezTo>
                      <a:pt x="1595" y="1240"/>
                      <a:pt x="1593" y="1239"/>
                      <a:pt x="1591" y="1237"/>
                    </a:cubicBezTo>
                    <a:lnTo>
                      <a:pt x="1668" y="1160"/>
                    </a:lnTo>
                    <a:cubicBezTo>
                      <a:pt x="1714" y="1129"/>
                      <a:pt x="1761" y="1098"/>
                      <a:pt x="1792" y="1052"/>
                    </a:cubicBezTo>
                    <a:cubicBezTo>
                      <a:pt x="1839" y="980"/>
                      <a:pt x="1841" y="908"/>
                      <a:pt x="1803" y="908"/>
                    </a:cubicBezTo>
                    <a:cubicBezTo>
                      <a:pt x="1792" y="908"/>
                      <a:pt x="1778" y="914"/>
                      <a:pt x="1761" y="928"/>
                    </a:cubicBezTo>
                    <a:cubicBezTo>
                      <a:pt x="1730" y="913"/>
                      <a:pt x="1730" y="913"/>
                      <a:pt x="1761" y="851"/>
                    </a:cubicBezTo>
                    <a:cubicBezTo>
                      <a:pt x="1768" y="820"/>
                      <a:pt x="1772" y="805"/>
                      <a:pt x="1763" y="805"/>
                    </a:cubicBezTo>
                    <a:cubicBezTo>
                      <a:pt x="1753" y="805"/>
                      <a:pt x="1730" y="820"/>
                      <a:pt x="1683" y="851"/>
                    </a:cubicBezTo>
                    <a:cubicBezTo>
                      <a:pt x="1642" y="875"/>
                      <a:pt x="1614" y="887"/>
                      <a:pt x="1598" y="887"/>
                    </a:cubicBezTo>
                    <a:cubicBezTo>
                      <a:pt x="1572" y="887"/>
                      <a:pt x="1578" y="856"/>
                      <a:pt x="1606" y="789"/>
                    </a:cubicBezTo>
                    <a:cubicBezTo>
                      <a:pt x="1658" y="712"/>
                      <a:pt x="1569" y="623"/>
                      <a:pt x="1521" y="623"/>
                    </a:cubicBezTo>
                    <a:cubicBezTo>
                      <a:pt x="1511" y="623"/>
                      <a:pt x="1503" y="627"/>
                      <a:pt x="1498" y="635"/>
                    </a:cubicBezTo>
                    <a:cubicBezTo>
                      <a:pt x="1475" y="669"/>
                      <a:pt x="1450" y="682"/>
                      <a:pt x="1429" y="682"/>
                    </a:cubicBezTo>
                    <a:cubicBezTo>
                      <a:pt x="1392" y="682"/>
                      <a:pt x="1364" y="643"/>
                      <a:pt x="1374" y="604"/>
                    </a:cubicBezTo>
                    <a:cubicBezTo>
                      <a:pt x="1374" y="562"/>
                      <a:pt x="1360" y="542"/>
                      <a:pt x="1333" y="542"/>
                    </a:cubicBezTo>
                    <a:cubicBezTo>
                      <a:pt x="1319" y="542"/>
                      <a:pt x="1302" y="547"/>
                      <a:pt x="1281" y="557"/>
                    </a:cubicBezTo>
                    <a:cubicBezTo>
                      <a:pt x="1307" y="520"/>
                      <a:pt x="1311" y="472"/>
                      <a:pt x="1279" y="472"/>
                    </a:cubicBezTo>
                    <a:cubicBezTo>
                      <a:pt x="1272" y="472"/>
                      <a:pt x="1262" y="474"/>
                      <a:pt x="1251" y="480"/>
                    </a:cubicBezTo>
                    <a:cubicBezTo>
                      <a:pt x="1251" y="480"/>
                      <a:pt x="1249" y="478"/>
                      <a:pt x="1247" y="478"/>
                    </a:cubicBezTo>
                    <a:cubicBezTo>
                      <a:pt x="1242" y="478"/>
                      <a:pt x="1235" y="485"/>
                      <a:pt x="1235" y="526"/>
                    </a:cubicBezTo>
                    <a:lnTo>
                      <a:pt x="1127" y="588"/>
                    </a:lnTo>
                    <a:cubicBezTo>
                      <a:pt x="1142" y="604"/>
                      <a:pt x="1127" y="650"/>
                      <a:pt x="1096" y="696"/>
                    </a:cubicBezTo>
                    <a:cubicBezTo>
                      <a:pt x="1091" y="704"/>
                      <a:pt x="1086" y="707"/>
                      <a:pt x="1079" y="707"/>
                    </a:cubicBezTo>
                    <a:cubicBezTo>
                      <a:pt x="1047" y="707"/>
                      <a:pt x="1003" y="608"/>
                      <a:pt x="1003" y="464"/>
                    </a:cubicBezTo>
                    <a:lnTo>
                      <a:pt x="988" y="341"/>
                    </a:lnTo>
                    <a:lnTo>
                      <a:pt x="941" y="434"/>
                    </a:lnTo>
                    <a:cubicBezTo>
                      <a:pt x="911" y="434"/>
                      <a:pt x="895" y="418"/>
                      <a:pt x="911" y="356"/>
                    </a:cubicBezTo>
                    <a:cubicBezTo>
                      <a:pt x="926" y="310"/>
                      <a:pt x="926" y="310"/>
                      <a:pt x="895" y="294"/>
                    </a:cubicBezTo>
                    <a:cubicBezTo>
                      <a:pt x="895" y="294"/>
                      <a:pt x="892" y="293"/>
                      <a:pt x="887" y="293"/>
                    </a:cubicBezTo>
                    <a:cubicBezTo>
                      <a:pt x="876" y="293"/>
                      <a:pt x="859" y="300"/>
                      <a:pt x="849" y="341"/>
                    </a:cubicBezTo>
                    <a:cubicBezTo>
                      <a:pt x="822" y="402"/>
                      <a:pt x="811" y="429"/>
                      <a:pt x="806" y="429"/>
                    </a:cubicBezTo>
                    <a:cubicBezTo>
                      <a:pt x="802" y="429"/>
                      <a:pt x="802" y="414"/>
                      <a:pt x="802" y="387"/>
                    </a:cubicBezTo>
                    <a:cubicBezTo>
                      <a:pt x="802" y="319"/>
                      <a:pt x="793" y="284"/>
                      <a:pt x="774" y="284"/>
                    </a:cubicBezTo>
                    <a:cubicBezTo>
                      <a:pt x="759" y="284"/>
                      <a:pt x="737" y="308"/>
                      <a:pt x="710" y="356"/>
                    </a:cubicBezTo>
                    <a:cubicBezTo>
                      <a:pt x="687" y="390"/>
                      <a:pt x="677" y="413"/>
                      <a:pt x="673" y="424"/>
                    </a:cubicBezTo>
                    <a:lnTo>
                      <a:pt x="673" y="424"/>
                    </a:lnTo>
                    <a:cubicBezTo>
                      <a:pt x="675" y="414"/>
                      <a:pt x="679" y="391"/>
                      <a:pt x="679" y="356"/>
                    </a:cubicBezTo>
                    <a:cubicBezTo>
                      <a:pt x="694" y="294"/>
                      <a:pt x="679" y="233"/>
                      <a:pt x="648" y="233"/>
                    </a:cubicBezTo>
                    <a:lnTo>
                      <a:pt x="632" y="279"/>
                    </a:lnTo>
                    <a:cubicBezTo>
                      <a:pt x="615" y="341"/>
                      <a:pt x="597" y="367"/>
                      <a:pt x="582" y="367"/>
                    </a:cubicBezTo>
                    <a:cubicBezTo>
                      <a:pt x="571" y="367"/>
                      <a:pt x="562" y="352"/>
                      <a:pt x="555" y="325"/>
                    </a:cubicBezTo>
                    <a:cubicBezTo>
                      <a:pt x="546" y="289"/>
                      <a:pt x="537" y="274"/>
                      <a:pt x="519" y="274"/>
                    </a:cubicBezTo>
                    <a:cubicBezTo>
                      <a:pt x="506" y="274"/>
                      <a:pt x="488" y="282"/>
                      <a:pt x="462" y="294"/>
                    </a:cubicBezTo>
                    <a:cubicBezTo>
                      <a:pt x="401" y="279"/>
                      <a:pt x="370" y="279"/>
                      <a:pt x="370" y="233"/>
                    </a:cubicBezTo>
                    <a:cubicBezTo>
                      <a:pt x="377" y="171"/>
                      <a:pt x="381" y="140"/>
                      <a:pt x="377" y="140"/>
                    </a:cubicBezTo>
                    <a:cubicBezTo>
                      <a:pt x="373" y="140"/>
                      <a:pt x="362" y="171"/>
                      <a:pt x="339" y="233"/>
                    </a:cubicBezTo>
                    <a:cubicBezTo>
                      <a:pt x="324" y="254"/>
                      <a:pt x="317" y="266"/>
                      <a:pt x="306" y="266"/>
                    </a:cubicBezTo>
                    <a:cubicBezTo>
                      <a:pt x="294" y="266"/>
                      <a:pt x="279" y="250"/>
                      <a:pt x="246" y="217"/>
                    </a:cubicBezTo>
                    <a:cubicBezTo>
                      <a:pt x="230" y="186"/>
                      <a:pt x="223" y="171"/>
                      <a:pt x="215" y="171"/>
                    </a:cubicBezTo>
                    <a:cubicBezTo>
                      <a:pt x="207" y="171"/>
                      <a:pt x="200" y="186"/>
                      <a:pt x="184" y="217"/>
                    </a:cubicBezTo>
                    <a:cubicBezTo>
                      <a:pt x="184" y="325"/>
                      <a:pt x="169" y="387"/>
                      <a:pt x="200" y="387"/>
                    </a:cubicBezTo>
                    <a:cubicBezTo>
                      <a:pt x="230" y="387"/>
                      <a:pt x="230" y="387"/>
                      <a:pt x="230" y="449"/>
                    </a:cubicBezTo>
                    <a:lnTo>
                      <a:pt x="169" y="449"/>
                    </a:lnTo>
                    <a:cubicBezTo>
                      <a:pt x="157" y="445"/>
                      <a:pt x="145" y="443"/>
                      <a:pt x="134" y="443"/>
                    </a:cubicBezTo>
                    <a:cubicBezTo>
                      <a:pt x="100" y="443"/>
                      <a:pt x="68" y="461"/>
                      <a:pt x="45" y="495"/>
                    </a:cubicBezTo>
                    <a:cubicBezTo>
                      <a:pt x="7" y="508"/>
                      <a:pt x="0" y="584"/>
                      <a:pt x="34" y="584"/>
                    </a:cubicBezTo>
                    <a:cubicBezTo>
                      <a:pt x="41" y="584"/>
                      <a:pt x="50" y="581"/>
                      <a:pt x="60" y="573"/>
                    </a:cubicBezTo>
                    <a:lnTo>
                      <a:pt x="91" y="635"/>
                    </a:lnTo>
                    <a:cubicBezTo>
                      <a:pt x="91" y="720"/>
                      <a:pt x="99" y="762"/>
                      <a:pt x="109" y="762"/>
                    </a:cubicBezTo>
                    <a:cubicBezTo>
                      <a:pt x="118" y="762"/>
                      <a:pt x="130" y="720"/>
                      <a:pt x="138" y="635"/>
                    </a:cubicBezTo>
                    <a:cubicBezTo>
                      <a:pt x="146" y="543"/>
                      <a:pt x="150" y="501"/>
                      <a:pt x="154" y="501"/>
                    </a:cubicBezTo>
                    <a:cubicBezTo>
                      <a:pt x="158" y="501"/>
                      <a:pt x="162" y="531"/>
                      <a:pt x="169" y="588"/>
                    </a:cubicBezTo>
                    <a:cubicBezTo>
                      <a:pt x="184" y="696"/>
                      <a:pt x="184" y="696"/>
                      <a:pt x="215" y="696"/>
                    </a:cubicBezTo>
                    <a:cubicBezTo>
                      <a:pt x="230" y="696"/>
                      <a:pt x="246" y="696"/>
                      <a:pt x="230" y="758"/>
                    </a:cubicBezTo>
                    <a:cubicBezTo>
                      <a:pt x="230" y="805"/>
                      <a:pt x="246" y="866"/>
                      <a:pt x="261" y="866"/>
                    </a:cubicBezTo>
                    <a:cubicBezTo>
                      <a:pt x="292" y="866"/>
                      <a:pt x="292" y="866"/>
                      <a:pt x="292" y="820"/>
                    </a:cubicBezTo>
                    <a:cubicBezTo>
                      <a:pt x="299" y="794"/>
                      <a:pt x="308" y="779"/>
                      <a:pt x="316" y="779"/>
                    </a:cubicBezTo>
                    <a:cubicBezTo>
                      <a:pt x="328" y="779"/>
                      <a:pt x="339" y="809"/>
                      <a:pt x="339" y="882"/>
                    </a:cubicBezTo>
                    <a:cubicBezTo>
                      <a:pt x="345" y="908"/>
                      <a:pt x="349" y="924"/>
                      <a:pt x="353" y="924"/>
                    </a:cubicBezTo>
                    <a:cubicBezTo>
                      <a:pt x="357" y="924"/>
                      <a:pt x="361" y="897"/>
                      <a:pt x="370" y="835"/>
                    </a:cubicBezTo>
                    <a:cubicBezTo>
                      <a:pt x="384" y="777"/>
                      <a:pt x="402" y="750"/>
                      <a:pt x="417" y="750"/>
                    </a:cubicBezTo>
                    <a:cubicBezTo>
                      <a:pt x="434" y="750"/>
                      <a:pt x="447" y="785"/>
                      <a:pt x="447" y="851"/>
                    </a:cubicBezTo>
                    <a:lnTo>
                      <a:pt x="493" y="851"/>
                    </a:lnTo>
                    <a:cubicBezTo>
                      <a:pt x="509" y="851"/>
                      <a:pt x="524" y="805"/>
                      <a:pt x="540" y="758"/>
                    </a:cubicBezTo>
                    <a:cubicBezTo>
                      <a:pt x="557" y="697"/>
                      <a:pt x="565" y="670"/>
                      <a:pt x="571" y="670"/>
                    </a:cubicBezTo>
                    <a:cubicBezTo>
                      <a:pt x="576" y="670"/>
                      <a:pt x="579" y="685"/>
                      <a:pt x="586" y="712"/>
                    </a:cubicBezTo>
                    <a:cubicBezTo>
                      <a:pt x="586" y="743"/>
                      <a:pt x="586" y="789"/>
                      <a:pt x="586" y="820"/>
                    </a:cubicBezTo>
                    <a:cubicBezTo>
                      <a:pt x="571" y="882"/>
                      <a:pt x="586" y="882"/>
                      <a:pt x="617" y="882"/>
                    </a:cubicBezTo>
                    <a:cubicBezTo>
                      <a:pt x="632" y="890"/>
                      <a:pt x="648" y="897"/>
                      <a:pt x="661" y="897"/>
                    </a:cubicBezTo>
                    <a:cubicBezTo>
                      <a:pt x="675" y="897"/>
                      <a:pt x="686" y="890"/>
                      <a:pt x="694" y="866"/>
                    </a:cubicBezTo>
                    <a:lnTo>
                      <a:pt x="694" y="866"/>
                    </a:lnTo>
                    <a:lnTo>
                      <a:pt x="679" y="913"/>
                    </a:lnTo>
                    <a:cubicBezTo>
                      <a:pt x="689" y="923"/>
                      <a:pt x="685" y="948"/>
                      <a:pt x="687" y="948"/>
                    </a:cubicBezTo>
                    <a:cubicBezTo>
                      <a:pt x="687" y="948"/>
                      <a:pt x="689" y="943"/>
                      <a:pt x="694" y="928"/>
                    </a:cubicBezTo>
                    <a:cubicBezTo>
                      <a:pt x="694" y="928"/>
                      <a:pt x="725" y="928"/>
                      <a:pt x="741" y="1005"/>
                    </a:cubicBezTo>
                    <a:cubicBezTo>
                      <a:pt x="749" y="1026"/>
                      <a:pt x="763" y="1036"/>
                      <a:pt x="779" y="1036"/>
                    </a:cubicBezTo>
                    <a:cubicBezTo>
                      <a:pt x="821" y="1036"/>
                      <a:pt x="875" y="968"/>
                      <a:pt x="864" y="866"/>
                    </a:cubicBezTo>
                    <a:lnTo>
                      <a:pt x="864" y="866"/>
                    </a:lnTo>
                    <a:lnTo>
                      <a:pt x="880" y="882"/>
                    </a:lnTo>
                    <a:cubicBezTo>
                      <a:pt x="884" y="884"/>
                      <a:pt x="888" y="885"/>
                      <a:pt x="892" y="885"/>
                    </a:cubicBezTo>
                    <a:cubicBezTo>
                      <a:pt x="915" y="885"/>
                      <a:pt x="926" y="851"/>
                      <a:pt x="926" y="851"/>
                    </a:cubicBezTo>
                    <a:cubicBezTo>
                      <a:pt x="943" y="817"/>
                      <a:pt x="955" y="806"/>
                      <a:pt x="968" y="806"/>
                    </a:cubicBezTo>
                    <a:cubicBezTo>
                      <a:pt x="979" y="806"/>
                      <a:pt x="989" y="813"/>
                      <a:pt x="1003" y="820"/>
                    </a:cubicBezTo>
                    <a:lnTo>
                      <a:pt x="941" y="913"/>
                    </a:lnTo>
                    <a:cubicBezTo>
                      <a:pt x="883" y="1000"/>
                      <a:pt x="868" y="1063"/>
                      <a:pt x="891" y="1063"/>
                    </a:cubicBezTo>
                    <a:cubicBezTo>
                      <a:pt x="905" y="1063"/>
                      <a:pt x="932" y="1042"/>
                      <a:pt x="972" y="990"/>
                    </a:cubicBezTo>
                    <a:lnTo>
                      <a:pt x="972" y="990"/>
                    </a:lnTo>
                    <a:lnTo>
                      <a:pt x="941" y="1036"/>
                    </a:lnTo>
                    <a:cubicBezTo>
                      <a:pt x="921" y="1078"/>
                      <a:pt x="921" y="1091"/>
                      <a:pt x="946" y="1091"/>
                    </a:cubicBezTo>
                    <a:cubicBezTo>
                      <a:pt x="959" y="1091"/>
                      <a:pt x="978" y="1088"/>
                      <a:pt x="1003" y="1083"/>
                    </a:cubicBezTo>
                    <a:cubicBezTo>
                      <a:pt x="1004" y="1084"/>
                      <a:pt x="1006" y="1084"/>
                      <a:pt x="1008" y="1084"/>
                    </a:cubicBezTo>
                    <a:cubicBezTo>
                      <a:pt x="1030" y="1084"/>
                      <a:pt x="1098" y="1002"/>
                      <a:pt x="1127" y="959"/>
                    </a:cubicBezTo>
                    <a:cubicBezTo>
                      <a:pt x="1145" y="931"/>
                      <a:pt x="1164" y="926"/>
                      <a:pt x="1176" y="926"/>
                    </a:cubicBezTo>
                    <a:cubicBezTo>
                      <a:pt x="1184" y="926"/>
                      <a:pt x="1189" y="928"/>
                      <a:pt x="1189" y="928"/>
                    </a:cubicBezTo>
                    <a:cubicBezTo>
                      <a:pt x="1189" y="928"/>
                      <a:pt x="1204" y="959"/>
                      <a:pt x="1173" y="990"/>
                    </a:cubicBezTo>
                    <a:cubicBezTo>
                      <a:pt x="1133" y="1050"/>
                      <a:pt x="1132" y="1084"/>
                      <a:pt x="1161" y="1084"/>
                    </a:cubicBezTo>
                    <a:cubicBezTo>
                      <a:pt x="1177" y="1084"/>
                      <a:pt x="1202" y="1074"/>
                      <a:pt x="1235" y="1052"/>
                    </a:cubicBezTo>
                    <a:lnTo>
                      <a:pt x="1235" y="1052"/>
                    </a:lnTo>
                    <a:lnTo>
                      <a:pt x="1204" y="1083"/>
                    </a:lnTo>
                    <a:cubicBezTo>
                      <a:pt x="1173" y="1129"/>
                      <a:pt x="1158" y="1191"/>
                      <a:pt x="1281" y="1222"/>
                    </a:cubicBezTo>
                    <a:cubicBezTo>
                      <a:pt x="1359" y="1299"/>
                      <a:pt x="1405" y="1345"/>
                      <a:pt x="1374" y="1392"/>
                    </a:cubicBezTo>
                    <a:cubicBezTo>
                      <a:pt x="1357" y="1404"/>
                      <a:pt x="1368" y="1409"/>
                      <a:pt x="1395" y="1409"/>
                    </a:cubicBezTo>
                    <a:cubicBezTo>
                      <a:pt x="1439" y="1409"/>
                      <a:pt x="1524" y="1395"/>
                      <a:pt x="1591" y="1376"/>
                    </a:cubicBezTo>
                    <a:lnTo>
                      <a:pt x="1591" y="1376"/>
                    </a:lnTo>
                    <a:cubicBezTo>
                      <a:pt x="1560" y="1407"/>
                      <a:pt x="1575" y="1423"/>
                      <a:pt x="1606" y="1469"/>
                    </a:cubicBezTo>
                    <a:cubicBezTo>
                      <a:pt x="1637" y="1500"/>
                      <a:pt x="1652" y="1515"/>
                      <a:pt x="1606" y="1562"/>
                    </a:cubicBezTo>
                    <a:cubicBezTo>
                      <a:pt x="1555" y="1587"/>
                      <a:pt x="1532" y="1599"/>
                      <a:pt x="1540" y="1599"/>
                    </a:cubicBezTo>
                    <a:cubicBezTo>
                      <a:pt x="1546" y="1599"/>
                      <a:pt x="1573" y="1591"/>
                      <a:pt x="1622" y="1577"/>
                    </a:cubicBezTo>
                    <a:cubicBezTo>
                      <a:pt x="1644" y="1568"/>
                      <a:pt x="1662" y="1563"/>
                      <a:pt x="1675" y="1563"/>
                    </a:cubicBezTo>
                    <a:cubicBezTo>
                      <a:pt x="1726" y="1563"/>
                      <a:pt x="1710" y="1624"/>
                      <a:pt x="1637" y="1686"/>
                    </a:cubicBezTo>
                    <a:cubicBezTo>
                      <a:pt x="1606" y="1716"/>
                      <a:pt x="1622" y="1732"/>
                      <a:pt x="1637" y="1778"/>
                    </a:cubicBezTo>
                    <a:cubicBezTo>
                      <a:pt x="1648" y="1775"/>
                      <a:pt x="1659" y="1774"/>
                      <a:pt x="1668" y="1774"/>
                    </a:cubicBezTo>
                    <a:cubicBezTo>
                      <a:pt x="1710" y="1774"/>
                      <a:pt x="1735" y="1799"/>
                      <a:pt x="1761" y="1825"/>
                    </a:cubicBezTo>
                    <a:cubicBezTo>
                      <a:pt x="1776" y="1848"/>
                      <a:pt x="1788" y="1863"/>
                      <a:pt x="1807" y="1863"/>
                    </a:cubicBezTo>
                    <a:cubicBezTo>
                      <a:pt x="1826" y="1863"/>
                      <a:pt x="1853" y="1848"/>
                      <a:pt x="1900" y="1809"/>
                    </a:cubicBezTo>
                    <a:cubicBezTo>
                      <a:pt x="1938" y="1771"/>
                      <a:pt x="1962" y="1755"/>
                      <a:pt x="1979" y="1755"/>
                    </a:cubicBezTo>
                    <a:cubicBezTo>
                      <a:pt x="1996" y="1755"/>
                      <a:pt x="2008" y="1771"/>
                      <a:pt x="2023" y="1794"/>
                    </a:cubicBezTo>
                    <a:cubicBezTo>
                      <a:pt x="2054" y="1825"/>
                      <a:pt x="2054" y="1825"/>
                      <a:pt x="2008" y="1856"/>
                    </a:cubicBezTo>
                    <a:cubicBezTo>
                      <a:pt x="2008" y="1856"/>
                      <a:pt x="1992" y="1917"/>
                      <a:pt x="2008" y="1933"/>
                    </a:cubicBezTo>
                    <a:cubicBezTo>
                      <a:pt x="2039" y="1948"/>
                      <a:pt x="2039" y="1964"/>
                      <a:pt x="2008" y="2010"/>
                    </a:cubicBezTo>
                    <a:cubicBezTo>
                      <a:pt x="1992" y="2041"/>
                      <a:pt x="1992" y="2072"/>
                      <a:pt x="2008" y="2103"/>
                    </a:cubicBezTo>
                    <a:cubicBezTo>
                      <a:pt x="2054" y="2134"/>
                      <a:pt x="2085" y="2165"/>
                      <a:pt x="2039" y="2211"/>
                    </a:cubicBezTo>
                    <a:cubicBezTo>
                      <a:pt x="2044" y="2217"/>
                      <a:pt x="2048" y="2220"/>
                      <a:pt x="2053" y="2220"/>
                    </a:cubicBezTo>
                    <a:cubicBezTo>
                      <a:pt x="2060" y="2220"/>
                      <a:pt x="2071" y="2209"/>
                      <a:pt x="2101" y="2180"/>
                    </a:cubicBezTo>
                    <a:cubicBezTo>
                      <a:pt x="2115" y="2159"/>
                      <a:pt x="2135" y="2145"/>
                      <a:pt x="2155" y="2145"/>
                    </a:cubicBezTo>
                    <a:cubicBezTo>
                      <a:pt x="2181" y="2145"/>
                      <a:pt x="2207" y="2167"/>
                      <a:pt x="2224" y="2226"/>
                    </a:cubicBezTo>
                    <a:cubicBezTo>
                      <a:pt x="2246" y="2248"/>
                      <a:pt x="2282" y="2277"/>
                      <a:pt x="2313" y="2277"/>
                    </a:cubicBezTo>
                    <a:cubicBezTo>
                      <a:pt x="2326" y="2277"/>
                      <a:pt x="2339" y="2271"/>
                      <a:pt x="2348" y="2257"/>
                    </a:cubicBezTo>
                    <a:lnTo>
                      <a:pt x="2348" y="2257"/>
                    </a:lnTo>
                    <a:cubicBezTo>
                      <a:pt x="2363" y="2273"/>
                      <a:pt x="2363" y="2273"/>
                      <a:pt x="2332" y="2319"/>
                    </a:cubicBezTo>
                    <a:cubicBezTo>
                      <a:pt x="2280" y="2372"/>
                      <a:pt x="2285" y="2403"/>
                      <a:pt x="2327" y="2403"/>
                    </a:cubicBezTo>
                    <a:cubicBezTo>
                      <a:pt x="2347" y="2403"/>
                      <a:pt x="2375" y="2396"/>
                      <a:pt x="2410" y="2381"/>
                    </a:cubicBezTo>
                    <a:cubicBezTo>
                      <a:pt x="2424" y="2359"/>
                      <a:pt x="2435" y="2348"/>
                      <a:pt x="2441" y="2348"/>
                    </a:cubicBezTo>
                    <a:cubicBezTo>
                      <a:pt x="2448" y="2348"/>
                      <a:pt x="2449" y="2363"/>
                      <a:pt x="2441" y="2396"/>
                    </a:cubicBezTo>
                    <a:cubicBezTo>
                      <a:pt x="2441" y="2396"/>
                      <a:pt x="2445" y="2400"/>
                      <a:pt x="2456" y="2400"/>
                    </a:cubicBezTo>
                    <a:cubicBezTo>
                      <a:pt x="2468" y="2400"/>
                      <a:pt x="2487" y="2396"/>
                      <a:pt x="2518" y="2381"/>
                    </a:cubicBezTo>
                    <a:cubicBezTo>
                      <a:pt x="2537" y="2368"/>
                      <a:pt x="2548" y="2361"/>
                      <a:pt x="2555" y="2361"/>
                    </a:cubicBezTo>
                    <a:cubicBezTo>
                      <a:pt x="2564" y="2361"/>
                      <a:pt x="2564" y="2376"/>
                      <a:pt x="2564" y="2412"/>
                    </a:cubicBezTo>
                    <a:cubicBezTo>
                      <a:pt x="2549" y="2458"/>
                      <a:pt x="2564" y="2474"/>
                      <a:pt x="2580" y="2489"/>
                    </a:cubicBezTo>
                    <a:cubicBezTo>
                      <a:pt x="2584" y="2488"/>
                      <a:pt x="2590" y="2487"/>
                      <a:pt x="2596" y="2487"/>
                    </a:cubicBezTo>
                    <a:cubicBezTo>
                      <a:pt x="2675" y="2487"/>
                      <a:pt x="2873" y="2571"/>
                      <a:pt x="2873" y="2628"/>
                    </a:cubicBezTo>
                    <a:cubicBezTo>
                      <a:pt x="2920" y="2582"/>
                      <a:pt x="2920" y="2582"/>
                      <a:pt x="2935" y="2582"/>
                    </a:cubicBezTo>
                    <a:cubicBezTo>
                      <a:pt x="2935" y="2634"/>
                      <a:pt x="2941" y="2656"/>
                      <a:pt x="2949" y="2656"/>
                    </a:cubicBezTo>
                    <a:cubicBezTo>
                      <a:pt x="2961" y="2656"/>
                      <a:pt x="2979" y="2614"/>
                      <a:pt x="2997" y="2551"/>
                    </a:cubicBezTo>
                    <a:lnTo>
                      <a:pt x="2951" y="2551"/>
                    </a:lnTo>
                    <a:cubicBezTo>
                      <a:pt x="2970" y="2505"/>
                      <a:pt x="2990" y="2481"/>
                      <a:pt x="3004" y="2481"/>
                    </a:cubicBezTo>
                    <a:cubicBezTo>
                      <a:pt x="3023" y="2481"/>
                      <a:pt x="3030" y="2524"/>
                      <a:pt x="3013" y="2613"/>
                    </a:cubicBezTo>
                    <a:cubicBezTo>
                      <a:pt x="3013" y="2669"/>
                      <a:pt x="3013" y="2696"/>
                      <a:pt x="3019" y="2696"/>
                    </a:cubicBezTo>
                    <a:cubicBezTo>
                      <a:pt x="3025" y="2696"/>
                      <a:pt x="3037" y="2673"/>
                      <a:pt x="3059" y="2628"/>
                    </a:cubicBezTo>
                    <a:cubicBezTo>
                      <a:pt x="3081" y="2576"/>
                      <a:pt x="3097" y="2549"/>
                      <a:pt x="3106" y="2549"/>
                    </a:cubicBezTo>
                    <a:cubicBezTo>
                      <a:pt x="3117" y="2549"/>
                      <a:pt x="3121" y="2580"/>
                      <a:pt x="3121" y="2644"/>
                    </a:cubicBezTo>
                    <a:cubicBezTo>
                      <a:pt x="3121" y="2698"/>
                      <a:pt x="3117" y="2725"/>
                      <a:pt x="3117" y="2725"/>
                    </a:cubicBezTo>
                    <a:cubicBezTo>
                      <a:pt x="3117" y="2725"/>
                      <a:pt x="3121" y="2698"/>
                      <a:pt x="3136" y="2644"/>
                    </a:cubicBezTo>
                    <a:cubicBezTo>
                      <a:pt x="3187" y="2524"/>
                      <a:pt x="3229" y="2456"/>
                      <a:pt x="3251" y="2456"/>
                    </a:cubicBezTo>
                    <a:cubicBezTo>
                      <a:pt x="3269" y="2456"/>
                      <a:pt x="3274" y="2501"/>
                      <a:pt x="3260" y="2597"/>
                    </a:cubicBezTo>
                    <a:cubicBezTo>
                      <a:pt x="3244" y="2706"/>
                      <a:pt x="3260" y="2767"/>
                      <a:pt x="3291" y="2767"/>
                    </a:cubicBezTo>
                    <a:cubicBezTo>
                      <a:pt x="3322" y="2767"/>
                      <a:pt x="3322" y="2721"/>
                      <a:pt x="3322" y="2659"/>
                    </a:cubicBezTo>
                    <a:cubicBezTo>
                      <a:pt x="3314" y="2605"/>
                      <a:pt x="3314" y="2578"/>
                      <a:pt x="3322" y="2578"/>
                    </a:cubicBezTo>
                    <a:cubicBezTo>
                      <a:pt x="3329" y="2578"/>
                      <a:pt x="3345" y="2605"/>
                      <a:pt x="3368" y="2659"/>
                    </a:cubicBezTo>
                    <a:cubicBezTo>
                      <a:pt x="3402" y="2754"/>
                      <a:pt x="3437" y="2796"/>
                      <a:pt x="3474" y="2796"/>
                    </a:cubicBezTo>
                    <a:cubicBezTo>
                      <a:pt x="3503" y="2796"/>
                      <a:pt x="3535" y="2769"/>
                      <a:pt x="3569" y="2721"/>
                    </a:cubicBezTo>
                    <a:cubicBezTo>
                      <a:pt x="3600" y="2659"/>
                      <a:pt x="3638" y="2628"/>
                      <a:pt x="3662" y="2628"/>
                    </a:cubicBezTo>
                    <a:cubicBezTo>
                      <a:pt x="3685" y="2628"/>
                      <a:pt x="3693" y="2659"/>
                      <a:pt x="3662" y="2721"/>
                    </a:cubicBezTo>
                    <a:cubicBezTo>
                      <a:pt x="3626" y="2783"/>
                      <a:pt x="3616" y="2809"/>
                      <a:pt x="3623" y="2809"/>
                    </a:cubicBezTo>
                    <a:cubicBezTo>
                      <a:pt x="3627" y="2809"/>
                      <a:pt x="3642" y="2794"/>
                      <a:pt x="3662" y="2767"/>
                    </a:cubicBezTo>
                    <a:cubicBezTo>
                      <a:pt x="3677" y="2775"/>
                      <a:pt x="3696" y="2779"/>
                      <a:pt x="3718" y="2779"/>
                    </a:cubicBezTo>
                    <a:cubicBezTo>
                      <a:pt x="3739" y="2779"/>
                      <a:pt x="3762" y="2775"/>
                      <a:pt x="3785" y="2767"/>
                    </a:cubicBezTo>
                    <a:cubicBezTo>
                      <a:pt x="3801" y="2767"/>
                      <a:pt x="3816" y="2706"/>
                      <a:pt x="3801" y="2659"/>
                    </a:cubicBezTo>
                    <a:lnTo>
                      <a:pt x="3801" y="2659"/>
                    </a:lnTo>
                    <a:cubicBezTo>
                      <a:pt x="3828" y="2714"/>
                      <a:pt x="3861" y="2753"/>
                      <a:pt x="3890" y="2753"/>
                    </a:cubicBezTo>
                    <a:cubicBezTo>
                      <a:pt x="3909" y="2753"/>
                      <a:pt x="3927" y="2734"/>
                      <a:pt x="3940" y="2690"/>
                    </a:cubicBezTo>
                    <a:lnTo>
                      <a:pt x="3986" y="2675"/>
                    </a:lnTo>
                    <a:cubicBezTo>
                      <a:pt x="4002" y="2675"/>
                      <a:pt x="4002" y="2675"/>
                      <a:pt x="4017" y="2613"/>
                    </a:cubicBezTo>
                    <a:cubicBezTo>
                      <a:pt x="4017" y="2585"/>
                      <a:pt x="4021" y="2576"/>
                      <a:pt x="4028" y="2576"/>
                    </a:cubicBezTo>
                    <a:cubicBezTo>
                      <a:pt x="4041" y="2576"/>
                      <a:pt x="4065" y="2608"/>
                      <a:pt x="4094" y="2628"/>
                    </a:cubicBezTo>
                    <a:cubicBezTo>
                      <a:pt x="4127" y="2661"/>
                      <a:pt x="4160" y="2694"/>
                      <a:pt x="4165" y="2694"/>
                    </a:cubicBezTo>
                    <a:cubicBezTo>
                      <a:pt x="4168" y="2694"/>
                      <a:pt x="4165" y="2688"/>
                      <a:pt x="4156" y="2675"/>
                    </a:cubicBezTo>
                    <a:cubicBezTo>
                      <a:pt x="4141" y="2613"/>
                      <a:pt x="4156" y="2551"/>
                      <a:pt x="4156" y="2489"/>
                    </a:cubicBezTo>
                    <a:cubicBezTo>
                      <a:pt x="4156" y="2469"/>
                      <a:pt x="4161" y="2460"/>
                      <a:pt x="4168" y="2460"/>
                    </a:cubicBezTo>
                    <a:cubicBezTo>
                      <a:pt x="4182" y="2460"/>
                      <a:pt x="4203" y="2494"/>
                      <a:pt x="4203" y="2536"/>
                    </a:cubicBezTo>
                    <a:cubicBezTo>
                      <a:pt x="4203" y="2597"/>
                      <a:pt x="4234" y="2582"/>
                      <a:pt x="4295" y="2613"/>
                    </a:cubicBezTo>
                    <a:cubicBezTo>
                      <a:pt x="4326" y="2597"/>
                      <a:pt x="4357" y="2582"/>
                      <a:pt x="4342" y="2536"/>
                    </a:cubicBezTo>
                    <a:cubicBezTo>
                      <a:pt x="4316" y="2497"/>
                      <a:pt x="4399" y="2436"/>
                      <a:pt x="4454" y="2436"/>
                    </a:cubicBezTo>
                    <a:cubicBezTo>
                      <a:pt x="4464" y="2436"/>
                      <a:pt x="4473" y="2438"/>
                      <a:pt x="4481" y="2443"/>
                    </a:cubicBezTo>
                    <a:lnTo>
                      <a:pt x="4527" y="2412"/>
                    </a:lnTo>
                    <a:cubicBezTo>
                      <a:pt x="4543" y="2396"/>
                      <a:pt x="4527" y="2350"/>
                      <a:pt x="4543" y="2335"/>
                    </a:cubicBezTo>
                    <a:cubicBezTo>
                      <a:pt x="4574" y="2319"/>
                      <a:pt x="4558" y="2319"/>
                      <a:pt x="4543" y="2257"/>
                    </a:cubicBezTo>
                    <a:cubicBezTo>
                      <a:pt x="4550" y="2250"/>
                      <a:pt x="4562" y="2242"/>
                      <a:pt x="4576" y="2242"/>
                    </a:cubicBezTo>
                    <a:cubicBezTo>
                      <a:pt x="4589" y="2242"/>
                      <a:pt x="4604" y="2250"/>
                      <a:pt x="4620" y="2273"/>
                    </a:cubicBezTo>
                    <a:cubicBezTo>
                      <a:pt x="4586" y="2222"/>
                      <a:pt x="4571" y="2199"/>
                      <a:pt x="4579" y="2199"/>
                    </a:cubicBezTo>
                    <a:cubicBezTo>
                      <a:pt x="4586" y="2199"/>
                      <a:pt x="4609" y="2214"/>
                      <a:pt x="4651" y="2242"/>
                    </a:cubicBezTo>
                    <a:cubicBezTo>
                      <a:pt x="4697" y="2281"/>
                      <a:pt x="4717" y="2304"/>
                      <a:pt x="4717" y="2304"/>
                    </a:cubicBezTo>
                    <a:cubicBezTo>
                      <a:pt x="4717" y="2304"/>
                      <a:pt x="4697" y="2281"/>
                      <a:pt x="4666" y="2226"/>
                    </a:cubicBezTo>
                    <a:cubicBezTo>
                      <a:pt x="4658" y="2192"/>
                      <a:pt x="4654" y="2182"/>
                      <a:pt x="4663" y="2182"/>
                    </a:cubicBezTo>
                    <a:cubicBezTo>
                      <a:pt x="4670" y="2182"/>
                      <a:pt x="4685" y="2189"/>
                      <a:pt x="4713" y="2196"/>
                    </a:cubicBezTo>
                    <a:cubicBezTo>
                      <a:pt x="4734" y="2209"/>
                      <a:pt x="4745" y="2217"/>
                      <a:pt x="4748" y="2217"/>
                    </a:cubicBezTo>
                    <a:cubicBezTo>
                      <a:pt x="4753" y="2217"/>
                      <a:pt x="4745" y="2206"/>
                      <a:pt x="4728" y="2180"/>
                    </a:cubicBezTo>
                    <a:cubicBezTo>
                      <a:pt x="4684" y="2115"/>
                      <a:pt x="4679" y="2049"/>
                      <a:pt x="4707" y="2049"/>
                    </a:cubicBezTo>
                    <a:cubicBezTo>
                      <a:pt x="4719" y="2049"/>
                      <a:pt x="4736" y="2060"/>
                      <a:pt x="4759" y="2087"/>
                    </a:cubicBezTo>
                    <a:cubicBezTo>
                      <a:pt x="4759" y="2087"/>
                      <a:pt x="4774" y="2056"/>
                      <a:pt x="4759" y="2010"/>
                    </a:cubicBezTo>
                    <a:cubicBezTo>
                      <a:pt x="4727" y="1962"/>
                      <a:pt x="4711" y="1938"/>
                      <a:pt x="4715" y="1938"/>
                    </a:cubicBezTo>
                    <a:cubicBezTo>
                      <a:pt x="4718" y="1938"/>
                      <a:pt x="4738" y="1958"/>
                      <a:pt x="4774" y="1995"/>
                    </a:cubicBezTo>
                    <a:cubicBezTo>
                      <a:pt x="4805" y="2025"/>
                      <a:pt x="4828" y="2038"/>
                      <a:pt x="4841" y="2038"/>
                    </a:cubicBezTo>
                    <a:cubicBezTo>
                      <a:pt x="4862" y="2038"/>
                      <a:pt x="4859" y="2005"/>
                      <a:pt x="4821" y="1948"/>
                    </a:cubicBezTo>
                    <a:cubicBezTo>
                      <a:pt x="4821" y="1948"/>
                      <a:pt x="4809" y="1899"/>
                      <a:pt x="4839" y="1899"/>
                    </a:cubicBezTo>
                    <a:cubicBezTo>
                      <a:pt x="4842" y="1899"/>
                      <a:pt x="4847" y="1900"/>
                      <a:pt x="4852" y="1902"/>
                    </a:cubicBezTo>
                    <a:cubicBezTo>
                      <a:pt x="4860" y="1906"/>
                      <a:pt x="4871" y="1908"/>
                      <a:pt x="4882" y="1908"/>
                    </a:cubicBezTo>
                    <a:cubicBezTo>
                      <a:pt x="4952" y="1908"/>
                      <a:pt x="5055" y="1834"/>
                      <a:pt x="4975" y="1794"/>
                    </a:cubicBezTo>
                    <a:lnTo>
                      <a:pt x="5006" y="1747"/>
                    </a:lnTo>
                    <a:cubicBezTo>
                      <a:pt x="5068" y="1747"/>
                      <a:pt x="5099" y="1747"/>
                      <a:pt x="5068" y="1686"/>
                    </a:cubicBezTo>
                    <a:lnTo>
                      <a:pt x="5037" y="1624"/>
                    </a:lnTo>
                    <a:lnTo>
                      <a:pt x="5037" y="1624"/>
                    </a:lnTo>
                    <a:cubicBezTo>
                      <a:pt x="5072" y="1658"/>
                      <a:pt x="5115" y="1676"/>
                      <a:pt x="5142" y="1676"/>
                    </a:cubicBezTo>
                    <a:cubicBezTo>
                      <a:pt x="5150" y="1676"/>
                      <a:pt x="5157" y="1674"/>
                      <a:pt x="5161" y="1670"/>
                    </a:cubicBezTo>
                    <a:cubicBezTo>
                      <a:pt x="5176" y="1655"/>
                      <a:pt x="5176" y="1655"/>
                      <a:pt x="5130" y="1608"/>
                    </a:cubicBezTo>
                    <a:cubicBezTo>
                      <a:pt x="5099" y="1577"/>
                      <a:pt x="5099" y="1577"/>
                      <a:pt x="5115" y="1562"/>
                    </a:cubicBezTo>
                    <a:cubicBezTo>
                      <a:pt x="5119" y="1558"/>
                      <a:pt x="5125" y="1556"/>
                      <a:pt x="5133" y="1556"/>
                    </a:cubicBezTo>
                    <a:cubicBezTo>
                      <a:pt x="5155" y="1556"/>
                      <a:pt x="5189" y="1570"/>
                      <a:pt x="5223" y="1593"/>
                    </a:cubicBezTo>
                    <a:lnTo>
                      <a:pt x="5238" y="1577"/>
                    </a:lnTo>
                    <a:cubicBezTo>
                      <a:pt x="5190" y="1529"/>
                      <a:pt x="5178" y="1505"/>
                      <a:pt x="5187" y="1505"/>
                    </a:cubicBezTo>
                    <a:cubicBezTo>
                      <a:pt x="5192" y="1505"/>
                      <a:pt x="5205" y="1514"/>
                      <a:pt x="5223" y="1531"/>
                    </a:cubicBezTo>
                    <a:cubicBezTo>
                      <a:pt x="5232" y="1541"/>
                      <a:pt x="5242" y="1544"/>
                      <a:pt x="5251" y="1544"/>
                    </a:cubicBezTo>
                    <a:cubicBezTo>
                      <a:pt x="5273" y="1544"/>
                      <a:pt x="5294" y="1526"/>
                      <a:pt x="5315" y="1515"/>
                    </a:cubicBezTo>
                    <a:cubicBezTo>
                      <a:pt x="5297" y="1497"/>
                      <a:pt x="5296" y="1491"/>
                      <a:pt x="5300" y="1491"/>
                    </a:cubicBezTo>
                    <a:cubicBezTo>
                      <a:pt x="5306" y="1491"/>
                      <a:pt x="5325" y="1506"/>
                      <a:pt x="5315" y="1515"/>
                    </a:cubicBezTo>
                    <a:lnTo>
                      <a:pt x="5346" y="1546"/>
                    </a:lnTo>
                    <a:cubicBezTo>
                      <a:pt x="5361" y="1554"/>
                      <a:pt x="5369" y="1557"/>
                      <a:pt x="5373" y="1557"/>
                    </a:cubicBezTo>
                    <a:cubicBezTo>
                      <a:pt x="5387" y="1557"/>
                      <a:pt x="5355" y="1524"/>
                      <a:pt x="5331" y="1500"/>
                    </a:cubicBezTo>
                    <a:lnTo>
                      <a:pt x="5362" y="1454"/>
                    </a:lnTo>
                    <a:cubicBezTo>
                      <a:pt x="5377" y="1438"/>
                      <a:pt x="5393" y="1423"/>
                      <a:pt x="5331" y="1407"/>
                    </a:cubicBezTo>
                    <a:cubicBezTo>
                      <a:pt x="5285" y="1376"/>
                      <a:pt x="5254" y="1330"/>
                      <a:pt x="5269" y="1315"/>
                    </a:cubicBezTo>
                    <a:lnTo>
                      <a:pt x="5269" y="1315"/>
                    </a:lnTo>
                    <a:cubicBezTo>
                      <a:pt x="5305" y="1338"/>
                      <a:pt x="5340" y="1371"/>
                      <a:pt x="5362" y="1371"/>
                    </a:cubicBezTo>
                    <a:cubicBezTo>
                      <a:pt x="5368" y="1371"/>
                      <a:pt x="5374" y="1368"/>
                      <a:pt x="5377" y="1361"/>
                    </a:cubicBezTo>
                    <a:cubicBezTo>
                      <a:pt x="5379" y="1359"/>
                      <a:pt x="5382" y="1358"/>
                      <a:pt x="5385" y="1358"/>
                    </a:cubicBezTo>
                    <a:cubicBezTo>
                      <a:pt x="5401" y="1358"/>
                      <a:pt x="5424" y="1392"/>
                      <a:pt x="5424" y="1392"/>
                    </a:cubicBezTo>
                    <a:cubicBezTo>
                      <a:pt x="5442" y="1420"/>
                      <a:pt x="5458" y="1431"/>
                      <a:pt x="5471" y="1431"/>
                    </a:cubicBezTo>
                    <a:cubicBezTo>
                      <a:pt x="5500" y="1431"/>
                      <a:pt x="5512" y="1373"/>
                      <a:pt x="5501" y="1330"/>
                    </a:cubicBezTo>
                    <a:cubicBezTo>
                      <a:pt x="5482" y="1256"/>
                      <a:pt x="5481" y="1221"/>
                      <a:pt x="5498" y="1221"/>
                    </a:cubicBezTo>
                    <a:cubicBezTo>
                      <a:pt x="5510" y="1221"/>
                      <a:pt x="5532" y="1237"/>
                      <a:pt x="5563" y="1268"/>
                    </a:cubicBezTo>
                    <a:cubicBezTo>
                      <a:pt x="5578" y="1291"/>
                      <a:pt x="5587" y="1300"/>
                      <a:pt x="5592" y="1300"/>
                    </a:cubicBezTo>
                    <a:cubicBezTo>
                      <a:pt x="5606" y="1300"/>
                      <a:pt x="5571" y="1204"/>
                      <a:pt x="5501" y="1098"/>
                    </a:cubicBezTo>
                    <a:lnTo>
                      <a:pt x="5408" y="944"/>
                    </a:lnTo>
                    <a:lnTo>
                      <a:pt x="5516" y="1067"/>
                    </a:lnTo>
                    <a:cubicBezTo>
                      <a:pt x="5604" y="1147"/>
                      <a:pt x="5642" y="1185"/>
                      <a:pt x="5659" y="1185"/>
                    </a:cubicBezTo>
                    <a:cubicBezTo>
                      <a:pt x="5675" y="1185"/>
                      <a:pt x="5671" y="1150"/>
                      <a:pt x="5671" y="1083"/>
                    </a:cubicBezTo>
                    <a:cubicBezTo>
                      <a:pt x="5671" y="1050"/>
                      <a:pt x="5671" y="1034"/>
                      <a:pt x="5678" y="1034"/>
                    </a:cubicBezTo>
                    <a:cubicBezTo>
                      <a:pt x="5684" y="1034"/>
                      <a:pt x="5696" y="1046"/>
                      <a:pt x="5717" y="1067"/>
                    </a:cubicBezTo>
                    <a:cubicBezTo>
                      <a:pt x="5729" y="1084"/>
                      <a:pt x="5738" y="1091"/>
                      <a:pt x="5748" y="1091"/>
                    </a:cubicBezTo>
                    <a:cubicBezTo>
                      <a:pt x="5766" y="1091"/>
                      <a:pt x="5786" y="1071"/>
                      <a:pt x="5825" y="1052"/>
                    </a:cubicBezTo>
                    <a:cubicBezTo>
                      <a:pt x="5887" y="1005"/>
                      <a:pt x="5918" y="1005"/>
                      <a:pt x="5887" y="959"/>
                    </a:cubicBezTo>
                    <a:lnTo>
                      <a:pt x="5934" y="928"/>
                    </a:lnTo>
                    <a:cubicBezTo>
                      <a:pt x="5953" y="953"/>
                      <a:pt x="5970" y="963"/>
                      <a:pt x="5981" y="963"/>
                    </a:cubicBezTo>
                    <a:cubicBezTo>
                      <a:pt x="6004" y="963"/>
                      <a:pt x="6002" y="914"/>
                      <a:pt x="5949" y="851"/>
                    </a:cubicBezTo>
                    <a:cubicBezTo>
                      <a:pt x="5965" y="835"/>
                      <a:pt x="5980" y="835"/>
                      <a:pt x="5996" y="820"/>
                    </a:cubicBezTo>
                    <a:lnTo>
                      <a:pt x="6011" y="882"/>
                    </a:lnTo>
                    <a:cubicBezTo>
                      <a:pt x="6023" y="899"/>
                      <a:pt x="6036" y="908"/>
                      <a:pt x="6059" y="908"/>
                    </a:cubicBezTo>
                    <a:cubicBezTo>
                      <a:pt x="6096" y="908"/>
                      <a:pt x="6158" y="884"/>
                      <a:pt x="6274" y="835"/>
                    </a:cubicBezTo>
                    <a:cubicBezTo>
                      <a:pt x="6490" y="789"/>
                      <a:pt x="6521" y="789"/>
                      <a:pt x="6506" y="681"/>
                    </a:cubicBezTo>
                    <a:cubicBezTo>
                      <a:pt x="6498" y="619"/>
                      <a:pt x="6506" y="588"/>
                      <a:pt x="6517" y="588"/>
                    </a:cubicBezTo>
                    <a:cubicBezTo>
                      <a:pt x="6529" y="588"/>
                      <a:pt x="6544" y="619"/>
                      <a:pt x="6552" y="681"/>
                    </a:cubicBezTo>
                    <a:cubicBezTo>
                      <a:pt x="6563" y="713"/>
                      <a:pt x="6581" y="753"/>
                      <a:pt x="6586" y="753"/>
                    </a:cubicBezTo>
                    <a:cubicBezTo>
                      <a:pt x="6588" y="753"/>
                      <a:pt x="6587" y="746"/>
                      <a:pt x="6583" y="727"/>
                    </a:cubicBezTo>
                    <a:cubicBezTo>
                      <a:pt x="6614" y="727"/>
                      <a:pt x="6645" y="743"/>
                      <a:pt x="6676" y="774"/>
                    </a:cubicBezTo>
                    <a:cubicBezTo>
                      <a:pt x="6709" y="821"/>
                      <a:pt x="6731" y="839"/>
                      <a:pt x="6745" y="839"/>
                    </a:cubicBezTo>
                    <a:cubicBezTo>
                      <a:pt x="6763" y="839"/>
                      <a:pt x="6768" y="809"/>
                      <a:pt x="6768" y="774"/>
                    </a:cubicBezTo>
                    <a:cubicBezTo>
                      <a:pt x="6756" y="729"/>
                      <a:pt x="6753" y="713"/>
                      <a:pt x="6756" y="713"/>
                    </a:cubicBezTo>
                    <a:lnTo>
                      <a:pt x="6756" y="713"/>
                    </a:lnTo>
                    <a:cubicBezTo>
                      <a:pt x="6760" y="713"/>
                      <a:pt x="6775" y="746"/>
                      <a:pt x="6784" y="774"/>
                    </a:cubicBezTo>
                    <a:cubicBezTo>
                      <a:pt x="6806" y="818"/>
                      <a:pt x="6828" y="854"/>
                      <a:pt x="6839" y="854"/>
                    </a:cubicBezTo>
                    <a:cubicBezTo>
                      <a:pt x="6843" y="854"/>
                      <a:pt x="6846" y="849"/>
                      <a:pt x="6846" y="835"/>
                    </a:cubicBezTo>
                    <a:cubicBezTo>
                      <a:pt x="6846" y="801"/>
                      <a:pt x="6900" y="771"/>
                      <a:pt x="6947" y="771"/>
                    </a:cubicBezTo>
                    <a:cubicBezTo>
                      <a:pt x="6983" y="771"/>
                      <a:pt x="7016" y="788"/>
                      <a:pt x="7016" y="835"/>
                    </a:cubicBezTo>
                    <a:lnTo>
                      <a:pt x="7062" y="835"/>
                    </a:lnTo>
                    <a:cubicBezTo>
                      <a:pt x="7062" y="794"/>
                      <a:pt x="7083" y="787"/>
                      <a:pt x="7110" y="787"/>
                    </a:cubicBezTo>
                    <a:cubicBezTo>
                      <a:pt x="7124" y="787"/>
                      <a:pt x="7139" y="789"/>
                      <a:pt x="7155" y="789"/>
                    </a:cubicBezTo>
                    <a:cubicBezTo>
                      <a:pt x="7201" y="789"/>
                      <a:pt x="7232" y="805"/>
                      <a:pt x="7217" y="851"/>
                    </a:cubicBezTo>
                    <a:cubicBezTo>
                      <a:pt x="7217" y="884"/>
                      <a:pt x="7217" y="899"/>
                      <a:pt x="7224" y="899"/>
                    </a:cubicBezTo>
                    <a:cubicBezTo>
                      <a:pt x="7230" y="899"/>
                      <a:pt x="7241" y="888"/>
                      <a:pt x="7263" y="866"/>
                    </a:cubicBezTo>
                    <a:cubicBezTo>
                      <a:pt x="7294" y="866"/>
                      <a:pt x="7340" y="774"/>
                      <a:pt x="7371" y="774"/>
                    </a:cubicBezTo>
                    <a:cubicBezTo>
                      <a:pt x="7387" y="727"/>
                      <a:pt x="7417" y="681"/>
                      <a:pt x="7448" y="681"/>
                    </a:cubicBezTo>
                    <a:lnTo>
                      <a:pt x="7433" y="743"/>
                    </a:lnTo>
                    <a:lnTo>
                      <a:pt x="7402" y="835"/>
                    </a:lnTo>
                    <a:cubicBezTo>
                      <a:pt x="7408" y="835"/>
                      <a:pt x="7417" y="838"/>
                      <a:pt x="7426" y="838"/>
                    </a:cubicBezTo>
                    <a:cubicBezTo>
                      <a:pt x="7440" y="838"/>
                      <a:pt x="7455" y="832"/>
                      <a:pt x="7464" y="805"/>
                    </a:cubicBezTo>
                    <a:cubicBezTo>
                      <a:pt x="7464" y="866"/>
                      <a:pt x="7495" y="866"/>
                      <a:pt x="7541" y="897"/>
                    </a:cubicBezTo>
                    <a:cubicBezTo>
                      <a:pt x="7568" y="906"/>
                      <a:pt x="7595" y="915"/>
                      <a:pt x="7621" y="915"/>
                    </a:cubicBezTo>
                    <a:cubicBezTo>
                      <a:pt x="7641" y="915"/>
                      <a:pt x="7661" y="910"/>
                      <a:pt x="7680" y="897"/>
                    </a:cubicBezTo>
                    <a:lnTo>
                      <a:pt x="7680" y="897"/>
                    </a:lnTo>
                    <a:cubicBezTo>
                      <a:pt x="7659" y="972"/>
                      <a:pt x="7711" y="1025"/>
                      <a:pt x="7771" y="1025"/>
                    </a:cubicBezTo>
                    <a:cubicBezTo>
                      <a:pt x="7798" y="1025"/>
                      <a:pt x="7826" y="1014"/>
                      <a:pt x="7850" y="990"/>
                    </a:cubicBezTo>
                    <a:cubicBezTo>
                      <a:pt x="7862" y="972"/>
                      <a:pt x="7875" y="963"/>
                      <a:pt x="7884" y="963"/>
                    </a:cubicBezTo>
                    <a:cubicBezTo>
                      <a:pt x="7898" y="963"/>
                      <a:pt x="7906" y="983"/>
                      <a:pt x="7897" y="1021"/>
                    </a:cubicBezTo>
                    <a:cubicBezTo>
                      <a:pt x="7897" y="1046"/>
                      <a:pt x="7897" y="1058"/>
                      <a:pt x="7904" y="1058"/>
                    </a:cubicBezTo>
                    <a:cubicBezTo>
                      <a:pt x="7911" y="1058"/>
                      <a:pt x="7922" y="1050"/>
                      <a:pt x="7943" y="1036"/>
                    </a:cubicBezTo>
                    <a:cubicBezTo>
                      <a:pt x="7951" y="1031"/>
                      <a:pt x="7958" y="1028"/>
                      <a:pt x="7963" y="1028"/>
                    </a:cubicBezTo>
                    <a:cubicBezTo>
                      <a:pt x="7984" y="1028"/>
                      <a:pt x="7974" y="1079"/>
                      <a:pt x="7974" y="1129"/>
                    </a:cubicBezTo>
                    <a:cubicBezTo>
                      <a:pt x="7941" y="1206"/>
                      <a:pt x="7939" y="1236"/>
                      <a:pt x="7957" y="1236"/>
                    </a:cubicBezTo>
                    <a:cubicBezTo>
                      <a:pt x="7965" y="1236"/>
                      <a:pt x="7976" y="1231"/>
                      <a:pt x="7989" y="1222"/>
                    </a:cubicBezTo>
                    <a:cubicBezTo>
                      <a:pt x="8002" y="1218"/>
                      <a:pt x="8014" y="1216"/>
                      <a:pt x="8026" y="1216"/>
                    </a:cubicBezTo>
                    <a:cubicBezTo>
                      <a:pt x="8059" y="1216"/>
                      <a:pt x="8090" y="1230"/>
                      <a:pt x="8113" y="1253"/>
                    </a:cubicBezTo>
                    <a:cubicBezTo>
                      <a:pt x="8190" y="1237"/>
                      <a:pt x="8206" y="1253"/>
                      <a:pt x="8237" y="1206"/>
                    </a:cubicBezTo>
                    <a:cubicBezTo>
                      <a:pt x="8252" y="1175"/>
                      <a:pt x="8283" y="1160"/>
                      <a:pt x="8329" y="1145"/>
                    </a:cubicBezTo>
                    <a:cubicBezTo>
                      <a:pt x="8379" y="1145"/>
                      <a:pt x="8369" y="1164"/>
                      <a:pt x="8355" y="1164"/>
                    </a:cubicBezTo>
                    <a:cubicBezTo>
                      <a:pt x="8352" y="1164"/>
                      <a:pt x="8348" y="1163"/>
                      <a:pt x="8345" y="1160"/>
                    </a:cubicBezTo>
                    <a:cubicBezTo>
                      <a:pt x="8268" y="1160"/>
                      <a:pt x="8283" y="1175"/>
                      <a:pt x="8268" y="1237"/>
                    </a:cubicBezTo>
                    <a:cubicBezTo>
                      <a:pt x="8252" y="1284"/>
                      <a:pt x="8268" y="1330"/>
                      <a:pt x="8298" y="1345"/>
                    </a:cubicBezTo>
                    <a:cubicBezTo>
                      <a:pt x="8329" y="1376"/>
                      <a:pt x="8345" y="1392"/>
                      <a:pt x="8360" y="1423"/>
                    </a:cubicBezTo>
                    <a:cubicBezTo>
                      <a:pt x="8370" y="1482"/>
                      <a:pt x="8380" y="1510"/>
                      <a:pt x="8398" y="1510"/>
                    </a:cubicBezTo>
                    <a:cubicBezTo>
                      <a:pt x="8408" y="1510"/>
                      <a:pt x="8421" y="1501"/>
                      <a:pt x="8438" y="1485"/>
                    </a:cubicBezTo>
                    <a:lnTo>
                      <a:pt x="8468" y="1454"/>
                    </a:lnTo>
                    <a:lnTo>
                      <a:pt x="8468" y="1454"/>
                    </a:lnTo>
                    <a:cubicBezTo>
                      <a:pt x="8415" y="1534"/>
                      <a:pt x="8536" y="1697"/>
                      <a:pt x="8640" y="1697"/>
                    </a:cubicBezTo>
                    <a:cubicBezTo>
                      <a:pt x="8656" y="1697"/>
                      <a:pt x="8671" y="1694"/>
                      <a:pt x="8685" y="1686"/>
                    </a:cubicBezTo>
                    <a:lnTo>
                      <a:pt x="8685" y="1686"/>
                    </a:lnTo>
                    <a:lnTo>
                      <a:pt x="8638" y="1716"/>
                    </a:lnTo>
                    <a:cubicBezTo>
                      <a:pt x="8608" y="1763"/>
                      <a:pt x="8623" y="1778"/>
                      <a:pt x="8638" y="1809"/>
                    </a:cubicBezTo>
                    <a:cubicBezTo>
                      <a:pt x="8669" y="1856"/>
                      <a:pt x="8762" y="1871"/>
                      <a:pt x="8808" y="1917"/>
                    </a:cubicBezTo>
                    <a:cubicBezTo>
                      <a:pt x="8846" y="1968"/>
                      <a:pt x="8894" y="2018"/>
                      <a:pt x="8936" y="2018"/>
                    </a:cubicBezTo>
                    <a:cubicBezTo>
                      <a:pt x="8945" y="2018"/>
                      <a:pt x="8955" y="2016"/>
                      <a:pt x="8963" y="2010"/>
                    </a:cubicBezTo>
                    <a:lnTo>
                      <a:pt x="8963" y="2010"/>
                    </a:lnTo>
                    <a:cubicBezTo>
                      <a:pt x="8978" y="2026"/>
                      <a:pt x="8978" y="2026"/>
                      <a:pt x="8932" y="2056"/>
                    </a:cubicBezTo>
                    <a:cubicBezTo>
                      <a:pt x="8901" y="2103"/>
                      <a:pt x="8901" y="2103"/>
                      <a:pt x="8917" y="2118"/>
                    </a:cubicBezTo>
                    <a:cubicBezTo>
                      <a:pt x="8919" y="2120"/>
                      <a:pt x="8921" y="2121"/>
                      <a:pt x="8925" y="2121"/>
                    </a:cubicBezTo>
                    <a:cubicBezTo>
                      <a:pt x="8944" y="2121"/>
                      <a:pt x="8983" y="2083"/>
                      <a:pt x="9009" y="2056"/>
                    </a:cubicBezTo>
                    <a:cubicBezTo>
                      <a:pt x="9021" y="2039"/>
                      <a:pt x="9033" y="2030"/>
                      <a:pt x="9042" y="2030"/>
                    </a:cubicBezTo>
                    <a:cubicBezTo>
                      <a:pt x="9057" y="2030"/>
                      <a:pt x="9065" y="2055"/>
                      <a:pt x="9056" y="2103"/>
                    </a:cubicBezTo>
                    <a:cubicBezTo>
                      <a:pt x="9056" y="2172"/>
                      <a:pt x="9105" y="2229"/>
                      <a:pt x="9171" y="2229"/>
                    </a:cubicBezTo>
                    <a:cubicBezTo>
                      <a:pt x="9179" y="2229"/>
                      <a:pt x="9187" y="2228"/>
                      <a:pt x="9195" y="2226"/>
                    </a:cubicBezTo>
                    <a:cubicBezTo>
                      <a:pt x="9210" y="2242"/>
                      <a:pt x="9226" y="2257"/>
                      <a:pt x="9195" y="2304"/>
                    </a:cubicBezTo>
                    <a:cubicBezTo>
                      <a:pt x="9171" y="2327"/>
                      <a:pt x="9184" y="2386"/>
                      <a:pt x="9231" y="2386"/>
                    </a:cubicBezTo>
                    <a:cubicBezTo>
                      <a:pt x="9247" y="2386"/>
                      <a:pt x="9265" y="2380"/>
                      <a:pt x="9288" y="2366"/>
                    </a:cubicBezTo>
                    <a:lnTo>
                      <a:pt x="9288" y="2366"/>
                    </a:lnTo>
                    <a:cubicBezTo>
                      <a:pt x="9303" y="2381"/>
                      <a:pt x="9303" y="2381"/>
                      <a:pt x="9272" y="2427"/>
                    </a:cubicBezTo>
                    <a:cubicBezTo>
                      <a:pt x="9252" y="2458"/>
                      <a:pt x="9245" y="2495"/>
                      <a:pt x="9264" y="2495"/>
                    </a:cubicBezTo>
                    <a:cubicBezTo>
                      <a:pt x="9275" y="2495"/>
                      <a:pt x="9292" y="2485"/>
                      <a:pt x="9319" y="2458"/>
                    </a:cubicBezTo>
                    <a:cubicBezTo>
                      <a:pt x="9332" y="2452"/>
                      <a:pt x="9346" y="2448"/>
                      <a:pt x="9359" y="2448"/>
                    </a:cubicBezTo>
                    <a:cubicBezTo>
                      <a:pt x="9405" y="2448"/>
                      <a:pt x="9446" y="2487"/>
                      <a:pt x="9458" y="2536"/>
                    </a:cubicBezTo>
                    <a:cubicBezTo>
                      <a:pt x="9465" y="2543"/>
                      <a:pt x="9477" y="2551"/>
                      <a:pt x="9489" y="2551"/>
                    </a:cubicBezTo>
                    <a:cubicBezTo>
                      <a:pt x="9500" y="2551"/>
                      <a:pt x="9512" y="2543"/>
                      <a:pt x="9519" y="2520"/>
                    </a:cubicBezTo>
                    <a:cubicBezTo>
                      <a:pt x="9542" y="2476"/>
                      <a:pt x="9556" y="2439"/>
                      <a:pt x="9556" y="2439"/>
                    </a:cubicBezTo>
                    <a:lnTo>
                      <a:pt x="9556" y="2439"/>
                    </a:lnTo>
                    <a:cubicBezTo>
                      <a:pt x="9557" y="2439"/>
                      <a:pt x="9555" y="2445"/>
                      <a:pt x="9550" y="2458"/>
                    </a:cubicBezTo>
                    <a:cubicBezTo>
                      <a:pt x="9533" y="2519"/>
                      <a:pt x="9525" y="2550"/>
                      <a:pt x="9535" y="2550"/>
                    </a:cubicBezTo>
                    <a:cubicBezTo>
                      <a:pt x="9543" y="2550"/>
                      <a:pt x="9563" y="2530"/>
                      <a:pt x="9597" y="2489"/>
                    </a:cubicBezTo>
                    <a:cubicBezTo>
                      <a:pt x="9604" y="2460"/>
                      <a:pt x="9611" y="2448"/>
                      <a:pt x="9615" y="2448"/>
                    </a:cubicBezTo>
                    <a:cubicBezTo>
                      <a:pt x="9620" y="2448"/>
                      <a:pt x="9620" y="2464"/>
                      <a:pt x="9612" y="2489"/>
                    </a:cubicBezTo>
                    <a:cubicBezTo>
                      <a:pt x="9597" y="2520"/>
                      <a:pt x="9628" y="2551"/>
                      <a:pt x="9628" y="2551"/>
                    </a:cubicBezTo>
                    <a:cubicBezTo>
                      <a:pt x="9628" y="2551"/>
                      <a:pt x="9782" y="2551"/>
                      <a:pt x="9890" y="2582"/>
                    </a:cubicBezTo>
                    <a:cubicBezTo>
                      <a:pt x="9934" y="2593"/>
                      <a:pt x="9978" y="2604"/>
                      <a:pt x="10022" y="2604"/>
                    </a:cubicBezTo>
                    <a:cubicBezTo>
                      <a:pt x="10040" y="2604"/>
                      <a:pt x="10058" y="2602"/>
                      <a:pt x="10076" y="2597"/>
                    </a:cubicBezTo>
                    <a:cubicBezTo>
                      <a:pt x="10122" y="2597"/>
                      <a:pt x="10138" y="2582"/>
                      <a:pt x="10138" y="2566"/>
                    </a:cubicBezTo>
                    <a:cubicBezTo>
                      <a:pt x="10138" y="2549"/>
                      <a:pt x="10148" y="2531"/>
                      <a:pt x="10160" y="2531"/>
                    </a:cubicBezTo>
                    <a:cubicBezTo>
                      <a:pt x="10168" y="2531"/>
                      <a:pt x="10177" y="2540"/>
                      <a:pt x="10184" y="2566"/>
                    </a:cubicBezTo>
                    <a:cubicBezTo>
                      <a:pt x="10199" y="2613"/>
                      <a:pt x="10230" y="2628"/>
                      <a:pt x="10246" y="2628"/>
                    </a:cubicBezTo>
                    <a:cubicBezTo>
                      <a:pt x="10277" y="2628"/>
                      <a:pt x="10292" y="2628"/>
                      <a:pt x="10292" y="2690"/>
                    </a:cubicBezTo>
                    <a:cubicBezTo>
                      <a:pt x="10323" y="2628"/>
                      <a:pt x="10323" y="2628"/>
                      <a:pt x="10339" y="2628"/>
                    </a:cubicBezTo>
                    <a:cubicBezTo>
                      <a:pt x="10339" y="2657"/>
                      <a:pt x="10345" y="2669"/>
                      <a:pt x="10354" y="2669"/>
                    </a:cubicBezTo>
                    <a:cubicBezTo>
                      <a:pt x="10364" y="2669"/>
                      <a:pt x="10377" y="2653"/>
                      <a:pt x="10385" y="2628"/>
                    </a:cubicBezTo>
                    <a:cubicBezTo>
                      <a:pt x="10393" y="2574"/>
                      <a:pt x="10397" y="2547"/>
                      <a:pt x="10398" y="2547"/>
                    </a:cubicBezTo>
                    <a:cubicBezTo>
                      <a:pt x="10400" y="2547"/>
                      <a:pt x="10400" y="2574"/>
                      <a:pt x="10400" y="2628"/>
                    </a:cubicBezTo>
                    <a:cubicBezTo>
                      <a:pt x="10400" y="2670"/>
                      <a:pt x="10442" y="2704"/>
                      <a:pt x="10460" y="2704"/>
                    </a:cubicBezTo>
                    <a:cubicBezTo>
                      <a:pt x="10469" y="2704"/>
                      <a:pt x="10473" y="2695"/>
                      <a:pt x="10462" y="2675"/>
                    </a:cubicBezTo>
                    <a:cubicBezTo>
                      <a:pt x="10431" y="2628"/>
                      <a:pt x="10493" y="2628"/>
                      <a:pt x="10509" y="2566"/>
                    </a:cubicBezTo>
                    <a:cubicBezTo>
                      <a:pt x="10540" y="2566"/>
                      <a:pt x="10555" y="2566"/>
                      <a:pt x="10570" y="2613"/>
                    </a:cubicBezTo>
                    <a:cubicBezTo>
                      <a:pt x="10570" y="2629"/>
                      <a:pt x="10580" y="2636"/>
                      <a:pt x="10594" y="2636"/>
                    </a:cubicBezTo>
                    <a:cubicBezTo>
                      <a:pt x="10633" y="2636"/>
                      <a:pt x="10710" y="2581"/>
                      <a:pt x="10710" y="2536"/>
                    </a:cubicBezTo>
                    <a:cubicBezTo>
                      <a:pt x="10717" y="2505"/>
                      <a:pt x="10717" y="2489"/>
                      <a:pt x="10717" y="2489"/>
                    </a:cubicBezTo>
                    <a:cubicBezTo>
                      <a:pt x="10717" y="2489"/>
                      <a:pt x="10717" y="2505"/>
                      <a:pt x="10725" y="2536"/>
                    </a:cubicBezTo>
                    <a:cubicBezTo>
                      <a:pt x="10746" y="2577"/>
                      <a:pt x="10759" y="2584"/>
                      <a:pt x="10771" y="2584"/>
                    </a:cubicBezTo>
                    <a:cubicBezTo>
                      <a:pt x="10776" y="2584"/>
                      <a:pt x="10782" y="2582"/>
                      <a:pt x="10787" y="2582"/>
                    </a:cubicBezTo>
                    <a:cubicBezTo>
                      <a:pt x="10787" y="2563"/>
                      <a:pt x="10790" y="2556"/>
                      <a:pt x="10794" y="2556"/>
                    </a:cubicBezTo>
                    <a:cubicBezTo>
                      <a:pt x="10804" y="2556"/>
                      <a:pt x="10822" y="2596"/>
                      <a:pt x="10833" y="2628"/>
                    </a:cubicBezTo>
                    <a:cubicBezTo>
                      <a:pt x="10845" y="2663"/>
                      <a:pt x="10848" y="2680"/>
                      <a:pt x="10868" y="2680"/>
                    </a:cubicBezTo>
                    <a:cubicBezTo>
                      <a:pt x="10875" y="2680"/>
                      <a:pt x="10883" y="2679"/>
                      <a:pt x="10895" y="2675"/>
                    </a:cubicBezTo>
                    <a:cubicBezTo>
                      <a:pt x="10895" y="2613"/>
                      <a:pt x="10988" y="2566"/>
                      <a:pt x="11050" y="2551"/>
                    </a:cubicBezTo>
                    <a:cubicBezTo>
                      <a:pt x="11158" y="2505"/>
                      <a:pt x="11142" y="2427"/>
                      <a:pt x="11127" y="2319"/>
                    </a:cubicBezTo>
                    <a:lnTo>
                      <a:pt x="11096" y="2211"/>
                    </a:lnTo>
                    <a:lnTo>
                      <a:pt x="11158" y="2304"/>
                    </a:lnTo>
                    <a:cubicBezTo>
                      <a:pt x="11189" y="2350"/>
                      <a:pt x="11220" y="2396"/>
                      <a:pt x="11250" y="2443"/>
                    </a:cubicBezTo>
                    <a:cubicBezTo>
                      <a:pt x="11281" y="2427"/>
                      <a:pt x="11250" y="2381"/>
                      <a:pt x="11220" y="2335"/>
                    </a:cubicBezTo>
                    <a:cubicBezTo>
                      <a:pt x="11190" y="2305"/>
                      <a:pt x="11192" y="2288"/>
                      <a:pt x="11218" y="2288"/>
                    </a:cubicBezTo>
                    <a:cubicBezTo>
                      <a:pt x="11232" y="2288"/>
                      <a:pt x="11254" y="2293"/>
                      <a:pt x="11281" y="2304"/>
                    </a:cubicBezTo>
                    <a:cubicBezTo>
                      <a:pt x="11296" y="2307"/>
                      <a:pt x="11308" y="2309"/>
                      <a:pt x="11318" y="2309"/>
                    </a:cubicBezTo>
                    <a:cubicBezTo>
                      <a:pt x="11349" y="2309"/>
                      <a:pt x="11355" y="2289"/>
                      <a:pt x="11343" y="2242"/>
                    </a:cubicBezTo>
                    <a:cubicBezTo>
                      <a:pt x="11352" y="2233"/>
                      <a:pt x="11366" y="2224"/>
                      <a:pt x="11385" y="2224"/>
                    </a:cubicBezTo>
                    <a:cubicBezTo>
                      <a:pt x="11400" y="2224"/>
                      <a:pt x="11416" y="2229"/>
                      <a:pt x="11436" y="2242"/>
                    </a:cubicBezTo>
                    <a:cubicBezTo>
                      <a:pt x="11451" y="2226"/>
                      <a:pt x="11451" y="2226"/>
                      <a:pt x="11420" y="2196"/>
                    </a:cubicBezTo>
                    <a:cubicBezTo>
                      <a:pt x="11401" y="2166"/>
                      <a:pt x="11400" y="2149"/>
                      <a:pt x="11414" y="2149"/>
                    </a:cubicBezTo>
                    <a:cubicBezTo>
                      <a:pt x="11422" y="2149"/>
                      <a:pt x="11435" y="2154"/>
                      <a:pt x="11451" y="2165"/>
                    </a:cubicBezTo>
                    <a:cubicBezTo>
                      <a:pt x="11483" y="2186"/>
                      <a:pt x="11512" y="2194"/>
                      <a:pt x="11533" y="2194"/>
                    </a:cubicBezTo>
                    <a:cubicBezTo>
                      <a:pt x="11574" y="2194"/>
                      <a:pt x="11590" y="2164"/>
                      <a:pt x="11560" y="2134"/>
                    </a:cubicBezTo>
                    <a:cubicBezTo>
                      <a:pt x="11529" y="2103"/>
                      <a:pt x="11544" y="2087"/>
                      <a:pt x="11560" y="2072"/>
                    </a:cubicBezTo>
                    <a:cubicBezTo>
                      <a:pt x="11575" y="2056"/>
                      <a:pt x="11591" y="2041"/>
                      <a:pt x="11575" y="1979"/>
                    </a:cubicBezTo>
                    <a:lnTo>
                      <a:pt x="11606" y="1948"/>
                    </a:lnTo>
                    <a:cubicBezTo>
                      <a:pt x="11608" y="1946"/>
                      <a:pt x="11610" y="1945"/>
                      <a:pt x="11613" y="1945"/>
                    </a:cubicBezTo>
                    <a:cubicBezTo>
                      <a:pt x="11629" y="1945"/>
                      <a:pt x="11648" y="1983"/>
                      <a:pt x="11621" y="2010"/>
                    </a:cubicBezTo>
                    <a:lnTo>
                      <a:pt x="11683" y="2026"/>
                    </a:lnTo>
                    <a:cubicBezTo>
                      <a:pt x="11714" y="1995"/>
                      <a:pt x="11730" y="1979"/>
                      <a:pt x="11714" y="1917"/>
                    </a:cubicBezTo>
                    <a:cubicBezTo>
                      <a:pt x="11682" y="1869"/>
                      <a:pt x="11666" y="1846"/>
                      <a:pt x="11670" y="1846"/>
                    </a:cubicBezTo>
                    <a:lnTo>
                      <a:pt x="11670" y="1846"/>
                    </a:lnTo>
                    <a:cubicBezTo>
                      <a:pt x="11673" y="1846"/>
                      <a:pt x="11693" y="1865"/>
                      <a:pt x="11730" y="1902"/>
                    </a:cubicBezTo>
                    <a:cubicBezTo>
                      <a:pt x="11754" y="1927"/>
                      <a:pt x="11779" y="1943"/>
                      <a:pt x="11795" y="1943"/>
                    </a:cubicBezTo>
                    <a:cubicBezTo>
                      <a:pt x="11808" y="1943"/>
                      <a:pt x="11814" y="1931"/>
                      <a:pt x="11807" y="1902"/>
                    </a:cubicBezTo>
                    <a:cubicBezTo>
                      <a:pt x="11766" y="1853"/>
                      <a:pt x="11768" y="1834"/>
                      <a:pt x="11784" y="1834"/>
                    </a:cubicBezTo>
                    <a:cubicBezTo>
                      <a:pt x="11798" y="1834"/>
                      <a:pt x="11823" y="1849"/>
                      <a:pt x="11838" y="1871"/>
                    </a:cubicBezTo>
                    <a:cubicBezTo>
                      <a:pt x="11865" y="1911"/>
                      <a:pt x="11880" y="1934"/>
                      <a:pt x="11887" y="1934"/>
                    </a:cubicBezTo>
                    <a:cubicBezTo>
                      <a:pt x="11897" y="1934"/>
                      <a:pt x="11893" y="1896"/>
                      <a:pt x="11884" y="1809"/>
                    </a:cubicBezTo>
                    <a:cubicBezTo>
                      <a:pt x="11915" y="1778"/>
                      <a:pt x="11946" y="1670"/>
                      <a:pt x="11992" y="1624"/>
                    </a:cubicBezTo>
                    <a:cubicBezTo>
                      <a:pt x="12034" y="1582"/>
                      <a:pt x="12075" y="1529"/>
                      <a:pt x="12128" y="1529"/>
                    </a:cubicBezTo>
                    <a:cubicBezTo>
                      <a:pt x="12133" y="1529"/>
                      <a:pt x="12138" y="1529"/>
                      <a:pt x="12144" y="1530"/>
                    </a:cubicBezTo>
                    <a:lnTo>
                      <a:pt x="12144" y="1530"/>
                    </a:lnTo>
                    <a:cubicBezTo>
                      <a:pt x="12111" y="1490"/>
                      <a:pt x="12131" y="1470"/>
                      <a:pt x="12178" y="1423"/>
                    </a:cubicBezTo>
                    <a:cubicBezTo>
                      <a:pt x="12271" y="1423"/>
                      <a:pt x="12255" y="1345"/>
                      <a:pt x="12240" y="1284"/>
                    </a:cubicBezTo>
                    <a:lnTo>
                      <a:pt x="12240" y="1284"/>
                    </a:lnTo>
                    <a:cubicBezTo>
                      <a:pt x="12224" y="1299"/>
                      <a:pt x="12224" y="1299"/>
                      <a:pt x="12209" y="1315"/>
                    </a:cubicBezTo>
                    <a:cubicBezTo>
                      <a:pt x="12131" y="1237"/>
                      <a:pt x="12147" y="1222"/>
                      <a:pt x="12224" y="1222"/>
                    </a:cubicBezTo>
                    <a:cubicBezTo>
                      <a:pt x="12226" y="1220"/>
                      <a:pt x="12229" y="1219"/>
                      <a:pt x="12232" y="1219"/>
                    </a:cubicBezTo>
                    <a:cubicBezTo>
                      <a:pt x="12252" y="1219"/>
                      <a:pt x="12290" y="1259"/>
                      <a:pt x="12317" y="1299"/>
                    </a:cubicBezTo>
                    <a:cubicBezTo>
                      <a:pt x="12355" y="1324"/>
                      <a:pt x="12393" y="1350"/>
                      <a:pt x="12414" y="1350"/>
                    </a:cubicBezTo>
                    <a:cubicBezTo>
                      <a:pt x="12418" y="1350"/>
                      <a:pt x="12422" y="1348"/>
                      <a:pt x="12425" y="1345"/>
                    </a:cubicBezTo>
                    <a:cubicBezTo>
                      <a:pt x="12441" y="1330"/>
                      <a:pt x="12471" y="1315"/>
                      <a:pt x="12410" y="1284"/>
                    </a:cubicBezTo>
                    <a:cubicBezTo>
                      <a:pt x="12363" y="1253"/>
                      <a:pt x="12379" y="1237"/>
                      <a:pt x="12394" y="1222"/>
                    </a:cubicBezTo>
                    <a:cubicBezTo>
                      <a:pt x="12410" y="1206"/>
                      <a:pt x="12425" y="1191"/>
                      <a:pt x="12410" y="1129"/>
                    </a:cubicBezTo>
                    <a:cubicBezTo>
                      <a:pt x="12394" y="1067"/>
                      <a:pt x="12394" y="1083"/>
                      <a:pt x="12410" y="1067"/>
                    </a:cubicBezTo>
                    <a:cubicBezTo>
                      <a:pt x="12425" y="1075"/>
                      <a:pt x="12444" y="1079"/>
                      <a:pt x="12462" y="1079"/>
                    </a:cubicBezTo>
                    <a:cubicBezTo>
                      <a:pt x="12479" y="1079"/>
                      <a:pt x="12495" y="1075"/>
                      <a:pt x="12502" y="1067"/>
                    </a:cubicBezTo>
                    <a:cubicBezTo>
                      <a:pt x="12493" y="1053"/>
                      <a:pt x="12489" y="1048"/>
                      <a:pt x="12490" y="1048"/>
                    </a:cubicBezTo>
                    <a:lnTo>
                      <a:pt x="12490" y="1048"/>
                    </a:lnTo>
                    <a:cubicBezTo>
                      <a:pt x="12492" y="1048"/>
                      <a:pt x="12516" y="1077"/>
                      <a:pt x="12549" y="1098"/>
                    </a:cubicBezTo>
                    <a:cubicBezTo>
                      <a:pt x="12564" y="1129"/>
                      <a:pt x="12595" y="1160"/>
                      <a:pt x="12626" y="1175"/>
                    </a:cubicBezTo>
                    <a:cubicBezTo>
                      <a:pt x="12641" y="1160"/>
                      <a:pt x="12611" y="1114"/>
                      <a:pt x="12611" y="1114"/>
                    </a:cubicBezTo>
                    <a:cubicBezTo>
                      <a:pt x="12611" y="1114"/>
                      <a:pt x="12626" y="1083"/>
                      <a:pt x="12672" y="1036"/>
                    </a:cubicBezTo>
                    <a:cubicBezTo>
                      <a:pt x="12734" y="990"/>
                      <a:pt x="12796" y="959"/>
                      <a:pt x="12858" y="928"/>
                    </a:cubicBezTo>
                    <a:cubicBezTo>
                      <a:pt x="12966" y="866"/>
                      <a:pt x="13074" y="820"/>
                      <a:pt x="13198" y="789"/>
                    </a:cubicBezTo>
                    <a:cubicBezTo>
                      <a:pt x="13224" y="808"/>
                      <a:pt x="13252" y="817"/>
                      <a:pt x="13275" y="817"/>
                    </a:cubicBezTo>
                    <a:cubicBezTo>
                      <a:pt x="13305" y="817"/>
                      <a:pt x="13324" y="801"/>
                      <a:pt x="13306" y="774"/>
                    </a:cubicBezTo>
                    <a:cubicBezTo>
                      <a:pt x="13260" y="727"/>
                      <a:pt x="13414" y="681"/>
                      <a:pt x="13569" y="681"/>
                    </a:cubicBezTo>
                    <a:cubicBezTo>
                      <a:pt x="13723" y="681"/>
                      <a:pt x="13878" y="681"/>
                      <a:pt x="13878" y="635"/>
                    </a:cubicBezTo>
                    <a:lnTo>
                      <a:pt x="13955" y="635"/>
                    </a:lnTo>
                    <a:cubicBezTo>
                      <a:pt x="14017" y="635"/>
                      <a:pt x="14079" y="588"/>
                      <a:pt x="14094" y="588"/>
                    </a:cubicBezTo>
                    <a:cubicBezTo>
                      <a:pt x="14115" y="567"/>
                      <a:pt x="14130" y="559"/>
                      <a:pt x="14137" y="559"/>
                    </a:cubicBezTo>
                    <a:cubicBezTo>
                      <a:pt x="14145" y="559"/>
                      <a:pt x="14142" y="571"/>
                      <a:pt x="14125" y="588"/>
                    </a:cubicBezTo>
                    <a:cubicBezTo>
                      <a:pt x="14094" y="635"/>
                      <a:pt x="14110" y="696"/>
                      <a:pt x="14125" y="712"/>
                    </a:cubicBezTo>
                    <a:cubicBezTo>
                      <a:pt x="14141" y="712"/>
                      <a:pt x="14187" y="665"/>
                      <a:pt x="14203" y="619"/>
                    </a:cubicBezTo>
                    <a:cubicBezTo>
                      <a:pt x="14218" y="557"/>
                      <a:pt x="14233" y="557"/>
                      <a:pt x="14233" y="557"/>
                    </a:cubicBezTo>
                    <a:cubicBezTo>
                      <a:pt x="14233" y="557"/>
                      <a:pt x="14264" y="557"/>
                      <a:pt x="14249" y="619"/>
                    </a:cubicBezTo>
                    <a:lnTo>
                      <a:pt x="14218" y="727"/>
                    </a:lnTo>
                    <a:lnTo>
                      <a:pt x="14249" y="727"/>
                    </a:lnTo>
                    <a:cubicBezTo>
                      <a:pt x="14264" y="681"/>
                      <a:pt x="14295" y="681"/>
                      <a:pt x="14295" y="681"/>
                    </a:cubicBezTo>
                    <a:cubicBezTo>
                      <a:pt x="14295" y="681"/>
                      <a:pt x="14311" y="681"/>
                      <a:pt x="14295" y="805"/>
                    </a:cubicBezTo>
                    <a:cubicBezTo>
                      <a:pt x="14279" y="861"/>
                      <a:pt x="14276" y="888"/>
                      <a:pt x="14285" y="888"/>
                    </a:cubicBezTo>
                    <a:cubicBezTo>
                      <a:pt x="14293" y="888"/>
                      <a:pt x="14312" y="865"/>
                      <a:pt x="14342" y="820"/>
                    </a:cubicBezTo>
                    <a:lnTo>
                      <a:pt x="14403" y="774"/>
                    </a:lnTo>
                    <a:lnTo>
                      <a:pt x="14403" y="774"/>
                    </a:lnTo>
                    <a:cubicBezTo>
                      <a:pt x="14398" y="820"/>
                      <a:pt x="14405" y="836"/>
                      <a:pt x="14419" y="836"/>
                    </a:cubicBezTo>
                    <a:cubicBezTo>
                      <a:pt x="14442" y="836"/>
                      <a:pt x="14483" y="793"/>
                      <a:pt x="14512" y="774"/>
                    </a:cubicBezTo>
                    <a:lnTo>
                      <a:pt x="14512" y="774"/>
                    </a:lnTo>
                    <a:cubicBezTo>
                      <a:pt x="14503" y="840"/>
                      <a:pt x="14504" y="871"/>
                      <a:pt x="14518" y="871"/>
                    </a:cubicBezTo>
                    <a:cubicBezTo>
                      <a:pt x="14531" y="871"/>
                      <a:pt x="14553" y="848"/>
                      <a:pt x="14589" y="805"/>
                    </a:cubicBezTo>
                    <a:cubicBezTo>
                      <a:pt x="14601" y="786"/>
                      <a:pt x="14611" y="778"/>
                      <a:pt x="14618" y="778"/>
                    </a:cubicBezTo>
                    <a:cubicBezTo>
                      <a:pt x="14630" y="778"/>
                      <a:pt x="14635" y="798"/>
                      <a:pt x="14635" y="835"/>
                    </a:cubicBezTo>
                    <a:cubicBezTo>
                      <a:pt x="14635" y="897"/>
                      <a:pt x="14651" y="913"/>
                      <a:pt x="14697" y="944"/>
                    </a:cubicBezTo>
                    <a:cubicBezTo>
                      <a:pt x="14706" y="935"/>
                      <a:pt x="14717" y="931"/>
                      <a:pt x="14729" y="931"/>
                    </a:cubicBezTo>
                    <a:cubicBezTo>
                      <a:pt x="14758" y="931"/>
                      <a:pt x="14797" y="953"/>
                      <a:pt x="14852" y="975"/>
                    </a:cubicBezTo>
                    <a:cubicBezTo>
                      <a:pt x="14929" y="1021"/>
                      <a:pt x="14991" y="1067"/>
                      <a:pt x="15068" y="1129"/>
                    </a:cubicBezTo>
                    <a:cubicBezTo>
                      <a:pt x="15213" y="1261"/>
                      <a:pt x="15302" y="1371"/>
                      <a:pt x="15354" y="1371"/>
                    </a:cubicBezTo>
                    <a:cubicBezTo>
                      <a:pt x="15363" y="1371"/>
                      <a:pt x="15370" y="1368"/>
                      <a:pt x="15377" y="1361"/>
                    </a:cubicBezTo>
                    <a:cubicBezTo>
                      <a:pt x="15393" y="1376"/>
                      <a:pt x="15393" y="1376"/>
                      <a:pt x="15377" y="1438"/>
                    </a:cubicBezTo>
                    <a:cubicBezTo>
                      <a:pt x="15370" y="1467"/>
                      <a:pt x="15363" y="1479"/>
                      <a:pt x="15366" y="1479"/>
                    </a:cubicBezTo>
                    <a:cubicBezTo>
                      <a:pt x="15371" y="1479"/>
                      <a:pt x="15389" y="1463"/>
                      <a:pt x="15439" y="1438"/>
                    </a:cubicBezTo>
                    <a:cubicBezTo>
                      <a:pt x="15474" y="1429"/>
                      <a:pt x="15505" y="1410"/>
                      <a:pt x="15510" y="1410"/>
                    </a:cubicBezTo>
                    <a:cubicBezTo>
                      <a:pt x="15513" y="1410"/>
                      <a:pt x="15503" y="1421"/>
                      <a:pt x="15470" y="1454"/>
                    </a:cubicBezTo>
                    <a:cubicBezTo>
                      <a:pt x="15424" y="1500"/>
                      <a:pt x="15470" y="1531"/>
                      <a:pt x="15516" y="1608"/>
                    </a:cubicBezTo>
                    <a:cubicBezTo>
                      <a:pt x="15563" y="1655"/>
                      <a:pt x="15601" y="1702"/>
                      <a:pt x="15637" y="1702"/>
                    </a:cubicBezTo>
                    <a:cubicBezTo>
                      <a:pt x="15648" y="1702"/>
                      <a:pt x="15660" y="1697"/>
                      <a:pt x="15671" y="1686"/>
                    </a:cubicBezTo>
                    <a:cubicBezTo>
                      <a:pt x="15748" y="1686"/>
                      <a:pt x="15748" y="1686"/>
                      <a:pt x="15686" y="1716"/>
                    </a:cubicBezTo>
                    <a:cubicBezTo>
                      <a:pt x="15603" y="1758"/>
                      <a:pt x="15620" y="1875"/>
                      <a:pt x="15714" y="1875"/>
                    </a:cubicBezTo>
                    <a:cubicBezTo>
                      <a:pt x="15725" y="1875"/>
                      <a:pt x="15736" y="1874"/>
                      <a:pt x="15748" y="1871"/>
                    </a:cubicBezTo>
                    <a:cubicBezTo>
                      <a:pt x="15764" y="1886"/>
                      <a:pt x="15779" y="1902"/>
                      <a:pt x="15748" y="1948"/>
                    </a:cubicBezTo>
                    <a:cubicBezTo>
                      <a:pt x="15764" y="1964"/>
                      <a:pt x="15779" y="1979"/>
                      <a:pt x="15872" y="1995"/>
                    </a:cubicBezTo>
                    <a:cubicBezTo>
                      <a:pt x="15887" y="2010"/>
                      <a:pt x="15949" y="2072"/>
                      <a:pt x="15995" y="2103"/>
                    </a:cubicBezTo>
                    <a:cubicBezTo>
                      <a:pt x="16017" y="2114"/>
                      <a:pt x="16039" y="2125"/>
                      <a:pt x="16061" y="2125"/>
                    </a:cubicBezTo>
                    <a:cubicBezTo>
                      <a:pt x="16070" y="2125"/>
                      <a:pt x="16079" y="2123"/>
                      <a:pt x="16088" y="2118"/>
                    </a:cubicBezTo>
                    <a:lnTo>
                      <a:pt x="16104" y="2134"/>
                    </a:lnTo>
                    <a:cubicBezTo>
                      <a:pt x="16073" y="2180"/>
                      <a:pt x="16150" y="2257"/>
                      <a:pt x="16289" y="2335"/>
                    </a:cubicBezTo>
                    <a:cubicBezTo>
                      <a:pt x="16413" y="2412"/>
                      <a:pt x="16536" y="2458"/>
                      <a:pt x="16536" y="2520"/>
                    </a:cubicBezTo>
                    <a:cubicBezTo>
                      <a:pt x="16536" y="2520"/>
                      <a:pt x="16567" y="2520"/>
                      <a:pt x="16598" y="2489"/>
                    </a:cubicBezTo>
                    <a:cubicBezTo>
                      <a:pt x="16632" y="2438"/>
                      <a:pt x="16652" y="2415"/>
                      <a:pt x="16663" y="2415"/>
                    </a:cubicBezTo>
                    <a:cubicBezTo>
                      <a:pt x="16672" y="2415"/>
                      <a:pt x="16675" y="2431"/>
                      <a:pt x="16675" y="2458"/>
                    </a:cubicBezTo>
                    <a:cubicBezTo>
                      <a:pt x="16667" y="2520"/>
                      <a:pt x="16698" y="2557"/>
                      <a:pt x="16732" y="2557"/>
                    </a:cubicBezTo>
                    <a:cubicBezTo>
                      <a:pt x="16758" y="2557"/>
                      <a:pt x="16786" y="2536"/>
                      <a:pt x="16799" y="2489"/>
                    </a:cubicBezTo>
                    <a:lnTo>
                      <a:pt x="16799" y="2536"/>
                    </a:lnTo>
                    <a:cubicBezTo>
                      <a:pt x="16799" y="2591"/>
                      <a:pt x="16815" y="2616"/>
                      <a:pt x="16835" y="2616"/>
                    </a:cubicBezTo>
                    <a:cubicBezTo>
                      <a:pt x="16859" y="2616"/>
                      <a:pt x="16890" y="2580"/>
                      <a:pt x="16907" y="2520"/>
                    </a:cubicBezTo>
                    <a:cubicBezTo>
                      <a:pt x="16918" y="2553"/>
                      <a:pt x="16929" y="2593"/>
                      <a:pt x="16945" y="2593"/>
                    </a:cubicBezTo>
                    <a:cubicBezTo>
                      <a:pt x="16952" y="2593"/>
                      <a:pt x="16960" y="2585"/>
                      <a:pt x="16969" y="2566"/>
                    </a:cubicBezTo>
                    <a:cubicBezTo>
                      <a:pt x="16985" y="2566"/>
                      <a:pt x="16985" y="2566"/>
                      <a:pt x="16985" y="2690"/>
                    </a:cubicBezTo>
                    <a:cubicBezTo>
                      <a:pt x="16985" y="2737"/>
                      <a:pt x="16969" y="2798"/>
                      <a:pt x="17000" y="2798"/>
                    </a:cubicBezTo>
                    <a:cubicBezTo>
                      <a:pt x="17015" y="2798"/>
                      <a:pt x="17031" y="2752"/>
                      <a:pt x="17031" y="2690"/>
                    </a:cubicBezTo>
                    <a:lnTo>
                      <a:pt x="17077" y="2690"/>
                    </a:lnTo>
                    <a:cubicBezTo>
                      <a:pt x="17077" y="2690"/>
                      <a:pt x="17093" y="2690"/>
                      <a:pt x="17108" y="2644"/>
                    </a:cubicBezTo>
                    <a:cubicBezTo>
                      <a:pt x="17108" y="2582"/>
                      <a:pt x="17124" y="2582"/>
                      <a:pt x="17155" y="2582"/>
                    </a:cubicBezTo>
                    <a:cubicBezTo>
                      <a:pt x="17155" y="2601"/>
                      <a:pt x="17156" y="2608"/>
                      <a:pt x="17158" y="2608"/>
                    </a:cubicBezTo>
                    <a:cubicBezTo>
                      <a:pt x="17161" y="2608"/>
                      <a:pt x="17165" y="2568"/>
                      <a:pt x="17155" y="2536"/>
                    </a:cubicBezTo>
                    <a:cubicBezTo>
                      <a:pt x="17127" y="2480"/>
                      <a:pt x="17149" y="2425"/>
                      <a:pt x="17165" y="2425"/>
                    </a:cubicBezTo>
                    <a:cubicBezTo>
                      <a:pt x="17167" y="2425"/>
                      <a:pt x="17168" y="2426"/>
                      <a:pt x="17170" y="2427"/>
                    </a:cubicBezTo>
                    <a:lnTo>
                      <a:pt x="17170" y="2304"/>
                    </a:lnTo>
                    <a:cubicBezTo>
                      <a:pt x="17186" y="2226"/>
                      <a:pt x="17170" y="2149"/>
                      <a:pt x="17139" y="2087"/>
                    </a:cubicBezTo>
                    <a:cubicBezTo>
                      <a:pt x="17102" y="2050"/>
                      <a:pt x="17070" y="2013"/>
                      <a:pt x="17048" y="2013"/>
                    </a:cubicBezTo>
                    <a:cubicBezTo>
                      <a:pt x="17033" y="2013"/>
                      <a:pt x="17022" y="2029"/>
                      <a:pt x="17015" y="2072"/>
                    </a:cubicBezTo>
                    <a:cubicBezTo>
                      <a:pt x="17015" y="2072"/>
                      <a:pt x="17003" y="2121"/>
                      <a:pt x="16990" y="2121"/>
                    </a:cubicBezTo>
                    <a:cubicBezTo>
                      <a:pt x="16988" y="2121"/>
                      <a:pt x="16986" y="2120"/>
                      <a:pt x="16985" y="2118"/>
                    </a:cubicBezTo>
                    <a:cubicBezTo>
                      <a:pt x="16969" y="2118"/>
                      <a:pt x="16954" y="2072"/>
                      <a:pt x="16954" y="2072"/>
                    </a:cubicBezTo>
                    <a:cubicBezTo>
                      <a:pt x="16954" y="2010"/>
                      <a:pt x="16907" y="1995"/>
                      <a:pt x="16845" y="1979"/>
                    </a:cubicBezTo>
                    <a:cubicBezTo>
                      <a:pt x="16768" y="1964"/>
                      <a:pt x="16722" y="1933"/>
                      <a:pt x="16722" y="1871"/>
                    </a:cubicBezTo>
                    <a:cubicBezTo>
                      <a:pt x="16737" y="1825"/>
                      <a:pt x="16722" y="1809"/>
                      <a:pt x="16722" y="1809"/>
                    </a:cubicBezTo>
                    <a:cubicBezTo>
                      <a:pt x="16717" y="1828"/>
                      <a:pt x="16707" y="1835"/>
                      <a:pt x="16693" y="1835"/>
                    </a:cubicBezTo>
                    <a:cubicBezTo>
                      <a:pt x="16660" y="1835"/>
                      <a:pt x="16606" y="1795"/>
                      <a:pt x="16552" y="1763"/>
                    </a:cubicBezTo>
                    <a:cubicBezTo>
                      <a:pt x="16475" y="1724"/>
                      <a:pt x="16398" y="1643"/>
                      <a:pt x="16356" y="1643"/>
                    </a:cubicBezTo>
                    <a:cubicBezTo>
                      <a:pt x="16348" y="1643"/>
                      <a:pt x="16341" y="1647"/>
                      <a:pt x="16335" y="1655"/>
                    </a:cubicBezTo>
                    <a:lnTo>
                      <a:pt x="16305" y="1624"/>
                    </a:lnTo>
                    <a:cubicBezTo>
                      <a:pt x="16351" y="1593"/>
                      <a:pt x="16320" y="1562"/>
                      <a:pt x="16289" y="1531"/>
                    </a:cubicBezTo>
                    <a:cubicBezTo>
                      <a:pt x="16280" y="1535"/>
                      <a:pt x="16271" y="1537"/>
                      <a:pt x="16262" y="1537"/>
                    </a:cubicBezTo>
                    <a:cubicBezTo>
                      <a:pt x="16240" y="1537"/>
                      <a:pt x="16218" y="1526"/>
                      <a:pt x="16196" y="1515"/>
                    </a:cubicBezTo>
                    <a:cubicBezTo>
                      <a:pt x="16243" y="1469"/>
                      <a:pt x="16227" y="1454"/>
                      <a:pt x="16196" y="1423"/>
                    </a:cubicBezTo>
                    <a:cubicBezTo>
                      <a:pt x="16177" y="1404"/>
                      <a:pt x="16164" y="1390"/>
                      <a:pt x="16149" y="1390"/>
                    </a:cubicBezTo>
                    <a:cubicBezTo>
                      <a:pt x="16140" y="1390"/>
                      <a:pt x="16131" y="1395"/>
                      <a:pt x="16119" y="1407"/>
                    </a:cubicBezTo>
                    <a:cubicBezTo>
                      <a:pt x="16057" y="1345"/>
                      <a:pt x="16011" y="1268"/>
                      <a:pt x="15980" y="1175"/>
                    </a:cubicBezTo>
                    <a:cubicBezTo>
                      <a:pt x="15995" y="1152"/>
                      <a:pt x="15988" y="1145"/>
                      <a:pt x="15968" y="1145"/>
                    </a:cubicBezTo>
                    <a:cubicBezTo>
                      <a:pt x="15949" y="1145"/>
                      <a:pt x="15918" y="1152"/>
                      <a:pt x="15887" y="1160"/>
                    </a:cubicBezTo>
                    <a:cubicBezTo>
                      <a:pt x="15847" y="1173"/>
                      <a:pt x="15807" y="1209"/>
                      <a:pt x="15787" y="1209"/>
                    </a:cubicBezTo>
                    <a:cubicBezTo>
                      <a:pt x="15784" y="1209"/>
                      <a:pt x="15781" y="1209"/>
                      <a:pt x="15779" y="1206"/>
                    </a:cubicBezTo>
                    <a:lnTo>
                      <a:pt x="15856" y="1129"/>
                    </a:lnTo>
                    <a:cubicBezTo>
                      <a:pt x="15918" y="1114"/>
                      <a:pt x="15918" y="1114"/>
                      <a:pt x="15887" y="1067"/>
                    </a:cubicBezTo>
                    <a:lnTo>
                      <a:pt x="15856" y="1036"/>
                    </a:lnTo>
                    <a:cubicBezTo>
                      <a:pt x="15850" y="1040"/>
                      <a:pt x="15843" y="1042"/>
                      <a:pt x="15836" y="1042"/>
                    </a:cubicBezTo>
                    <a:cubicBezTo>
                      <a:pt x="15785" y="1042"/>
                      <a:pt x="15699" y="956"/>
                      <a:pt x="15578" y="835"/>
                    </a:cubicBezTo>
                    <a:cubicBezTo>
                      <a:pt x="15427" y="696"/>
                      <a:pt x="15346" y="627"/>
                      <a:pt x="15302" y="627"/>
                    </a:cubicBezTo>
                    <a:cubicBezTo>
                      <a:pt x="15287" y="627"/>
                      <a:pt x="15277" y="635"/>
                      <a:pt x="15269" y="650"/>
                    </a:cubicBezTo>
                    <a:cubicBezTo>
                      <a:pt x="15259" y="664"/>
                      <a:pt x="15250" y="671"/>
                      <a:pt x="15240" y="671"/>
                    </a:cubicBezTo>
                    <a:cubicBezTo>
                      <a:pt x="15217" y="671"/>
                      <a:pt x="15193" y="637"/>
                      <a:pt x="15161" y="573"/>
                    </a:cubicBezTo>
                    <a:cubicBezTo>
                      <a:pt x="15113" y="382"/>
                      <a:pt x="15093" y="329"/>
                      <a:pt x="15058" y="329"/>
                    </a:cubicBezTo>
                    <a:cubicBezTo>
                      <a:pt x="15048" y="329"/>
                      <a:pt x="15036" y="334"/>
                      <a:pt x="15022" y="341"/>
                    </a:cubicBezTo>
                    <a:cubicBezTo>
                      <a:pt x="15053" y="372"/>
                      <a:pt x="15022" y="418"/>
                      <a:pt x="15006" y="464"/>
                    </a:cubicBezTo>
                    <a:cubicBezTo>
                      <a:pt x="14979" y="506"/>
                      <a:pt x="14958" y="525"/>
                      <a:pt x="14945" y="525"/>
                    </a:cubicBezTo>
                    <a:cubicBezTo>
                      <a:pt x="14929" y="525"/>
                      <a:pt x="14927" y="494"/>
                      <a:pt x="14944" y="434"/>
                    </a:cubicBezTo>
                    <a:cubicBezTo>
                      <a:pt x="14990" y="342"/>
                      <a:pt x="14723" y="234"/>
                      <a:pt x="14555" y="234"/>
                    </a:cubicBezTo>
                    <a:cubicBezTo>
                      <a:pt x="14497" y="234"/>
                      <a:pt x="14450" y="247"/>
                      <a:pt x="14434" y="279"/>
                    </a:cubicBezTo>
                    <a:lnTo>
                      <a:pt x="14450" y="217"/>
                    </a:lnTo>
                    <a:cubicBezTo>
                      <a:pt x="14465" y="171"/>
                      <a:pt x="14434" y="155"/>
                      <a:pt x="14295" y="124"/>
                    </a:cubicBezTo>
                    <a:lnTo>
                      <a:pt x="14203" y="109"/>
                    </a:lnTo>
                    <a:cubicBezTo>
                      <a:pt x="14192" y="141"/>
                      <a:pt x="14165" y="153"/>
                      <a:pt x="14134" y="153"/>
                    </a:cubicBezTo>
                    <a:cubicBezTo>
                      <a:pt x="14075" y="153"/>
                      <a:pt x="14002" y="109"/>
                      <a:pt x="14002" y="78"/>
                    </a:cubicBezTo>
                    <a:cubicBezTo>
                      <a:pt x="13986" y="16"/>
                      <a:pt x="13986" y="16"/>
                      <a:pt x="13909" y="16"/>
                    </a:cubicBezTo>
                    <a:cubicBezTo>
                      <a:pt x="13874" y="51"/>
                      <a:pt x="13831" y="68"/>
                      <a:pt x="13785" y="68"/>
                    </a:cubicBezTo>
                    <a:cubicBezTo>
                      <a:pt x="13770" y="68"/>
                      <a:pt x="13754" y="67"/>
                      <a:pt x="13739" y="63"/>
                    </a:cubicBezTo>
                    <a:cubicBezTo>
                      <a:pt x="13692" y="63"/>
                      <a:pt x="13646" y="32"/>
                      <a:pt x="13646" y="1"/>
                    </a:cubicBezTo>
                    <a:close/>
                  </a:path>
                </a:pathLst>
              </a:custGeom>
              <a:solidFill>
                <a:srgbClr val="FFA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7" name="Google Shape;217;p10"/>
          <p:cNvSpPr/>
          <p:nvPr/>
        </p:nvSpPr>
        <p:spPr>
          <a:xfrm>
            <a:off x="2581325" y="2776900"/>
            <a:ext cx="65797" cy="59533"/>
          </a:xfrm>
          <a:custGeom>
            <a:avLst/>
            <a:gdLst/>
            <a:ahLst/>
            <a:cxnLst/>
            <a:rect l="l" t="t" r="r" b="b"/>
            <a:pathLst>
              <a:path w="1376" h="1245" extrusionOk="0">
                <a:moveTo>
                  <a:pt x="593" y="7"/>
                </a:moveTo>
                <a:lnTo>
                  <a:pt x="593" y="7"/>
                </a:lnTo>
                <a:cubicBezTo>
                  <a:pt x="591" y="7"/>
                  <a:pt x="591" y="13"/>
                  <a:pt x="597" y="20"/>
                </a:cubicBezTo>
                <a:lnTo>
                  <a:pt x="597" y="20"/>
                </a:lnTo>
                <a:cubicBezTo>
                  <a:pt x="596" y="11"/>
                  <a:pt x="594" y="7"/>
                  <a:pt x="593" y="7"/>
                </a:cubicBezTo>
                <a:close/>
                <a:moveTo>
                  <a:pt x="597" y="20"/>
                </a:moveTo>
                <a:cubicBezTo>
                  <a:pt x="597" y="22"/>
                  <a:pt x="597" y="26"/>
                  <a:pt x="597" y="30"/>
                </a:cubicBezTo>
                <a:lnTo>
                  <a:pt x="597" y="30"/>
                </a:lnTo>
                <a:cubicBezTo>
                  <a:pt x="598" y="27"/>
                  <a:pt x="598" y="24"/>
                  <a:pt x="598" y="20"/>
                </a:cubicBezTo>
                <a:cubicBezTo>
                  <a:pt x="597" y="20"/>
                  <a:pt x="597" y="20"/>
                  <a:pt x="597" y="20"/>
                </a:cubicBezTo>
                <a:close/>
                <a:moveTo>
                  <a:pt x="559" y="59"/>
                </a:moveTo>
                <a:cubicBezTo>
                  <a:pt x="550" y="59"/>
                  <a:pt x="553" y="65"/>
                  <a:pt x="556" y="65"/>
                </a:cubicBezTo>
                <a:cubicBezTo>
                  <a:pt x="557" y="65"/>
                  <a:pt x="559" y="64"/>
                  <a:pt x="559" y="59"/>
                </a:cubicBezTo>
                <a:close/>
                <a:moveTo>
                  <a:pt x="546" y="59"/>
                </a:moveTo>
                <a:lnTo>
                  <a:pt x="546" y="72"/>
                </a:lnTo>
                <a:cubicBezTo>
                  <a:pt x="533" y="72"/>
                  <a:pt x="533" y="72"/>
                  <a:pt x="533" y="59"/>
                </a:cubicBezTo>
                <a:close/>
                <a:moveTo>
                  <a:pt x="610" y="46"/>
                </a:moveTo>
                <a:cubicBezTo>
                  <a:pt x="623" y="46"/>
                  <a:pt x="623" y="46"/>
                  <a:pt x="623" y="59"/>
                </a:cubicBezTo>
                <a:cubicBezTo>
                  <a:pt x="623" y="74"/>
                  <a:pt x="619" y="81"/>
                  <a:pt x="615" y="81"/>
                </a:cubicBezTo>
                <a:cubicBezTo>
                  <a:pt x="613" y="81"/>
                  <a:pt x="610" y="78"/>
                  <a:pt x="610" y="72"/>
                </a:cubicBezTo>
                <a:cubicBezTo>
                  <a:pt x="610" y="46"/>
                  <a:pt x="610" y="46"/>
                  <a:pt x="610" y="46"/>
                </a:cubicBezTo>
                <a:close/>
                <a:moveTo>
                  <a:pt x="1051" y="98"/>
                </a:moveTo>
                <a:cubicBezTo>
                  <a:pt x="1051" y="111"/>
                  <a:pt x="1039" y="124"/>
                  <a:pt x="1039" y="124"/>
                </a:cubicBezTo>
                <a:cubicBezTo>
                  <a:pt x="1039" y="111"/>
                  <a:pt x="1051" y="98"/>
                  <a:pt x="1051" y="98"/>
                </a:cubicBezTo>
                <a:close/>
                <a:moveTo>
                  <a:pt x="342" y="131"/>
                </a:moveTo>
                <a:cubicBezTo>
                  <a:pt x="344" y="131"/>
                  <a:pt x="347" y="133"/>
                  <a:pt x="351" y="137"/>
                </a:cubicBezTo>
                <a:cubicBezTo>
                  <a:pt x="342" y="137"/>
                  <a:pt x="340" y="131"/>
                  <a:pt x="342" y="131"/>
                </a:cubicBezTo>
                <a:close/>
                <a:moveTo>
                  <a:pt x="701" y="124"/>
                </a:moveTo>
                <a:lnTo>
                  <a:pt x="714" y="137"/>
                </a:lnTo>
                <a:cubicBezTo>
                  <a:pt x="714" y="150"/>
                  <a:pt x="701" y="150"/>
                  <a:pt x="701" y="150"/>
                </a:cubicBezTo>
                <a:cubicBezTo>
                  <a:pt x="701" y="150"/>
                  <a:pt x="701" y="150"/>
                  <a:pt x="701" y="137"/>
                </a:cubicBezTo>
                <a:cubicBezTo>
                  <a:pt x="701" y="137"/>
                  <a:pt x="701" y="124"/>
                  <a:pt x="701" y="124"/>
                </a:cubicBezTo>
                <a:close/>
                <a:moveTo>
                  <a:pt x="662" y="137"/>
                </a:moveTo>
                <a:lnTo>
                  <a:pt x="662" y="150"/>
                </a:lnTo>
                <a:lnTo>
                  <a:pt x="662" y="163"/>
                </a:lnTo>
                <a:lnTo>
                  <a:pt x="649" y="163"/>
                </a:lnTo>
                <a:cubicBezTo>
                  <a:pt x="649" y="150"/>
                  <a:pt x="649" y="137"/>
                  <a:pt x="662" y="137"/>
                </a:cubicBezTo>
                <a:close/>
                <a:moveTo>
                  <a:pt x="351" y="150"/>
                </a:moveTo>
                <a:cubicBezTo>
                  <a:pt x="351" y="159"/>
                  <a:pt x="358" y="168"/>
                  <a:pt x="357" y="168"/>
                </a:cubicBezTo>
                <a:cubicBezTo>
                  <a:pt x="356" y="168"/>
                  <a:pt x="355" y="167"/>
                  <a:pt x="351" y="163"/>
                </a:cubicBezTo>
                <a:cubicBezTo>
                  <a:pt x="351" y="163"/>
                  <a:pt x="351" y="157"/>
                  <a:pt x="351" y="150"/>
                </a:cubicBezTo>
                <a:close/>
                <a:moveTo>
                  <a:pt x="740" y="176"/>
                </a:moveTo>
                <a:cubicBezTo>
                  <a:pt x="740" y="195"/>
                  <a:pt x="743" y="205"/>
                  <a:pt x="745" y="205"/>
                </a:cubicBezTo>
                <a:cubicBezTo>
                  <a:pt x="747" y="205"/>
                  <a:pt x="747" y="195"/>
                  <a:pt x="740" y="176"/>
                </a:cubicBezTo>
                <a:close/>
                <a:moveTo>
                  <a:pt x="1185" y="183"/>
                </a:moveTo>
                <a:cubicBezTo>
                  <a:pt x="1188" y="183"/>
                  <a:pt x="1194" y="189"/>
                  <a:pt x="1194" y="189"/>
                </a:cubicBezTo>
                <a:cubicBezTo>
                  <a:pt x="1194" y="198"/>
                  <a:pt x="1188" y="207"/>
                  <a:pt x="1179" y="207"/>
                </a:cubicBezTo>
                <a:cubicBezTo>
                  <a:pt x="1176" y="207"/>
                  <a:pt x="1172" y="206"/>
                  <a:pt x="1168" y="202"/>
                </a:cubicBezTo>
                <a:cubicBezTo>
                  <a:pt x="1168" y="202"/>
                  <a:pt x="1168" y="202"/>
                  <a:pt x="1181" y="189"/>
                </a:cubicBezTo>
                <a:cubicBezTo>
                  <a:pt x="1181" y="185"/>
                  <a:pt x="1183" y="183"/>
                  <a:pt x="1185" y="183"/>
                </a:cubicBezTo>
                <a:close/>
                <a:moveTo>
                  <a:pt x="247" y="215"/>
                </a:moveTo>
                <a:cubicBezTo>
                  <a:pt x="260" y="228"/>
                  <a:pt x="260" y="228"/>
                  <a:pt x="260" y="228"/>
                </a:cubicBezTo>
                <a:cubicBezTo>
                  <a:pt x="247" y="228"/>
                  <a:pt x="247" y="228"/>
                  <a:pt x="247" y="215"/>
                </a:cubicBezTo>
                <a:close/>
                <a:moveTo>
                  <a:pt x="260" y="241"/>
                </a:moveTo>
                <a:cubicBezTo>
                  <a:pt x="260" y="241"/>
                  <a:pt x="286" y="267"/>
                  <a:pt x="286" y="280"/>
                </a:cubicBezTo>
                <a:cubicBezTo>
                  <a:pt x="286" y="280"/>
                  <a:pt x="286" y="280"/>
                  <a:pt x="273" y="267"/>
                </a:cubicBezTo>
                <a:cubicBezTo>
                  <a:pt x="260" y="254"/>
                  <a:pt x="260" y="241"/>
                  <a:pt x="260" y="241"/>
                </a:cubicBezTo>
                <a:close/>
                <a:moveTo>
                  <a:pt x="259" y="335"/>
                </a:moveTo>
                <a:cubicBezTo>
                  <a:pt x="260" y="335"/>
                  <a:pt x="267" y="338"/>
                  <a:pt x="273" y="345"/>
                </a:cubicBezTo>
                <a:cubicBezTo>
                  <a:pt x="260" y="338"/>
                  <a:pt x="257" y="335"/>
                  <a:pt x="259" y="335"/>
                </a:cubicBezTo>
                <a:close/>
                <a:moveTo>
                  <a:pt x="295" y="366"/>
                </a:moveTo>
                <a:lnTo>
                  <a:pt x="295" y="366"/>
                </a:lnTo>
                <a:cubicBezTo>
                  <a:pt x="298" y="369"/>
                  <a:pt x="299" y="371"/>
                  <a:pt x="299" y="371"/>
                </a:cubicBezTo>
                <a:cubicBezTo>
                  <a:pt x="308" y="371"/>
                  <a:pt x="311" y="371"/>
                  <a:pt x="295" y="366"/>
                </a:cubicBezTo>
                <a:close/>
                <a:moveTo>
                  <a:pt x="1311" y="448"/>
                </a:moveTo>
                <a:lnTo>
                  <a:pt x="1298" y="461"/>
                </a:lnTo>
                <a:lnTo>
                  <a:pt x="1285" y="448"/>
                </a:lnTo>
                <a:close/>
                <a:moveTo>
                  <a:pt x="1194" y="500"/>
                </a:moveTo>
                <a:lnTo>
                  <a:pt x="1194" y="513"/>
                </a:lnTo>
                <a:lnTo>
                  <a:pt x="1207" y="513"/>
                </a:lnTo>
                <a:lnTo>
                  <a:pt x="1207" y="500"/>
                </a:lnTo>
                <a:lnTo>
                  <a:pt x="1207" y="500"/>
                </a:lnTo>
                <a:cubicBezTo>
                  <a:pt x="1203" y="500"/>
                  <a:pt x="1199" y="500"/>
                  <a:pt x="1194" y="500"/>
                </a:cubicBezTo>
                <a:close/>
                <a:moveTo>
                  <a:pt x="1285" y="669"/>
                </a:moveTo>
                <a:cubicBezTo>
                  <a:pt x="1311" y="669"/>
                  <a:pt x="1324" y="682"/>
                  <a:pt x="1311" y="682"/>
                </a:cubicBezTo>
                <a:lnTo>
                  <a:pt x="1298" y="682"/>
                </a:lnTo>
                <a:lnTo>
                  <a:pt x="1285" y="669"/>
                </a:lnTo>
                <a:close/>
                <a:moveTo>
                  <a:pt x="66" y="782"/>
                </a:moveTo>
                <a:cubicBezTo>
                  <a:pt x="60" y="786"/>
                  <a:pt x="58" y="786"/>
                  <a:pt x="66" y="786"/>
                </a:cubicBezTo>
                <a:cubicBezTo>
                  <a:pt x="66" y="784"/>
                  <a:pt x="66" y="783"/>
                  <a:pt x="66" y="782"/>
                </a:cubicBezTo>
                <a:close/>
                <a:moveTo>
                  <a:pt x="948" y="812"/>
                </a:moveTo>
                <a:cubicBezTo>
                  <a:pt x="948" y="812"/>
                  <a:pt x="935" y="812"/>
                  <a:pt x="948" y="824"/>
                </a:cubicBezTo>
                <a:lnTo>
                  <a:pt x="961" y="824"/>
                </a:lnTo>
                <a:cubicBezTo>
                  <a:pt x="948" y="812"/>
                  <a:pt x="948" y="812"/>
                  <a:pt x="948" y="812"/>
                </a:cubicBezTo>
                <a:close/>
                <a:moveTo>
                  <a:pt x="299" y="824"/>
                </a:moveTo>
                <a:cubicBezTo>
                  <a:pt x="299" y="824"/>
                  <a:pt x="299" y="824"/>
                  <a:pt x="299" y="837"/>
                </a:cubicBezTo>
                <a:lnTo>
                  <a:pt x="312" y="837"/>
                </a:lnTo>
                <a:cubicBezTo>
                  <a:pt x="312" y="824"/>
                  <a:pt x="312" y="824"/>
                  <a:pt x="312" y="824"/>
                </a:cubicBezTo>
                <a:lnTo>
                  <a:pt x="306" y="831"/>
                </a:lnTo>
                <a:lnTo>
                  <a:pt x="306" y="831"/>
                </a:lnTo>
                <a:cubicBezTo>
                  <a:pt x="304" y="829"/>
                  <a:pt x="302" y="827"/>
                  <a:pt x="299" y="824"/>
                </a:cubicBezTo>
                <a:close/>
                <a:moveTo>
                  <a:pt x="312" y="837"/>
                </a:moveTo>
                <a:lnTo>
                  <a:pt x="312" y="837"/>
                </a:lnTo>
                <a:cubicBezTo>
                  <a:pt x="299" y="850"/>
                  <a:pt x="299" y="863"/>
                  <a:pt x="299" y="863"/>
                </a:cubicBezTo>
                <a:lnTo>
                  <a:pt x="312" y="837"/>
                </a:lnTo>
                <a:close/>
                <a:moveTo>
                  <a:pt x="165" y="819"/>
                </a:moveTo>
                <a:lnTo>
                  <a:pt x="165" y="819"/>
                </a:lnTo>
                <a:cubicBezTo>
                  <a:pt x="165" y="819"/>
                  <a:pt x="164" y="820"/>
                  <a:pt x="163" y="822"/>
                </a:cubicBezTo>
                <a:lnTo>
                  <a:pt x="163" y="822"/>
                </a:lnTo>
                <a:cubicBezTo>
                  <a:pt x="160" y="821"/>
                  <a:pt x="157" y="821"/>
                  <a:pt x="155" y="821"/>
                </a:cubicBezTo>
                <a:cubicBezTo>
                  <a:pt x="143" y="821"/>
                  <a:pt x="137" y="828"/>
                  <a:pt x="139" y="828"/>
                </a:cubicBezTo>
                <a:cubicBezTo>
                  <a:pt x="139" y="828"/>
                  <a:pt x="141" y="827"/>
                  <a:pt x="144" y="824"/>
                </a:cubicBezTo>
                <a:lnTo>
                  <a:pt x="144" y="824"/>
                </a:lnTo>
                <a:lnTo>
                  <a:pt x="131" y="837"/>
                </a:lnTo>
                <a:cubicBezTo>
                  <a:pt x="116" y="859"/>
                  <a:pt x="114" y="868"/>
                  <a:pt x="119" y="868"/>
                </a:cubicBezTo>
                <a:cubicBezTo>
                  <a:pt x="123" y="868"/>
                  <a:pt x="132" y="862"/>
                  <a:pt x="144" y="850"/>
                </a:cubicBezTo>
                <a:cubicBezTo>
                  <a:pt x="154" y="835"/>
                  <a:pt x="160" y="826"/>
                  <a:pt x="163" y="822"/>
                </a:cubicBezTo>
                <a:lnTo>
                  <a:pt x="163" y="822"/>
                </a:lnTo>
                <a:cubicBezTo>
                  <a:pt x="163" y="822"/>
                  <a:pt x="164" y="822"/>
                  <a:pt x="164" y="822"/>
                </a:cubicBezTo>
                <a:lnTo>
                  <a:pt x="164" y="822"/>
                </a:lnTo>
                <a:cubicBezTo>
                  <a:pt x="165" y="820"/>
                  <a:pt x="165" y="819"/>
                  <a:pt x="165" y="819"/>
                </a:cubicBezTo>
                <a:close/>
                <a:moveTo>
                  <a:pt x="218" y="845"/>
                </a:moveTo>
                <a:cubicBezTo>
                  <a:pt x="221" y="845"/>
                  <a:pt x="221" y="850"/>
                  <a:pt x="221" y="850"/>
                </a:cubicBezTo>
                <a:cubicBezTo>
                  <a:pt x="234" y="850"/>
                  <a:pt x="234" y="850"/>
                  <a:pt x="221" y="863"/>
                </a:cubicBezTo>
                <a:cubicBezTo>
                  <a:pt x="221" y="863"/>
                  <a:pt x="216" y="869"/>
                  <a:pt x="212" y="869"/>
                </a:cubicBezTo>
                <a:cubicBezTo>
                  <a:pt x="210" y="869"/>
                  <a:pt x="208" y="868"/>
                  <a:pt x="208" y="863"/>
                </a:cubicBezTo>
                <a:lnTo>
                  <a:pt x="208" y="850"/>
                </a:lnTo>
                <a:cubicBezTo>
                  <a:pt x="213" y="846"/>
                  <a:pt x="216" y="845"/>
                  <a:pt x="218" y="845"/>
                </a:cubicBezTo>
                <a:close/>
                <a:moveTo>
                  <a:pt x="1051" y="850"/>
                </a:moveTo>
                <a:cubicBezTo>
                  <a:pt x="1055" y="854"/>
                  <a:pt x="1059" y="858"/>
                  <a:pt x="1064" y="863"/>
                </a:cubicBezTo>
                <a:cubicBezTo>
                  <a:pt x="1064" y="876"/>
                  <a:pt x="1064" y="876"/>
                  <a:pt x="1064" y="876"/>
                </a:cubicBezTo>
                <a:cubicBezTo>
                  <a:pt x="1051" y="863"/>
                  <a:pt x="1051" y="863"/>
                  <a:pt x="1051" y="850"/>
                </a:cubicBezTo>
                <a:close/>
                <a:moveTo>
                  <a:pt x="1129" y="863"/>
                </a:moveTo>
                <a:cubicBezTo>
                  <a:pt x="1142" y="876"/>
                  <a:pt x="1155" y="889"/>
                  <a:pt x="1155" y="889"/>
                </a:cubicBezTo>
                <a:lnTo>
                  <a:pt x="1129" y="889"/>
                </a:lnTo>
                <a:lnTo>
                  <a:pt x="1129" y="876"/>
                </a:lnTo>
                <a:lnTo>
                  <a:pt x="1129" y="863"/>
                </a:lnTo>
                <a:close/>
                <a:moveTo>
                  <a:pt x="1158" y="884"/>
                </a:moveTo>
                <a:cubicBezTo>
                  <a:pt x="1161" y="884"/>
                  <a:pt x="1164" y="889"/>
                  <a:pt x="1155" y="889"/>
                </a:cubicBezTo>
                <a:cubicBezTo>
                  <a:pt x="1155" y="885"/>
                  <a:pt x="1157" y="884"/>
                  <a:pt x="1158" y="884"/>
                </a:cubicBezTo>
                <a:close/>
                <a:moveTo>
                  <a:pt x="1099" y="881"/>
                </a:moveTo>
                <a:cubicBezTo>
                  <a:pt x="1101" y="881"/>
                  <a:pt x="1109" y="887"/>
                  <a:pt x="1116" y="902"/>
                </a:cubicBezTo>
                <a:lnTo>
                  <a:pt x="1116" y="902"/>
                </a:lnTo>
                <a:cubicBezTo>
                  <a:pt x="1112" y="898"/>
                  <a:pt x="1108" y="894"/>
                  <a:pt x="1103" y="889"/>
                </a:cubicBezTo>
                <a:cubicBezTo>
                  <a:pt x="1098" y="884"/>
                  <a:pt x="1097" y="881"/>
                  <a:pt x="1099" y="881"/>
                </a:cubicBezTo>
                <a:close/>
                <a:moveTo>
                  <a:pt x="260" y="876"/>
                </a:moveTo>
                <a:cubicBezTo>
                  <a:pt x="260" y="876"/>
                  <a:pt x="273" y="876"/>
                  <a:pt x="260" y="889"/>
                </a:cubicBezTo>
                <a:cubicBezTo>
                  <a:pt x="260" y="886"/>
                  <a:pt x="259" y="884"/>
                  <a:pt x="258" y="884"/>
                </a:cubicBezTo>
                <a:cubicBezTo>
                  <a:pt x="254" y="884"/>
                  <a:pt x="247" y="893"/>
                  <a:pt x="247" y="902"/>
                </a:cubicBezTo>
                <a:cubicBezTo>
                  <a:pt x="234" y="915"/>
                  <a:pt x="234" y="928"/>
                  <a:pt x="234" y="928"/>
                </a:cubicBezTo>
                <a:cubicBezTo>
                  <a:pt x="221" y="928"/>
                  <a:pt x="234" y="902"/>
                  <a:pt x="234" y="902"/>
                </a:cubicBezTo>
                <a:cubicBezTo>
                  <a:pt x="260" y="876"/>
                  <a:pt x="260" y="876"/>
                  <a:pt x="260" y="876"/>
                </a:cubicBezTo>
                <a:close/>
                <a:moveTo>
                  <a:pt x="935" y="928"/>
                </a:moveTo>
                <a:cubicBezTo>
                  <a:pt x="939" y="933"/>
                  <a:pt x="944" y="937"/>
                  <a:pt x="948" y="941"/>
                </a:cubicBezTo>
                <a:lnTo>
                  <a:pt x="948" y="941"/>
                </a:lnTo>
                <a:cubicBezTo>
                  <a:pt x="948" y="941"/>
                  <a:pt x="948" y="928"/>
                  <a:pt x="948" y="928"/>
                </a:cubicBezTo>
                <a:close/>
                <a:moveTo>
                  <a:pt x="1129" y="928"/>
                </a:moveTo>
                <a:cubicBezTo>
                  <a:pt x="1129" y="928"/>
                  <a:pt x="1135" y="934"/>
                  <a:pt x="1142" y="941"/>
                </a:cubicBezTo>
                <a:lnTo>
                  <a:pt x="1142" y="941"/>
                </a:lnTo>
                <a:cubicBezTo>
                  <a:pt x="1129" y="941"/>
                  <a:pt x="1129" y="928"/>
                  <a:pt x="1129" y="928"/>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818" y="941"/>
                </a:moveTo>
                <a:cubicBezTo>
                  <a:pt x="818" y="941"/>
                  <a:pt x="818" y="941"/>
                  <a:pt x="818" y="941"/>
                </a:cubicBezTo>
                <a:cubicBezTo>
                  <a:pt x="818" y="941"/>
                  <a:pt x="818" y="941"/>
                  <a:pt x="818" y="941"/>
                </a:cubicBezTo>
                <a:close/>
                <a:moveTo>
                  <a:pt x="909" y="941"/>
                </a:moveTo>
                <a:cubicBezTo>
                  <a:pt x="909" y="941"/>
                  <a:pt x="909" y="941"/>
                  <a:pt x="909" y="941"/>
                </a:cubicBezTo>
                <a:cubicBezTo>
                  <a:pt x="909" y="941"/>
                  <a:pt x="909" y="941"/>
                  <a:pt x="909" y="941"/>
                </a:cubicBezTo>
                <a:close/>
                <a:moveTo>
                  <a:pt x="1064" y="954"/>
                </a:moveTo>
                <a:cubicBezTo>
                  <a:pt x="1077" y="954"/>
                  <a:pt x="1077" y="967"/>
                  <a:pt x="1077" y="967"/>
                </a:cubicBezTo>
                <a:cubicBezTo>
                  <a:pt x="1064" y="954"/>
                  <a:pt x="1064" y="954"/>
                  <a:pt x="1064" y="954"/>
                </a:cubicBezTo>
                <a:close/>
                <a:moveTo>
                  <a:pt x="818" y="941"/>
                </a:moveTo>
                <a:cubicBezTo>
                  <a:pt x="818" y="954"/>
                  <a:pt x="818" y="967"/>
                  <a:pt x="818" y="967"/>
                </a:cubicBezTo>
                <a:cubicBezTo>
                  <a:pt x="822" y="971"/>
                  <a:pt x="823" y="972"/>
                  <a:pt x="824" y="972"/>
                </a:cubicBezTo>
                <a:cubicBezTo>
                  <a:pt x="825" y="972"/>
                  <a:pt x="818" y="960"/>
                  <a:pt x="818" y="941"/>
                </a:cubicBezTo>
                <a:close/>
                <a:moveTo>
                  <a:pt x="594" y="939"/>
                </a:moveTo>
                <a:cubicBezTo>
                  <a:pt x="594" y="939"/>
                  <a:pt x="591" y="949"/>
                  <a:pt x="585" y="967"/>
                </a:cubicBezTo>
                <a:cubicBezTo>
                  <a:pt x="585" y="971"/>
                  <a:pt x="585" y="975"/>
                  <a:pt x="585" y="979"/>
                </a:cubicBezTo>
                <a:lnTo>
                  <a:pt x="585" y="979"/>
                </a:lnTo>
                <a:cubicBezTo>
                  <a:pt x="592" y="952"/>
                  <a:pt x="595" y="939"/>
                  <a:pt x="594" y="939"/>
                </a:cubicBezTo>
                <a:close/>
                <a:moveTo>
                  <a:pt x="286" y="967"/>
                </a:moveTo>
                <a:cubicBezTo>
                  <a:pt x="273" y="980"/>
                  <a:pt x="270" y="987"/>
                  <a:pt x="272" y="987"/>
                </a:cubicBezTo>
                <a:cubicBezTo>
                  <a:pt x="273" y="987"/>
                  <a:pt x="280" y="980"/>
                  <a:pt x="286" y="967"/>
                </a:cubicBezTo>
                <a:close/>
                <a:moveTo>
                  <a:pt x="922" y="980"/>
                </a:moveTo>
                <a:cubicBezTo>
                  <a:pt x="922" y="980"/>
                  <a:pt x="922" y="980"/>
                  <a:pt x="935" y="993"/>
                </a:cubicBezTo>
                <a:lnTo>
                  <a:pt x="922" y="993"/>
                </a:lnTo>
                <a:lnTo>
                  <a:pt x="922" y="980"/>
                </a:lnTo>
                <a:close/>
                <a:moveTo>
                  <a:pt x="757" y="989"/>
                </a:moveTo>
                <a:cubicBezTo>
                  <a:pt x="756" y="990"/>
                  <a:pt x="755" y="992"/>
                  <a:pt x="753" y="993"/>
                </a:cubicBezTo>
                <a:cubicBezTo>
                  <a:pt x="753" y="998"/>
                  <a:pt x="755" y="1002"/>
                  <a:pt x="757" y="1002"/>
                </a:cubicBezTo>
                <a:cubicBezTo>
                  <a:pt x="759" y="1002"/>
                  <a:pt x="760" y="998"/>
                  <a:pt x="757" y="989"/>
                </a:cubicBezTo>
                <a:close/>
                <a:moveTo>
                  <a:pt x="662" y="1006"/>
                </a:moveTo>
                <a:lnTo>
                  <a:pt x="649" y="1019"/>
                </a:lnTo>
                <a:cubicBezTo>
                  <a:pt x="649" y="1006"/>
                  <a:pt x="649" y="1006"/>
                  <a:pt x="662" y="1006"/>
                </a:cubicBezTo>
                <a:close/>
                <a:moveTo>
                  <a:pt x="894" y="993"/>
                </a:moveTo>
                <a:lnTo>
                  <a:pt x="894" y="993"/>
                </a:lnTo>
                <a:cubicBezTo>
                  <a:pt x="897" y="998"/>
                  <a:pt x="903" y="1007"/>
                  <a:pt x="909" y="1019"/>
                </a:cubicBezTo>
                <a:lnTo>
                  <a:pt x="896" y="1019"/>
                </a:lnTo>
                <a:cubicBezTo>
                  <a:pt x="896" y="1007"/>
                  <a:pt x="884" y="995"/>
                  <a:pt x="894" y="993"/>
                </a:cubicBezTo>
                <a:close/>
                <a:moveTo>
                  <a:pt x="1000" y="993"/>
                </a:moveTo>
                <a:cubicBezTo>
                  <a:pt x="1000" y="993"/>
                  <a:pt x="1013" y="993"/>
                  <a:pt x="1013" y="1006"/>
                </a:cubicBezTo>
                <a:cubicBezTo>
                  <a:pt x="1013" y="1006"/>
                  <a:pt x="1026" y="1019"/>
                  <a:pt x="1026" y="1019"/>
                </a:cubicBezTo>
                <a:cubicBezTo>
                  <a:pt x="1013" y="1019"/>
                  <a:pt x="1000" y="1006"/>
                  <a:pt x="1000" y="1006"/>
                </a:cubicBezTo>
                <a:cubicBezTo>
                  <a:pt x="1000" y="993"/>
                  <a:pt x="1000" y="993"/>
                  <a:pt x="1000" y="993"/>
                </a:cubicBezTo>
                <a:close/>
                <a:moveTo>
                  <a:pt x="79" y="1006"/>
                </a:moveTo>
                <a:cubicBezTo>
                  <a:pt x="79" y="1006"/>
                  <a:pt x="66" y="1006"/>
                  <a:pt x="53" y="1019"/>
                </a:cubicBezTo>
                <a:lnTo>
                  <a:pt x="53" y="1032"/>
                </a:lnTo>
                <a:cubicBezTo>
                  <a:pt x="53" y="1032"/>
                  <a:pt x="66" y="1019"/>
                  <a:pt x="79" y="1006"/>
                </a:cubicBezTo>
                <a:close/>
                <a:moveTo>
                  <a:pt x="555" y="985"/>
                </a:moveTo>
                <a:cubicBezTo>
                  <a:pt x="552" y="994"/>
                  <a:pt x="551" y="1004"/>
                  <a:pt x="559" y="1019"/>
                </a:cubicBezTo>
                <a:cubicBezTo>
                  <a:pt x="559" y="1032"/>
                  <a:pt x="546" y="1032"/>
                  <a:pt x="546" y="1032"/>
                </a:cubicBezTo>
                <a:cubicBezTo>
                  <a:pt x="546" y="1009"/>
                  <a:pt x="546" y="996"/>
                  <a:pt x="555" y="985"/>
                </a:cubicBezTo>
                <a:close/>
                <a:moveTo>
                  <a:pt x="1021" y="1036"/>
                </a:moveTo>
                <a:cubicBezTo>
                  <a:pt x="1022" y="1038"/>
                  <a:pt x="1024" y="1041"/>
                  <a:pt x="1026" y="1045"/>
                </a:cubicBezTo>
                <a:cubicBezTo>
                  <a:pt x="1026" y="1040"/>
                  <a:pt x="1023" y="1037"/>
                  <a:pt x="1021" y="1036"/>
                </a:cubicBezTo>
                <a:close/>
                <a:moveTo>
                  <a:pt x="455" y="1032"/>
                </a:moveTo>
                <a:cubicBezTo>
                  <a:pt x="455" y="1032"/>
                  <a:pt x="455" y="1045"/>
                  <a:pt x="442" y="1058"/>
                </a:cubicBezTo>
                <a:lnTo>
                  <a:pt x="429" y="1058"/>
                </a:lnTo>
                <a:cubicBezTo>
                  <a:pt x="429" y="1045"/>
                  <a:pt x="442" y="1032"/>
                  <a:pt x="455" y="1032"/>
                </a:cubicBezTo>
                <a:close/>
                <a:moveTo>
                  <a:pt x="792" y="1058"/>
                </a:moveTo>
                <a:cubicBezTo>
                  <a:pt x="792" y="1071"/>
                  <a:pt x="805" y="1084"/>
                  <a:pt x="792" y="1084"/>
                </a:cubicBezTo>
                <a:cubicBezTo>
                  <a:pt x="792" y="1071"/>
                  <a:pt x="792" y="1058"/>
                  <a:pt x="792" y="1058"/>
                </a:cubicBezTo>
                <a:close/>
                <a:moveTo>
                  <a:pt x="674" y="1040"/>
                </a:moveTo>
                <a:cubicBezTo>
                  <a:pt x="675" y="1040"/>
                  <a:pt x="675" y="1046"/>
                  <a:pt x="675" y="1058"/>
                </a:cubicBezTo>
                <a:cubicBezTo>
                  <a:pt x="675" y="1071"/>
                  <a:pt x="662" y="1084"/>
                  <a:pt x="662" y="1097"/>
                </a:cubicBezTo>
                <a:lnTo>
                  <a:pt x="649" y="1097"/>
                </a:lnTo>
                <a:cubicBezTo>
                  <a:pt x="649" y="1097"/>
                  <a:pt x="662" y="1084"/>
                  <a:pt x="662" y="1071"/>
                </a:cubicBezTo>
                <a:cubicBezTo>
                  <a:pt x="670" y="1049"/>
                  <a:pt x="673" y="1040"/>
                  <a:pt x="674" y="1040"/>
                </a:cubicBezTo>
                <a:close/>
                <a:moveTo>
                  <a:pt x="683" y="1"/>
                </a:moveTo>
                <a:cubicBezTo>
                  <a:pt x="682" y="1"/>
                  <a:pt x="675" y="7"/>
                  <a:pt x="662" y="20"/>
                </a:cubicBezTo>
                <a:cubicBezTo>
                  <a:pt x="662" y="20"/>
                  <a:pt x="636" y="46"/>
                  <a:pt x="623" y="46"/>
                </a:cubicBezTo>
                <a:cubicBezTo>
                  <a:pt x="610" y="46"/>
                  <a:pt x="598" y="46"/>
                  <a:pt x="598" y="33"/>
                </a:cubicBezTo>
                <a:cubicBezTo>
                  <a:pt x="598" y="32"/>
                  <a:pt x="598" y="31"/>
                  <a:pt x="597" y="30"/>
                </a:cubicBezTo>
                <a:lnTo>
                  <a:pt x="597" y="30"/>
                </a:lnTo>
                <a:cubicBezTo>
                  <a:pt x="597" y="46"/>
                  <a:pt x="596" y="46"/>
                  <a:pt x="585" y="46"/>
                </a:cubicBezTo>
                <a:cubicBezTo>
                  <a:pt x="577" y="42"/>
                  <a:pt x="572" y="41"/>
                  <a:pt x="568" y="41"/>
                </a:cubicBezTo>
                <a:cubicBezTo>
                  <a:pt x="559" y="41"/>
                  <a:pt x="559" y="50"/>
                  <a:pt x="559" y="59"/>
                </a:cubicBezTo>
                <a:cubicBezTo>
                  <a:pt x="566" y="74"/>
                  <a:pt x="565" y="81"/>
                  <a:pt x="563" y="81"/>
                </a:cubicBezTo>
                <a:cubicBezTo>
                  <a:pt x="561" y="81"/>
                  <a:pt x="559" y="78"/>
                  <a:pt x="559" y="72"/>
                </a:cubicBezTo>
                <a:cubicBezTo>
                  <a:pt x="546" y="72"/>
                  <a:pt x="546" y="59"/>
                  <a:pt x="546" y="46"/>
                </a:cubicBezTo>
                <a:cubicBezTo>
                  <a:pt x="546" y="33"/>
                  <a:pt x="533" y="20"/>
                  <a:pt x="533" y="20"/>
                </a:cubicBezTo>
                <a:cubicBezTo>
                  <a:pt x="520" y="20"/>
                  <a:pt x="520" y="20"/>
                  <a:pt x="533" y="33"/>
                </a:cubicBezTo>
                <a:cubicBezTo>
                  <a:pt x="533" y="46"/>
                  <a:pt x="533" y="46"/>
                  <a:pt x="533" y="46"/>
                </a:cubicBezTo>
                <a:cubicBezTo>
                  <a:pt x="520" y="59"/>
                  <a:pt x="520" y="59"/>
                  <a:pt x="520" y="72"/>
                </a:cubicBezTo>
                <a:cubicBezTo>
                  <a:pt x="520" y="85"/>
                  <a:pt x="520" y="85"/>
                  <a:pt x="507" y="85"/>
                </a:cubicBezTo>
                <a:cubicBezTo>
                  <a:pt x="507" y="85"/>
                  <a:pt x="507" y="98"/>
                  <a:pt x="520" y="111"/>
                </a:cubicBezTo>
                <a:lnTo>
                  <a:pt x="507" y="111"/>
                </a:lnTo>
                <a:cubicBezTo>
                  <a:pt x="507" y="111"/>
                  <a:pt x="507" y="98"/>
                  <a:pt x="507" y="98"/>
                </a:cubicBezTo>
                <a:cubicBezTo>
                  <a:pt x="507" y="98"/>
                  <a:pt x="494" y="85"/>
                  <a:pt x="507" y="85"/>
                </a:cubicBezTo>
                <a:cubicBezTo>
                  <a:pt x="507" y="72"/>
                  <a:pt x="494" y="72"/>
                  <a:pt x="494" y="72"/>
                </a:cubicBezTo>
                <a:lnTo>
                  <a:pt x="494" y="59"/>
                </a:lnTo>
                <a:cubicBezTo>
                  <a:pt x="494" y="46"/>
                  <a:pt x="481" y="33"/>
                  <a:pt x="481" y="33"/>
                </a:cubicBezTo>
                <a:cubicBezTo>
                  <a:pt x="481" y="33"/>
                  <a:pt x="481" y="46"/>
                  <a:pt x="481" y="46"/>
                </a:cubicBezTo>
                <a:cubicBezTo>
                  <a:pt x="481" y="59"/>
                  <a:pt x="377" y="85"/>
                  <a:pt x="364" y="98"/>
                </a:cubicBezTo>
                <a:cubicBezTo>
                  <a:pt x="358" y="92"/>
                  <a:pt x="351" y="88"/>
                  <a:pt x="348" y="88"/>
                </a:cubicBezTo>
                <a:cubicBezTo>
                  <a:pt x="345" y="88"/>
                  <a:pt x="345" y="92"/>
                  <a:pt x="351" y="98"/>
                </a:cubicBezTo>
                <a:cubicBezTo>
                  <a:pt x="364" y="111"/>
                  <a:pt x="338" y="124"/>
                  <a:pt x="312" y="137"/>
                </a:cubicBezTo>
                <a:cubicBezTo>
                  <a:pt x="286" y="150"/>
                  <a:pt x="273" y="163"/>
                  <a:pt x="273" y="176"/>
                </a:cubicBezTo>
                <a:cubicBezTo>
                  <a:pt x="260" y="189"/>
                  <a:pt x="260" y="202"/>
                  <a:pt x="260" y="202"/>
                </a:cubicBezTo>
                <a:cubicBezTo>
                  <a:pt x="247" y="189"/>
                  <a:pt x="234" y="189"/>
                  <a:pt x="234" y="189"/>
                </a:cubicBezTo>
                <a:lnTo>
                  <a:pt x="234" y="189"/>
                </a:lnTo>
                <a:cubicBezTo>
                  <a:pt x="234" y="189"/>
                  <a:pt x="234" y="202"/>
                  <a:pt x="247" y="215"/>
                </a:cubicBezTo>
                <a:lnTo>
                  <a:pt x="221" y="202"/>
                </a:lnTo>
                <a:lnTo>
                  <a:pt x="221" y="202"/>
                </a:lnTo>
                <a:cubicBezTo>
                  <a:pt x="234" y="215"/>
                  <a:pt x="221" y="215"/>
                  <a:pt x="221" y="215"/>
                </a:cubicBezTo>
                <a:cubicBezTo>
                  <a:pt x="221" y="215"/>
                  <a:pt x="221" y="215"/>
                  <a:pt x="208" y="189"/>
                </a:cubicBezTo>
                <a:cubicBezTo>
                  <a:pt x="198" y="184"/>
                  <a:pt x="191" y="180"/>
                  <a:pt x="189" y="180"/>
                </a:cubicBezTo>
                <a:cubicBezTo>
                  <a:pt x="185" y="180"/>
                  <a:pt x="188" y="187"/>
                  <a:pt x="195" y="202"/>
                </a:cubicBezTo>
                <a:lnTo>
                  <a:pt x="195" y="215"/>
                </a:lnTo>
                <a:cubicBezTo>
                  <a:pt x="190" y="212"/>
                  <a:pt x="187" y="211"/>
                  <a:pt x="186" y="211"/>
                </a:cubicBezTo>
                <a:cubicBezTo>
                  <a:pt x="178" y="211"/>
                  <a:pt x="195" y="230"/>
                  <a:pt x="195" y="241"/>
                </a:cubicBezTo>
                <a:cubicBezTo>
                  <a:pt x="185" y="235"/>
                  <a:pt x="178" y="232"/>
                  <a:pt x="177" y="232"/>
                </a:cubicBezTo>
                <a:cubicBezTo>
                  <a:pt x="174" y="232"/>
                  <a:pt x="180" y="239"/>
                  <a:pt x="195" y="254"/>
                </a:cubicBezTo>
                <a:cubicBezTo>
                  <a:pt x="195" y="254"/>
                  <a:pt x="195" y="260"/>
                  <a:pt x="192" y="260"/>
                </a:cubicBezTo>
                <a:cubicBezTo>
                  <a:pt x="190" y="260"/>
                  <a:pt x="187" y="258"/>
                  <a:pt x="182" y="254"/>
                </a:cubicBezTo>
                <a:lnTo>
                  <a:pt x="157" y="254"/>
                </a:lnTo>
                <a:cubicBezTo>
                  <a:pt x="170" y="267"/>
                  <a:pt x="144" y="293"/>
                  <a:pt x="131" y="319"/>
                </a:cubicBezTo>
                <a:cubicBezTo>
                  <a:pt x="105" y="358"/>
                  <a:pt x="105" y="371"/>
                  <a:pt x="118" y="383"/>
                </a:cubicBezTo>
                <a:lnTo>
                  <a:pt x="92" y="383"/>
                </a:lnTo>
                <a:cubicBezTo>
                  <a:pt x="79" y="383"/>
                  <a:pt x="79" y="383"/>
                  <a:pt x="105" y="396"/>
                </a:cubicBezTo>
                <a:cubicBezTo>
                  <a:pt x="92" y="396"/>
                  <a:pt x="92" y="396"/>
                  <a:pt x="79" y="422"/>
                </a:cubicBezTo>
                <a:cubicBezTo>
                  <a:pt x="79" y="435"/>
                  <a:pt x="79" y="448"/>
                  <a:pt x="92" y="448"/>
                </a:cubicBezTo>
                <a:cubicBezTo>
                  <a:pt x="92" y="455"/>
                  <a:pt x="92" y="458"/>
                  <a:pt x="90" y="458"/>
                </a:cubicBezTo>
                <a:cubicBezTo>
                  <a:pt x="88" y="458"/>
                  <a:pt x="85" y="455"/>
                  <a:pt x="79" y="448"/>
                </a:cubicBezTo>
                <a:cubicBezTo>
                  <a:pt x="74" y="446"/>
                  <a:pt x="69" y="445"/>
                  <a:pt x="65" y="445"/>
                </a:cubicBezTo>
                <a:cubicBezTo>
                  <a:pt x="49" y="445"/>
                  <a:pt x="45" y="464"/>
                  <a:pt x="66" y="474"/>
                </a:cubicBezTo>
                <a:cubicBezTo>
                  <a:pt x="66" y="487"/>
                  <a:pt x="66" y="487"/>
                  <a:pt x="40" y="487"/>
                </a:cubicBezTo>
                <a:cubicBezTo>
                  <a:pt x="40" y="487"/>
                  <a:pt x="40" y="487"/>
                  <a:pt x="53" y="513"/>
                </a:cubicBezTo>
                <a:cubicBezTo>
                  <a:pt x="53" y="513"/>
                  <a:pt x="53" y="526"/>
                  <a:pt x="53" y="539"/>
                </a:cubicBezTo>
                <a:cubicBezTo>
                  <a:pt x="53" y="539"/>
                  <a:pt x="66" y="552"/>
                  <a:pt x="66" y="552"/>
                </a:cubicBezTo>
                <a:lnTo>
                  <a:pt x="66" y="565"/>
                </a:lnTo>
                <a:cubicBezTo>
                  <a:pt x="63" y="563"/>
                  <a:pt x="61" y="562"/>
                  <a:pt x="59" y="562"/>
                </a:cubicBezTo>
                <a:cubicBezTo>
                  <a:pt x="48" y="562"/>
                  <a:pt x="40" y="583"/>
                  <a:pt x="40" y="604"/>
                </a:cubicBezTo>
                <a:cubicBezTo>
                  <a:pt x="40" y="643"/>
                  <a:pt x="40" y="669"/>
                  <a:pt x="27" y="669"/>
                </a:cubicBezTo>
                <a:cubicBezTo>
                  <a:pt x="27" y="669"/>
                  <a:pt x="27" y="682"/>
                  <a:pt x="53" y="682"/>
                </a:cubicBezTo>
                <a:lnTo>
                  <a:pt x="66" y="682"/>
                </a:lnTo>
                <a:cubicBezTo>
                  <a:pt x="45" y="692"/>
                  <a:pt x="41" y="711"/>
                  <a:pt x="54" y="711"/>
                </a:cubicBezTo>
                <a:cubicBezTo>
                  <a:pt x="57" y="711"/>
                  <a:pt x="61" y="710"/>
                  <a:pt x="66" y="708"/>
                </a:cubicBezTo>
                <a:lnTo>
                  <a:pt x="66" y="708"/>
                </a:lnTo>
                <a:lnTo>
                  <a:pt x="53" y="721"/>
                </a:lnTo>
                <a:cubicBezTo>
                  <a:pt x="27" y="721"/>
                  <a:pt x="40" y="734"/>
                  <a:pt x="66" y="734"/>
                </a:cubicBezTo>
                <a:cubicBezTo>
                  <a:pt x="53" y="747"/>
                  <a:pt x="40" y="747"/>
                  <a:pt x="53" y="747"/>
                </a:cubicBezTo>
                <a:cubicBezTo>
                  <a:pt x="66" y="760"/>
                  <a:pt x="66" y="760"/>
                  <a:pt x="27" y="760"/>
                </a:cubicBezTo>
                <a:cubicBezTo>
                  <a:pt x="14" y="773"/>
                  <a:pt x="1" y="773"/>
                  <a:pt x="1" y="773"/>
                </a:cubicBezTo>
                <a:cubicBezTo>
                  <a:pt x="5" y="777"/>
                  <a:pt x="10" y="778"/>
                  <a:pt x="14" y="778"/>
                </a:cubicBezTo>
                <a:cubicBezTo>
                  <a:pt x="23" y="778"/>
                  <a:pt x="31" y="773"/>
                  <a:pt x="40" y="773"/>
                </a:cubicBezTo>
                <a:cubicBezTo>
                  <a:pt x="40" y="773"/>
                  <a:pt x="40" y="778"/>
                  <a:pt x="44" y="778"/>
                </a:cubicBezTo>
                <a:cubicBezTo>
                  <a:pt x="46" y="778"/>
                  <a:pt x="48" y="777"/>
                  <a:pt x="53" y="773"/>
                </a:cubicBezTo>
                <a:cubicBezTo>
                  <a:pt x="65" y="773"/>
                  <a:pt x="66" y="773"/>
                  <a:pt x="66" y="782"/>
                </a:cubicBezTo>
                <a:lnTo>
                  <a:pt x="66" y="782"/>
                </a:lnTo>
                <a:cubicBezTo>
                  <a:pt x="69" y="780"/>
                  <a:pt x="74" y="777"/>
                  <a:pt x="79" y="773"/>
                </a:cubicBezTo>
                <a:lnTo>
                  <a:pt x="105" y="773"/>
                </a:lnTo>
                <a:cubicBezTo>
                  <a:pt x="105" y="773"/>
                  <a:pt x="118" y="760"/>
                  <a:pt x="144" y="760"/>
                </a:cubicBezTo>
                <a:cubicBezTo>
                  <a:pt x="170" y="747"/>
                  <a:pt x="182" y="747"/>
                  <a:pt x="195" y="734"/>
                </a:cubicBezTo>
                <a:cubicBezTo>
                  <a:pt x="195" y="721"/>
                  <a:pt x="208" y="708"/>
                  <a:pt x="182" y="708"/>
                </a:cubicBezTo>
                <a:cubicBezTo>
                  <a:pt x="182" y="708"/>
                  <a:pt x="182" y="709"/>
                  <a:pt x="180" y="710"/>
                </a:cubicBezTo>
                <a:lnTo>
                  <a:pt x="180" y="710"/>
                </a:lnTo>
                <a:cubicBezTo>
                  <a:pt x="179" y="709"/>
                  <a:pt x="176" y="708"/>
                  <a:pt x="170" y="708"/>
                </a:cubicBezTo>
                <a:cubicBezTo>
                  <a:pt x="170" y="712"/>
                  <a:pt x="171" y="714"/>
                  <a:pt x="173" y="714"/>
                </a:cubicBezTo>
                <a:cubicBezTo>
                  <a:pt x="175" y="714"/>
                  <a:pt x="178" y="711"/>
                  <a:pt x="180" y="710"/>
                </a:cubicBezTo>
                <a:lnTo>
                  <a:pt x="180" y="710"/>
                </a:lnTo>
                <a:cubicBezTo>
                  <a:pt x="182" y="714"/>
                  <a:pt x="163" y="721"/>
                  <a:pt x="144" y="721"/>
                </a:cubicBezTo>
                <a:cubicBezTo>
                  <a:pt x="157" y="708"/>
                  <a:pt x="170" y="708"/>
                  <a:pt x="170" y="708"/>
                </a:cubicBezTo>
                <a:cubicBezTo>
                  <a:pt x="170" y="708"/>
                  <a:pt x="182" y="695"/>
                  <a:pt x="182" y="695"/>
                </a:cubicBezTo>
                <a:cubicBezTo>
                  <a:pt x="195" y="695"/>
                  <a:pt x="195" y="682"/>
                  <a:pt x="195" y="669"/>
                </a:cubicBezTo>
                <a:cubicBezTo>
                  <a:pt x="182" y="656"/>
                  <a:pt x="182" y="643"/>
                  <a:pt x="208" y="643"/>
                </a:cubicBezTo>
                <a:cubicBezTo>
                  <a:pt x="221" y="630"/>
                  <a:pt x="221" y="630"/>
                  <a:pt x="221" y="630"/>
                </a:cubicBezTo>
                <a:cubicBezTo>
                  <a:pt x="208" y="630"/>
                  <a:pt x="208" y="617"/>
                  <a:pt x="208" y="591"/>
                </a:cubicBezTo>
                <a:cubicBezTo>
                  <a:pt x="208" y="565"/>
                  <a:pt x="208" y="552"/>
                  <a:pt x="195" y="552"/>
                </a:cubicBezTo>
                <a:cubicBezTo>
                  <a:pt x="195" y="539"/>
                  <a:pt x="195" y="539"/>
                  <a:pt x="195" y="539"/>
                </a:cubicBezTo>
                <a:cubicBezTo>
                  <a:pt x="208" y="539"/>
                  <a:pt x="208" y="539"/>
                  <a:pt x="208" y="526"/>
                </a:cubicBezTo>
                <a:cubicBezTo>
                  <a:pt x="195" y="526"/>
                  <a:pt x="195" y="513"/>
                  <a:pt x="195" y="513"/>
                </a:cubicBezTo>
                <a:lnTo>
                  <a:pt x="195" y="513"/>
                </a:lnTo>
                <a:cubicBezTo>
                  <a:pt x="204" y="518"/>
                  <a:pt x="210" y="519"/>
                  <a:pt x="214" y="519"/>
                </a:cubicBezTo>
                <a:cubicBezTo>
                  <a:pt x="221" y="519"/>
                  <a:pt x="221" y="513"/>
                  <a:pt x="221" y="513"/>
                </a:cubicBezTo>
                <a:cubicBezTo>
                  <a:pt x="221" y="500"/>
                  <a:pt x="221" y="500"/>
                  <a:pt x="208" y="500"/>
                </a:cubicBezTo>
                <a:cubicBezTo>
                  <a:pt x="208" y="500"/>
                  <a:pt x="208" y="474"/>
                  <a:pt x="234" y="474"/>
                </a:cubicBezTo>
                <a:cubicBezTo>
                  <a:pt x="247" y="474"/>
                  <a:pt x="234" y="461"/>
                  <a:pt x="221" y="461"/>
                </a:cubicBezTo>
                <a:cubicBezTo>
                  <a:pt x="208" y="448"/>
                  <a:pt x="195" y="448"/>
                  <a:pt x="195" y="435"/>
                </a:cubicBezTo>
                <a:lnTo>
                  <a:pt x="195" y="435"/>
                </a:lnTo>
                <a:cubicBezTo>
                  <a:pt x="195" y="435"/>
                  <a:pt x="208" y="448"/>
                  <a:pt x="221" y="448"/>
                </a:cubicBezTo>
                <a:cubicBezTo>
                  <a:pt x="234" y="461"/>
                  <a:pt x="234" y="461"/>
                  <a:pt x="234" y="461"/>
                </a:cubicBezTo>
                <a:cubicBezTo>
                  <a:pt x="234" y="448"/>
                  <a:pt x="247" y="448"/>
                  <a:pt x="247" y="448"/>
                </a:cubicBezTo>
                <a:cubicBezTo>
                  <a:pt x="234" y="448"/>
                  <a:pt x="234" y="435"/>
                  <a:pt x="247" y="409"/>
                </a:cubicBezTo>
                <a:cubicBezTo>
                  <a:pt x="260" y="383"/>
                  <a:pt x="273" y="383"/>
                  <a:pt x="260" y="371"/>
                </a:cubicBezTo>
                <a:cubicBezTo>
                  <a:pt x="247" y="371"/>
                  <a:pt x="247" y="358"/>
                  <a:pt x="260" y="358"/>
                </a:cubicBezTo>
                <a:cubicBezTo>
                  <a:pt x="277" y="362"/>
                  <a:pt x="288" y="364"/>
                  <a:pt x="295" y="366"/>
                </a:cubicBezTo>
                <a:lnTo>
                  <a:pt x="295" y="366"/>
                </a:lnTo>
                <a:cubicBezTo>
                  <a:pt x="290" y="361"/>
                  <a:pt x="282" y="353"/>
                  <a:pt x="273" y="345"/>
                </a:cubicBezTo>
                <a:lnTo>
                  <a:pt x="273" y="345"/>
                </a:lnTo>
                <a:cubicBezTo>
                  <a:pt x="277" y="346"/>
                  <a:pt x="280" y="347"/>
                  <a:pt x="283" y="347"/>
                </a:cubicBezTo>
                <a:cubicBezTo>
                  <a:pt x="302" y="347"/>
                  <a:pt x="310" y="317"/>
                  <a:pt x="299" y="306"/>
                </a:cubicBezTo>
                <a:lnTo>
                  <a:pt x="312" y="306"/>
                </a:lnTo>
                <a:cubicBezTo>
                  <a:pt x="325" y="319"/>
                  <a:pt x="325" y="319"/>
                  <a:pt x="338" y="319"/>
                </a:cubicBezTo>
                <a:cubicBezTo>
                  <a:pt x="338" y="306"/>
                  <a:pt x="338" y="306"/>
                  <a:pt x="338" y="306"/>
                </a:cubicBezTo>
                <a:cubicBezTo>
                  <a:pt x="331" y="290"/>
                  <a:pt x="336" y="284"/>
                  <a:pt x="342" y="284"/>
                </a:cubicBezTo>
                <a:cubicBezTo>
                  <a:pt x="347" y="284"/>
                  <a:pt x="351" y="287"/>
                  <a:pt x="351" y="293"/>
                </a:cubicBezTo>
                <a:cubicBezTo>
                  <a:pt x="364" y="306"/>
                  <a:pt x="364" y="306"/>
                  <a:pt x="377" y="306"/>
                </a:cubicBezTo>
                <a:cubicBezTo>
                  <a:pt x="369" y="290"/>
                  <a:pt x="375" y="284"/>
                  <a:pt x="381" y="284"/>
                </a:cubicBezTo>
                <a:cubicBezTo>
                  <a:pt x="386" y="284"/>
                  <a:pt x="390" y="287"/>
                  <a:pt x="390" y="293"/>
                </a:cubicBezTo>
                <a:lnTo>
                  <a:pt x="403" y="293"/>
                </a:lnTo>
                <a:cubicBezTo>
                  <a:pt x="390" y="280"/>
                  <a:pt x="403" y="267"/>
                  <a:pt x="403" y="267"/>
                </a:cubicBezTo>
                <a:cubicBezTo>
                  <a:pt x="416" y="267"/>
                  <a:pt x="416" y="267"/>
                  <a:pt x="403" y="254"/>
                </a:cubicBezTo>
                <a:cubicBezTo>
                  <a:pt x="403" y="241"/>
                  <a:pt x="390" y="228"/>
                  <a:pt x="390" y="228"/>
                </a:cubicBezTo>
                <a:lnTo>
                  <a:pt x="390" y="228"/>
                </a:lnTo>
                <a:lnTo>
                  <a:pt x="403" y="241"/>
                </a:lnTo>
                <a:cubicBezTo>
                  <a:pt x="403" y="247"/>
                  <a:pt x="406" y="251"/>
                  <a:pt x="411" y="251"/>
                </a:cubicBezTo>
                <a:cubicBezTo>
                  <a:pt x="416" y="251"/>
                  <a:pt x="422" y="247"/>
                  <a:pt x="429" y="241"/>
                </a:cubicBezTo>
                <a:cubicBezTo>
                  <a:pt x="442" y="241"/>
                  <a:pt x="455" y="241"/>
                  <a:pt x="455" y="254"/>
                </a:cubicBezTo>
                <a:lnTo>
                  <a:pt x="455" y="228"/>
                </a:lnTo>
                <a:cubicBezTo>
                  <a:pt x="455" y="221"/>
                  <a:pt x="455" y="218"/>
                  <a:pt x="456" y="218"/>
                </a:cubicBezTo>
                <a:cubicBezTo>
                  <a:pt x="458" y="218"/>
                  <a:pt x="461" y="221"/>
                  <a:pt x="468" y="228"/>
                </a:cubicBezTo>
                <a:cubicBezTo>
                  <a:pt x="468" y="234"/>
                  <a:pt x="471" y="238"/>
                  <a:pt x="476" y="238"/>
                </a:cubicBezTo>
                <a:cubicBezTo>
                  <a:pt x="481" y="238"/>
                  <a:pt x="487" y="234"/>
                  <a:pt x="494" y="228"/>
                </a:cubicBezTo>
                <a:cubicBezTo>
                  <a:pt x="500" y="239"/>
                  <a:pt x="505" y="246"/>
                  <a:pt x="509" y="246"/>
                </a:cubicBezTo>
                <a:cubicBezTo>
                  <a:pt x="513" y="246"/>
                  <a:pt x="514" y="236"/>
                  <a:pt x="507" y="215"/>
                </a:cubicBezTo>
                <a:lnTo>
                  <a:pt x="507" y="215"/>
                </a:lnTo>
                <a:cubicBezTo>
                  <a:pt x="520" y="228"/>
                  <a:pt x="520" y="228"/>
                  <a:pt x="520" y="228"/>
                </a:cubicBezTo>
                <a:cubicBezTo>
                  <a:pt x="526" y="221"/>
                  <a:pt x="533" y="218"/>
                  <a:pt x="538" y="218"/>
                </a:cubicBezTo>
                <a:cubicBezTo>
                  <a:pt x="542" y="218"/>
                  <a:pt x="546" y="221"/>
                  <a:pt x="546" y="228"/>
                </a:cubicBezTo>
                <a:cubicBezTo>
                  <a:pt x="546" y="215"/>
                  <a:pt x="559" y="215"/>
                  <a:pt x="559" y="215"/>
                </a:cubicBezTo>
                <a:cubicBezTo>
                  <a:pt x="559" y="215"/>
                  <a:pt x="559" y="215"/>
                  <a:pt x="559" y="189"/>
                </a:cubicBezTo>
                <a:cubicBezTo>
                  <a:pt x="572" y="176"/>
                  <a:pt x="572" y="176"/>
                  <a:pt x="572" y="176"/>
                </a:cubicBezTo>
                <a:cubicBezTo>
                  <a:pt x="572" y="176"/>
                  <a:pt x="572" y="189"/>
                  <a:pt x="572" y="215"/>
                </a:cubicBezTo>
                <a:cubicBezTo>
                  <a:pt x="572" y="220"/>
                  <a:pt x="572" y="223"/>
                  <a:pt x="572" y="223"/>
                </a:cubicBezTo>
                <a:cubicBezTo>
                  <a:pt x="573" y="223"/>
                  <a:pt x="576" y="214"/>
                  <a:pt x="585" y="189"/>
                </a:cubicBezTo>
                <a:cubicBezTo>
                  <a:pt x="585" y="193"/>
                  <a:pt x="585" y="198"/>
                  <a:pt x="585" y="202"/>
                </a:cubicBezTo>
                <a:cubicBezTo>
                  <a:pt x="585" y="202"/>
                  <a:pt x="598" y="202"/>
                  <a:pt x="598" y="189"/>
                </a:cubicBezTo>
                <a:lnTo>
                  <a:pt x="610" y="189"/>
                </a:lnTo>
                <a:cubicBezTo>
                  <a:pt x="610" y="202"/>
                  <a:pt x="623" y="202"/>
                  <a:pt x="623" y="202"/>
                </a:cubicBezTo>
                <a:cubicBezTo>
                  <a:pt x="623" y="195"/>
                  <a:pt x="623" y="192"/>
                  <a:pt x="625" y="192"/>
                </a:cubicBezTo>
                <a:cubicBezTo>
                  <a:pt x="627" y="192"/>
                  <a:pt x="630" y="195"/>
                  <a:pt x="636" y="202"/>
                </a:cubicBezTo>
                <a:cubicBezTo>
                  <a:pt x="636" y="199"/>
                  <a:pt x="636" y="194"/>
                  <a:pt x="636" y="189"/>
                </a:cubicBezTo>
                <a:cubicBezTo>
                  <a:pt x="636" y="182"/>
                  <a:pt x="636" y="179"/>
                  <a:pt x="638" y="179"/>
                </a:cubicBezTo>
                <a:cubicBezTo>
                  <a:pt x="640" y="179"/>
                  <a:pt x="643" y="182"/>
                  <a:pt x="649" y="189"/>
                </a:cubicBezTo>
                <a:cubicBezTo>
                  <a:pt x="662" y="202"/>
                  <a:pt x="688" y="202"/>
                  <a:pt x="727" y="202"/>
                </a:cubicBezTo>
                <a:cubicBezTo>
                  <a:pt x="727" y="202"/>
                  <a:pt x="740" y="189"/>
                  <a:pt x="727" y="176"/>
                </a:cubicBezTo>
                <a:cubicBezTo>
                  <a:pt x="727" y="158"/>
                  <a:pt x="727" y="151"/>
                  <a:pt x="728" y="151"/>
                </a:cubicBezTo>
                <a:cubicBezTo>
                  <a:pt x="730" y="151"/>
                  <a:pt x="733" y="162"/>
                  <a:pt x="740" y="176"/>
                </a:cubicBezTo>
                <a:cubicBezTo>
                  <a:pt x="740" y="156"/>
                  <a:pt x="740" y="147"/>
                  <a:pt x="742" y="147"/>
                </a:cubicBezTo>
                <a:cubicBezTo>
                  <a:pt x="743" y="147"/>
                  <a:pt x="747" y="156"/>
                  <a:pt x="753" y="176"/>
                </a:cubicBezTo>
                <a:cubicBezTo>
                  <a:pt x="753" y="163"/>
                  <a:pt x="756" y="156"/>
                  <a:pt x="758" y="156"/>
                </a:cubicBezTo>
                <a:lnTo>
                  <a:pt x="758" y="156"/>
                </a:lnTo>
                <a:cubicBezTo>
                  <a:pt x="760" y="156"/>
                  <a:pt x="760" y="163"/>
                  <a:pt x="753" y="176"/>
                </a:cubicBezTo>
                <a:cubicBezTo>
                  <a:pt x="762" y="185"/>
                  <a:pt x="765" y="194"/>
                  <a:pt x="766" y="194"/>
                </a:cubicBezTo>
                <a:cubicBezTo>
                  <a:pt x="766" y="194"/>
                  <a:pt x="766" y="193"/>
                  <a:pt x="766" y="189"/>
                </a:cubicBezTo>
                <a:cubicBezTo>
                  <a:pt x="766" y="189"/>
                  <a:pt x="766" y="189"/>
                  <a:pt x="779" y="202"/>
                </a:cubicBezTo>
                <a:cubicBezTo>
                  <a:pt x="779" y="198"/>
                  <a:pt x="779" y="194"/>
                  <a:pt x="779" y="189"/>
                </a:cubicBezTo>
                <a:cubicBezTo>
                  <a:pt x="786" y="176"/>
                  <a:pt x="792" y="169"/>
                  <a:pt x="795" y="169"/>
                </a:cubicBezTo>
                <a:cubicBezTo>
                  <a:pt x="799" y="169"/>
                  <a:pt x="799" y="176"/>
                  <a:pt x="792" y="189"/>
                </a:cubicBezTo>
                <a:cubicBezTo>
                  <a:pt x="792" y="199"/>
                  <a:pt x="794" y="203"/>
                  <a:pt x="797" y="203"/>
                </a:cubicBezTo>
                <a:cubicBezTo>
                  <a:pt x="802" y="203"/>
                  <a:pt x="810" y="192"/>
                  <a:pt x="818" y="176"/>
                </a:cubicBezTo>
                <a:cubicBezTo>
                  <a:pt x="831" y="176"/>
                  <a:pt x="831" y="176"/>
                  <a:pt x="831" y="189"/>
                </a:cubicBezTo>
                <a:cubicBezTo>
                  <a:pt x="831" y="189"/>
                  <a:pt x="831" y="189"/>
                  <a:pt x="844" y="176"/>
                </a:cubicBezTo>
                <a:cubicBezTo>
                  <a:pt x="849" y="166"/>
                  <a:pt x="854" y="162"/>
                  <a:pt x="857" y="162"/>
                </a:cubicBezTo>
                <a:cubicBezTo>
                  <a:pt x="863" y="162"/>
                  <a:pt x="865" y="173"/>
                  <a:pt x="857" y="189"/>
                </a:cubicBezTo>
                <a:lnTo>
                  <a:pt x="870" y="176"/>
                </a:lnTo>
                <a:cubicBezTo>
                  <a:pt x="878" y="160"/>
                  <a:pt x="881" y="149"/>
                  <a:pt x="882" y="149"/>
                </a:cubicBezTo>
                <a:cubicBezTo>
                  <a:pt x="883" y="149"/>
                  <a:pt x="883" y="153"/>
                  <a:pt x="883" y="163"/>
                </a:cubicBezTo>
                <a:cubicBezTo>
                  <a:pt x="883" y="175"/>
                  <a:pt x="883" y="184"/>
                  <a:pt x="883" y="189"/>
                </a:cubicBezTo>
                <a:cubicBezTo>
                  <a:pt x="883" y="175"/>
                  <a:pt x="885" y="169"/>
                  <a:pt x="887" y="169"/>
                </a:cubicBezTo>
                <a:cubicBezTo>
                  <a:pt x="891" y="169"/>
                  <a:pt x="896" y="185"/>
                  <a:pt x="896" y="202"/>
                </a:cubicBezTo>
                <a:cubicBezTo>
                  <a:pt x="896" y="189"/>
                  <a:pt x="909" y="176"/>
                  <a:pt x="909" y="176"/>
                </a:cubicBezTo>
                <a:cubicBezTo>
                  <a:pt x="909" y="176"/>
                  <a:pt x="909" y="176"/>
                  <a:pt x="909" y="189"/>
                </a:cubicBezTo>
                <a:cubicBezTo>
                  <a:pt x="909" y="194"/>
                  <a:pt x="909" y="198"/>
                  <a:pt x="909" y="202"/>
                </a:cubicBezTo>
                <a:cubicBezTo>
                  <a:pt x="909" y="202"/>
                  <a:pt x="922" y="202"/>
                  <a:pt x="922" y="228"/>
                </a:cubicBezTo>
                <a:lnTo>
                  <a:pt x="935" y="228"/>
                </a:lnTo>
                <a:cubicBezTo>
                  <a:pt x="935" y="221"/>
                  <a:pt x="938" y="218"/>
                  <a:pt x="940" y="218"/>
                </a:cubicBezTo>
                <a:cubicBezTo>
                  <a:pt x="941" y="218"/>
                  <a:pt x="941" y="221"/>
                  <a:pt x="935" y="228"/>
                </a:cubicBezTo>
                <a:cubicBezTo>
                  <a:pt x="935" y="228"/>
                  <a:pt x="948" y="228"/>
                  <a:pt x="948" y="215"/>
                </a:cubicBezTo>
                <a:cubicBezTo>
                  <a:pt x="961" y="215"/>
                  <a:pt x="961" y="215"/>
                  <a:pt x="961" y="241"/>
                </a:cubicBezTo>
                <a:cubicBezTo>
                  <a:pt x="961" y="228"/>
                  <a:pt x="974" y="228"/>
                  <a:pt x="974" y="228"/>
                </a:cubicBezTo>
                <a:cubicBezTo>
                  <a:pt x="987" y="215"/>
                  <a:pt x="987" y="215"/>
                  <a:pt x="987" y="215"/>
                </a:cubicBezTo>
                <a:cubicBezTo>
                  <a:pt x="987" y="215"/>
                  <a:pt x="987" y="241"/>
                  <a:pt x="1000" y="241"/>
                </a:cubicBezTo>
                <a:cubicBezTo>
                  <a:pt x="1000" y="241"/>
                  <a:pt x="1000" y="241"/>
                  <a:pt x="1013" y="228"/>
                </a:cubicBezTo>
                <a:cubicBezTo>
                  <a:pt x="1004" y="228"/>
                  <a:pt x="1007" y="222"/>
                  <a:pt x="1010" y="222"/>
                </a:cubicBezTo>
                <a:cubicBezTo>
                  <a:pt x="1011" y="222"/>
                  <a:pt x="1013" y="224"/>
                  <a:pt x="1013" y="228"/>
                </a:cubicBezTo>
                <a:cubicBezTo>
                  <a:pt x="1013" y="228"/>
                  <a:pt x="1013" y="241"/>
                  <a:pt x="1026" y="254"/>
                </a:cubicBezTo>
                <a:cubicBezTo>
                  <a:pt x="1039" y="254"/>
                  <a:pt x="1039" y="254"/>
                  <a:pt x="1039" y="241"/>
                </a:cubicBezTo>
                <a:cubicBezTo>
                  <a:pt x="1039" y="253"/>
                  <a:pt x="1039" y="261"/>
                  <a:pt x="1039" y="267"/>
                </a:cubicBezTo>
                <a:cubicBezTo>
                  <a:pt x="1051" y="254"/>
                  <a:pt x="1051" y="254"/>
                  <a:pt x="1051" y="254"/>
                </a:cubicBezTo>
                <a:cubicBezTo>
                  <a:pt x="1051" y="267"/>
                  <a:pt x="1051" y="267"/>
                  <a:pt x="1064" y="267"/>
                </a:cubicBezTo>
                <a:cubicBezTo>
                  <a:pt x="1064" y="267"/>
                  <a:pt x="1064" y="267"/>
                  <a:pt x="1051" y="280"/>
                </a:cubicBezTo>
                <a:lnTo>
                  <a:pt x="1064" y="280"/>
                </a:lnTo>
                <a:cubicBezTo>
                  <a:pt x="1073" y="272"/>
                  <a:pt x="1078" y="269"/>
                  <a:pt x="1081" y="269"/>
                </a:cubicBezTo>
                <a:cubicBezTo>
                  <a:pt x="1089" y="269"/>
                  <a:pt x="1086" y="284"/>
                  <a:pt x="1077" y="293"/>
                </a:cubicBezTo>
                <a:lnTo>
                  <a:pt x="1090" y="293"/>
                </a:lnTo>
                <a:cubicBezTo>
                  <a:pt x="1103" y="280"/>
                  <a:pt x="1110" y="273"/>
                  <a:pt x="1111" y="273"/>
                </a:cubicBezTo>
                <a:lnTo>
                  <a:pt x="1111" y="273"/>
                </a:lnTo>
                <a:cubicBezTo>
                  <a:pt x="1113" y="273"/>
                  <a:pt x="1110" y="280"/>
                  <a:pt x="1103" y="293"/>
                </a:cubicBezTo>
                <a:cubicBezTo>
                  <a:pt x="1107" y="289"/>
                  <a:pt x="1109" y="288"/>
                  <a:pt x="1111" y="288"/>
                </a:cubicBezTo>
                <a:cubicBezTo>
                  <a:pt x="1115" y="288"/>
                  <a:pt x="1113" y="300"/>
                  <a:pt x="1103" y="319"/>
                </a:cubicBezTo>
                <a:cubicBezTo>
                  <a:pt x="1090" y="319"/>
                  <a:pt x="1077" y="332"/>
                  <a:pt x="1077" y="332"/>
                </a:cubicBezTo>
                <a:lnTo>
                  <a:pt x="1090" y="332"/>
                </a:lnTo>
                <a:cubicBezTo>
                  <a:pt x="1097" y="325"/>
                  <a:pt x="1100" y="322"/>
                  <a:pt x="1102" y="322"/>
                </a:cubicBezTo>
                <a:cubicBezTo>
                  <a:pt x="1103" y="322"/>
                  <a:pt x="1103" y="325"/>
                  <a:pt x="1103" y="332"/>
                </a:cubicBezTo>
                <a:lnTo>
                  <a:pt x="1129" y="332"/>
                </a:lnTo>
                <a:cubicBezTo>
                  <a:pt x="1142" y="345"/>
                  <a:pt x="1142" y="345"/>
                  <a:pt x="1129" y="358"/>
                </a:cubicBezTo>
                <a:cubicBezTo>
                  <a:pt x="1129" y="358"/>
                  <a:pt x="1129" y="363"/>
                  <a:pt x="1133" y="363"/>
                </a:cubicBezTo>
                <a:cubicBezTo>
                  <a:pt x="1135" y="363"/>
                  <a:pt x="1138" y="362"/>
                  <a:pt x="1142" y="358"/>
                </a:cubicBezTo>
                <a:cubicBezTo>
                  <a:pt x="1168" y="358"/>
                  <a:pt x="1168" y="371"/>
                  <a:pt x="1155" y="371"/>
                </a:cubicBezTo>
                <a:lnTo>
                  <a:pt x="1168" y="371"/>
                </a:lnTo>
                <a:cubicBezTo>
                  <a:pt x="1163" y="375"/>
                  <a:pt x="1159" y="380"/>
                  <a:pt x="1155" y="383"/>
                </a:cubicBezTo>
                <a:cubicBezTo>
                  <a:pt x="1168" y="383"/>
                  <a:pt x="1168" y="383"/>
                  <a:pt x="1181" y="396"/>
                </a:cubicBezTo>
                <a:cubicBezTo>
                  <a:pt x="1168" y="396"/>
                  <a:pt x="1194" y="500"/>
                  <a:pt x="1207" y="500"/>
                </a:cubicBezTo>
                <a:lnTo>
                  <a:pt x="1207" y="500"/>
                </a:lnTo>
                <a:lnTo>
                  <a:pt x="1207" y="500"/>
                </a:lnTo>
                <a:cubicBezTo>
                  <a:pt x="1224" y="501"/>
                  <a:pt x="1233" y="503"/>
                  <a:pt x="1233" y="513"/>
                </a:cubicBezTo>
                <a:lnTo>
                  <a:pt x="1207" y="513"/>
                </a:lnTo>
                <a:lnTo>
                  <a:pt x="1207" y="526"/>
                </a:lnTo>
                <a:cubicBezTo>
                  <a:pt x="1168" y="526"/>
                  <a:pt x="1194" y="539"/>
                  <a:pt x="1207" y="552"/>
                </a:cubicBezTo>
                <a:lnTo>
                  <a:pt x="1220" y="552"/>
                </a:lnTo>
                <a:cubicBezTo>
                  <a:pt x="1181" y="552"/>
                  <a:pt x="1181" y="565"/>
                  <a:pt x="1194" y="578"/>
                </a:cubicBezTo>
                <a:cubicBezTo>
                  <a:pt x="1168" y="578"/>
                  <a:pt x="1168" y="578"/>
                  <a:pt x="1207" y="591"/>
                </a:cubicBezTo>
                <a:cubicBezTo>
                  <a:pt x="1233" y="604"/>
                  <a:pt x="1233" y="604"/>
                  <a:pt x="1207" y="604"/>
                </a:cubicBezTo>
                <a:lnTo>
                  <a:pt x="1194" y="604"/>
                </a:lnTo>
                <a:cubicBezTo>
                  <a:pt x="1220" y="617"/>
                  <a:pt x="1220" y="617"/>
                  <a:pt x="1194" y="617"/>
                </a:cubicBezTo>
                <a:cubicBezTo>
                  <a:pt x="1168" y="617"/>
                  <a:pt x="1168" y="617"/>
                  <a:pt x="1194" y="630"/>
                </a:cubicBezTo>
                <a:cubicBezTo>
                  <a:pt x="1220" y="630"/>
                  <a:pt x="1220" y="643"/>
                  <a:pt x="1181" y="643"/>
                </a:cubicBezTo>
                <a:lnTo>
                  <a:pt x="1168" y="643"/>
                </a:lnTo>
                <a:cubicBezTo>
                  <a:pt x="1168" y="656"/>
                  <a:pt x="1168" y="656"/>
                  <a:pt x="1168" y="656"/>
                </a:cubicBezTo>
                <a:lnTo>
                  <a:pt x="1181" y="656"/>
                </a:lnTo>
                <a:cubicBezTo>
                  <a:pt x="1181" y="656"/>
                  <a:pt x="1168" y="669"/>
                  <a:pt x="1155" y="695"/>
                </a:cubicBezTo>
                <a:cubicBezTo>
                  <a:pt x="1142" y="721"/>
                  <a:pt x="1142" y="721"/>
                  <a:pt x="1155" y="734"/>
                </a:cubicBezTo>
                <a:cubicBezTo>
                  <a:pt x="1142" y="734"/>
                  <a:pt x="1129" y="734"/>
                  <a:pt x="1129" y="747"/>
                </a:cubicBezTo>
                <a:lnTo>
                  <a:pt x="1103" y="747"/>
                </a:lnTo>
                <a:cubicBezTo>
                  <a:pt x="1129" y="773"/>
                  <a:pt x="1116" y="786"/>
                  <a:pt x="1103" y="786"/>
                </a:cubicBezTo>
                <a:cubicBezTo>
                  <a:pt x="1090" y="786"/>
                  <a:pt x="1090" y="786"/>
                  <a:pt x="1103" y="799"/>
                </a:cubicBezTo>
                <a:cubicBezTo>
                  <a:pt x="1103" y="814"/>
                  <a:pt x="1103" y="820"/>
                  <a:pt x="1101" y="820"/>
                </a:cubicBezTo>
                <a:cubicBezTo>
                  <a:pt x="1099" y="820"/>
                  <a:pt x="1096" y="817"/>
                  <a:pt x="1090" y="812"/>
                </a:cubicBezTo>
                <a:cubicBezTo>
                  <a:pt x="1085" y="806"/>
                  <a:pt x="1080" y="803"/>
                  <a:pt x="1076" y="803"/>
                </a:cubicBezTo>
                <a:cubicBezTo>
                  <a:pt x="1071" y="803"/>
                  <a:pt x="1070" y="809"/>
                  <a:pt x="1077" y="824"/>
                </a:cubicBezTo>
                <a:lnTo>
                  <a:pt x="1064" y="812"/>
                </a:lnTo>
                <a:cubicBezTo>
                  <a:pt x="1053" y="812"/>
                  <a:pt x="1062" y="822"/>
                  <a:pt x="1064" y="833"/>
                </a:cubicBezTo>
                <a:lnTo>
                  <a:pt x="1064" y="833"/>
                </a:lnTo>
                <a:cubicBezTo>
                  <a:pt x="1060" y="830"/>
                  <a:pt x="1056" y="828"/>
                  <a:pt x="1051" y="824"/>
                </a:cubicBezTo>
                <a:cubicBezTo>
                  <a:pt x="1045" y="812"/>
                  <a:pt x="1042" y="808"/>
                  <a:pt x="1040" y="808"/>
                </a:cubicBezTo>
                <a:cubicBezTo>
                  <a:pt x="1039" y="808"/>
                  <a:pt x="1039" y="812"/>
                  <a:pt x="1039" y="812"/>
                </a:cubicBezTo>
                <a:cubicBezTo>
                  <a:pt x="1051" y="824"/>
                  <a:pt x="1051" y="837"/>
                  <a:pt x="1039" y="837"/>
                </a:cubicBezTo>
                <a:cubicBezTo>
                  <a:pt x="1039" y="837"/>
                  <a:pt x="1039" y="837"/>
                  <a:pt x="1051" y="850"/>
                </a:cubicBezTo>
                <a:lnTo>
                  <a:pt x="1039" y="850"/>
                </a:lnTo>
                <a:cubicBezTo>
                  <a:pt x="1039" y="850"/>
                  <a:pt x="1026" y="850"/>
                  <a:pt x="1013" y="837"/>
                </a:cubicBezTo>
                <a:lnTo>
                  <a:pt x="1013" y="837"/>
                </a:lnTo>
                <a:cubicBezTo>
                  <a:pt x="1016" y="841"/>
                  <a:pt x="1020" y="845"/>
                  <a:pt x="1026" y="850"/>
                </a:cubicBezTo>
                <a:cubicBezTo>
                  <a:pt x="1039" y="876"/>
                  <a:pt x="1039" y="876"/>
                  <a:pt x="1039" y="876"/>
                </a:cubicBezTo>
                <a:cubicBezTo>
                  <a:pt x="1039" y="876"/>
                  <a:pt x="1039" y="876"/>
                  <a:pt x="1026" y="863"/>
                </a:cubicBezTo>
                <a:lnTo>
                  <a:pt x="1013" y="863"/>
                </a:lnTo>
                <a:cubicBezTo>
                  <a:pt x="1000" y="863"/>
                  <a:pt x="1013" y="902"/>
                  <a:pt x="1026" y="928"/>
                </a:cubicBezTo>
                <a:cubicBezTo>
                  <a:pt x="1033" y="943"/>
                  <a:pt x="1036" y="950"/>
                  <a:pt x="1035" y="950"/>
                </a:cubicBezTo>
                <a:cubicBezTo>
                  <a:pt x="1034" y="950"/>
                  <a:pt x="1031" y="947"/>
                  <a:pt x="1026" y="941"/>
                </a:cubicBezTo>
                <a:cubicBezTo>
                  <a:pt x="1013" y="928"/>
                  <a:pt x="1013" y="928"/>
                  <a:pt x="1013" y="928"/>
                </a:cubicBezTo>
                <a:cubicBezTo>
                  <a:pt x="1000" y="915"/>
                  <a:pt x="1000" y="915"/>
                  <a:pt x="1013" y="915"/>
                </a:cubicBezTo>
                <a:lnTo>
                  <a:pt x="1000" y="902"/>
                </a:lnTo>
                <a:cubicBezTo>
                  <a:pt x="1000" y="909"/>
                  <a:pt x="1000" y="912"/>
                  <a:pt x="998" y="912"/>
                </a:cubicBezTo>
                <a:cubicBezTo>
                  <a:pt x="996" y="912"/>
                  <a:pt x="993" y="909"/>
                  <a:pt x="987" y="902"/>
                </a:cubicBezTo>
                <a:cubicBezTo>
                  <a:pt x="978" y="902"/>
                  <a:pt x="969" y="897"/>
                  <a:pt x="968" y="897"/>
                </a:cubicBezTo>
                <a:lnTo>
                  <a:pt x="968" y="897"/>
                </a:lnTo>
                <a:cubicBezTo>
                  <a:pt x="968" y="897"/>
                  <a:pt x="969" y="898"/>
                  <a:pt x="974" y="902"/>
                </a:cubicBezTo>
                <a:cubicBezTo>
                  <a:pt x="974" y="902"/>
                  <a:pt x="973" y="902"/>
                  <a:pt x="961" y="889"/>
                </a:cubicBezTo>
                <a:cubicBezTo>
                  <a:pt x="948" y="889"/>
                  <a:pt x="948" y="889"/>
                  <a:pt x="961" y="902"/>
                </a:cubicBezTo>
                <a:cubicBezTo>
                  <a:pt x="961" y="915"/>
                  <a:pt x="961" y="928"/>
                  <a:pt x="961" y="928"/>
                </a:cubicBezTo>
                <a:cubicBezTo>
                  <a:pt x="948" y="928"/>
                  <a:pt x="948" y="928"/>
                  <a:pt x="961" y="941"/>
                </a:cubicBezTo>
                <a:cubicBezTo>
                  <a:pt x="961" y="954"/>
                  <a:pt x="961" y="967"/>
                  <a:pt x="961" y="967"/>
                </a:cubicBezTo>
                <a:cubicBezTo>
                  <a:pt x="961" y="980"/>
                  <a:pt x="961" y="987"/>
                  <a:pt x="959" y="987"/>
                </a:cubicBezTo>
                <a:cubicBezTo>
                  <a:pt x="957" y="987"/>
                  <a:pt x="954" y="980"/>
                  <a:pt x="948" y="967"/>
                </a:cubicBezTo>
                <a:cubicBezTo>
                  <a:pt x="935" y="954"/>
                  <a:pt x="935" y="954"/>
                  <a:pt x="935" y="954"/>
                </a:cubicBezTo>
                <a:cubicBezTo>
                  <a:pt x="935" y="954"/>
                  <a:pt x="922" y="954"/>
                  <a:pt x="922" y="941"/>
                </a:cubicBezTo>
                <a:cubicBezTo>
                  <a:pt x="918" y="937"/>
                  <a:pt x="915" y="936"/>
                  <a:pt x="914" y="936"/>
                </a:cubicBezTo>
                <a:cubicBezTo>
                  <a:pt x="910" y="936"/>
                  <a:pt x="913" y="945"/>
                  <a:pt x="922" y="954"/>
                </a:cubicBezTo>
                <a:cubicBezTo>
                  <a:pt x="922" y="967"/>
                  <a:pt x="935" y="980"/>
                  <a:pt x="935" y="980"/>
                </a:cubicBezTo>
                <a:cubicBezTo>
                  <a:pt x="922" y="980"/>
                  <a:pt x="909" y="954"/>
                  <a:pt x="909" y="941"/>
                </a:cubicBezTo>
                <a:cubicBezTo>
                  <a:pt x="909" y="952"/>
                  <a:pt x="909" y="971"/>
                  <a:pt x="902" y="971"/>
                </a:cubicBezTo>
                <a:cubicBezTo>
                  <a:pt x="900" y="971"/>
                  <a:pt x="898" y="970"/>
                  <a:pt x="896" y="967"/>
                </a:cubicBezTo>
                <a:cubicBezTo>
                  <a:pt x="896" y="967"/>
                  <a:pt x="883" y="967"/>
                  <a:pt x="883" y="954"/>
                </a:cubicBezTo>
                <a:cubicBezTo>
                  <a:pt x="879" y="950"/>
                  <a:pt x="876" y="948"/>
                  <a:pt x="874" y="948"/>
                </a:cubicBezTo>
                <a:cubicBezTo>
                  <a:pt x="870" y="948"/>
                  <a:pt x="870" y="954"/>
                  <a:pt x="870" y="954"/>
                </a:cubicBezTo>
                <a:cubicBezTo>
                  <a:pt x="876" y="961"/>
                  <a:pt x="876" y="964"/>
                  <a:pt x="873" y="964"/>
                </a:cubicBezTo>
                <a:cubicBezTo>
                  <a:pt x="870" y="964"/>
                  <a:pt x="863" y="961"/>
                  <a:pt x="857" y="954"/>
                </a:cubicBezTo>
                <a:cubicBezTo>
                  <a:pt x="845" y="943"/>
                  <a:pt x="839" y="936"/>
                  <a:pt x="837" y="936"/>
                </a:cubicBezTo>
                <a:cubicBezTo>
                  <a:pt x="834" y="936"/>
                  <a:pt x="837" y="946"/>
                  <a:pt x="844" y="967"/>
                </a:cubicBezTo>
                <a:cubicBezTo>
                  <a:pt x="840" y="963"/>
                  <a:pt x="837" y="962"/>
                  <a:pt x="836" y="962"/>
                </a:cubicBezTo>
                <a:cubicBezTo>
                  <a:pt x="831" y="962"/>
                  <a:pt x="831" y="971"/>
                  <a:pt x="831" y="980"/>
                </a:cubicBezTo>
                <a:cubicBezTo>
                  <a:pt x="831" y="993"/>
                  <a:pt x="831" y="1019"/>
                  <a:pt x="844" y="1032"/>
                </a:cubicBezTo>
                <a:cubicBezTo>
                  <a:pt x="844" y="1057"/>
                  <a:pt x="844" y="1066"/>
                  <a:pt x="841" y="1066"/>
                </a:cubicBezTo>
                <a:cubicBezTo>
                  <a:pt x="839" y="1066"/>
                  <a:pt x="836" y="1063"/>
                  <a:pt x="831" y="1058"/>
                </a:cubicBezTo>
                <a:cubicBezTo>
                  <a:pt x="831" y="1058"/>
                  <a:pt x="818" y="1045"/>
                  <a:pt x="818" y="1032"/>
                </a:cubicBezTo>
                <a:cubicBezTo>
                  <a:pt x="818" y="1006"/>
                  <a:pt x="818" y="1006"/>
                  <a:pt x="818" y="1006"/>
                </a:cubicBezTo>
                <a:lnTo>
                  <a:pt x="831" y="1006"/>
                </a:lnTo>
                <a:cubicBezTo>
                  <a:pt x="818" y="993"/>
                  <a:pt x="818" y="980"/>
                  <a:pt x="818" y="980"/>
                </a:cubicBezTo>
                <a:cubicBezTo>
                  <a:pt x="812" y="974"/>
                  <a:pt x="808" y="970"/>
                  <a:pt x="807" y="970"/>
                </a:cubicBezTo>
                <a:cubicBezTo>
                  <a:pt x="805" y="970"/>
                  <a:pt x="805" y="974"/>
                  <a:pt x="805" y="980"/>
                </a:cubicBezTo>
                <a:cubicBezTo>
                  <a:pt x="805" y="967"/>
                  <a:pt x="792" y="967"/>
                  <a:pt x="792" y="967"/>
                </a:cubicBezTo>
                <a:cubicBezTo>
                  <a:pt x="783" y="967"/>
                  <a:pt x="775" y="973"/>
                  <a:pt x="770" y="973"/>
                </a:cubicBezTo>
                <a:cubicBezTo>
                  <a:pt x="768" y="973"/>
                  <a:pt x="766" y="971"/>
                  <a:pt x="766" y="967"/>
                </a:cubicBezTo>
                <a:cubicBezTo>
                  <a:pt x="753" y="967"/>
                  <a:pt x="753" y="967"/>
                  <a:pt x="753" y="980"/>
                </a:cubicBezTo>
                <a:cubicBezTo>
                  <a:pt x="755" y="984"/>
                  <a:pt x="756" y="987"/>
                  <a:pt x="757" y="989"/>
                </a:cubicBezTo>
                <a:lnTo>
                  <a:pt x="757" y="989"/>
                </a:lnTo>
                <a:cubicBezTo>
                  <a:pt x="760" y="987"/>
                  <a:pt x="761" y="985"/>
                  <a:pt x="762" y="985"/>
                </a:cubicBezTo>
                <a:lnTo>
                  <a:pt x="762" y="985"/>
                </a:lnTo>
                <a:cubicBezTo>
                  <a:pt x="764" y="985"/>
                  <a:pt x="761" y="994"/>
                  <a:pt x="753" y="1019"/>
                </a:cubicBezTo>
                <a:cubicBezTo>
                  <a:pt x="753" y="1012"/>
                  <a:pt x="753" y="1004"/>
                  <a:pt x="753" y="993"/>
                </a:cubicBezTo>
                <a:cubicBezTo>
                  <a:pt x="753" y="977"/>
                  <a:pt x="733" y="966"/>
                  <a:pt x="718" y="966"/>
                </a:cubicBezTo>
                <a:cubicBezTo>
                  <a:pt x="709" y="966"/>
                  <a:pt x="701" y="970"/>
                  <a:pt x="701" y="980"/>
                </a:cubicBezTo>
                <a:cubicBezTo>
                  <a:pt x="692" y="971"/>
                  <a:pt x="683" y="962"/>
                  <a:pt x="674" y="962"/>
                </a:cubicBezTo>
                <a:cubicBezTo>
                  <a:pt x="670" y="962"/>
                  <a:pt x="666" y="963"/>
                  <a:pt x="662" y="967"/>
                </a:cubicBezTo>
                <a:lnTo>
                  <a:pt x="649" y="967"/>
                </a:lnTo>
                <a:cubicBezTo>
                  <a:pt x="649" y="961"/>
                  <a:pt x="649" y="957"/>
                  <a:pt x="648" y="957"/>
                </a:cubicBezTo>
                <a:cubicBezTo>
                  <a:pt x="646" y="957"/>
                  <a:pt x="643" y="961"/>
                  <a:pt x="636" y="967"/>
                </a:cubicBezTo>
                <a:cubicBezTo>
                  <a:pt x="636" y="972"/>
                  <a:pt x="636" y="977"/>
                  <a:pt x="636" y="980"/>
                </a:cubicBezTo>
                <a:cubicBezTo>
                  <a:pt x="636" y="967"/>
                  <a:pt x="636" y="967"/>
                  <a:pt x="610" y="967"/>
                </a:cubicBezTo>
                <a:cubicBezTo>
                  <a:pt x="598" y="967"/>
                  <a:pt x="598" y="967"/>
                  <a:pt x="598" y="980"/>
                </a:cubicBezTo>
                <a:cubicBezTo>
                  <a:pt x="594" y="984"/>
                  <a:pt x="591" y="985"/>
                  <a:pt x="589" y="985"/>
                </a:cubicBezTo>
                <a:cubicBezTo>
                  <a:pt x="587" y="985"/>
                  <a:pt x="585" y="983"/>
                  <a:pt x="585" y="979"/>
                </a:cubicBezTo>
                <a:lnTo>
                  <a:pt x="585" y="979"/>
                </a:lnTo>
                <a:cubicBezTo>
                  <a:pt x="585" y="979"/>
                  <a:pt x="585" y="980"/>
                  <a:pt x="585" y="980"/>
                </a:cubicBezTo>
                <a:cubicBezTo>
                  <a:pt x="578" y="993"/>
                  <a:pt x="572" y="1000"/>
                  <a:pt x="568" y="1000"/>
                </a:cubicBezTo>
                <a:cubicBezTo>
                  <a:pt x="565" y="1000"/>
                  <a:pt x="565" y="993"/>
                  <a:pt x="572" y="980"/>
                </a:cubicBezTo>
                <a:cubicBezTo>
                  <a:pt x="572" y="967"/>
                  <a:pt x="572" y="967"/>
                  <a:pt x="572" y="967"/>
                </a:cubicBezTo>
                <a:cubicBezTo>
                  <a:pt x="572" y="967"/>
                  <a:pt x="585" y="954"/>
                  <a:pt x="585" y="941"/>
                </a:cubicBezTo>
                <a:lnTo>
                  <a:pt x="585" y="941"/>
                </a:lnTo>
                <a:cubicBezTo>
                  <a:pt x="585" y="941"/>
                  <a:pt x="584" y="941"/>
                  <a:pt x="572" y="954"/>
                </a:cubicBezTo>
                <a:cubicBezTo>
                  <a:pt x="572" y="952"/>
                  <a:pt x="571" y="951"/>
                  <a:pt x="569" y="951"/>
                </a:cubicBezTo>
                <a:cubicBezTo>
                  <a:pt x="563" y="951"/>
                  <a:pt x="543" y="972"/>
                  <a:pt x="533" y="993"/>
                </a:cubicBezTo>
                <a:lnTo>
                  <a:pt x="533" y="980"/>
                </a:lnTo>
                <a:cubicBezTo>
                  <a:pt x="533" y="967"/>
                  <a:pt x="533" y="954"/>
                  <a:pt x="533" y="954"/>
                </a:cubicBezTo>
                <a:cubicBezTo>
                  <a:pt x="520" y="954"/>
                  <a:pt x="520" y="954"/>
                  <a:pt x="507" y="967"/>
                </a:cubicBezTo>
                <a:cubicBezTo>
                  <a:pt x="507" y="980"/>
                  <a:pt x="507" y="993"/>
                  <a:pt x="494" y="993"/>
                </a:cubicBezTo>
                <a:cubicBezTo>
                  <a:pt x="507" y="993"/>
                  <a:pt x="494" y="1006"/>
                  <a:pt x="494" y="1019"/>
                </a:cubicBezTo>
                <a:cubicBezTo>
                  <a:pt x="494" y="1019"/>
                  <a:pt x="494" y="1006"/>
                  <a:pt x="494" y="993"/>
                </a:cubicBezTo>
                <a:cubicBezTo>
                  <a:pt x="494" y="967"/>
                  <a:pt x="494" y="941"/>
                  <a:pt x="481" y="941"/>
                </a:cubicBezTo>
                <a:cubicBezTo>
                  <a:pt x="468" y="941"/>
                  <a:pt x="455" y="928"/>
                  <a:pt x="468" y="915"/>
                </a:cubicBezTo>
                <a:cubicBezTo>
                  <a:pt x="455" y="915"/>
                  <a:pt x="455" y="915"/>
                  <a:pt x="442" y="928"/>
                </a:cubicBezTo>
                <a:cubicBezTo>
                  <a:pt x="442" y="913"/>
                  <a:pt x="442" y="907"/>
                  <a:pt x="439" y="907"/>
                </a:cubicBezTo>
                <a:cubicBezTo>
                  <a:pt x="437" y="907"/>
                  <a:pt x="434" y="910"/>
                  <a:pt x="429" y="915"/>
                </a:cubicBezTo>
                <a:cubicBezTo>
                  <a:pt x="429" y="904"/>
                  <a:pt x="429" y="897"/>
                  <a:pt x="428" y="897"/>
                </a:cubicBezTo>
                <a:cubicBezTo>
                  <a:pt x="426" y="897"/>
                  <a:pt x="423" y="907"/>
                  <a:pt x="416" y="928"/>
                </a:cubicBezTo>
                <a:cubicBezTo>
                  <a:pt x="403" y="941"/>
                  <a:pt x="403" y="954"/>
                  <a:pt x="416" y="954"/>
                </a:cubicBezTo>
                <a:lnTo>
                  <a:pt x="403" y="967"/>
                </a:lnTo>
                <a:cubicBezTo>
                  <a:pt x="403" y="967"/>
                  <a:pt x="390" y="980"/>
                  <a:pt x="377" y="993"/>
                </a:cubicBezTo>
                <a:lnTo>
                  <a:pt x="390" y="967"/>
                </a:lnTo>
                <a:cubicBezTo>
                  <a:pt x="390" y="967"/>
                  <a:pt x="403" y="954"/>
                  <a:pt x="403" y="941"/>
                </a:cubicBezTo>
                <a:cubicBezTo>
                  <a:pt x="411" y="916"/>
                  <a:pt x="414" y="902"/>
                  <a:pt x="412" y="902"/>
                </a:cubicBezTo>
                <a:lnTo>
                  <a:pt x="412" y="902"/>
                </a:lnTo>
                <a:cubicBezTo>
                  <a:pt x="411" y="902"/>
                  <a:pt x="408" y="906"/>
                  <a:pt x="403" y="915"/>
                </a:cubicBezTo>
                <a:cubicBezTo>
                  <a:pt x="403" y="915"/>
                  <a:pt x="403" y="915"/>
                  <a:pt x="403" y="902"/>
                </a:cubicBezTo>
                <a:cubicBezTo>
                  <a:pt x="403" y="896"/>
                  <a:pt x="403" y="893"/>
                  <a:pt x="401" y="893"/>
                </a:cubicBezTo>
                <a:cubicBezTo>
                  <a:pt x="400" y="893"/>
                  <a:pt x="396" y="896"/>
                  <a:pt x="390" y="902"/>
                </a:cubicBezTo>
                <a:cubicBezTo>
                  <a:pt x="377" y="915"/>
                  <a:pt x="371" y="922"/>
                  <a:pt x="369" y="922"/>
                </a:cubicBezTo>
                <a:cubicBezTo>
                  <a:pt x="367" y="922"/>
                  <a:pt x="371" y="915"/>
                  <a:pt x="377" y="902"/>
                </a:cubicBezTo>
                <a:cubicBezTo>
                  <a:pt x="387" y="883"/>
                  <a:pt x="382" y="871"/>
                  <a:pt x="374" y="871"/>
                </a:cubicBezTo>
                <a:cubicBezTo>
                  <a:pt x="371" y="871"/>
                  <a:pt x="368" y="873"/>
                  <a:pt x="364" y="876"/>
                </a:cubicBezTo>
                <a:cubicBezTo>
                  <a:pt x="359" y="887"/>
                  <a:pt x="353" y="891"/>
                  <a:pt x="350" y="891"/>
                </a:cubicBezTo>
                <a:cubicBezTo>
                  <a:pt x="345" y="891"/>
                  <a:pt x="344" y="884"/>
                  <a:pt x="351" y="876"/>
                </a:cubicBezTo>
                <a:cubicBezTo>
                  <a:pt x="351" y="870"/>
                  <a:pt x="351" y="867"/>
                  <a:pt x="349" y="867"/>
                </a:cubicBezTo>
                <a:cubicBezTo>
                  <a:pt x="348" y="867"/>
                  <a:pt x="345" y="870"/>
                  <a:pt x="338" y="876"/>
                </a:cubicBezTo>
                <a:cubicBezTo>
                  <a:pt x="347" y="867"/>
                  <a:pt x="350" y="858"/>
                  <a:pt x="346" y="858"/>
                </a:cubicBezTo>
                <a:cubicBezTo>
                  <a:pt x="345" y="858"/>
                  <a:pt x="342" y="860"/>
                  <a:pt x="338" y="863"/>
                </a:cubicBezTo>
                <a:cubicBezTo>
                  <a:pt x="338" y="863"/>
                  <a:pt x="338" y="858"/>
                  <a:pt x="334" y="858"/>
                </a:cubicBezTo>
                <a:cubicBezTo>
                  <a:pt x="332" y="858"/>
                  <a:pt x="329" y="859"/>
                  <a:pt x="325" y="863"/>
                </a:cubicBezTo>
                <a:lnTo>
                  <a:pt x="312" y="889"/>
                </a:lnTo>
                <a:cubicBezTo>
                  <a:pt x="312" y="889"/>
                  <a:pt x="299" y="902"/>
                  <a:pt x="299" y="915"/>
                </a:cubicBezTo>
                <a:cubicBezTo>
                  <a:pt x="297" y="918"/>
                  <a:pt x="295" y="919"/>
                  <a:pt x="294" y="919"/>
                </a:cubicBezTo>
                <a:cubicBezTo>
                  <a:pt x="287" y="919"/>
                  <a:pt x="289" y="895"/>
                  <a:pt x="299" y="863"/>
                </a:cubicBezTo>
                <a:cubicBezTo>
                  <a:pt x="286" y="863"/>
                  <a:pt x="286" y="850"/>
                  <a:pt x="299" y="837"/>
                </a:cubicBezTo>
                <a:lnTo>
                  <a:pt x="299" y="837"/>
                </a:lnTo>
                <a:cubicBezTo>
                  <a:pt x="294" y="843"/>
                  <a:pt x="290" y="847"/>
                  <a:pt x="286" y="850"/>
                </a:cubicBezTo>
                <a:lnTo>
                  <a:pt x="286" y="850"/>
                </a:lnTo>
                <a:cubicBezTo>
                  <a:pt x="294" y="835"/>
                  <a:pt x="297" y="829"/>
                  <a:pt x="293" y="829"/>
                </a:cubicBezTo>
                <a:cubicBezTo>
                  <a:pt x="290" y="829"/>
                  <a:pt x="284" y="832"/>
                  <a:pt x="273" y="837"/>
                </a:cubicBezTo>
                <a:cubicBezTo>
                  <a:pt x="273" y="825"/>
                  <a:pt x="286" y="812"/>
                  <a:pt x="286" y="812"/>
                </a:cubicBezTo>
                <a:lnTo>
                  <a:pt x="286" y="812"/>
                </a:lnTo>
                <a:lnTo>
                  <a:pt x="273" y="824"/>
                </a:lnTo>
                <a:cubicBezTo>
                  <a:pt x="267" y="831"/>
                  <a:pt x="260" y="834"/>
                  <a:pt x="257" y="834"/>
                </a:cubicBezTo>
                <a:cubicBezTo>
                  <a:pt x="254" y="834"/>
                  <a:pt x="254" y="831"/>
                  <a:pt x="260" y="824"/>
                </a:cubicBezTo>
                <a:cubicBezTo>
                  <a:pt x="267" y="818"/>
                  <a:pt x="267" y="815"/>
                  <a:pt x="264" y="815"/>
                </a:cubicBezTo>
                <a:cubicBezTo>
                  <a:pt x="260" y="815"/>
                  <a:pt x="254" y="818"/>
                  <a:pt x="247" y="824"/>
                </a:cubicBezTo>
                <a:cubicBezTo>
                  <a:pt x="247" y="812"/>
                  <a:pt x="247" y="812"/>
                  <a:pt x="247" y="799"/>
                </a:cubicBezTo>
                <a:cubicBezTo>
                  <a:pt x="242" y="804"/>
                  <a:pt x="239" y="807"/>
                  <a:pt x="237" y="807"/>
                </a:cubicBezTo>
                <a:cubicBezTo>
                  <a:pt x="234" y="807"/>
                  <a:pt x="234" y="801"/>
                  <a:pt x="234" y="786"/>
                </a:cubicBezTo>
                <a:cubicBezTo>
                  <a:pt x="221" y="812"/>
                  <a:pt x="208" y="812"/>
                  <a:pt x="208" y="824"/>
                </a:cubicBezTo>
                <a:cubicBezTo>
                  <a:pt x="208" y="824"/>
                  <a:pt x="208" y="824"/>
                  <a:pt x="195" y="837"/>
                </a:cubicBezTo>
                <a:lnTo>
                  <a:pt x="195" y="824"/>
                </a:lnTo>
                <a:lnTo>
                  <a:pt x="170" y="824"/>
                </a:lnTo>
                <a:cubicBezTo>
                  <a:pt x="168" y="824"/>
                  <a:pt x="166" y="823"/>
                  <a:pt x="164" y="822"/>
                </a:cubicBezTo>
                <a:lnTo>
                  <a:pt x="164" y="822"/>
                </a:lnTo>
                <a:cubicBezTo>
                  <a:pt x="163" y="825"/>
                  <a:pt x="160" y="830"/>
                  <a:pt x="157" y="837"/>
                </a:cubicBezTo>
                <a:cubicBezTo>
                  <a:pt x="131" y="863"/>
                  <a:pt x="144" y="863"/>
                  <a:pt x="144" y="863"/>
                </a:cubicBezTo>
                <a:cubicBezTo>
                  <a:pt x="144" y="876"/>
                  <a:pt x="144" y="876"/>
                  <a:pt x="131" y="876"/>
                </a:cubicBezTo>
                <a:cubicBezTo>
                  <a:pt x="131" y="889"/>
                  <a:pt x="118" y="902"/>
                  <a:pt x="118" y="902"/>
                </a:cubicBezTo>
                <a:cubicBezTo>
                  <a:pt x="124" y="909"/>
                  <a:pt x="127" y="912"/>
                  <a:pt x="129" y="912"/>
                </a:cubicBezTo>
                <a:cubicBezTo>
                  <a:pt x="131" y="912"/>
                  <a:pt x="131" y="909"/>
                  <a:pt x="131" y="902"/>
                </a:cubicBezTo>
                <a:cubicBezTo>
                  <a:pt x="136" y="897"/>
                  <a:pt x="139" y="894"/>
                  <a:pt x="140" y="894"/>
                </a:cubicBezTo>
                <a:lnTo>
                  <a:pt x="140" y="894"/>
                </a:lnTo>
                <a:cubicBezTo>
                  <a:pt x="141" y="894"/>
                  <a:pt x="138" y="900"/>
                  <a:pt x="131" y="915"/>
                </a:cubicBezTo>
                <a:cubicBezTo>
                  <a:pt x="131" y="921"/>
                  <a:pt x="131" y="924"/>
                  <a:pt x="132" y="924"/>
                </a:cubicBezTo>
                <a:cubicBezTo>
                  <a:pt x="133" y="924"/>
                  <a:pt x="136" y="917"/>
                  <a:pt x="144" y="902"/>
                </a:cubicBezTo>
                <a:cubicBezTo>
                  <a:pt x="154" y="897"/>
                  <a:pt x="161" y="894"/>
                  <a:pt x="163" y="894"/>
                </a:cubicBezTo>
                <a:lnTo>
                  <a:pt x="163" y="894"/>
                </a:lnTo>
                <a:cubicBezTo>
                  <a:pt x="167" y="894"/>
                  <a:pt x="164" y="900"/>
                  <a:pt x="157" y="915"/>
                </a:cubicBezTo>
                <a:lnTo>
                  <a:pt x="157" y="928"/>
                </a:lnTo>
                <a:cubicBezTo>
                  <a:pt x="170" y="928"/>
                  <a:pt x="170" y="915"/>
                  <a:pt x="182" y="902"/>
                </a:cubicBezTo>
                <a:cubicBezTo>
                  <a:pt x="189" y="889"/>
                  <a:pt x="192" y="883"/>
                  <a:pt x="194" y="883"/>
                </a:cubicBezTo>
                <a:cubicBezTo>
                  <a:pt x="195" y="883"/>
                  <a:pt x="195" y="889"/>
                  <a:pt x="195" y="902"/>
                </a:cubicBezTo>
                <a:cubicBezTo>
                  <a:pt x="195" y="915"/>
                  <a:pt x="182" y="928"/>
                  <a:pt x="182" y="928"/>
                </a:cubicBezTo>
                <a:cubicBezTo>
                  <a:pt x="170" y="928"/>
                  <a:pt x="182" y="941"/>
                  <a:pt x="182" y="941"/>
                </a:cubicBezTo>
                <a:cubicBezTo>
                  <a:pt x="182" y="941"/>
                  <a:pt x="188" y="947"/>
                  <a:pt x="192" y="947"/>
                </a:cubicBezTo>
                <a:cubicBezTo>
                  <a:pt x="194" y="947"/>
                  <a:pt x="195" y="946"/>
                  <a:pt x="195" y="941"/>
                </a:cubicBezTo>
                <a:lnTo>
                  <a:pt x="195" y="954"/>
                </a:lnTo>
                <a:cubicBezTo>
                  <a:pt x="195" y="954"/>
                  <a:pt x="195" y="954"/>
                  <a:pt x="195" y="967"/>
                </a:cubicBezTo>
                <a:cubicBezTo>
                  <a:pt x="195" y="975"/>
                  <a:pt x="198" y="978"/>
                  <a:pt x="201" y="978"/>
                </a:cubicBezTo>
                <a:cubicBezTo>
                  <a:pt x="210" y="978"/>
                  <a:pt x="225" y="960"/>
                  <a:pt x="234" y="941"/>
                </a:cubicBezTo>
                <a:cubicBezTo>
                  <a:pt x="234" y="946"/>
                  <a:pt x="236" y="947"/>
                  <a:pt x="238" y="947"/>
                </a:cubicBezTo>
                <a:cubicBezTo>
                  <a:pt x="242" y="947"/>
                  <a:pt x="247" y="941"/>
                  <a:pt x="247" y="941"/>
                </a:cubicBezTo>
                <a:cubicBezTo>
                  <a:pt x="247" y="928"/>
                  <a:pt x="260" y="928"/>
                  <a:pt x="260" y="928"/>
                </a:cubicBezTo>
                <a:lnTo>
                  <a:pt x="260" y="928"/>
                </a:lnTo>
                <a:cubicBezTo>
                  <a:pt x="260" y="928"/>
                  <a:pt x="247" y="941"/>
                  <a:pt x="247" y="954"/>
                </a:cubicBezTo>
                <a:cubicBezTo>
                  <a:pt x="223" y="971"/>
                  <a:pt x="214" y="987"/>
                  <a:pt x="217" y="987"/>
                </a:cubicBezTo>
                <a:cubicBezTo>
                  <a:pt x="219" y="987"/>
                  <a:pt x="225" y="981"/>
                  <a:pt x="234" y="967"/>
                </a:cubicBezTo>
                <a:lnTo>
                  <a:pt x="234" y="980"/>
                </a:lnTo>
                <a:cubicBezTo>
                  <a:pt x="221" y="993"/>
                  <a:pt x="221" y="993"/>
                  <a:pt x="247" y="993"/>
                </a:cubicBezTo>
                <a:cubicBezTo>
                  <a:pt x="247" y="993"/>
                  <a:pt x="260" y="967"/>
                  <a:pt x="273" y="954"/>
                </a:cubicBezTo>
                <a:cubicBezTo>
                  <a:pt x="278" y="950"/>
                  <a:pt x="280" y="948"/>
                  <a:pt x="282" y="948"/>
                </a:cubicBezTo>
                <a:cubicBezTo>
                  <a:pt x="286" y="948"/>
                  <a:pt x="286" y="954"/>
                  <a:pt x="286" y="954"/>
                </a:cubicBezTo>
                <a:cubicBezTo>
                  <a:pt x="286" y="954"/>
                  <a:pt x="286" y="954"/>
                  <a:pt x="286" y="967"/>
                </a:cubicBezTo>
                <a:lnTo>
                  <a:pt x="286" y="980"/>
                </a:lnTo>
                <a:cubicBezTo>
                  <a:pt x="276" y="991"/>
                  <a:pt x="274" y="1010"/>
                  <a:pt x="287" y="1010"/>
                </a:cubicBezTo>
                <a:cubicBezTo>
                  <a:pt x="290" y="1010"/>
                  <a:pt x="294" y="1009"/>
                  <a:pt x="299" y="1006"/>
                </a:cubicBezTo>
                <a:cubicBezTo>
                  <a:pt x="312" y="1019"/>
                  <a:pt x="325" y="1032"/>
                  <a:pt x="325" y="1045"/>
                </a:cubicBezTo>
                <a:cubicBezTo>
                  <a:pt x="323" y="1047"/>
                  <a:pt x="322" y="1049"/>
                  <a:pt x="322" y="1049"/>
                </a:cubicBezTo>
                <a:cubicBezTo>
                  <a:pt x="322" y="1049"/>
                  <a:pt x="343" y="1030"/>
                  <a:pt x="364" y="1019"/>
                </a:cubicBezTo>
                <a:cubicBezTo>
                  <a:pt x="364" y="1032"/>
                  <a:pt x="364" y="1032"/>
                  <a:pt x="364" y="1032"/>
                </a:cubicBezTo>
                <a:cubicBezTo>
                  <a:pt x="377" y="1045"/>
                  <a:pt x="377" y="1045"/>
                  <a:pt x="377" y="1058"/>
                </a:cubicBezTo>
                <a:cubicBezTo>
                  <a:pt x="387" y="1048"/>
                  <a:pt x="393" y="1044"/>
                  <a:pt x="396" y="1044"/>
                </a:cubicBezTo>
                <a:cubicBezTo>
                  <a:pt x="401" y="1044"/>
                  <a:pt x="398" y="1055"/>
                  <a:pt x="390" y="1071"/>
                </a:cubicBezTo>
                <a:cubicBezTo>
                  <a:pt x="390" y="1084"/>
                  <a:pt x="390" y="1097"/>
                  <a:pt x="403" y="1097"/>
                </a:cubicBezTo>
                <a:cubicBezTo>
                  <a:pt x="409" y="1090"/>
                  <a:pt x="413" y="1087"/>
                  <a:pt x="416" y="1087"/>
                </a:cubicBezTo>
                <a:cubicBezTo>
                  <a:pt x="419" y="1087"/>
                  <a:pt x="422" y="1090"/>
                  <a:pt x="429" y="1097"/>
                </a:cubicBezTo>
                <a:cubicBezTo>
                  <a:pt x="436" y="1097"/>
                  <a:pt x="439" y="1097"/>
                  <a:pt x="442" y="1093"/>
                </a:cubicBezTo>
                <a:lnTo>
                  <a:pt x="442" y="1093"/>
                </a:lnTo>
                <a:cubicBezTo>
                  <a:pt x="443" y="1097"/>
                  <a:pt x="446" y="1097"/>
                  <a:pt x="455" y="1097"/>
                </a:cubicBezTo>
                <a:cubicBezTo>
                  <a:pt x="455" y="1097"/>
                  <a:pt x="468" y="1084"/>
                  <a:pt x="468" y="1084"/>
                </a:cubicBezTo>
                <a:cubicBezTo>
                  <a:pt x="468" y="1071"/>
                  <a:pt x="468" y="1071"/>
                  <a:pt x="468" y="1071"/>
                </a:cubicBezTo>
                <a:cubicBezTo>
                  <a:pt x="468" y="1067"/>
                  <a:pt x="467" y="1066"/>
                  <a:pt x="465" y="1066"/>
                </a:cubicBezTo>
                <a:cubicBezTo>
                  <a:pt x="462" y="1066"/>
                  <a:pt x="459" y="1068"/>
                  <a:pt x="454" y="1072"/>
                </a:cubicBezTo>
                <a:lnTo>
                  <a:pt x="454" y="1072"/>
                </a:lnTo>
                <a:cubicBezTo>
                  <a:pt x="455" y="1072"/>
                  <a:pt x="455" y="1071"/>
                  <a:pt x="455" y="1071"/>
                </a:cubicBezTo>
                <a:cubicBezTo>
                  <a:pt x="455" y="1045"/>
                  <a:pt x="468" y="1045"/>
                  <a:pt x="468" y="1045"/>
                </a:cubicBezTo>
                <a:cubicBezTo>
                  <a:pt x="468" y="1045"/>
                  <a:pt x="481" y="1045"/>
                  <a:pt x="468" y="1058"/>
                </a:cubicBezTo>
                <a:cubicBezTo>
                  <a:pt x="468" y="1058"/>
                  <a:pt x="468" y="1071"/>
                  <a:pt x="481" y="1084"/>
                </a:cubicBezTo>
                <a:cubicBezTo>
                  <a:pt x="481" y="1084"/>
                  <a:pt x="481" y="1084"/>
                  <a:pt x="481" y="1097"/>
                </a:cubicBezTo>
                <a:cubicBezTo>
                  <a:pt x="481" y="1097"/>
                  <a:pt x="481" y="1110"/>
                  <a:pt x="494" y="1110"/>
                </a:cubicBezTo>
                <a:cubicBezTo>
                  <a:pt x="494" y="1110"/>
                  <a:pt x="507" y="1123"/>
                  <a:pt x="507" y="1136"/>
                </a:cubicBezTo>
                <a:cubicBezTo>
                  <a:pt x="507" y="1136"/>
                  <a:pt x="507" y="1136"/>
                  <a:pt x="520" y="1123"/>
                </a:cubicBezTo>
                <a:cubicBezTo>
                  <a:pt x="520" y="1114"/>
                  <a:pt x="520" y="1104"/>
                  <a:pt x="529" y="1104"/>
                </a:cubicBezTo>
                <a:cubicBezTo>
                  <a:pt x="533" y="1104"/>
                  <a:pt x="538" y="1106"/>
                  <a:pt x="546" y="1110"/>
                </a:cubicBezTo>
                <a:cubicBezTo>
                  <a:pt x="546" y="1110"/>
                  <a:pt x="559" y="1110"/>
                  <a:pt x="559" y="1097"/>
                </a:cubicBezTo>
                <a:cubicBezTo>
                  <a:pt x="572" y="1110"/>
                  <a:pt x="572" y="1110"/>
                  <a:pt x="572" y="1123"/>
                </a:cubicBezTo>
                <a:cubicBezTo>
                  <a:pt x="565" y="1136"/>
                  <a:pt x="565" y="1142"/>
                  <a:pt x="568" y="1142"/>
                </a:cubicBezTo>
                <a:cubicBezTo>
                  <a:pt x="572" y="1142"/>
                  <a:pt x="578" y="1136"/>
                  <a:pt x="585" y="1123"/>
                </a:cubicBezTo>
                <a:cubicBezTo>
                  <a:pt x="585" y="1116"/>
                  <a:pt x="585" y="1113"/>
                  <a:pt x="586" y="1113"/>
                </a:cubicBezTo>
                <a:cubicBezTo>
                  <a:pt x="588" y="1113"/>
                  <a:pt x="591" y="1116"/>
                  <a:pt x="598" y="1123"/>
                </a:cubicBezTo>
                <a:cubicBezTo>
                  <a:pt x="598" y="1123"/>
                  <a:pt x="598" y="1123"/>
                  <a:pt x="598" y="1110"/>
                </a:cubicBezTo>
                <a:cubicBezTo>
                  <a:pt x="604" y="1103"/>
                  <a:pt x="607" y="1100"/>
                  <a:pt x="609" y="1100"/>
                </a:cubicBezTo>
                <a:cubicBezTo>
                  <a:pt x="610" y="1100"/>
                  <a:pt x="610" y="1103"/>
                  <a:pt x="610" y="1110"/>
                </a:cubicBezTo>
                <a:cubicBezTo>
                  <a:pt x="610" y="1123"/>
                  <a:pt x="623" y="1123"/>
                  <a:pt x="623" y="1123"/>
                </a:cubicBezTo>
                <a:cubicBezTo>
                  <a:pt x="627" y="1119"/>
                  <a:pt x="633" y="1117"/>
                  <a:pt x="640" y="1117"/>
                </a:cubicBezTo>
                <a:cubicBezTo>
                  <a:pt x="657" y="1117"/>
                  <a:pt x="679" y="1127"/>
                  <a:pt x="688" y="1136"/>
                </a:cubicBezTo>
                <a:cubicBezTo>
                  <a:pt x="688" y="1123"/>
                  <a:pt x="688" y="1123"/>
                  <a:pt x="701" y="1123"/>
                </a:cubicBezTo>
                <a:cubicBezTo>
                  <a:pt x="701" y="1119"/>
                  <a:pt x="701" y="1115"/>
                  <a:pt x="701" y="1110"/>
                </a:cubicBezTo>
                <a:cubicBezTo>
                  <a:pt x="701" y="1092"/>
                  <a:pt x="704" y="1082"/>
                  <a:pt x="707" y="1082"/>
                </a:cubicBezTo>
                <a:cubicBezTo>
                  <a:pt x="711" y="1082"/>
                  <a:pt x="714" y="1095"/>
                  <a:pt x="714" y="1123"/>
                </a:cubicBezTo>
                <a:cubicBezTo>
                  <a:pt x="721" y="1103"/>
                  <a:pt x="724" y="1094"/>
                  <a:pt x="726" y="1094"/>
                </a:cubicBezTo>
                <a:cubicBezTo>
                  <a:pt x="727" y="1094"/>
                  <a:pt x="727" y="1103"/>
                  <a:pt x="727" y="1123"/>
                </a:cubicBezTo>
                <a:cubicBezTo>
                  <a:pt x="727" y="1136"/>
                  <a:pt x="727" y="1142"/>
                  <a:pt x="729" y="1142"/>
                </a:cubicBezTo>
                <a:cubicBezTo>
                  <a:pt x="730" y="1142"/>
                  <a:pt x="734" y="1136"/>
                  <a:pt x="740" y="1123"/>
                </a:cubicBezTo>
                <a:cubicBezTo>
                  <a:pt x="740" y="1087"/>
                  <a:pt x="744" y="1067"/>
                  <a:pt x="748" y="1067"/>
                </a:cubicBezTo>
                <a:cubicBezTo>
                  <a:pt x="751" y="1067"/>
                  <a:pt x="753" y="1081"/>
                  <a:pt x="753" y="1110"/>
                </a:cubicBezTo>
                <a:cubicBezTo>
                  <a:pt x="753" y="1136"/>
                  <a:pt x="766" y="1149"/>
                  <a:pt x="766" y="1149"/>
                </a:cubicBezTo>
                <a:cubicBezTo>
                  <a:pt x="779" y="1149"/>
                  <a:pt x="779" y="1136"/>
                  <a:pt x="766" y="1123"/>
                </a:cubicBezTo>
                <a:cubicBezTo>
                  <a:pt x="766" y="1103"/>
                  <a:pt x="766" y="1094"/>
                  <a:pt x="768" y="1094"/>
                </a:cubicBezTo>
                <a:cubicBezTo>
                  <a:pt x="769" y="1094"/>
                  <a:pt x="773" y="1103"/>
                  <a:pt x="779" y="1123"/>
                </a:cubicBezTo>
                <a:cubicBezTo>
                  <a:pt x="786" y="1142"/>
                  <a:pt x="792" y="1152"/>
                  <a:pt x="799" y="1152"/>
                </a:cubicBezTo>
                <a:cubicBezTo>
                  <a:pt x="805" y="1152"/>
                  <a:pt x="812" y="1142"/>
                  <a:pt x="818" y="1123"/>
                </a:cubicBezTo>
                <a:cubicBezTo>
                  <a:pt x="825" y="1110"/>
                  <a:pt x="831" y="1103"/>
                  <a:pt x="834" y="1103"/>
                </a:cubicBezTo>
                <a:cubicBezTo>
                  <a:pt x="837" y="1103"/>
                  <a:pt x="837" y="1110"/>
                  <a:pt x="831" y="1123"/>
                </a:cubicBezTo>
                <a:cubicBezTo>
                  <a:pt x="831" y="1138"/>
                  <a:pt x="831" y="1144"/>
                  <a:pt x="834" y="1144"/>
                </a:cubicBezTo>
                <a:cubicBezTo>
                  <a:pt x="835" y="1144"/>
                  <a:pt x="839" y="1141"/>
                  <a:pt x="844" y="1136"/>
                </a:cubicBezTo>
                <a:lnTo>
                  <a:pt x="857" y="1136"/>
                </a:lnTo>
                <a:cubicBezTo>
                  <a:pt x="870" y="1136"/>
                  <a:pt x="870" y="1123"/>
                  <a:pt x="870" y="1110"/>
                </a:cubicBezTo>
                <a:cubicBezTo>
                  <a:pt x="870" y="1124"/>
                  <a:pt x="874" y="1134"/>
                  <a:pt x="879" y="1134"/>
                </a:cubicBezTo>
                <a:cubicBezTo>
                  <a:pt x="884" y="1134"/>
                  <a:pt x="890" y="1127"/>
                  <a:pt x="896" y="1110"/>
                </a:cubicBezTo>
                <a:cubicBezTo>
                  <a:pt x="896" y="1110"/>
                  <a:pt x="896" y="1110"/>
                  <a:pt x="896" y="1097"/>
                </a:cubicBezTo>
                <a:cubicBezTo>
                  <a:pt x="896" y="1093"/>
                  <a:pt x="897" y="1091"/>
                  <a:pt x="899" y="1091"/>
                </a:cubicBezTo>
                <a:cubicBezTo>
                  <a:pt x="903" y="1091"/>
                  <a:pt x="913" y="1101"/>
                  <a:pt x="922" y="1110"/>
                </a:cubicBezTo>
                <a:cubicBezTo>
                  <a:pt x="922" y="1116"/>
                  <a:pt x="925" y="1120"/>
                  <a:pt x="928" y="1120"/>
                </a:cubicBezTo>
                <a:cubicBezTo>
                  <a:pt x="932" y="1120"/>
                  <a:pt x="935" y="1116"/>
                  <a:pt x="935" y="1110"/>
                </a:cubicBezTo>
                <a:cubicBezTo>
                  <a:pt x="935" y="1097"/>
                  <a:pt x="935" y="1084"/>
                  <a:pt x="935" y="1071"/>
                </a:cubicBezTo>
                <a:cubicBezTo>
                  <a:pt x="935" y="1067"/>
                  <a:pt x="935" y="1066"/>
                  <a:pt x="935" y="1066"/>
                </a:cubicBezTo>
                <a:cubicBezTo>
                  <a:pt x="936" y="1066"/>
                  <a:pt x="939" y="1075"/>
                  <a:pt x="948" y="1084"/>
                </a:cubicBezTo>
                <a:cubicBezTo>
                  <a:pt x="948" y="1097"/>
                  <a:pt x="948" y="1097"/>
                  <a:pt x="961" y="1110"/>
                </a:cubicBezTo>
                <a:cubicBezTo>
                  <a:pt x="961" y="1110"/>
                  <a:pt x="974" y="1097"/>
                  <a:pt x="974" y="1084"/>
                </a:cubicBezTo>
                <a:cubicBezTo>
                  <a:pt x="967" y="1077"/>
                  <a:pt x="970" y="1074"/>
                  <a:pt x="977" y="1074"/>
                </a:cubicBezTo>
                <a:cubicBezTo>
                  <a:pt x="983" y="1074"/>
                  <a:pt x="993" y="1077"/>
                  <a:pt x="1000" y="1084"/>
                </a:cubicBezTo>
                <a:cubicBezTo>
                  <a:pt x="1000" y="1084"/>
                  <a:pt x="1000" y="1071"/>
                  <a:pt x="1000" y="1071"/>
                </a:cubicBezTo>
                <a:cubicBezTo>
                  <a:pt x="1013" y="1071"/>
                  <a:pt x="1013" y="1058"/>
                  <a:pt x="1013" y="1058"/>
                </a:cubicBezTo>
                <a:cubicBezTo>
                  <a:pt x="1013" y="1058"/>
                  <a:pt x="1013" y="1058"/>
                  <a:pt x="1013" y="1045"/>
                </a:cubicBezTo>
                <a:cubicBezTo>
                  <a:pt x="1013" y="1038"/>
                  <a:pt x="1016" y="1035"/>
                  <a:pt x="1019" y="1035"/>
                </a:cubicBezTo>
                <a:cubicBezTo>
                  <a:pt x="1020" y="1035"/>
                  <a:pt x="1020" y="1035"/>
                  <a:pt x="1021" y="1036"/>
                </a:cubicBezTo>
                <a:lnTo>
                  <a:pt x="1021" y="1036"/>
                </a:lnTo>
                <a:cubicBezTo>
                  <a:pt x="1018" y="1029"/>
                  <a:pt x="1016" y="1026"/>
                  <a:pt x="1017" y="1026"/>
                </a:cubicBezTo>
                <a:lnTo>
                  <a:pt x="1017" y="1026"/>
                </a:lnTo>
                <a:cubicBezTo>
                  <a:pt x="1019" y="1026"/>
                  <a:pt x="1026" y="1032"/>
                  <a:pt x="1039" y="1045"/>
                </a:cubicBezTo>
                <a:cubicBezTo>
                  <a:pt x="1039" y="1038"/>
                  <a:pt x="1039" y="1035"/>
                  <a:pt x="1040" y="1035"/>
                </a:cubicBezTo>
                <a:cubicBezTo>
                  <a:pt x="1042" y="1035"/>
                  <a:pt x="1045" y="1038"/>
                  <a:pt x="1051" y="1045"/>
                </a:cubicBezTo>
                <a:cubicBezTo>
                  <a:pt x="1051" y="1049"/>
                  <a:pt x="1053" y="1050"/>
                  <a:pt x="1054" y="1050"/>
                </a:cubicBezTo>
                <a:cubicBezTo>
                  <a:pt x="1057" y="1050"/>
                  <a:pt x="1061" y="1041"/>
                  <a:pt x="1051" y="1032"/>
                </a:cubicBezTo>
                <a:cubicBezTo>
                  <a:pt x="1043" y="1016"/>
                  <a:pt x="1040" y="1005"/>
                  <a:pt x="1045" y="1005"/>
                </a:cubicBezTo>
                <a:cubicBezTo>
                  <a:pt x="1048" y="1005"/>
                  <a:pt x="1055" y="1009"/>
                  <a:pt x="1064" y="1019"/>
                </a:cubicBezTo>
                <a:cubicBezTo>
                  <a:pt x="1064" y="1019"/>
                  <a:pt x="1064" y="1019"/>
                  <a:pt x="1064" y="1006"/>
                </a:cubicBezTo>
                <a:cubicBezTo>
                  <a:pt x="1057" y="991"/>
                  <a:pt x="1054" y="985"/>
                  <a:pt x="1055" y="985"/>
                </a:cubicBezTo>
                <a:lnTo>
                  <a:pt x="1055" y="985"/>
                </a:lnTo>
                <a:cubicBezTo>
                  <a:pt x="1056" y="985"/>
                  <a:pt x="1059" y="988"/>
                  <a:pt x="1064" y="993"/>
                </a:cubicBezTo>
                <a:cubicBezTo>
                  <a:pt x="1071" y="1006"/>
                  <a:pt x="1077" y="1013"/>
                  <a:pt x="1081" y="1013"/>
                </a:cubicBezTo>
                <a:cubicBezTo>
                  <a:pt x="1084" y="1013"/>
                  <a:pt x="1084" y="1006"/>
                  <a:pt x="1077" y="993"/>
                </a:cubicBezTo>
                <a:cubicBezTo>
                  <a:pt x="1090" y="993"/>
                  <a:pt x="1129" y="993"/>
                  <a:pt x="1103" y="967"/>
                </a:cubicBezTo>
                <a:lnTo>
                  <a:pt x="1116" y="967"/>
                </a:lnTo>
                <a:cubicBezTo>
                  <a:pt x="1129" y="967"/>
                  <a:pt x="1129" y="967"/>
                  <a:pt x="1129" y="954"/>
                </a:cubicBezTo>
                <a:lnTo>
                  <a:pt x="1117" y="942"/>
                </a:lnTo>
                <a:lnTo>
                  <a:pt x="1117" y="942"/>
                </a:lnTo>
                <a:cubicBezTo>
                  <a:pt x="1126" y="951"/>
                  <a:pt x="1135" y="960"/>
                  <a:pt x="1139" y="960"/>
                </a:cubicBezTo>
                <a:cubicBezTo>
                  <a:pt x="1141" y="960"/>
                  <a:pt x="1142" y="958"/>
                  <a:pt x="1142" y="954"/>
                </a:cubicBezTo>
                <a:cubicBezTo>
                  <a:pt x="1142" y="954"/>
                  <a:pt x="1142" y="954"/>
                  <a:pt x="1142" y="941"/>
                </a:cubicBezTo>
                <a:lnTo>
                  <a:pt x="1142" y="941"/>
                </a:lnTo>
                <a:cubicBezTo>
                  <a:pt x="1146" y="945"/>
                  <a:pt x="1151" y="950"/>
                  <a:pt x="1155" y="954"/>
                </a:cubicBezTo>
                <a:lnTo>
                  <a:pt x="1155" y="941"/>
                </a:lnTo>
                <a:cubicBezTo>
                  <a:pt x="1146" y="932"/>
                  <a:pt x="1143" y="923"/>
                  <a:pt x="1147" y="923"/>
                </a:cubicBezTo>
                <a:cubicBezTo>
                  <a:pt x="1149" y="923"/>
                  <a:pt x="1151" y="924"/>
                  <a:pt x="1155" y="928"/>
                </a:cubicBezTo>
                <a:cubicBezTo>
                  <a:pt x="1162" y="935"/>
                  <a:pt x="1165" y="938"/>
                  <a:pt x="1167" y="938"/>
                </a:cubicBezTo>
                <a:cubicBezTo>
                  <a:pt x="1168" y="938"/>
                  <a:pt x="1168" y="935"/>
                  <a:pt x="1168" y="928"/>
                </a:cubicBezTo>
                <a:lnTo>
                  <a:pt x="1181" y="941"/>
                </a:lnTo>
                <a:cubicBezTo>
                  <a:pt x="1185" y="945"/>
                  <a:pt x="1187" y="947"/>
                  <a:pt x="1187" y="947"/>
                </a:cubicBezTo>
                <a:cubicBezTo>
                  <a:pt x="1188" y="947"/>
                  <a:pt x="1181" y="937"/>
                  <a:pt x="1181" y="928"/>
                </a:cubicBezTo>
                <a:cubicBezTo>
                  <a:pt x="1181" y="915"/>
                  <a:pt x="1194" y="915"/>
                  <a:pt x="1181" y="915"/>
                </a:cubicBezTo>
                <a:cubicBezTo>
                  <a:pt x="1169" y="903"/>
                  <a:pt x="1156" y="890"/>
                  <a:pt x="1155" y="889"/>
                </a:cubicBezTo>
                <a:lnTo>
                  <a:pt x="1155" y="889"/>
                </a:lnTo>
                <a:cubicBezTo>
                  <a:pt x="1168" y="902"/>
                  <a:pt x="1181" y="902"/>
                  <a:pt x="1181" y="902"/>
                </a:cubicBezTo>
                <a:cubicBezTo>
                  <a:pt x="1181" y="902"/>
                  <a:pt x="1194" y="915"/>
                  <a:pt x="1194" y="915"/>
                </a:cubicBezTo>
                <a:cubicBezTo>
                  <a:pt x="1202" y="919"/>
                  <a:pt x="1207" y="921"/>
                  <a:pt x="1211" y="921"/>
                </a:cubicBezTo>
                <a:cubicBezTo>
                  <a:pt x="1219" y="921"/>
                  <a:pt x="1216" y="911"/>
                  <a:pt x="1207" y="902"/>
                </a:cubicBezTo>
                <a:cubicBezTo>
                  <a:pt x="1199" y="886"/>
                  <a:pt x="1196" y="875"/>
                  <a:pt x="1201" y="875"/>
                </a:cubicBezTo>
                <a:cubicBezTo>
                  <a:pt x="1204" y="875"/>
                  <a:pt x="1210" y="879"/>
                  <a:pt x="1220" y="889"/>
                </a:cubicBezTo>
                <a:cubicBezTo>
                  <a:pt x="1222" y="892"/>
                  <a:pt x="1224" y="893"/>
                  <a:pt x="1225" y="893"/>
                </a:cubicBezTo>
                <a:cubicBezTo>
                  <a:pt x="1228" y="893"/>
                  <a:pt x="1215" y="872"/>
                  <a:pt x="1194" y="850"/>
                </a:cubicBezTo>
                <a:lnTo>
                  <a:pt x="1194" y="850"/>
                </a:lnTo>
                <a:cubicBezTo>
                  <a:pt x="1220" y="863"/>
                  <a:pt x="1233" y="870"/>
                  <a:pt x="1238" y="870"/>
                </a:cubicBezTo>
                <a:cubicBezTo>
                  <a:pt x="1243" y="870"/>
                  <a:pt x="1240" y="863"/>
                  <a:pt x="1233" y="850"/>
                </a:cubicBezTo>
                <a:cubicBezTo>
                  <a:pt x="1246" y="850"/>
                  <a:pt x="1246" y="850"/>
                  <a:pt x="1259" y="837"/>
                </a:cubicBezTo>
                <a:cubicBezTo>
                  <a:pt x="1259" y="824"/>
                  <a:pt x="1259" y="824"/>
                  <a:pt x="1246" y="824"/>
                </a:cubicBezTo>
                <a:cubicBezTo>
                  <a:pt x="1246" y="824"/>
                  <a:pt x="1259" y="812"/>
                  <a:pt x="1259" y="812"/>
                </a:cubicBezTo>
                <a:cubicBezTo>
                  <a:pt x="1267" y="815"/>
                  <a:pt x="1271" y="817"/>
                  <a:pt x="1272" y="817"/>
                </a:cubicBezTo>
                <a:cubicBezTo>
                  <a:pt x="1276" y="817"/>
                  <a:pt x="1264" y="808"/>
                  <a:pt x="1246" y="799"/>
                </a:cubicBezTo>
                <a:cubicBezTo>
                  <a:pt x="1246" y="799"/>
                  <a:pt x="1246" y="799"/>
                  <a:pt x="1259" y="786"/>
                </a:cubicBezTo>
                <a:lnTo>
                  <a:pt x="1272" y="799"/>
                </a:lnTo>
                <a:cubicBezTo>
                  <a:pt x="1285" y="799"/>
                  <a:pt x="1285" y="799"/>
                  <a:pt x="1298" y="760"/>
                </a:cubicBezTo>
                <a:cubicBezTo>
                  <a:pt x="1311" y="734"/>
                  <a:pt x="1324" y="721"/>
                  <a:pt x="1285" y="721"/>
                </a:cubicBezTo>
                <a:cubicBezTo>
                  <a:pt x="1267" y="712"/>
                  <a:pt x="1268" y="702"/>
                  <a:pt x="1279" y="702"/>
                </a:cubicBezTo>
                <a:cubicBezTo>
                  <a:pt x="1284" y="702"/>
                  <a:pt x="1290" y="704"/>
                  <a:pt x="1298" y="708"/>
                </a:cubicBezTo>
                <a:lnTo>
                  <a:pt x="1311" y="708"/>
                </a:lnTo>
                <a:cubicBezTo>
                  <a:pt x="1311" y="708"/>
                  <a:pt x="1311" y="695"/>
                  <a:pt x="1324" y="695"/>
                </a:cubicBezTo>
                <a:cubicBezTo>
                  <a:pt x="1363" y="695"/>
                  <a:pt x="1350" y="682"/>
                  <a:pt x="1337" y="682"/>
                </a:cubicBezTo>
                <a:cubicBezTo>
                  <a:pt x="1350" y="682"/>
                  <a:pt x="1363" y="682"/>
                  <a:pt x="1350" y="669"/>
                </a:cubicBezTo>
                <a:cubicBezTo>
                  <a:pt x="1337" y="669"/>
                  <a:pt x="1324" y="643"/>
                  <a:pt x="1363" y="643"/>
                </a:cubicBezTo>
                <a:cubicBezTo>
                  <a:pt x="1363" y="643"/>
                  <a:pt x="1363" y="643"/>
                  <a:pt x="1363" y="630"/>
                </a:cubicBezTo>
                <a:cubicBezTo>
                  <a:pt x="1350" y="630"/>
                  <a:pt x="1350" y="617"/>
                  <a:pt x="1350" y="617"/>
                </a:cubicBezTo>
                <a:cubicBezTo>
                  <a:pt x="1350" y="604"/>
                  <a:pt x="1350" y="604"/>
                  <a:pt x="1363" y="604"/>
                </a:cubicBezTo>
                <a:cubicBezTo>
                  <a:pt x="1376" y="604"/>
                  <a:pt x="1376" y="604"/>
                  <a:pt x="1363" y="591"/>
                </a:cubicBezTo>
                <a:cubicBezTo>
                  <a:pt x="1363" y="591"/>
                  <a:pt x="1337" y="578"/>
                  <a:pt x="1337" y="578"/>
                </a:cubicBezTo>
                <a:lnTo>
                  <a:pt x="1298" y="578"/>
                </a:lnTo>
                <a:cubicBezTo>
                  <a:pt x="1298" y="565"/>
                  <a:pt x="1298" y="565"/>
                  <a:pt x="1311" y="565"/>
                </a:cubicBezTo>
                <a:cubicBezTo>
                  <a:pt x="1311" y="565"/>
                  <a:pt x="1324" y="578"/>
                  <a:pt x="1337" y="578"/>
                </a:cubicBezTo>
                <a:cubicBezTo>
                  <a:pt x="1337" y="578"/>
                  <a:pt x="1324" y="565"/>
                  <a:pt x="1311" y="565"/>
                </a:cubicBezTo>
                <a:lnTo>
                  <a:pt x="1350" y="565"/>
                </a:lnTo>
                <a:cubicBezTo>
                  <a:pt x="1350" y="565"/>
                  <a:pt x="1350" y="552"/>
                  <a:pt x="1337" y="552"/>
                </a:cubicBezTo>
                <a:cubicBezTo>
                  <a:pt x="1350" y="552"/>
                  <a:pt x="1350" y="552"/>
                  <a:pt x="1350" y="539"/>
                </a:cubicBezTo>
                <a:cubicBezTo>
                  <a:pt x="1350" y="526"/>
                  <a:pt x="1350" y="526"/>
                  <a:pt x="1337" y="513"/>
                </a:cubicBezTo>
                <a:cubicBezTo>
                  <a:pt x="1376" y="513"/>
                  <a:pt x="1363" y="487"/>
                  <a:pt x="1337" y="487"/>
                </a:cubicBezTo>
                <a:cubicBezTo>
                  <a:pt x="1324" y="487"/>
                  <a:pt x="1324" y="474"/>
                  <a:pt x="1337" y="474"/>
                </a:cubicBezTo>
                <a:cubicBezTo>
                  <a:pt x="1350" y="461"/>
                  <a:pt x="1350" y="461"/>
                  <a:pt x="1337" y="461"/>
                </a:cubicBezTo>
                <a:cubicBezTo>
                  <a:pt x="1324" y="461"/>
                  <a:pt x="1337" y="461"/>
                  <a:pt x="1350" y="448"/>
                </a:cubicBezTo>
                <a:cubicBezTo>
                  <a:pt x="1376" y="435"/>
                  <a:pt x="1376" y="435"/>
                  <a:pt x="1363" y="435"/>
                </a:cubicBezTo>
                <a:cubicBezTo>
                  <a:pt x="1350" y="422"/>
                  <a:pt x="1350" y="422"/>
                  <a:pt x="1350" y="409"/>
                </a:cubicBezTo>
                <a:lnTo>
                  <a:pt x="1311" y="409"/>
                </a:lnTo>
                <a:cubicBezTo>
                  <a:pt x="1298" y="422"/>
                  <a:pt x="1285" y="422"/>
                  <a:pt x="1285" y="422"/>
                </a:cubicBezTo>
                <a:cubicBezTo>
                  <a:pt x="1272" y="409"/>
                  <a:pt x="1285" y="409"/>
                  <a:pt x="1285" y="409"/>
                </a:cubicBezTo>
                <a:cubicBezTo>
                  <a:pt x="1289" y="414"/>
                  <a:pt x="1292" y="415"/>
                  <a:pt x="1295" y="415"/>
                </a:cubicBezTo>
                <a:cubicBezTo>
                  <a:pt x="1299" y="415"/>
                  <a:pt x="1302" y="409"/>
                  <a:pt x="1311" y="409"/>
                </a:cubicBezTo>
                <a:cubicBezTo>
                  <a:pt x="1324" y="396"/>
                  <a:pt x="1324" y="396"/>
                  <a:pt x="1324" y="383"/>
                </a:cubicBezTo>
                <a:cubicBezTo>
                  <a:pt x="1324" y="383"/>
                  <a:pt x="1324" y="371"/>
                  <a:pt x="1324" y="371"/>
                </a:cubicBezTo>
                <a:cubicBezTo>
                  <a:pt x="1324" y="361"/>
                  <a:pt x="1324" y="352"/>
                  <a:pt x="1319" y="352"/>
                </a:cubicBezTo>
                <a:cubicBezTo>
                  <a:pt x="1317" y="352"/>
                  <a:pt x="1315" y="354"/>
                  <a:pt x="1311" y="358"/>
                </a:cubicBezTo>
                <a:lnTo>
                  <a:pt x="1298" y="358"/>
                </a:lnTo>
                <a:cubicBezTo>
                  <a:pt x="1319" y="347"/>
                  <a:pt x="1315" y="312"/>
                  <a:pt x="1299" y="305"/>
                </a:cubicBezTo>
                <a:lnTo>
                  <a:pt x="1299" y="305"/>
                </a:lnTo>
                <a:cubicBezTo>
                  <a:pt x="1310" y="293"/>
                  <a:pt x="1298" y="292"/>
                  <a:pt x="1298" y="280"/>
                </a:cubicBezTo>
                <a:cubicBezTo>
                  <a:pt x="1298" y="280"/>
                  <a:pt x="1272" y="267"/>
                  <a:pt x="1272" y="254"/>
                </a:cubicBezTo>
                <a:cubicBezTo>
                  <a:pt x="1263" y="245"/>
                  <a:pt x="1260" y="235"/>
                  <a:pt x="1255" y="235"/>
                </a:cubicBezTo>
                <a:cubicBezTo>
                  <a:pt x="1253" y="235"/>
                  <a:pt x="1250" y="237"/>
                  <a:pt x="1246" y="241"/>
                </a:cubicBezTo>
                <a:cubicBezTo>
                  <a:pt x="1246" y="241"/>
                  <a:pt x="1233" y="241"/>
                  <a:pt x="1246" y="228"/>
                </a:cubicBezTo>
                <a:cubicBezTo>
                  <a:pt x="1272" y="228"/>
                  <a:pt x="1259" y="215"/>
                  <a:pt x="1259" y="215"/>
                </a:cubicBezTo>
                <a:lnTo>
                  <a:pt x="1259" y="215"/>
                </a:lnTo>
                <a:cubicBezTo>
                  <a:pt x="1259" y="215"/>
                  <a:pt x="1246" y="228"/>
                  <a:pt x="1233" y="228"/>
                </a:cubicBezTo>
                <a:cubicBezTo>
                  <a:pt x="1227" y="234"/>
                  <a:pt x="1223" y="238"/>
                  <a:pt x="1222" y="238"/>
                </a:cubicBezTo>
                <a:cubicBezTo>
                  <a:pt x="1220" y="238"/>
                  <a:pt x="1220" y="234"/>
                  <a:pt x="1220" y="228"/>
                </a:cubicBezTo>
                <a:cubicBezTo>
                  <a:pt x="1230" y="209"/>
                  <a:pt x="1225" y="197"/>
                  <a:pt x="1217" y="197"/>
                </a:cubicBezTo>
                <a:cubicBezTo>
                  <a:pt x="1214" y="197"/>
                  <a:pt x="1211" y="198"/>
                  <a:pt x="1207" y="202"/>
                </a:cubicBezTo>
                <a:cubicBezTo>
                  <a:pt x="1207" y="189"/>
                  <a:pt x="1194" y="189"/>
                  <a:pt x="1207" y="176"/>
                </a:cubicBezTo>
                <a:cubicBezTo>
                  <a:pt x="1216" y="167"/>
                  <a:pt x="1219" y="158"/>
                  <a:pt x="1211" y="158"/>
                </a:cubicBezTo>
                <a:cubicBezTo>
                  <a:pt x="1207" y="158"/>
                  <a:pt x="1202" y="159"/>
                  <a:pt x="1194" y="163"/>
                </a:cubicBezTo>
                <a:cubicBezTo>
                  <a:pt x="1194" y="163"/>
                  <a:pt x="1194" y="163"/>
                  <a:pt x="1207" y="150"/>
                </a:cubicBezTo>
                <a:cubicBezTo>
                  <a:pt x="1207" y="143"/>
                  <a:pt x="1211" y="135"/>
                  <a:pt x="1210" y="135"/>
                </a:cubicBezTo>
                <a:lnTo>
                  <a:pt x="1210" y="135"/>
                </a:lnTo>
                <a:cubicBezTo>
                  <a:pt x="1209" y="135"/>
                  <a:pt x="1205" y="139"/>
                  <a:pt x="1194" y="150"/>
                </a:cubicBezTo>
                <a:cubicBezTo>
                  <a:pt x="1181" y="150"/>
                  <a:pt x="1168" y="137"/>
                  <a:pt x="1168" y="124"/>
                </a:cubicBezTo>
                <a:lnTo>
                  <a:pt x="1155" y="124"/>
                </a:lnTo>
                <a:lnTo>
                  <a:pt x="1142" y="137"/>
                </a:lnTo>
                <a:cubicBezTo>
                  <a:pt x="1142" y="124"/>
                  <a:pt x="1142" y="111"/>
                  <a:pt x="1142" y="111"/>
                </a:cubicBezTo>
                <a:cubicBezTo>
                  <a:pt x="1129" y="111"/>
                  <a:pt x="1103" y="111"/>
                  <a:pt x="1090" y="98"/>
                </a:cubicBezTo>
                <a:cubicBezTo>
                  <a:pt x="1077" y="92"/>
                  <a:pt x="1068" y="88"/>
                  <a:pt x="1060" y="88"/>
                </a:cubicBezTo>
                <a:cubicBezTo>
                  <a:pt x="1051" y="88"/>
                  <a:pt x="1045" y="92"/>
                  <a:pt x="1039" y="98"/>
                </a:cubicBezTo>
                <a:cubicBezTo>
                  <a:pt x="1039" y="72"/>
                  <a:pt x="1026" y="72"/>
                  <a:pt x="1026" y="72"/>
                </a:cubicBezTo>
                <a:cubicBezTo>
                  <a:pt x="1026" y="72"/>
                  <a:pt x="1026" y="72"/>
                  <a:pt x="1026" y="59"/>
                </a:cubicBezTo>
                <a:cubicBezTo>
                  <a:pt x="1013" y="72"/>
                  <a:pt x="1013" y="72"/>
                  <a:pt x="1013" y="72"/>
                </a:cubicBezTo>
                <a:cubicBezTo>
                  <a:pt x="1013" y="59"/>
                  <a:pt x="1013" y="59"/>
                  <a:pt x="1000" y="59"/>
                </a:cubicBezTo>
                <a:cubicBezTo>
                  <a:pt x="1000" y="54"/>
                  <a:pt x="1000" y="50"/>
                  <a:pt x="1000" y="46"/>
                </a:cubicBezTo>
                <a:cubicBezTo>
                  <a:pt x="987" y="59"/>
                  <a:pt x="987" y="59"/>
                  <a:pt x="974" y="72"/>
                </a:cubicBezTo>
                <a:cubicBezTo>
                  <a:pt x="974" y="72"/>
                  <a:pt x="961" y="72"/>
                  <a:pt x="974" y="59"/>
                </a:cubicBezTo>
                <a:cubicBezTo>
                  <a:pt x="974" y="53"/>
                  <a:pt x="967" y="49"/>
                  <a:pt x="959" y="49"/>
                </a:cubicBezTo>
                <a:cubicBezTo>
                  <a:pt x="951" y="49"/>
                  <a:pt x="941" y="53"/>
                  <a:pt x="935" y="59"/>
                </a:cubicBezTo>
                <a:cubicBezTo>
                  <a:pt x="935" y="46"/>
                  <a:pt x="935" y="46"/>
                  <a:pt x="922" y="46"/>
                </a:cubicBezTo>
                <a:cubicBezTo>
                  <a:pt x="922" y="43"/>
                  <a:pt x="922" y="38"/>
                  <a:pt x="922" y="33"/>
                </a:cubicBezTo>
                <a:cubicBezTo>
                  <a:pt x="935" y="20"/>
                  <a:pt x="922" y="20"/>
                  <a:pt x="922" y="7"/>
                </a:cubicBezTo>
                <a:cubicBezTo>
                  <a:pt x="909" y="20"/>
                  <a:pt x="896" y="20"/>
                  <a:pt x="883" y="20"/>
                </a:cubicBezTo>
                <a:cubicBezTo>
                  <a:pt x="857" y="20"/>
                  <a:pt x="844" y="33"/>
                  <a:pt x="844" y="59"/>
                </a:cubicBezTo>
                <a:lnTo>
                  <a:pt x="831" y="85"/>
                </a:lnTo>
                <a:lnTo>
                  <a:pt x="831" y="59"/>
                </a:lnTo>
                <a:cubicBezTo>
                  <a:pt x="831" y="56"/>
                  <a:pt x="831" y="51"/>
                  <a:pt x="831" y="46"/>
                </a:cubicBezTo>
                <a:cubicBezTo>
                  <a:pt x="831" y="53"/>
                  <a:pt x="828" y="56"/>
                  <a:pt x="825" y="56"/>
                </a:cubicBezTo>
                <a:cubicBezTo>
                  <a:pt x="821" y="56"/>
                  <a:pt x="818" y="53"/>
                  <a:pt x="818" y="46"/>
                </a:cubicBezTo>
                <a:cubicBezTo>
                  <a:pt x="810" y="31"/>
                  <a:pt x="807" y="25"/>
                  <a:pt x="803" y="25"/>
                </a:cubicBezTo>
                <a:cubicBezTo>
                  <a:pt x="801" y="25"/>
                  <a:pt x="797" y="28"/>
                  <a:pt x="792" y="33"/>
                </a:cubicBezTo>
                <a:cubicBezTo>
                  <a:pt x="792" y="33"/>
                  <a:pt x="792" y="33"/>
                  <a:pt x="779" y="20"/>
                </a:cubicBezTo>
                <a:cubicBezTo>
                  <a:pt x="779" y="20"/>
                  <a:pt x="779" y="20"/>
                  <a:pt x="779" y="33"/>
                </a:cubicBezTo>
                <a:cubicBezTo>
                  <a:pt x="779" y="46"/>
                  <a:pt x="779" y="53"/>
                  <a:pt x="777" y="53"/>
                </a:cubicBezTo>
                <a:cubicBezTo>
                  <a:pt x="776" y="53"/>
                  <a:pt x="773" y="46"/>
                  <a:pt x="766" y="33"/>
                </a:cubicBezTo>
                <a:cubicBezTo>
                  <a:pt x="766" y="18"/>
                  <a:pt x="762" y="12"/>
                  <a:pt x="758" y="12"/>
                </a:cubicBezTo>
                <a:cubicBezTo>
                  <a:pt x="755" y="12"/>
                  <a:pt x="753" y="15"/>
                  <a:pt x="753" y="20"/>
                </a:cubicBezTo>
                <a:cubicBezTo>
                  <a:pt x="753" y="33"/>
                  <a:pt x="753" y="33"/>
                  <a:pt x="740" y="33"/>
                </a:cubicBezTo>
                <a:cubicBezTo>
                  <a:pt x="740" y="33"/>
                  <a:pt x="740" y="33"/>
                  <a:pt x="727" y="59"/>
                </a:cubicBezTo>
                <a:cubicBezTo>
                  <a:pt x="714" y="59"/>
                  <a:pt x="727" y="33"/>
                  <a:pt x="727" y="33"/>
                </a:cubicBezTo>
                <a:lnTo>
                  <a:pt x="727" y="20"/>
                </a:lnTo>
                <a:cubicBezTo>
                  <a:pt x="714" y="20"/>
                  <a:pt x="714" y="20"/>
                  <a:pt x="701" y="33"/>
                </a:cubicBezTo>
                <a:cubicBezTo>
                  <a:pt x="701" y="24"/>
                  <a:pt x="695" y="15"/>
                  <a:pt x="691" y="15"/>
                </a:cubicBezTo>
                <a:cubicBezTo>
                  <a:pt x="689" y="15"/>
                  <a:pt x="688" y="17"/>
                  <a:pt x="688" y="20"/>
                </a:cubicBezTo>
                <a:cubicBezTo>
                  <a:pt x="688" y="36"/>
                  <a:pt x="688" y="41"/>
                  <a:pt x="688" y="41"/>
                </a:cubicBezTo>
                <a:cubicBezTo>
                  <a:pt x="686" y="41"/>
                  <a:pt x="683" y="28"/>
                  <a:pt x="675" y="20"/>
                </a:cubicBezTo>
                <a:cubicBezTo>
                  <a:pt x="682" y="7"/>
                  <a:pt x="685" y="1"/>
                  <a:pt x="683" y="1"/>
                </a:cubicBezTo>
                <a:close/>
                <a:moveTo>
                  <a:pt x="1209" y="1204"/>
                </a:moveTo>
                <a:cubicBezTo>
                  <a:pt x="1207" y="1204"/>
                  <a:pt x="1207" y="1207"/>
                  <a:pt x="1207" y="1214"/>
                </a:cubicBezTo>
                <a:cubicBezTo>
                  <a:pt x="1207" y="1214"/>
                  <a:pt x="1207" y="1227"/>
                  <a:pt x="1220" y="1240"/>
                </a:cubicBezTo>
                <a:cubicBezTo>
                  <a:pt x="1220" y="1243"/>
                  <a:pt x="1221" y="1245"/>
                  <a:pt x="1222" y="1245"/>
                </a:cubicBezTo>
                <a:cubicBezTo>
                  <a:pt x="1225" y="1245"/>
                  <a:pt x="1230" y="1233"/>
                  <a:pt x="1220" y="1214"/>
                </a:cubicBezTo>
                <a:cubicBezTo>
                  <a:pt x="1214" y="1207"/>
                  <a:pt x="1210" y="1204"/>
                  <a:pt x="1209" y="1204"/>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body" idx="1"/>
          </p:nvPr>
        </p:nvSpPr>
        <p:spPr>
          <a:xfrm>
            <a:off x="311700" y="1152475"/>
            <a:ext cx="81240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6"/>
              </a:buClr>
              <a:buSzPts val="1400"/>
              <a:buFont typeface="Roboto"/>
              <a:buChar char="●"/>
              <a:defRPr>
                <a:solidFill>
                  <a:schemeClr val="accent6"/>
                </a:solidFill>
                <a:latin typeface="Roboto"/>
                <a:ea typeface="Roboto"/>
                <a:cs typeface="Roboto"/>
                <a:sym typeface="Roboto"/>
              </a:defRPr>
            </a:lvl1pPr>
            <a:lvl2pPr marL="914400" lvl="1"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2pPr>
            <a:lvl3pPr marL="1371600" lvl="2"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3pPr>
            <a:lvl4pPr marL="1828800" lvl="3"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4pPr>
            <a:lvl5pPr marL="2286000" lvl="4"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5pPr>
            <a:lvl6pPr marL="2743200" lvl="5"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6pPr>
            <a:lvl7pPr marL="3200400" lvl="6"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7pPr>
            <a:lvl8pPr marL="3657600" lvl="7" indent="-317500">
              <a:lnSpc>
                <a:spcPct val="115000"/>
              </a:lnSpc>
              <a:spcBef>
                <a:spcPts val="1600"/>
              </a:spcBef>
              <a:spcAft>
                <a:spcPts val="0"/>
              </a:spcAft>
              <a:buClr>
                <a:schemeClr val="accent6"/>
              </a:buClr>
              <a:buSzPts val="1400"/>
              <a:buFont typeface="Roboto"/>
              <a:buChar char="○"/>
              <a:defRPr>
                <a:solidFill>
                  <a:schemeClr val="accent6"/>
                </a:solidFill>
                <a:latin typeface="Roboto"/>
                <a:ea typeface="Roboto"/>
                <a:cs typeface="Roboto"/>
                <a:sym typeface="Roboto"/>
              </a:defRPr>
            </a:lvl8pPr>
            <a:lvl9pPr marL="4114800" lvl="8" indent="-317500">
              <a:lnSpc>
                <a:spcPct val="115000"/>
              </a:lnSpc>
              <a:spcBef>
                <a:spcPts val="1600"/>
              </a:spcBef>
              <a:spcAft>
                <a:spcPts val="1600"/>
              </a:spcAft>
              <a:buClr>
                <a:schemeClr val="accent6"/>
              </a:buClr>
              <a:buSzPts val="1400"/>
              <a:buFont typeface="Roboto"/>
              <a:buChar char="■"/>
              <a:defRPr>
                <a:solidFill>
                  <a:schemeClr val="accent6"/>
                </a:solidFill>
                <a:latin typeface="Roboto"/>
                <a:ea typeface="Roboto"/>
                <a:cs typeface="Roboto"/>
                <a:sym typeface="Roboto"/>
              </a:defRPr>
            </a:lvl9pPr>
          </a:lstStyle>
          <a:p>
            <a:endParaRPr/>
          </a:p>
        </p:txBody>
      </p:sp>
      <p:sp>
        <p:nvSpPr>
          <p:cNvPr id="7" name="Google Shape;7;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6"/>
              </a:buClr>
              <a:buSzPts val="3500"/>
              <a:buFont typeface="Oswald"/>
              <a:buNone/>
              <a:defRPr sz="3500" b="1">
                <a:solidFill>
                  <a:schemeClr val="accent6"/>
                </a:solidFill>
                <a:latin typeface="Oswald"/>
                <a:ea typeface="Oswald"/>
                <a:cs typeface="Oswald"/>
                <a:sym typeface="Oswald"/>
              </a:defRPr>
            </a:lvl1pPr>
            <a:lvl2pPr lvl="1">
              <a:spcBef>
                <a:spcPts val="0"/>
              </a:spcBef>
              <a:spcAft>
                <a:spcPts val="0"/>
              </a:spcAft>
              <a:buClr>
                <a:schemeClr val="accent6"/>
              </a:buClr>
              <a:buSzPts val="2800"/>
              <a:buNone/>
              <a:defRPr sz="2800">
                <a:solidFill>
                  <a:schemeClr val="accent6"/>
                </a:solidFill>
              </a:defRPr>
            </a:lvl2pPr>
            <a:lvl3pPr lvl="2">
              <a:spcBef>
                <a:spcPts val="0"/>
              </a:spcBef>
              <a:spcAft>
                <a:spcPts val="0"/>
              </a:spcAft>
              <a:buClr>
                <a:schemeClr val="accent6"/>
              </a:buClr>
              <a:buSzPts val="2800"/>
              <a:buNone/>
              <a:defRPr sz="2800">
                <a:solidFill>
                  <a:schemeClr val="accent6"/>
                </a:solidFill>
              </a:defRPr>
            </a:lvl3pPr>
            <a:lvl4pPr lvl="3">
              <a:spcBef>
                <a:spcPts val="0"/>
              </a:spcBef>
              <a:spcAft>
                <a:spcPts val="0"/>
              </a:spcAft>
              <a:buClr>
                <a:schemeClr val="accent6"/>
              </a:buClr>
              <a:buSzPts val="2800"/>
              <a:buNone/>
              <a:defRPr sz="2800">
                <a:solidFill>
                  <a:schemeClr val="accent6"/>
                </a:solidFill>
              </a:defRPr>
            </a:lvl4pPr>
            <a:lvl5pPr lvl="4">
              <a:spcBef>
                <a:spcPts val="0"/>
              </a:spcBef>
              <a:spcAft>
                <a:spcPts val="0"/>
              </a:spcAft>
              <a:buClr>
                <a:schemeClr val="accent6"/>
              </a:buClr>
              <a:buSzPts val="2800"/>
              <a:buNone/>
              <a:defRPr sz="2800">
                <a:solidFill>
                  <a:schemeClr val="accent6"/>
                </a:solidFill>
              </a:defRPr>
            </a:lvl5pPr>
            <a:lvl6pPr lvl="5">
              <a:spcBef>
                <a:spcPts val="0"/>
              </a:spcBef>
              <a:spcAft>
                <a:spcPts val="0"/>
              </a:spcAft>
              <a:buClr>
                <a:schemeClr val="accent6"/>
              </a:buClr>
              <a:buSzPts val="2800"/>
              <a:buNone/>
              <a:defRPr sz="2800">
                <a:solidFill>
                  <a:schemeClr val="accent6"/>
                </a:solidFill>
              </a:defRPr>
            </a:lvl6pPr>
            <a:lvl7pPr lvl="6">
              <a:spcBef>
                <a:spcPts val="0"/>
              </a:spcBef>
              <a:spcAft>
                <a:spcPts val="0"/>
              </a:spcAft>
              <a:buClr>
                <a:schemeClr val="accent6"/>
              </a:buClr>
              <a:buSzPts val="2800"/>
              <a:buNone/>
              <a:defRPr sz="2800">
                <a:solidFill>
                  <a:schemeClr val="accent6"/>
                </a:solidFill>
              </a:defRPr>
            </a:lvl7pPr>
            <a:lvl8pPr lvl="7">
              <a:spcBef>
                <a:spcPts val="0"/>
              </a:spcBef>
              <a:spcAft>
                <a:spcPts val="0"/>
              </a:spcAft>
              <a:buClr>
                <a:schemeClr val="accent6"/>
              </a:buClr>
              <a:buSzPts val="2800"/>
              <a:buNone/>
              <a:defRPr sz="2800">
                <a:solidFill>
                  <a:schemeClr val="accent6"/>
                </a:solidFill>
              </a:defRPr>
            </a:lvl8pPr>
            <a:lvl9pPr lvl="8">
              <a:spcBef>
                <a:spcPts val="0"/>
              </a:spcBef>
              <a:spcAft>
                <a:spcPts val="0"/>
              </a:spcAft>
              <a:buClr>
                <a:schemeClr val="accent6"/>
              </a:buClr>
              <a:buSzPts val="2800"/>
              <a:buNone/>
              <a:defRPr sz="2800">
                <a:solidFill>
                  <a:schemeClr val="accent6"/>
                </a:solidFil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 id="2147483666" r:id="rId14"/>
    <p:sldLayoutId id="2147483670"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guide id="3">
          <p15:clr>
            <a:srgbClr val="EA4335"/>
          </p15:clr>
        </p15:guide>
        <p15:guide id="4" pos="5760">
          <p15:clr>
            <a:srgbClr val="EA4335"/>
          </p15:clr>
        </p15:guide>
        <p15:guide id="5" pos="449">
          <p15:clr>
            <a:srgbClr val="EA4335"/>
          </p15:clr>
        </p15:guide>
        <p15:guide id="6" pos="5311">
          <p15:clr>
            <a:srgbClr val="EA4335"/>
          </p15:clr>
        </p15:guide>
        <p15:guide id="7" orient="horz" pos="340">
          <p15:clr>
            <a:srgbClr val="EA4335"/>
          </p15:clr>
        </p15:guide>
        <p15:guide id="8" orient="horz">
          <p15:clr>
            <a:srgbClr val="EA4335"/>
          </p15:clr>
        </p15:guide>
        <p15:guide id="9" orient="horz" pos="2897">
          <p15:clr>
            <a:srgbClr val="EA4335"/>
          </p15:clr>
        </p15:guide>
        <p15:guide id="10" orient="horz" pos="3237">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en.wikipedia.org/wiki/Websites" TargetMode="External"/><Relationship Id="rId2" Type="http://schemas.openxmlformats.org/officeDocument/2006/relationships/hyperlink" Target="https://en.wikipedia.org/wiki/Internet_hosting_service" TargetMode="External"/><Relationship Id="rId1" Type="http://schemas.openxmlformats.org/officeDocument/2006/relationships/slideLayout" Target="../slideLayouts/slideLayout9.xml"/><Relationship Id="rId5" Type="http://schemas.openxmlformats.org/officeDocument/2006/relationships/image" Target="../media/image10.jpeg"/><Relationship Id="rId4" Type="http://schemas.openxmlformats.org/officeDocument/2006/relationships/hyperlink" Target="https://en.wikipedia.org/wiki/World_Wide_Web" TargetMode="External"/></Relationships>
</file>

<file path=ppt/slides/_rels/slide1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1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19.png"/><Relationship Id="rId4" Type="http://schemas.openxmlformats.org/officeDocument/2006/relationships/image" Target="../media/image18.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18.png"/><Relationship Id="rId4" Type="http://schemas.openxmlformats.org/officeDocument/2006/relationships/notesSlide" Target="../notesSlides/notesSlide9.xml"/></Relationships>
</file>

<file path=ppt/slides/_rels/slide18.xml.rels><?xml version="1.0" encoding="UTF-8" standalone="yes"?>
<Relationships xmlns="http://schemas.openxmlformats.org/package/2006/relationships"><Relationship Id="rId2" Type="http://schemas.openxmlformats.org/officeDocument/2006/relationships/image" Target="../media/image20.webp"/><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21.png"/></Relationships>
</file>

<file path=ppt/slides/_rels/slide2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2.xml"/><Relationship Id="rId1" Type="http://schemas.openxmlformats.org/officeDocument/2006/relationships/slideLayout" Target="../slideLayouts/slideLayout6.xml"/><Relationship Id="rId4" Type="http://schemas.openxmlformats.org/officeDocument/2006/relationships/image" Target="../media/image24.jpeg"/></Relationships>
</file>

<file path=ppt/slides/_rels/slide2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4.xml"/><Relationship Id="rId1" Type="http://schemas.openxmlformats.org/officeDocument/2006/relationships/slideLayout" Target="../slideLayouts/slideLayout4.xml"/><Relationship Id="rId4" Type="http://schemas.openxmlformats.org/officeDocument/2006/relationships/image" Target="../media/image29.png"/></Relationships>
</file>

<file path=ppt/slides/_rels/slide3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5.xml"/><Relationship Id="rId1" Type="http://schemas.openxmlformats.org/officeDocument/2006/relationships/slideLayout" Target="../slideLayouts/slideLayout5.xml"/><Relationship Id="rId4" Type="http://schemas.openxmlformats.org/officeDocument/2006/relationships/image" Target="../media/image32.jpe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video" Target="../media/media3.mp4"/><Relationship Id="rId1" Type="http://schemas.microsoft.com/office/2007/relationships/media" Target="../media/media3.mp4"/><Relationship Id="rId4" Type="http://schemas.openxmlformats.org/officeDocument/2006/relationships/image" Target="../media/image34.png"/></Relationships>
</file>

<file path=ppt/slides/_rels/slide3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mp3"/><Relationship Id="rId1" Type="http://schemas.microsoft.com/office/2007/relationships/media" Target="../media/media4.mp3"/><Relationship Id="rId4" Type="http://schemas.openxmlformats.org/officeDocument/2006/relationships/image" Target="../media/image18.png"/></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mp3"/><Relationship Id="rId1" Type="http://schemas.microsoft.com/office/2007/relationships/media" Target="../media/media4.mp3"/><Relationship Id="rId4" Type="http://schemas.openxmlformats.org/officeDocument/2006/relationships/image" Target="../media/image18.png"/></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video" Target="../media/media5.mp4"/><Relationship Id="rId1" Type="http://schemas.microsoft.com/office/2007/relationships/media" Target="../media/media5.mp4"/><Relationship Id="rId4" Type="http://schemas.openxmlformats.org/officeDocument/2006/relationships/image" Target="../media/image38.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39.png"/></Relationships>
</file>

<file path=ppt/slides/_rels/slide4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0.xml"/><Relationship Id="rId1" Type="http://schemas.openxmlformats.org/officeDocument/2006/relationships/slideLayout" Target="../slideLayouts/slideLayout5.xml"/><Relationship Id="rId6" Type="http://schemas.openxmlformats.org/officeDocument/2006/relationships/image" Target="../media/image43.png"/><Relationship Id="rId5" Type="http://schemas.openxmlformats.org/officeDocument/2006/relationships/hyperlink" Target="https://docs.google.com/spreadsheets/d/1P15Ry0PZylUzpThtCHjTT0PPm9MZpZ9tmBpZ7-mKrlI/copy" TargetMode="External"/><Relationship Id="rId4" Type="http://schemas.openxmlformats.org/officeDocument/2006/relationships/image" Target="../media/image1.png"/></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hyperlink" Target="https://www.computerhope.com/jargon/w/webpage.htm" TargetMode="External"/><Relationship Id="rId2" Type="http://schemas.openxmlformats.org/officeDocument/2006/relationships/image" Target="../media/image8.jpeg"/><Relationship Id="rId1" Type="http://schemas.openxmlformats.org/officeDocument/2006/relationships/slideLayout" Target="../slideLayouts/slideLayout9.xml"/><Relationship Id="rId4" Type="http://schemas.openxmlformats.org/officeDocument/2006/relationships/hyperlink" Target="https://www.computerhope.com/" TargetMode="External"/></Relationships>
</file>

<file path=ppt/slides/_rels/slide9.xml.rels><?xml version="1.0" encoding="UTF-8" standalone="yes"?>
<Relationships xmlns="http://schemas.openxmlformats.org/package/2006/relationships"><Relationship Id="rId3" Type="http://schemas.openxmlformats.org/officeDocument/2006/relationships/hyperlink" Target="https://en.wikipedia.org/wiki/Information_system" TargetMode="External"/><Relationship Id="rId2" Type="http://schemas.openxmlformats.org/officeDocument/2006/relationships/image" Target="../media/image9.jpeg"/><Relationship Id="rId1" Type="http://schemas.openxmlformats.org/officeDocument/2006/relationships/slideLayout" Target="../slideLayouts/slideLayout9.xml"/><Relationship Id="rId5" Type="http://schemas.openxmlformats.org/officeDocument/2006/relationships/hyperlink" Target="https://en.wikipedia.org/wiki/Internet" TargetMode="External"/><Relationship Id="rId4" Type="http://schemas.openxmlformats.org/officeDocument/2006/relationships/hyperlink" Target="https://en.wikipedia.org/wiki/Web_resource"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sp>
        <p:nvSpPr>
          <p:cNvPr id="539" name="Google Shape;539;p27"/>
          <p:cNvSpPr txBox="1">
            <a:spLocks noGrp="1"/>
          </p:cNvSpPr>
          <p:nvPr>
            <p:ph type="ctrTitle"/>
          </p:nvPr>
        </p:nvSpPr>
        <p:spPr>
          <a:xfrm>
            <a:off x="135731" y="954892"/>
            <a:ext cx="4293395" cy="311704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5400" dirty="0">
                <a:latin typeface="Algerian" panose="04020705040A02060702" pitchFamily="82" charset="0"/>
              </a:rPr>
              <a:t>Web browsing</a:t>
            </a:r>
            <a:br>
              <a:rPr lang="en-US" sz="5400" dirty="0">
                <a:latin typeface="Algerian" panose="04020705040A02060702" pitchFamily="82" charset="0"/>
              </a:rPr>
            </a:br>
            <a:br>
              <a:rPr lang="en-US" sz="5400" dirty="0">
                <a:latin typeface="Algerian" panose="04020705040A02060702" pitchFamily="82" charset="0"/>
              </a:rPr>
            </a:br>
            <a:r>
              <a:rPr lang="en-US" sz="3600" dirty="0">
                <a:latin typeface="Algerian" panose="04020705040A02060702" pitchFamily="82" charset="0"/>
              </a:rPr>
              <a:t>unit 9</a:t>
            </a:r>
            <a:endParaRPr sz="3600" dirty="0">
              <a:latin typeface="Algerian" panose="04020705040A02060702" pitchFamily="82" charset="0"/>
            </a:endParaRPr>
          </a:p>
        </p:txBody>
      </p:sp>
      <p:pic>
        <p:nvPicPr>
          <p:cNvPr id="540" name="Google Shape;540;p27"/>
          <p:cNvPicPr preferRelativeResize="0"/>
          <p:nvPr/>
        </p:nvPicPr>
        <p:blipFill>
          <a:blip r:embed="rId3">
            <a:alphaModFix/>
          </a:blip>
          <a:stretch>
            <a:fillRect/>
          </a:stretch>
        </p:blipFill>
        <p:spPr>
          <a:xfrm>
            <a:off x="5235115" y="704995"/>
            <a:ext cx="3908886" cy="3531379"/>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250">
        <p15:prstTrans prst="curtains"/>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F3E1A540-7CF9-2BA8-FD81-3AA0EB96AEC3}"/>
              </a:ext>
            </a:extLst>
          </p:cNvPr>
          <p:cNvSpPr>
            <a:spLocks noGrp="1"/>
          </p:cNvSpPr>
          <p:nvPr>
            <p:ph type="title"/>
          </p:nvPr>
        </p:nvSpPr>
        <p:spPr>
          <a:xfrm>
            <a:off x="5025709" y="1430931"/>
            <a:ext cx="3978687" cy="1959519"/>
          </a:xfrm>
        </p:spPr>
        <p:txBody>
          <a:bodyPr/>
          <a:lstStyle/>
          <a:p>
            <a:r>
              <a:rPr lang="en-US" sz="1600" b="0" i="0" dirty="0">
                <a:solidFill>
                  <a:srgbClr val="202122"/>
                </a:solidFill>
                <a:effectLst/>
                <a:latin typeface="Algerian" panose="04020705040A02060702" pitchFamily="82" charset="0"/>
              </a:rPr>
              <a:t>A </a:t>
            </a:r>
            <a:r>
              <a:rPr lang="en-US" sz="1600" b="1" i="1" u="sng" dirty="0">
                <a:solidFill>
                  <a:srgbClr val="202122"/>
                </a:solidFill>
                <a:effectLst/>
                <a:latin typeface="Algerian" panose="04020705040A02060702" pitchFamily="82" charset="0"/>
              </a:rPr>
              <a:t>web hosting service</a:t>
            </a:r>
            <a:r>
              <a:rPr lang="en-US" sz="1600" b="0" i="1" u="sng" dirty="0">
                <a:solidFill>
                  <a:srgbClr val="202122"/>
                </a:solidFill>
                <a:effectLst/>
                <a:latin typeface="Algerian" panose="04020705040A02060702" pitchFamily="82" charset="0"/>
              </a:rPr>
              <a:t> </a:t>
            </a:r>
            <a:r>
              <a:rPr lang="en-US" sz="1600" b="0" i="0" dirty="0">
                <a:solidFill>
                  <a:srgbClr val="202122"/>
                </a:solidFill>
                <a:effectLst/>
                <a:latin typeface="Algerian" panose="04020705040A02060702" pitchFamily="82" charset="0"/>
              </a:rPr>
              <a:t>is a type of </a:t>
            </a:r>
            <a:r>
              <a:rPr lang="en-US" sz="1600" b="0" i="0" u="none" strike="noStrike" dirty="0">
                <a:solidFill>
                  <a:srgbClr val="0645AD"/>
                </a:solidFill>
                <a:effectLst/>
                <a:latin typeface="Algerian" panose="04020705040A02060702" pitchFamily="82" charset="0"/>
                <a:hlinkClick r:id="rId2" tooltip="Internet hosting service"/>
              </a:rPr>
              <a:t>Internet hosting service</a:t>
            </a:r>
            <a:r>
              <a:rPr lang="en-US" sz="1600" b="0" i="0" dirty="0">
                <a:solidFill>
                  <a:srgbClr val="202122"/>
                </a:solidFill>
                <a:effectLst/>
                <a:latin typeface="Algerian" panose="04020705040A02060702" pitchFamily="82" charset="0"/>
              </a:rPr>
              <a:t> that hosts </a:t>
            </a:r>
            <a:r>
              <a:rPr lang="en-US" sz="1600" b="0" i="0" u="none" strike="noStrike" dirty="0">
                <a:solidFill>
                  <a:srgbClr val="0645AD"/>
                </a:solidFill>
                <a:effectLst/>
                <a:latin typeface="Algerian" panose="04020705040A02060702" pitchFamily="82" charset="0"/>
                <a:hlinkClick r:id="rId3" tooltip="Websites"/>
              </a:rPr>
              <a:t>websites</a:t>
            </a:r>
            <a:r>
              <a:rPr lang="en-US" sz="1600" b="0" i="0" dirty="0">
                <a:solidFill>
                  <a:srgbClr val="202122"/>
                </a:solidFill>
                <a:effectLst/>
                <a:latin typeface="Algerian" panose="04020705040A02060702" pitchFamily="82" charset="0"/>
              </a:rPr>
              <a:t> for clients, i.e. it offers the facilities required for them to create and maintain a site and makes it accessible on the </a:t>
            </a:r>
            <a:r>
              <a:rPr lang="en-US" sz="1600" b="0" i="0" u="none" strike="noStrike" dirty="0">
                <a:solidFill>
                  <a:srgbClr val="0645AD"/>
                </a:solidFill>
                <a:effectLst/>
                <a:latin typeface="Algerian" panose="04020705040A02060702" pitchFamily="82" charset="0"/>
                <a:hlinkClick r:id="rId4" tooltip="World Wide Web"/>
              </a:rPr>
              <a:t>World Wide Web</a:t>
            </a:r>
            <a:r>
              <a:rPr lang="en-US" sz="1600" b="0" i="0" dirty="0">
                <a:solidFill>
                  <a:srgbClr val="202122"/>
                </a:solidFill>
                <a:effectLst/>
                <a:latin typeface="Algerian" panose="04020705040A02060702" pitchFamily="82" charset="0"/>
              </a:rPr>
              <a:t>. Companies providing web hosting services are sometimes called </a:t>
            </a:r>
            <a:r>
              <a:rPr lang="en-US" sz="1600" b="0" i="1" dirty="0">
                <a:solidFill>
                  <a:srgbClr val="202122"/>
                </a:solidFill>
                <a:effectLst/>
                <a:latin typeface="Algerian" panose="04020705040A02060702" pitchFamily="82" charset="0"/>
              </a:rPr>
              <a:t>web hosts</a:t>
            </a:r>
            <a:r>
              <a:rPr lang="en-US" sz="1600" b="0" i="0" dirty="0">
                <a:solidFill>
                  <a:srgbClr val="202122"/>
                </a:solidFill>
                <a:effectLst/>
                <a:latin typeface="Algerian" panose="04020705040A02060702" pitchFamily="82" charset="0"/>
              </a:rPr>
              <a:t>.</a:t>
            </a:r>
            <a:endParaRPr lang="ru-RU" sz="1600" dirty="0"/>
          </a:p>
        </p:txBody>
      </p:sp>
      <p:pic>
        <p:nvPicPr>
          <p:cNvPr id="6146" name="Picture 2" descr="What is Web Hosting in urdu/hindi? Different Types of Web Hosting Explained  - YouTube">
            <a:extLst>
              <a:ext uri="{FF2B5EF4-FFF2-40B4-BE49-F238E27FC236}">
                <a16:creationId xmlns:a16="http://schemas.microsoft.com/office/drawing/2014/main" id="{4BBE93A5-48DE-7753-FE75-33DC3A806C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430931"/>
            <a:ext cx="4921007" cy="22685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891117441"/>
      </p:ext>
    </p:extLst>
  </p:cSld>
  <p:clrMapOvr>
    <a:masterClrMapping/>
  </p:clrMapOvr>
  <p:transition spd="slow">
    <p:randomBar dir="vert"/>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F5DDDA23-4CCB-AEF3-751F-ECA7F8B3B7B3}"/>
              </a:ext>
            </a:extLst>
          </p:cNvPr>
          <p:cNvSpPr>
            <a:spLocks noGrp="1"/>
          </p:cNvSpPr>
          <p:nvPr>
            <p:ph type="title"/>
          </p:nvPr>
        </p:nvSpPr>
        <p:spPr>
          <a:xfrm>
            <a:off x="397869" y="1753050"/>
            <a:ext cx="4041508" cy="1637400"/>
          </a:xfrm>
        </p:spPr>
        <p:txBody>
          <a:bodyPr/>
          <a:lstStyle/>
          <a:p>
            <a:r>
              <a:rPr lang="en-US" sz="1800" b="0" i="0" dirty="0">
                <a:solidFill>
                  <a:srgbClr val="42425A"/>
                </a:solidFill>
                <a:effectLst/>
                <a:latin typeface="Algerian" panose="04020705040A02060702" pitchFamily="82" charset="0"/>
              </a:rPr>
              <a:t>A </a:t>
            </a:r>
            <a:r>
              <a:rPr lang="en-US" sz="1800" i="1" u="sng" dirty="0">
                <a:solidFill>
                  <a:srgbClr val="42425A"/>
                </a:solidFill>
                <a:effectLst/>
                <a:latin typeface="Algerian" panose="04020705040A02060702" pitchFamily="82" charset="0"/>
              </a:rPr>
              <a:t>web browser </a:t>
            </a:r>
            <a:r>
              <a:rPr lang="en-US" sz="1800" b="0" i="0" dirty="0">
                <a:solidFill>
                  <a:srgbClr val="42425A"/>
                </a:solidFill>
                <a:effectLst/>
                <a:latin typeface="Algerian" panose="04020705040A02060702" pitchFamily="82" charset="0"/>
              </a:rPr>
              <a:t>takes you anywhere on the internet, letting you see text, images and video from anywhere in the world.</a:t>
            </a:r>
            <a:endParaRPr lang="ru-RU" sz="1800" dirty="0"/>
          </a:p>
        </p:txBody>
      </p:sp>
      <p:pic>
        <p:nvPicPr>
          <p:cNvPr id="8" name="Picture 2" descr="5 Most Popular Web Browsers for Windows | Web programming ...">
            <a:extLst>
              <a:ext uri="{FF2B5EF4-FFF2-40B4-BE49-F238E27FC236}">
                <a16:creationId xmlns:a16="http://schemas.microsoft.com/office/drawing/2014/main" id="{569FEF79-50E8-41F1-8233-7B8A45694B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7926" y="1456661"/>
            <a:ext cx="3401485" cy="30099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619287116"/>
      </p:ext>
    </p:extLst>
  </p:cSld>
  <p:clrMapOvr>
    <a:masterClrMapping/>
  </p:clrMapOvr>
  <p:transition spd="slow">
    <p:randomBar dir="vert"/>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grpSp>
        <p:nvGrpSpPr>
          <p:cNvPr id="986" name="Google Shape;986;p34"/>
          <p:cNvGrpSpPr/>
          <p:nvPr/>
        </p:nvGrpSpPr>
        <p:grpSpPr>
          <a:xfrm>
            <a:off x="-26746" y="3812089"/>
            <a:ext cx="4729270" cy="2239725"/>
            <a:chOff x="76187" y="3700415"/>
            <a:chExt cx="4571993" cy="2165241"/>
          </a:xfrm>
        </p:grpSpPr>
        <p:grpSp>
          <p:nvGrpSpPr>
            <p:cNvPr id="987" name="Google Shape;987;p34"/>
            <p:cNvGrpSpPr/>
            <p:nvPr/>
          </p:nvGrpSpPr>
          <p:grpSpPr>
            <a:xfrm>
              <a:off x="1526900" y="3902462"/>
              <a:ext cx="970246" cy="1601410"/>
              <a:chOff x="3010752" y="3954424"/>
              <a:chExt cx="728796" cy="1202892"/>
            </a:xfrm>
          </p:grpSpPr>
          <p:sp>
            <p:nvSpPr>
              <p:cNvPr id="988" name="Google Shape;988;p34"/>
              <p:cNvSpPr/>
              <p:nvPr/>
            </p:nvSpPr>
            <p:spPr>
              <a:xfrm rot="-899960">
                <a:off x="3262454" y="3995000"/>
                <a:ext cx="356289" cy="324590"/>
              </a:xfrm>
              <a:custGeom>
                <a:avLst/>
                <a:gdLst/>
                <a:ahLst/>
                <a:cxnLst/>
                <a:rect l="l" t="t" r="r" b="b"/>
                <a:pathLst>
                  <a:path w="14252" h="12984" extrusionOk="0">
                    <a:moveTo>
                      <a:pt x="7126" y="0"/>
                    </a:moveTo>
                    <a:cubicBezTo>
                      <a:pt x="5465" y="0"/>
                      <a:pt x="3803" y="634"/>
                      <a:pt x="2536" y="1901"/>
                    </a:cubicBezTo>
                    <a:cubicBezTo>
                      <a:pt x="1" y="4436"/>
                      <a:pt x="1" y="8547"/>
                      <a:pt x="2536" y="11082"/>
                    </a:cubicBezTo>
                    <a:cubicBezTo>
                      <a:pt x="3803" y="12350"/>
                      <a:pt x="5465" y="12983"/>
                      <a:pt x="7126" y="12983"/>
                    </a:cubicBezTo>
                    <a:cubicBezTo>
                      <a:pt x="8788" y="12983"/>
                      <a:pt x="10449" y="12350"/>
                      <a:pt x="11716" y="11082"/>
                    </a:cubicBezTo>
                    <a:cubicBezTo>
                      <a:pt x="14251" y="8547"/>
                      <a:pt x="14251" y="4436"/>
                      <a:pt x="11716" y="1901"/>
                    </a:cubicBezTo>
                    <a:cubicBezTo>
                      <a:pt x="10449" y="634"/>
                      <a:pt x="8788" y="0"/>
                      <a:pt x="7126" y="0"/>
                    </a:cubicBezTo>
                    <a:close/>
                  </a:path>
                </a:pathLst>
              </a:custGeom>
              <a:solidFill>
                <a:srgbClr val="F04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4"/>
              <p:cNvSpPr/>
              <p:nvPr/>
            </p:nvSpPr>
            <p:spPr>
              <a:xfrm rot="-899960">
                <a:off x="3129258" y="4129860"/>
                <a:ext cx="491785" cy="980521"/>
              </a:xfrm>
              <a:custGeom>
                <a:avLst/>
                <a:gdLst/>
                <a:ahLst/>
                <a:cxnLst/>
                <a:rect l="l" t="t" r="r" b="b"/>
                <a:pathLst>
                  <a:path w="19672" h="39222" extrusionOk="0">
                    <a:moveTo>
                      <a:pt x="18825" y="350"/>
                    </a:moveTo>
                    <a:lnTo>
                      <a:pt x="18794" y="381"/>
                    </a:lnTo>
                    <a:cubicBezTo>
                      <a:pt x="18764" y="412"/>
                      <a:pt x="18779" y="443"/>
                      <a:pt x="18794" y="458"/>
                    </a:cubicBezTo>
                    <a:lnTo>
                      <a:pt x="18825" y="412"/>
                    </a:lnTo>
                    <a:cubicBezTo>
                      <a:pt x="18825" y="412"/>
                      <a:pt x="18856" y="366"/>
                      <a:pt x="18825" y="350"/>
                    </a:cubicBezTo>
                    <a:close/>
                    <a:moveTo>
                      <a:pt x="19042" y="690"/>
                    </a:moveTo>
                    <a:cubicBezTo>
                      <a:pt x="19057" y="721"/>
                      <a:pt x="19026" y="752"/>
                      <a:pt x="18980" y="783"/>
                    </a:cubicBezTo>
                    <a:cubicBezTo>
                      <a:pt x="18960" y="812"/>
                      <a:pt x="18953" y="823"/>
                      <a:pt x="18947" y="823"/>
                    </a:cubicBezTo>
                    <a:cubicBezTo>
                      <a:pt x="18943" y="823"/>
                      <a:pt x="18939" y="819"/>
                      <a:pt x="18934" y="814"/>
                    </a:cubicBezTo>
                    <a:cubicBezTo>
                      <a:pt x="18934" y="783"/>
                      <a:pt x="18964" y="737"/>
                      <a:pt x="18980" y="721"/>
                    </a:cubicBezTo>
                    <a:lnTo>
                      <a:pt x="19042" y="690"/>
                    </a:lnTo>
                    <a:close/>
                    <a:moveTo>
                      <a:pt x="18557" y="1132"/>
                    </a:moveTo>
                    <a:cubicBezTo>
                      <a:pt x="18566" y="1132"/>
                      <a:pt x="18574" y="1134"/>
                      <a:pt x="18578" y="1138"/>
                    </a:cubicBezTo>
                    <a:cubicBezTo>
                      <a:pt x="18655" y="1138"/>
                      <a:pt x="18655" y="1138"/>
                      <a:pt x="18578" y="1200"/>
                    </a:cubicBezTo>
                    <a:cubicBezTo>
                      <a:pt x="18553" y="1238"/>
                      <a:pt x="18517" y="1266"/>
                      <a:pt x="18496" y="1266"/>
                    </a:cubicBezTo>
                    <a:cubicBezTo>
                      <a:pt x="18492" y="1266"/>
                      <a:pt x="18488" y="1265"/>
                      <a:pt x="18485" y="1262"/>
                    </a:cubicBezTo>
                    <a:lnTo>
                      <a:pt x="18532" y="1231"/>
                    </a:lnTo>
                    <a:cubicBezTo>
                      <a:pt x="18533" y="1233"/>
                      <a:pt x="18535" y="1234"/>
                      <a:pt x="18537" y="1234"/>
                    </a:cubicBezTo>
                    <a:cubicBezTo>
                      <a:pt x="18547" y="1234"/>
                      <a:pt x="18552" y="1207"/>
                      <a:pt x="18530" y="1207"/>
                    </a:cubicBezTo>
                    <a:cubicBezTo>
                      <a:pt x="18523" y="1207"/>
                      <a:pt x="18513" y="1209"/>
                      <a:pt x="18501" y="1216"/>
                    </a:cubicBezTo>
                    <a:lnTo>
                      <a:pt x="18470" y="1169"/>
                    </a:lnTo>
                    <a:cubicBezTo>
                      <a:pt x="18492" y="1147"/>
                      <a:pt x="18532" y="1132"/>
                      <a:pt x="18557" y="1132"/>
                    </a:cubicBezTo>
                    <a:close/>
                    <a:moveTo>
                      <a:pt x="18578" y="1370"/>
                    </a:moveTo>
                    <a:lnTo>
                      <a:pt x="18532" y="1386"/>
                    </a:lnTo>
                    <a:lnTo>
                      <a:pt x="18485" y="1432"/>
                    </a:lnTo>
                    <a:cubicBezTo>
                      <a:pt x="18497" y="1438"/>
                      <a:pt x="18504" y="1441"/>
                      <a:pt x="18510" y="1441"/>
                    </a:cubicBezTo>
                    <a:cubicBezTo>
                      <a:pt x="18520" y="1441"/>
                      <a:pt x="18528" y="1431"/>
                      <a:pt x="18547" y="1401"/>
                    </a:cubicBezTo>
                    <a:lnTo>
                      <a:pt x="18578" y="1370"/>
                    </a:lnTo>
                    <a:close/>
                    <a:moveTo>
                      <a:pt x="16492" y="3240"/>
                    </a:moveTo>
                    <a:lnTo>
                      <a:pt x="16492" y="3240"/>
                    </a:lnTo>
                    <a:cubicBezTo>
                      <a:pt x="16507" y="3256"/>
                      <a:pt x="16461" y="3349"/>
                      <a:pt x="16414" y="3395"/>
                    </a:cubicBezTo>
                    <a:cubicBezTo>
                      <a:pt x="16405" y="3404"/>
                      <a:pt x="16397" y="3409"/>
                      <a:pt x="16392" y="3409"/>
                    </a:cubicBezTo>
                    <a:cubicBezTo>
                      <a:pt x="16380" y="3409"/>
                      <a:pt x="16382" y="3382"/>
                      <a:pt x="16414" y="3318"/>
                    </a:cubicBezTo>
                    <a:lnTo>
                      <a:pt x="16492" y="3240"/>
                    </a:lnTo>
                    <a:close/>
                    <a:moveTo>
                      <a:pt x="16248" y="3454"/>
                    </a:moveTo>
                    <a:cubicBezTo>
                      <a:pt x="16220" y="3454"/>
                      <a:pt x="16190" y="3498"/>
                      <a:pt x="16136" y="3565"/>
                    </a:cubicBezTo>
                    <a:cubicBezTo>
                      <a:pt x="16105" y="3580"/>
                      <a:pt x="16090" y="3627"/>
                      <a:pt x="16074" y="3658"/>
                    </a:cubicBezTo>
                    <a:cubicBezTo>
                      <a:pt x="16076" y="3660"/>
                      <a:pt x="16079" y="3661"/>
                      <a:pt x="16082" y="3661"/>
                    </a:cubicBezTo>
                    <a:cubicBezTo>
                      <a:pt x="16102" y="3661"/>
                      <a:pt x="16140" y="3623"/>
                      <a:pt x="16167" y="3596"/>
                    </a:cubicBezTo>
                    <a:cubicBezTo>
                      <a:pt x="16260" y="3534"/>
                      <a:pt x="16275" y="3472"/>
                      <a:pt x="16260" y="3457"/>
                    </a:cubicBezTo>
                    <a:cubicBezTo>
                      <a:pt x="16256" y="3455"/>
                      <a:pt x="16252" y="3454"/>
                      <a:pt x="16248" y="3454"/>
                    </a:cubicBezTo>
                    <a:close/>
                    <a:moveTo>
                      <a:pt x="14853" y="5265"/>
                    </a:moveTo>
                    <a:cubicBezTo>
                      <a:pt x="14884" y="5281"/>
                      <a:pt x="14838" y="5327"/>
                      <a:pt x="14807" y="5358"/>
                    </a:cubicBezTo>
                    <a:lnTo>
                      <a:pt x="14791" y="5342"/>
                    </a:lnTo>
                    <a:lnTo>
                      <a:pt x="14807" y="5281"/>
                    </a:lnTo>
                    <a:lnTo>
                      <a:pt x="14853" y="5265"/>
                    </a:lnTo>
                    <a:close/>
                    <a:moveTo>
                      <a:pt x="14668" y="5296"/>
                    </a:moveTo>
                    <a:lnTo>
                      <a:pt x="14637" y="5420"/>
                    </a:lnTo>
                    <a:cubicBezTo>
                      <a:pt x="14627" y="5502"/>
                      <a:pt x="14623" y="5530"/>
                      <a:pt x="14613" y="5530"/>
                    </a:cubicBezTo>
                    <a:cubicBezTo>
                      <a:pt x="14608" y="5530"/>
                      <a:pt x="14601" y="5523"/>
                      <a:pt x="14590" y="5512"/>
                    </a:cubicBezTo>
                    <a:cubicBezTo>
                      <a:pt x="14544" y="5481"/>
                      <a:pt x="14544" y="5481"/>
                      <a:pt x="14606" y="5389"/>
                    </a:cubicBezTo>
                    <a:lnTo>
                      <a:pt x="14668" y="5296"/>
                    </a:lnTo>
                    <a:close/>
                    <a:moveTo>
                      <a:pt x="13930" y="6323"/>
                    </a:moveTo>
                    <a:cubicBezTo>
                      <a:pt x="13952" y="6323"/>
                      <a:pt x="13941" y="6374"/>
                      <a:pt x="13941" y="6424"/>
                    </a:cubicBezTo>
                    <a:cubicBezTo>
                      <a:pt x="13917" y="6473"/>
                      <a:pt x="13906" y="6496"/>
                      <a:pt x="13898" y="6496"/>
                    </a:cubicBezTo>
                    <a:cubicBezTo>
                      <a:pt x="13891" y="6496"/>
                      <a:pt x="13887" y="6477"/>
                      <a:pt x="13879" y="6440"/>
                    </a:cubicBezTo>
                    <a:lnTo>
                      <a:pt x="13910" y="6332"/>
                    </a:lnTo>
                    <a:cubicBezTo>
                      <a:pt x="13919" y="6326"/>
                      <a:pt x="13925" y="6323"/>
                      <a:pt x="13930" y="6323"/>
                    </a:cubicBezTo>
                    <a:close/>
                    <a:moveTo>
                      <a:pt x="13586" y="6610"/>
                    </a:moveTo>
                    <a:cubicBezTo>
                      <a:pt x="13601" y="6625"/>
                      <a:pt x="13586" y="6687"/>
                      <a:pt x="13586" y="6687"/>
                    </a:cubicBezTo>
                    <a:lnTo>
                      <a:pt x="13555" y="6733"/>
                    </a:lnTo>
                    <a:cubicBezTo>
                      <a:pt x="13539" y="6718"/>
                      <a:pt x="13524" y="6702"/>
                      <a:pt x="13555" y="6656"/>
                    </a:cubicBezTo>
                    <a:lnTo>
                      <a:pt x="13586" y="6610"/>
                    </a:lnTo>
                    <a:close/>
                    <a:moveTo>
                      <a:pt x="12883" y="7392"/>
                    </a:moveTo>
                    <a:cubicBezTo>
                      <a:pt x="12886" y="7392"/>
                      <a:pt x="12885" y="7397"/>
                      <a:pt x="12882" y="7405"/>
                    </a:cubicBezTo>
                    <a:lnTo>
                      <a:pt x="12882" y="7405"/>
                    </a:lnTo>
                    <a:lnTo>
                      <a:pt x="12875" y="7398"/>
                    </a:lnTo>
                    <a:cubicBezTo>
                      <a:pt x="12879" y="7394"/>
                      <a:pt x="12882" y="7392"/>
                      <a:pt x="12883" y="7392"/>
                    </a:cubicBezTo>
                    <a:close/>
                    <a:moveTo>
                      <a:pt x="12879" y="7410"/>
                    </a:moveTo>
                    <a:cubicBezTo>
                      <a:pt x="12879" y="7410"/>
                      <a:pt x="12880" y="7410"/>
                      <a:pt x="12880" y="7410"/>
                    </a:cubicBezTo>
                    <a:lnTo>
                      <a:pt x="12880" y="7410"/>
                    </a:lnTo>
                    <a:cubicBezTo>
                      <a:pt x="12870" y="7435"/>
                      <a:pt x="12847" y="7479"/>
                      <a:pt x="12828" y="7506"/>
                    </a:cubicBezTo>
                    <a:lnTo>
                      <a:pt x="12813" y="7491"/>
                    </a:lnTo>
                    <a:cubicBezTo>
                      <a:pt x="12840" y="7451"/>
                      <a:pt x="12855" y="7410"/>
                      <a:pt x="12879" y="7410"/>
                    </a:cubicBezTo>
                    <a:close/>
                    <a:moveTo>
                      <a:pt x="12713" y="7823"/>
                    </a:moveTo>
                    <a:cubicBezTo>
                      <a:pt x="12728" y="7836"/>
                      <a:pt x="12744" y="7851"/>
                      <a:pt x="12705" y="7877"/>
                    </a:cubicBezTo>
                    <a:cubicBezTo>
                      <a:pt x="12686" y="7906"/>
                      <a:pt x="12667" y="7934"/>
                      <a:pt x="12655" y="7934"/>
                    </a:cubicBezTo>
                    <a:cubicBezTo>
                      <a:pt x="12648" y="7934"/>
                      <a:pt x="12643" y="7923"/>
                      <a:pt x="12643" y="7893"/>
                    </a:cubicBezTo>
                    <a:cubicBezTo>
                      <a:pt x="12672" y="7863"/>
                      <a:pt x="12674" y="7862"/>
                      <a:pt x="12713" y="7823"/>
                    </a:cubicBezTo>
                    <a:close/>
                    <a:moveTo>
                      <a:pt x="12442" y="8217"/>
                    </a:moveTo>
                    <a:lnTo>
                      <a:pt x="12411" y="8248"/>
                    </a:lnTo>
                    <a:cubicBezTo>
                      <a:pt x="12392" y="8277"/>
                      <a:pt x="12384" y="8288"/>
                      <a:pt x="12378" y="8288"/>
                    </a:cubicBezTo>
                    <a:cubicBezTo>
                      <a:pt x="12374" y="8288"/>
                      <a:pt x="12370" y="8285"/>
                      <a:pt x="12365" y="8279"/>
                    </a:cubicBezTo>
                    <a:lnTo>
                      <a:pt x="12396" y="8233"/>
                    </a:lnTo>
                    <a:lnTo>
                      <a:pt x="12442" y="8217"/>
                    </a:lnTo>
                    <a:close/>
                    <a:moveTo>
                      <a:pt x="11824" y="8851"/>
                    </a:moveTo>
                    <a:cubicBezTo>
                      <a:pt x="11839" y="8866"/>
                      <a:pt x="11808" y="8913"/>
                      <a:pt x="11808" y="8913"/>
                    </a:cubicBezTo>
                    <a:cubicBezTo>
                      <a:pt x="11782" y="8953"/>
                      <a:pt x="11743" y="8993"/>
                      <a:pt x="11723" y="8993"/>
                    </a:cubicBezTo>
                    <a:cubicBezTo>
                      <a:pt x="11720" y="8993"/>
                      <a:pt x="11718" y="8992"/>
                      <a:pt x="11716" y="8990"/>
                    </a:cubicBezTo>
                    <a:cubicBezTo>
                      <a:pt x="11700" y="8974"/>
                      <a:pt x="11700" y="8974"/>
                      <a:pt x="11731" y="8928"/>
                    </a:cubicBezTo>
                    <a:cubicBezTo>
                      <a:pt x="11762" y="8897"/>
                      <a:pt x="11793" y="8882"/>
                      <a:pt x="11824" y="8866"/>
                    </a:cubicBezTo>
                    <a:lnTo>
                      <a:pt x="11824" y="8851"/>
                    </a:lnTo>
                    <a:close/>
                    <a:moveTo>
                      <a:pt x="10980" y="9094"/>
                    </a:moveTo>
                    <a:cubicBezTo>
                      <a:pt x="10964" y="9094"/>
                      <a:pt x="10943" y="9126"/>
                      <a:pt x="10943" y="9191"/>
                    </a:cubicBezTo>
                    <a:cubicBezTo>
                      <a:pt x="10954" y="9197"/>
                      <a:pt x="10961" y="9200"/>
                      <a:pt x="10967" y="9200"/>
                    </a:cubicBezTo>
                    <a:cubicBezTo>
                      <a:pt x="10978" y="9200"/>
                      <a:pt x="10985" y="9189"/>
                      <a:pt x="11005" y="9160"/>
                    </a:cubicBezTo>
                    <a:cubicBezTo>
                      <a:pt x="11005" y="9160"/>
                      <a:pt x="11020" y="9114"/>
                      <a:pt x="10989" y="9098"/>
                    </a:cubicBezTo>
                    <a:cubicBezTo>
                      <a:pt x="10987" y="9096"/>
                      <a:pt x="10984" y="9094"/>
                      <a:pt x="10980" y="9094"/>
                    </a:cubicBezTo>
                    <a:close/>
                    <a:moveTo>
                      <a:pt x="11510" y="9517"/>
                    </a:moveTo>
                    <a:cubicBezTo>
                      <a:pt x="11511" y="9517"/>
                      <a:pt x="11510" y="9521"/>
                      <a:pt x="11499" y="9531"/>
                    </a:cubicBezTo>
                    <a:cubicBezTo>
                      <a:pt x="11489" y="9531"/>
                      <a:pt x="11506" y="9517"/>
                      <a:pt x="11510" y="9517"/>
                    </a:cubicBezTo>
                    <a:close/>
                    <a:moveTo>
                      <a:pt x="11716" y="9543"/>
                    </a:moveTo>
                    <a:cubicBezTo>
                      <a:pt x="11712" y="9543"/>
                      <a:pt x="11702" y="9550"/>
                      <a:pt x="11685" y="9562"/>
                    </a:cubicBezTo>
                    <a:lnTo>
                      <a:pt x="11623" y="9639"/>
                    </a:lnTo>
                    <a:cubicBezTo>
                      <a:pt x="11629" y="9645"/>
                      <a:pt x="11633" y="9649"/>
                      <a:pt x="11637" y="9649"/>
                    </a:cubicBezTo>
                    <a:cubicBezTo>
                      <a:pt x="11644" y="9649"/>
                      <a:pt x="11651" y="9642"/>
                      <a:pt x="11669" y="9624"/>
                    </a:cubicBezTo>
                    <a:cubicBezTo>
                      <a:pt x="11709" y="9565"/>
                      <a:pt x="11723" y="9543"/>
                      <a:pt x="11716" y="9543"/>
                    </a:cubicBezTo>
                    <a:close/>
                    <a:moveTo>
                      <a:pt x="11237" y="9636"/>
                    </a:moveTo>
                    <a:cubicBezTo>
                      <a:pt x="11244" y="9636"/>
                      <a:pt x="11229" y="9658"/>
                      <a:pt x="11190" y="9716"/>
                    </a:cubicBezTo>
                    <a:cubicBezTo>
                      <a:pt x="11172" y="9744"/>
                      <a:pt x="11159" y="9750"/>
                      <a:pt x="11151" y="9750"/>
                    </a:cubicBezTo>
                    <a:cubicBezTo>
                      <a:pt x="11146" y="9750"/>
                      <a:pt x="11144" y="9747"/>
                      <a:pt x="11144" y="9747"/>
                    </a:cubicBezTo>
                    <a:cubicBezTo>
                      <a:pt x="11144" y="9747"/>
                      <a:pt x="11175" y="9701"/>
                      <a:pt x="11206" y="9655"/>
                    </a:cubicBezTo>
                    <a:cubicBezTo>
                      <a:pt x="11223" y="9643"/>
                      <a:pt x="11233" y="9636"/>
                      <a:pt x="11237" y="9636"/>
                    </a:cubicBezTo>
                    <a:close/>
                    <a:moveTo>
                      <a:pt x="10714" y="10423"/>
                    </a:moveTo>
                    <a:cubicBezTo>
                      <a:pt x="10719" y="10423"/>
                      <a:pt x="10723" y="10424"/>
                      <a:pt x="10727" y="10427"/>
                    </a:cubicBezTo>
                    <a:cubicBezTo>
                      <a:pt x="10742" y="10443"/>
                      <a:pt x="10711" y="10489"/>
                      <a:pt x="10649" y="10505"/>
                    </a:cubicBezTo>
                    <a:cubicBezTo>
                      <a:pt x="10618" y="10489"/>
                      <a:pt x="10618" y="10489"/>
                      <a:pt x="10665" y="10443"/>
                    </a:cubicBezTo>
                    <a:cubicBezTo>
                      <a:pt x="10665" y="10443"/>
                      <a:pt x="10694" y="10423"/>
                      <a:pt x="10714" y="10423"/>
                    </a:cubicBezTo>
                    <a:close/>
                    <a:moveTo>
                      <a:pt x="10386" y="10706"/>
                    </a:moveTo>
                    <a:lnTo>
                      <a:pt x="10386" y="10706"/>
                    </a:lnTo>
                    <a:cubicBezTo>
                      <a:pt x="10395" y="10714"/>
                      <a:pt x="10384" y="10723"/>
                      <a:pt x="10378" y="10723"/>
                    </a:cubicBezTo>
                    <a:cubicBezTo>
                      <a:pt x="10374" y="10723"/>
                      <a:pt x="10373" y="10719"/>
                      <a:pt x="10386" y="10706"/>
                    </a:cubicBezTo>
                    <a:close/>
                    <a:moveTo>
                      <a:pt x="10479" y="10706"/>
                    </a:moveTo>
                    <a:lnTo>
                      <a:pt x="10479" y="10767"/>
                    </a:lnTo>
                    <a:lnTo>
                      <a:pt x="10448" y="10814"/>
                    </a:lnTo>
                    <a:cubicBezTo>
                      <a:pt x="10433" y="10798"/>
                      <a:pt x="10402" y="10783"/>
                      <a:pt x="10448" y="10736"/>
                    </a:cubicBezTo>
                    <a:lnTo>
                      <a:pt x="10479" y="10706"/>
                    </a:lnTo>
                    <a:close/>
                    <a:moveTo>
                      <a:pt x="10278" y="10953"/>
                    </a:moveTo>
                    <a:cubicBezTo>
                      <a:pt x="10288" y="10962"/>
                      <a:pt x="10274" y="10977"/>
                      <a:pt x="10269" y="10977"/>
                    </a:cubicBezTo>
                    <a:cubicBezTo>
                      <a:pt x="10266" y="10977"/>
                      <a:pt x="10266" y="10971"/>
                      <a:pt x="10278" y="10953"/>
                    </a:cubicBezTo>
                    <a:close/>
                    <a:moveTo>
                      <a:pt x="8501" y="13503"/>
                    </a:moveTo>
                    <a:lnTo>
                      <a:pt x="8501" y="13565"/>
                    </a:lnTo>
                    <a:lnTo>
                      <a:pt x="8470" y="13611"/>
                    </a:lnTo>
                    <a:cubicBezTo>
                      <a:pt x="8455" y="13596"/>
                      <a:pt x="8424" y="13580"/>
                      <a:pt x="8455" y="13549"/>
                    </a:cubicBezTo>
                    <a:lnTo>
                      <a:pt x="8501" y="13503"/>
                    </a:lnTo>
                    <a:close/>
                    <a:moveTo>
                      <a:pt x="7784" y="14601"/>
                    </a:moveTo>
                    <a:cubicBezTo>
                      <a:pt x="7806" y="14601"/>
                      <a:pt x="7809" y="14647"/>
                      <a:pt x="7821" y="14647"/>
                    </a:cubicBezTo>
                    <a:cubicBezTo>
                      <a:pt x="7801" y="14676"/>
                      <a:pt x="7794" y="14687"/>
                      <a:pt x="7787" y="14687"/>
                    </a:cubicBezTo>
                    <a:cubicBezTo>
                      <a:pt x="7784" y="14687"/>
                      <a:pt x="7780" y="14683"/>
                      <a:pt x="7774" y="14678"/>
                    </a:cubicBezTo>
                    <a:cubicBezTo>
                      <a:pt x="7759" y="14678"/>
                      <a:pt x="7759" y="14616"/>
                      <a:pt x="7759" y="14616"/>
                    </a:cubicBezTo>
                    <a:cubicBezTo>
                      <a:pt x="7770" y="14605"/>
                      <a:pt x="7778" y="14601"/>
                      <a:pt x="7784" y="14601"/>
                    </a:cubicBezTo>
                    <a:close/>
                    <a:moveTo>
                      <a:pt x="7481" y="15435"/>
                    </a:moveTo>
                    <a:cubicBezTo>
                      <a:pt x="7496" y="15450"/>
                      <a:pt x="7496" y="15512"/>
                      <a:pt x="7496" y="15512"/>
                    </a:cubicBezTo>
                    <a:lnTo>
                      <a:pt x="7465" y="15559"/>
                    </a:lnTo>
                    <a:cubicBezTo>
                      <a:pt x="7450" y="15543"/>
                      <a:pt x="7419" y="15528"/>
                      <a:pt x="7450" y="15481"/>
                    </a:cubicBezTo>
                    <a:lnTo>
                      <a:pt x="7481" y="15435"/>
                    </a:lnTo>
                    <a:close/>
                    <a:moveTo>
                      <a:pt x="7033" y="15961"/>
                    </a:moveTo>
                    <a:lnTo>
                      <a:pt x="7033" y="16022"/>
                    </a:lnTo>
                    <a:lnTo>
                      <a:pt x="7002" y="16069"/>
                    </a:lnTo>
                    <a:cubicBezTo>
                      <a:pt x="6971" y="16053"/>
                      <a:pt x="6955" y="16038"/>
                      <a:pt x="6986" y="15991"/>
                    </a:cubicBezTo>
                    <a:lnTo>
                      <a:pt x="7033" y="15961"/>
                    </a:lnTo>
                    <a:close/>
                    <a:moveTo>
                      <a:pt x="5242" y="19176"/>
                    </a:moveTo>
                    <a:cubicBezTo>
                      <a:pt x="5260" y="19176"/>
                      <a:pt x="5264" y="19232"/>
                      <a:pt x="5240" y="19268"/>
                    </a:cubicBezTo>
                    <a:lnTo>
                      <a:pt x="5255" y="19268"/>
                    </a:lnTo>
                    <a:cubicBezTo>
                      <a:pt x="5222" y="19334"/>
                      <a:pt x="5213" y="19353"/>
                      <a:pt x="5199" y="19353"/>
                    </a:cubicBezTo>
                    <a:cubicBezTo>
                      <a:pt x="5193" y="19353"/>
                      <a:pt x="5187" y="19350"/>
                      <a:pt x="5178" y="19345"/>
                    </a:cubicBezTo>
                    <a:cubicBezTo>
                      <a:pt x="5162" y="19330"/>
                      <a:pt x="5209" y="19237"/>
                      <a:pt x="5224" y="19191"/>
                    </a:cubicBezTo>
                    <a:cubicBezTo>
                      <a:pt x="5231" y="19181"/>
                      <a:pt x="5237" y="19176"/>
                      <a:pt x="5242" y="19176"/>
                    </a:cubicBezTo>
                    <a:close/>
                    <a:moveTo>
                      <a:pt x="4312" y="21154"/>
                    </a:moveTo>
                    <a:cubicBezTo>
                      <a:pt x="4328" y="21169"/>
                      <a:pt x="4328" y="21231"/>
                      <a:pt x="4328" y="21231"/>
                    </a:cubicBezTo>
                    <a:lnTo>
                      <a:pt x="4312" y="21277"/>
                    </a:lnTo>
                    <a:cubicBezTo>
                      <a:pt x="4297" y="21262"/>
                      <a:pt x="4266" y="21246"/>
                      <a:pt x="4297" y="21200"/>
                    </a:cubicBezTo>
                    <a:lnTo>
                      <a:pt x="4312" y="21154"/>
                    </a:lnTo>
                    <a:close/>
                    <a:moveTo>
                      <a:pt x="2798" y="25327"/>
                    </a:moveTo>
                    <a:cubicBezTo>
                      <a:pt x="2813" y="25327"/>
                      <a:pt x="2798" y="25389"/>
                      <a:pt x="2798" y="25389"/>
                    </a:cubicBezTo>
                    <a:cubicBezTo>
                      <a:pt x="2782" y="25435"/>
                      <a:pt x="2782" y="25435"/>
                      <a:pt x="2751" y="25435"/>
                    </a:cubicBezTo>
                    <a:cubicBezTo>
                      <a:pt x="2736" y="25419"/>
                      <a:pt x="2736" y="25435"/>
                      <a:pt x="2751" y="25373"/>
                    </a:cubicBezTo>
                    <a:lnTo>
                      <a:pt x="2798" y="25327"/>
                    </a:lnTo>
                    <a:close/>
                    <a:moveTo>
                      <a:pt x="2597" y="25930"/>
                    </a:moveTo>
                    <a:lnTo>
                      <a:pt x="2597" y="25991"/>
                    </a:lnTo>
                    <a:lnTo>
                      <a:pt x="2581" y="26038"/>
                    </a:lnTo>
                    <a:cubicBezTo>
                      <a:pt x="2566" y="26038"/>
                      <a:pt x="2535" y="26038"/>
                      <a:pt x="2550" y="25976"/>
                    </a:cubicBezTo>
                    <a:lnTo>
                      <a:pt x="2597" y="25930"/>
                    </a:lnTo>
                    <a:close/>
                    <a:moveTo>
                      <a:pt x="2321" y="26255"/>
                    </a:moveTo>
                    <a:cubicBezTo>
                      <a:pt x="2324" y="26255"/>
                      <a:pt x="2328" y="26266"/>
                      <a:pt x="2334" y="26285"/>
                    </a:cubicBezTo>
                    <a:cubicBezTo>
                      <a:pt x="2334" y="26347"/>
                      <a:pt x="2319" y="26393"/>
                      <a:pt x="2303" y="26393"/>
                    </a:cubicBezTo>
                    <a:cubicBezTo>
                      <a:pt x="2272" y="26378"/>
                      <a:pt x="2272" y="26393"/>
                      <a:pt x="2303" y="26331"/>
                    </a:cubicBezTo>
                    <a:cubicBezTo>
                      <a:pt x="2312" y="26277"/>
                      <a:pt x="2316" y="26255"/>
                      <a:pt x="2321" y="26255"/>
                    </a:cubicBezTo>
                    <a:close/>
                    <a:moveTo>
                      <a:pt x="2210" y="26640"/>
                    </a:moveTo>
                    <a:lnTo>
                      <a:pt x="2195" y="26687"/>
                    </a:lnTo>
                    <a:cubicBezTo>
                      <a:pt x="2179" y="26733"/>
                      <a:pt x="2179" y="26733"/>
                      <a:pt x="2164" y="26733"/>
                    </a:cubicBezTo>
                    <a:lnTo>
                      <a:pt x="2179" y="26687"/>
                    </a:lnTo>
                    <a:lnTo>
                      <a:pt x="2210" y="26640"/>
                    </a:lnTo>
                    <a:close/>
                    <a:moveTo>
                      <a:pt x="2040" y="27042"/>
                    </a:moveTo>
                    <a:lnTo>
                      <a:pt x="2040" y="27042"/>
                    </a:lnTo>
                    <a:cubicBezTo>
                      <a:pt x="2032" y="27067"/>
                      <a:pt x="2033" y="27083"/>
                      <a:pt x="2035" y="27083"/>
                    </a:cubicBezTo>
                    <a:cubicBezTo>
                      <a:pt x="2037" y="27083"/>
                      <a:pt x="2040" y="27071"/>
                      <a:pt x="2040" y="27042"/>
                    </a:cubicBezTo>
                    <a:close/>
                    <a:moveTo>
                      <a:pt x="2056" y="27151"/>
                    </a:moveTo>
                    <a:lnTo>
                      <a:pt x="2040" y="27197"/>
                    </a:lnTo>
                    <a:cubicBezTo>
                      <a:pt x="2025" y="27243"/>
                      <a:pt x="2025" y="27243"/>
                      <a:pt x="2009" y="27243"/>
                    </a:cubicBezTo>
                    <a:lnTo>
                      <a:pt x="2025" y="27181"/>
                    </a:lnTo>
                    <a:lnTo>
                      <a:pt x="2056" y="27151"/>
                    </a:lnTo>
                    <a:close/>
                    <a:moveTo>
                      <a:pt x="1948" y="27661"/>
                    </a:moveTo>
                    <a:lnTo>
                      <a:pt x="1932" y="27722"/>
                    </a:lnTo>
                    <a:cubicBezTo>
                      <a:pt x="1923" y="27750"/>
                      <a:pt x="1914" y="27756"/>
                      <a:pt x="1908" y="27756"/>
                    </a:cubicBezTo>
                    <a:cubicBezTo>
                      <a:pt x="1904" y="27756"/>
                      <a:pt x="1901" y="27753"/>
                      <a:pt x="1901" y="27753"/>
                    </a:cubicBezTo>
                    <a:cubicBezTo>
                      <a:pt x="1901" y="27753"/>
                      <a:pt x="1870" y="27753"/>
                      <a:pt x="1901" y="27707"/>
                    </a:cubicBezTo>
                    <a:cubicBezTo>
                      <a:pt x="1886" y="27707"/>
                      <a:pt x="1932" y="27661"/>
                      <a:pt x="1948" y="27661"/>
                    </a:cubicBezTo>
                    <a:close/>
                    <a:moveTo>
                      <a:pt x="1376" y="29685"/>
                    </a:moveTo>
                    <a:cubicBezTo>
                      <a:pt x="1376" y="29741"/>
                      <a:pt x="1388" y="29796"/>
                      <a:pt x="1380" y="29796"/>
                    </a:cubicBezTo>
                    <a:cubicBezTo>
                      <a:pt x="1379" y="29796"/>
                      <a:pt x="1377" y="29795"/>
                      <a:pt x="1376" y="29793"/>
                    </a:cubicBezTo>
                    <a:cubicBezTo>
                      <a:pt x="1345" y="29793"/>
                      <a:pt x="1345" y="29793"/>
                      <a:pt x="1330" y="29733"/>
                    </a:cubicBezTo>
                    <a:lnTo>
                      <a:pt x="1330" y="29733"/>
                    </a:lnTo>
                    <a:cubicBezTo>
                      <a:pt x="1330" y="29726"/>
                      <a:pt x="1334" y="29701"/>
                      <a:pt x="1345" y="29701"/>
                    </a:cubicBezTo>
                    <a:lnTo>
                      <a:pt x="1345" y="29685"/>
                    </a:lnTo>
                    <a:close/>
                    <a:moveTo>
                      <a:pt x="1048" y="31433"/>
                    </a:moveTo>
                    <a:cubicBezTo>
                      <a:pt x="1065" y="31433"/>
                      <a:pt x="1082" y="31459"/>
                      <a:pt x="1082" y="31525"/>
                    </a:cubicBezTo>
                    <a:cubicBezTo>
                      <a:pt x="1082" y="31571"/>
                      <a:pt x="1082" y="31571"/>
                      <a:pt x="1051" y="31571"/>
                    </a:cubicBezTo>
                    <a:cubicBezTo>
                      <a:pt x="1020" y="31571"/>
                      <a:pt x="1005" y="31509"/>
                      <a:pt x="1020" y="31463"/>
                    </a:cubicBezTo>
                    <a:cubicBezTo>
                      <a:pt x="1026" y="31444"/>
                      <a:pt x="1037" y="31433"/>
                      <a:pt x="1048" y="31433"/>
                    </a:cubicBezTo>
                    <a:close/>
                    <a:moveTo>
                      <a:pt x="247" y="38789"/>
                    </a:moveTo>
                    <a:cubicBezTo>
                      <a:pt x="278" y="38789"/>
                      <a:pt x="294" y="38789"/>
                      <a:pt x="294" y="38851"/>
                    </a:cubicBezTo>
                    <a:cubicBezTo>
                      <a:pt x="317" y="38897"/>
                      <a:pt x="317" y="38920"/>
                      <a:pt x="305" y="38920"/>
                    </a:cubicBezTo>
                    <a:cubicBezTo>
                      <a:pt x="294" y="38920"/>
                      <a:pt x="271" y="38897"/>
                      <a:pt x="247" y="38851"/>
                    </a:cubicBezTo>
                    <a:cubicBezTo>
                      <a:pt x="201" y="38789"/>
                      <a:pt x="201" y="38789"/>
                      <a:pt x="247" y="38789"/>
                    </a:cubicBezTo>
                    <a:close/>
                    <a:moveTo>
                      <a:pt x="19650" y="0"/>
                    </a:moveTo>
                    <a:cubicBezTo>
                      <a:pt x="19637" y="0"/>
                      <a:pt x="19618" y="18"/>
                      <a:pt x="19598" y="56"/>
                    </a:cubicBezTo>
                    <a:lnTo>
                      <a:pt x="19552" y="72"/>
                    </a:lnTo>
                    <a:cubicBezTo>
                      <a:pt x="19538" y="62"/>
                      <a:pt x="19525" y="58"/>
                      <a:pt x="19513" y="58"/>
                    </a:cubicBezTo>
                    <a:cubicBezTo>
                      <a:pt x="19468" y="58"/>
                      <a:pt x="19438" y="113"/>
                      <a:pt x="19474" y="149"/>
                    </a:cubicBezTo>
                    <a:cubicBezTo>
                      <a:pt x="19521" y="211"/>
                      <a:pt x="19521" y="211"/>
                      <a:pt x="19444" y="211"/>
                    </a:cubicBezTo>
                    <a:cubicBezTo>
                      <a:pt x="19435" y="202"/>
                      <a:pt x="19426" y="199"/>
                      <a:pt x="19417" y="199"/>
                    </a:cubicBezTo>
                    <a:cubicBezTo>
                      <a:pt x="19394" y="199"/>
                      <a:pt x="19369" y="224"/>
                      <a:pt x="19335" y="257"/>
                    </a:cubicBezTo>
                    <a:cubicBezTo>
                      <a:pt x="19317" y="275"/>
                      <a:pt x="19310" y="283"/>
                      <a:pt x="19304" y="283"/>
                    </a:cubicBezTo>
                    <a:cubicBezTo>
                      <a:pt x="19299" y="283"/>
                      <a:pt x="19295" y="279"/>
                      <a:pt x="19289" y="273"/>
                    </a:cubicBezTo>
                    <a:cubicBezTo>
                      <a:pt x="19285" y="269"/>
                      <a:pt x="19278" y="267"/>
                      <a:pt x="19270" y="267"/>
                    </a:cubicBezTo>
                    <a:cubicBezTo>
                      <a:pt x="19245" y="267"/>
                      <a:pt x="19204" y="284"/>
                      <a:pt x="19181" y="319"/>
                    </a:cubicBezTo>
                    <a:cubicBezTo>
                      <a:pt x="19150" y="350"/>
                      <a:pt x="19150" y="350"/>
                      <a:pt x="19165" y="366"/>
                    </a:cubicBezTo>
                    <a:cubicBezTo>
                      <a:pt x="19170" y="364"/>
                      <a:pt x="19173" y="364"/>
                      <a:pt x="19175" y="364"/>
                    </a:cubicBezTo>
                    <a:cubicBezTo>
                      <a:pt x="19198" y="364"/>
                      <a:pt x="19129" y="427"/>
                      <a:pt x="19073" y="427"/>
                    </a:cubicBezTo>
                    <a:cubicBezTo>
                      <a:pt x="18995" y="427"/>
                      <a:pt x="19011" y="443"/>
                      <a:pt x="19042" y="474"/>
                    </a:cubicBezTo>
                    <a:cubicBezTo>
                      <a:pt x="19088" y="520"/>
                      <a:pt x="19011" y="597"/>
                      <a:pt x="18934" y="597"/>
                    </a:cubicBezTo>
                    <a:lnTo>
                      <a:pt x="18856" y="675"/>
                    </a:lnTo>
                    <a:cubicBezTo>
                      <a:pt x="18825" y="706"/>
                      <a:pt x="18841" y="721"/>
                      <a:pt x="18856" y="737"/>
                    </a:cubicBezTo>
                    <a:cubicBezTo>
                      <a:pt x="18887" y="752"/>
                      <a:pt x="18903" y="783"/>
                      <a:pt x="18841" y="798"/>
                    </a:cubicBezTo>
                    <a:cubicBezTo>
                      <a:pt x="18825" y="803"/>
                      <a:pt x="18813" y="805"/>
                      <a:pt x="18804" y="805"/>
                    </a:cubicBezTo>
                    <a:cubicBezTo>
                      <a:pt x="18786" y="805"/>
                      <a:pt x="18779" y="798"/>
                      <a:pt x="18779" y="798"/>
                    </a:cubicBezTo>
                    <a:cubicBezTo>
                      <a:pt x="18779" y="798"/>
                      <a:pt x="18717" y="814"/>
                      <a:pt x="18686" y="860"/>
                    </a:cubicBezTo>
                    <a:cubicBezTo>
                      <a:pt x="18640" y="891"/>
                      <a:pt x="18563" y="968"/>
                      <a:pt x="18578" y="984"/>
                    </a:cubicBezTo>
                    <a:lnTo>
                      <a:pt x="18563" y="968"/>
                    </a:lnTo>
                    <a:cubicBezTo>
                      <a:pt x="18532" y="1015"/>
                      <a:pt x="18516" y="984"/>
                      <a:pt x="18532" y="1015"/>
                    </a:cubicBezTo>
                    <a:cubicBezTo>
                      <a:pt x="18485" y="1046"/>
                      <a:pt x="18454" y="1077"/>
                      <a:pt x="18408" y="1107"/>
                    </a:cubicBezTo>
                    <a:cubicBezTo>
                      <a:pt x="18335" y="1156"/>
                      <a:pt x="18271" y="1254"/>
                      <a:pt x="18317" y="1254"/>
                    </a:cubicBezTo>
                    <a:cubicBezTo>
                      <a:pt x="18329" y="1254"/>
                      <a:pt x="18348" y="1247"/>
                      <a:pt x="18377" y="1231"/>
                    </a:cubicBezTo>
                    <a:lnTo>
                      <a:pt x="18377" y="1231"/>
                    </a:lnTo>
                    <a:lnTo>
                      <a:pt x="18346" y="1277"/>
                    </a:lnTo>
                    <a:cubicBezTo>
                      <a:pt x="18315" y="1308"/>
                      <a:pt x="18331" y="1324"/>
                      <a:pt x="18331" y="1324"/>
                    </a:cubicBezTo>
                    <a:cubicBezTo>
                      <a:pt x="18331" y="1324"/>
                      <a:pt x="18300" y="1386"/>
                      <a:pt x="18269" y="1417"/>
                    </a:cubicBezTo>
                    <a:lnTo>
                      <a:pt x="18238" y="1386"/>
                    </a:lnTo>
                    <a:cubicBezTo>
                      <a:pt x="18233" y="1353"/>
                      <a:pt x="18218" y="1340"/>
                      <a:pt x="18202" y="1340"/>
                    </a:cubicBezTo>
                    <a:cubicBezTo>
                      <a:pt x="18171" y="1340"/>
                      <a:pt x="18135" y="1387"/>
                      <a:pt x="18145" y="1447"/>
                    </a:cubicBezTo>
                    <a:lnTo>
                      <a:pt x="18130" y="1432"/>
                    </a:lnTo>
                    <a:cubicBezTo>
                      <a:pt x="18127" y="1430"/>
                      <a:pt x="18124" y="1428"/>
                      <a:pt x="18120" y="1428"/>
                    </a:cubicBezTo>
                    <a:cubicBezTo>
                      <a:pt x="18099" y="1428"/>
                      <a:pt x="18060" y="1463"/>
                      <a:pt x="18022" y="1540"/>
                    </a:cubicBezTo>
                    <a:cubicBezTo>
                      <a:pt x="17991" y="1571"/>
                      <a:pt x="17975" y="1633"/>
                      <a:pt x="17991" y="1664"/>
                    </a:cubicBezTo>
                    <a:cubicBezTo>
                      <a:pt x="18022" y="1695"/>
                      <a:pt x="17975" y="1726"/>
                      <a:pt x="17975" y="1726"/>
                    </a:cubicBezTo>
                    <a:cubicBezTo>
                      <a:pt x="17958" y="1751"/>
                      <a:pt x="17951" y="1763"/>
                      <a:pt x="17945" y="1763"/>
                    </a:cubicBezTo>
                    <a:cubicBezTo>
                      <a:pt x="17940" y="1763"/>
                      <a:pt x="17936" y="1755"/>
                      <a:pt x="17929" y="1741"/>
                    </a:cubicBezTo>
                    <a:cubicBezTo>
                      <a:pt x="17927" y="1740"/>
                      <a:pt x="17925" y="1739"/>
                      <a:pt x="17922" y="1739"/>
                    </a:cubicBezTo>
                    <a:cubicBezTo>
                      <a:pt x="17895" y="1739"/>
                      <a:pt x="17821" y="1796"/>
                      <a:pt x="17821" y="1865"/>
                    </a:cubicBezTo>
                    <a:lnTo>
                      <a:pt x="17790" y="1849"/>
                    </a:lnTo>
                    <a:cubicBezTo>
                      <a:pt x="17787" y="1847"/>
                      <a:pt x="17784" y="1845"/>
                      <a:pt x="17779" y="1845"/>
                    </a:cubicBezTo>
                    <a:cubicBezTo>
                      <a:pt x="17755" y="1845"/>
                      <a:pt x="17699" y="1886"/>
                      <a:pt x="17558" y="2066"/>
                    </a:cubicBezTo>
                    <a:cubicBezTo>
                      <a:pt x="17428" y="2210"/>
                      <a:pt x="17325" y="2314"/>
                      <a:pt x="17299" y="2314"/>
                    </a:cubicBezTo>
                    <a:cubicBezTo>
                      <a:pt x="17298" y="2314"/>
                      <a:pt x="17296" y="2314"/>
                      <a:pt x="17295" y="2313"/>
                    </a:cubicBezTo>
                    <a:cubicBezTo>
                      <a:pt x="17294" y="2312"/>
                      <a:pt x="17293" y="2312"/>
                      <a:pt x="17291" y="2312"/>
                    </a:cubicBezTo>
                    <a:cubicBezTo>
                      <a:pt x="17256" y="2312"/>
                      <a:pt x="17155" y="2487"/>
                      <a:pt x="17125" y="2591"/>
                    </a:cubicBezTo>
                    <a:cubicBezTo>
                      <a:pt x="17123" y="2589"/>
                      <a:pt x="17121" y="2588"/>
                      <a:pt x="17118" y="2588"/>
                    </a:cubicBezTo>
                    <a:cubicBezTo>
                      <a:pt x="17098" y="2588"/>
                      <a:pt x="17055" y="2632"/>
                      <a:pt x="17002" y="2699"/>
                    </a:cubicBezTo>
                    <a:cubicBezTo>
                      <a:pt x="16923" y="2778"/>
                      <a:pt x="16902" y="2799"/>
                      <a:pt x="16890" y="2799"/>
                    </a:cubicBezTo>
                    <a:cubicBezTo>
                      <a:pt x="16885" y="2799"/>
                      <a:pt x="16882" y="2796"/>
                      <a:pt x="16878" y="2792"/>
                    </a:cubicBezTo>
                    <a:cubicBezTo>
                      <a:pt x="16878" y="2758"/>
                      <a:pt x="16878" y="2739"/>
                      <a:pt x="16874" y="2739"/>
                    </a:cubicBezTo>
                    <a:cubicBezTo>
                      <a:pt x="16869" y="2739"/>
                      <a:pt x="16857" y="2769"/>
                      <a:pt x="16832" y="2839"/>
                    </a:cubicBezTo>
                    <a:cubicBezTo>
                      <a:pt x="16832" y="2893"/>
                      <a:pt x="16736" y="2983"/>
                      <a:pt x="16692" y="2983"/>
                    </a:cubicBezTo>
                    <a:cubicBezTo>
                      <a:pt x="16686" y="2983"/>
                      <a:pt x="16681" y="2981"/>
                      <a:pt x="16677" y="2978"/>
                    </a:cubicBezTo>
                    <a:cubicBezTo>
                      <a:pt x="16670" y="2967"/>
                      <a:pt x="16662" y="2962"/>
                      <a:pt x="16654" y="2962"/>
                    </a:cubicBezTo>
                    <a:cubicBezTo>
                      <a:pt x="16630" y="2962"/>
                      <a:pt x="16600" y="3012"/>
                      <a:pt x="16553" y="3070"/>
                    </a:cubicBezTo>
                    <a:cubicBezTo>
                      <a:pt x="16507" y="3148"/>
                      <a:pt x="16461" y="3225"/>
                      <a:pt x="16383" y="3287"/>
                    </a:cubicBezTo>
                    <a:cubicBezTo>
                      <a:pt x="16275" y="3395"/>
                      <a:pt x="16275" y="3395"/>
                      <a:pt x="16322" y="3441"/>
                    </a:cubicBezTo>
                    <a:cubicBezTo>
                      <a:pt x="16352" y="3472"/>
                      <a:pt x="16322" y="3503"/>
                      <a:pt x="16244" y="3580"/>
                    </a:cubicBezTo>
                    <a:cubicBezTo>
                      <a:pt x="16219" y="3619"/>
                      <a:pt x="16183" y="3646"/>
                      <a:pt x="16162" y="3646"/>
                    </a:cubicBezTo>
                    <a:cubicBezTo>
                      <a:pt x="16158" y="3646"/>
                      <a:pt x="16154" y="3645"/>
                      <a:pt x="16151" y="3642"/>
                    </a:cubicBezTo>
                    <a:cubicBezTo>
                      <a:pt x="16121" y="3658"/>
                      <a:pt x="16090" y="3689"/>
                      <a:pt x="16074" y="3704"/>
                    </a:cubicBezTo>
                    <a:cubicBezTo>
                      <a:pt x="16036" y="3742"/>
                      <a:pt x="16008" y="3770"/>
                      <a:pt x="15991" y="3770"/>
                    </a:cubicBezTo>
                    <a:cubicBezTo>
                      <a:pt x="15987" y="3770"/>
                      <a:pt x="15984" y="3769"/>
                      <a:pt x="15981" y="3766"/>
                    </a:cubicBezTo>
                    <a:cubicBezTo>
                      <a:pt x="15935" y="3797"/>
                      <a:pt x="15889" y="3828"/>
                      <a:pt x="15858" y="3874"/>
                    </a:cubicBezTo>
                    <a:cubicBezTo>
                      <a:pt x="15787" y="3945"/>
                      <a:pt x="15717" y="4015"/>
                      <a:pt x="15693" y="4015"/>
                    </a:cubicBezTo>
                    <a:cubicBezTo>
                      <a:pt x="15691" y="4015"/>
                      <a:pt x="15689" y="4015"/>
                      <a:pt x="15688" y="4013"/>
                    </a:cubicBezTo>
                    <a:cubicBezTo>
                      <a:pt x="15657" y="4060"/>
                      <a:pt x="15657" y="4060"/>
                      <a:pt x="15672" y="4075"/>
                    </a:cubicBezTo>
                    <a:cubicBezTo>
                      <a:pt x="15688" y="4090"/>
                      <a:pt x="15672" y="4137"/>
                      <a:pt x="15518" y="4291"/>
                    </a:cubicBezTo>
                    <a:cubicBezTo>
                      <a:pt x="15441" y="4369"/>
                      <a:pt x="15348" y="4477"/>
                      <a:pt x="15363" y="4492"/>
                    </a:cubicBezTo>
                    <a:cubicBezTo>
                      <a:pt x="15344" y="4522"/>
                      <a:pt x="15336" y="4532"/>
                      <a:pt x="15326" y="4532"/>
                    </a:cubicBezTo>
                    <a:cubicBezTo>
                      <a:pt x="15320" y="4532"/>
                      <a:pt x="15313" y="4529"/>
                      <a:pt x="15301" y="4523"/>
                    </a:cubicBezTo>
                    <a:cubicBezTo>
                      <a:pt x="15300" y="4522"/>
                      <a:pt x="15298" y="4521"/>
                      <a:pt x="15295" y="4521"/>
                    </a:cubicBezTo>
                    <a:cubicBezTo>
                      <a:pt x="15271" y="4521"/>
                      <a:pt x="15204" y="4581"/>
                      <a:pt x="15162" y="4678"/>
                    </a:cubicBezTo>
                    <a:cubicBezTo>
                      <a:pt x="15178" y="4693"/>
                      <a:pt x="15147" y="4740"/>
                      <a:pt x="15100" y="4755"/>
                    </a:cubicBezTo>
                    <a:cubicBezTo>
                      <a:pt x="15070" y="4786"/>
                      <a:pt x="15054" y="4817"/>
                      <a:pt x="15039" y="4863"/>
                    </a:cubicBezTo>
                    <a:cubicBezTo>
                      <a:pt x="15023" y="4910"/>
                      <a:pt x="15023" y="4910"/>
                      <a:pt x="14946" y="4971"/>
                    </a:cubicBezTo>
                    <a:cubicBezTo>
                      <a:pt x="14942" y="4969"/>
                      <a:pt x="14937" y="4968"/>
                      <a:pt x="14933" y="4968"/>
                    </a:cubicBezTo>
                    <a:cubicBezTo>
                      <a:pt x="14907" y="4968"/>
                      <a:pt x="14880" y="5007"/>
                      <a:pt x="14853" y="5033"/>
                    </a:cubicBezTo>
                    <a:cubicBezTo>
                      <a:pt x="14714" y="5234"/>
                      <a:pt x="14544" y="5435"/>
                      <a:pt x="14374" y="5605"/>
                    </a:cubicBezTo>
                    <a:cubicBezTo>
                      <a:pt x="14359" y="5636"/>
                      <a:pt x="14343" y="5667"/>
                      <a:pt x="14312" y="5698"/>
                    </a:cubicBezTo>
                    <a:cubicBezTo>
                      <a:pt x="14250" y="5698"/>
                      <a:pt x="14235" y="5760"/>
                      <a:pt x="14266" y="5791"/>
                    </a:cubicBezTo>
                    <a:lnTo>
                      <a:pt x="14297" y="5760"/>
                    </a:lnTo>
                    <a:lnTo>
                      <a:pt x="14328" y="5713"/>
                    </a:lnTo>
                    <a:lnTo>
                      <a:pt x="14328" y="5713"/>
                    </a:lnTo>
                    <a:cubicBezTo>
                      <a:pt x="14367" y="5739"/>
                      <a:pt x="14296" y="5832"/>
                      <a:pt x="14245" y="5832"/>
                    </a:cubicBezTo>
                    <a:cubicBezTo>
                      <a:pt x="14235" y="5832"/>
                      <a:pt x="14227" y="5829"/>
                      <a:pt x="14220" y="5821"/>
                    </a:cubicBezTo>
                    <a:cubicBezTo>
                      <a:pt x="14142" y="5821"/>
                      <a:pt x="14142" y="5821"/>
                      <a:pt x="14142" y="5899"/>
                    </a:cubicBezTo>
                    <a:cubicBezTo>
                      <a:pt x="14158" y="5961"/>
                      <a:pt x="14111" y="6022"/>
                      <a:pt x="14034" y="6022"/>
                    </a:cubicBezTo>
                    <a:cubicBezTo>
                      <a:pt x="14022" y="6010"/>
                      <a:pt x="14015" y="6003"/>
                      <a:pt x="14010" y="6003"/>
                    </a:cubicBezTo>
                    <a:cubicBezTo>
                      <a:pt x="14003" y="6003"/>
                      <a:pt x="14003" y="6021"/>
                      <a:pt x="14003" y="6069"/>
                    </a:cubicBezTo>
                    <a:cubicBezTo>
                      <a:pt x="14003" y="6185"/>
                      <a:pt x="13950" y="6300"/>
                      <a:pt x="13887" y="6300"/>
                    </a:cubicBezTo>
                    <a:cubicBezTo>
                      <a:pt x="13875" y="6300"/>
                      <a:pt x="13862" y="6296"/>
                      <a:pt x="13849" y="6285"/>
                    </a:cubicBezTo>
                    <a:cubicBezTo>
                      <a:pt x="13840" y="6276"/>
                      <a:pt x="13829" y="6272"/>
                      <a:pt x="13818" y="6272"/>
                    </a:cubicBezTo>
                    <a:cubicBezTo>
                      <a:pt x="13791" y="6272"/>
                      <a:pt x="13758" y="6294"/>
                      <a:pt x="13725" y="6316"/>
                    </a:cubicBezTo>
                    <a:cubicBezTo>
                      <a:pt x="13694" y="6347"/>
                      <a:pt x="13709" y="6362"/>
                      <a:pt x="13725" y="6393"/>
                    </a:cubicBezTo>
                    <a:cubicBezTo>
                      <a:pt x="13735" y="6391"/>
                      <a:pt x="13744" y="6390"/>
                      <a:pt x="13750" y="6390"/>
                    </a:cubicBezTo>
                    <a:cubicBezTo>
                      <a:pt x="13793" y="6390"/>
                      <a:pt x="13757" y="6430"/>
                      <a:pt x="13663" y="6471"/>
                    </a:cubicBezTo>
                    <a:cubicBezTo>
                      <a:pt x="13524" y="6517"/>
                      <a:pt x="13416" y="6641"/>
                      <a:pt x="13369" y="6780"/>
                    </a:cubicBezTo>
                    <a:cubicBezTo>
                      <a:pt x="13306" y="6906"/>
                      <a:pt x="13243" y="7004"/>
                      <a:pt x="13229" y="7004"/>
                    </a:cubicBezTo>
                    <a:cubicBezTo>
                      <a:pt x="13222" y="7004"/>
                      <a:pt x="13226" y="6983"/>
                      <a:pt x="13246" y="6934"/>
                    </a:cubicBezTo>
                    <a:cubicBezTo>
                      <a:pt x="13254" y="6878"/>
                      <a:pt x="13258" y="6851"/>
                      <a:pt x="13253" y="6851"/>
                    </a:cubicBezTo>
                    <a:lnTo>
                      <a:pt x="13253" y="6851"/>
                    </a:lnTo>
                    <a:cubicBezTo>
                      <a:pt x="13249" y="6851"/>
                      <a:pt x="13237" y="6874"/>
                      <a:pt x="13215" y="6919"/>
                    </a:cubicBezTo>
                    <a:lnTo>
                      <a:pt x="13045" y="7135"/>
                    </a:lnTo>
                    <a:cubicBezTo>
                      <a:pt x="13014" y="7166"/>
                      <a:pt x="12999" y="7228"/>
                      <a:pt x="13014" y="7243"/>
                    </a:cubicBezTo>
                    <a:cubicBezTo>
                      <a:pt x="12921" y="7259"/>
                      <a:pt x="12844" y="7336"/>
                      <a:pt x="12828" y="7429"/>
                    </a:cubicBezTo>
                    <a:lnTo>
                      <a:pt x="12767" y="7522"/>
                    </a:lnTo>
                    <a:cubicBezTo>
                      <a:pt x="12736" y="7553"/>
                      <a:pt x="12720" y="7583"/>
                      <a:pt x="12705" y="7614"/>
                    </a:cubicBezTo>
                    <a:cubicBezTo>
                      <a:pt x="12705" y="7676"/>
                      <a:pt x="12643" y="7707"/>
                      <a:pt x="12597" y="7723"/>
                    </a:cubicBezTo>
                    <a:cubicBezTo>
                      <a:pt x="12535" y="7753"/>
                      <a:pt x="12488" y="7784"/>
                      <a:pt x="12504" y="7800"/>
                    </a:cubicBezTo>
                    <a:cubicBezTo>
                      <a:pt x="12535" y="7815"/>
                      <a:pt x="12473" y="7908"/>
                      <a:pt x="12473" y="7970"/>
                    </a:cubicBezTo>
                    <a:cubicBezTo>
                      <a:pt x="12464" y="7998"/>
                      <a:pt x="12438" y="8020"/>
                      <a:pt x="12422" y="8020"/>
                    </a:cubicBezTo>
                    <a:cubicBezTo>
                      <a:pt x="12411" y="8020"/>
                      <a:pt x="12405" y="8010"/>
                      <a:pt x="12411" y="7985"/>
                    </a:cubicBezTo>
                    <a:cubicBezTo>
                      <a:pt x="12406" y="7981"/>
                      <a:pt x="12403" y="7977"/>
                      <a:pt x="12398" y="7977"/>
                    </a:cubicBezTo>
                    <a:cubicBezTo>
                      <a:pt x="12387" y="7977"/>
                      <a:pt x="12367" y="7994"/>
                      <a:pt x="12303" y="8047"/>
                    </a:cubicBezTo>
                    <a:cubicBezTo>
                      <a:pt x="12272" y="8078"/>
                      <a:pt x="12210" y="8171"/>
                      <a:pt x="12226" y="8186"/>
                    </a:cubicBezTo>
                    <a:cubicBezTo>
                      <a:pt x="12179" y="8294"/>
                      <a:pt x="12102" y="8387"/>
                      <a:pt x="11994" y="8464"/>
                    </a:cubicBezTo>
                    <a:lnTo>
                      <a:pt x="11932" y="8557"/>
                    </a:lnTo>
                    <a:cubicBezTo>
                      <a:pt x="11901" y="8604"/>
                      <a:pt x="11886" y="8650"/>
                      <a:pt x="11855" y="8696"/>
                    </a:cubicBezTo>
                    <a:cubicBezTo>
                      <a:pt x="11839" y="8727"/>
                      <a:pt x="11824" y="8758"/>
                      <a:pt x="11808" y="8789"/>
                    </a:cubicBezTo>
                    <a:cubicBezTo>
                      <a:pt x="11782" y="8829"/>
                      <a:pt x="11755" y="8869"/>
                      <a:pt x="11738" y="8869"/>
                    </a:cubicBezTo>
                    <a:cubicBezTo>
                      <a:pt x="11736" y="8869"/>
                      <a:pt x="11733" y="8868"/>
                      <a:pt x="11731" y="8866"/>
                    </a:cubicBezTo>
                    <a:cubicBezTo>
                      <a:pt x="11731" y="8944"/>
                      <a:pt x="11731" y="8944"/>
                      <a:pt x="11669" y="8944"/>
                    </a:cubicBezTo>
                    <a:cubicBezTo>
                      <a:pt x="11651" y="8932"/>
                      <a:pt x="11640" y="8924"/>
                      <a:pt x="11634" y="8924"/>
                    </a:cubicBezTo>
                    <a:cubicBezTo>
                      <a:pt x="11623" y="8924"/>
                      <a:pt x="11623" y="8943"/>
                      <a:pt x="11623" y="8990"/>
                    </a:cubicBezTo>
                    <a:cubicBezTo>
                      <a:pt x="11638" y="9067"/>
                      <a:pt x="11623" y="9052"/>
                      <a:pt x="11561" y="9067"/>
                    </a:cubicBezTo>
                    <a:cubicBezTo>
                      <a:pt x="11559" y="9065"/>
                      <a:pt x="11556" y="9064"/>
                      <a:pt x="11554" y="9064"/>
                    </a:cubicBezTo>
                    <a:cubicBezTo>
                      <a:pt x="11538" y="9064"/>
                      <a:pt x="11517" y="9100"/>
                      <a:pt x="11530" y="9114"/>
                    </a:cubicBezTo>
                    <a:cubicBezTo>
                      <a:pt x="11530" y="9183"/>
                      <a:pt x="11480" y="9303"/>
                      <a:pt x="11436" y="9303"/>
                    </a:cubicBezTo>
                    <a:cubicBezTo>
                      <a:pt x="11431" y="9303"/>
                      <a:pt x="11427" y="9302"/>
                      <a:pt x="11422" y="9299"/>
                    </a:cubicBezTo>
                    <a:cubicBezTo>
                      <a:pt x="11407" y="9330"/>
                      <a:pt x="11391" y="9361"/>
                      <a:pt x="11376" y="9392"/>
                    </a:cubicBezTo>
                    <a:cubicBezTo>
                      <a:pt x="11376" y="9439"/>
                      <a:pt x="11376" y="9457"/>
                      <a:pt x="11369" y="9457"/>
                    </a:cubicBezTo>
                    <a:cubicBezTo>
                      <a:pt x="11364" y="9457"/>
                      <a:pt x="11357" y="9450"/>
                      <a:pt x="11345" y="9438"/>
                    </a:cubicBezTo>
                    <a:cubicBezTo>
                      <a:pt x="11283" y="9438"/>
                      <a:pt x="11237" y="9500"/>
                      <a:pt x="11252" y="9562"/>
                    </a:cubicBezTo>
                    <a:cubicBezTo>
                      <a:pt x="11237" y="9593"/>
                      <a:pt x="11221" y="9624"/>
                      <a:pt x="11190" y="9655"/>
                    </a:cubicBezTo>
                    <a:cubicBezTo>
                      <a:pt x="11100" y="9714"/>
                      <a:pt x="10909" y="9949"/>
                      <a:pt x="10953" y="9949"/>
                    </a:cubicBezTo>
                    <a:cubicBezTo>
                      <a:pt x="10955" y="9949"/>
                      <a:pt x="10956" y="9949"/>
                      <a:pt x="10958" y="9948"/>
                    </a:cubicBezTo>
                    <a:lnTo>
                      <a:pt x="10958" y="9948"/>
                    </a:lnTo>
                    <a:lnTo>
                      <a:pt x="10897" y="10025"/>
                    </a:lnTo>
                    <a:cubicBezTo>
                      <a:pt x="10835" y="10072"/>
                      <a:pt x="10804" y="10134"/>
                      <a:pt x="10773" y="10195"/>
                    </a:cubicBezTo>
                    <a:lnTo>
                      <a:pt x="10757" y="10257"/>
                    </a:lnTo>
                    <a:cubicBezTo>
                      <a:pt x="10755" y="10255"/>
                      <a:pt x="10751" y="10253"/>
                      <a:pt x="10747" y="10253"/>
                    </a:cubicBezTo>
                    <a:cubicBezTo>
                      <a:pt x="10726" y="10253"/>
                      <a:pt x="10690" y="10281"/>
                      <a:pt x="10665" y="10319"/>
                    </a:cubicBezTo>
                    <a:cubicBezTo>
                      <a:pt x="10634" y="10350"/>
                      <a:pt x="10634" y="10350"/>
                      <a:pt x="10649" y="10365"/>
                    </a:cubicBezTo>
                    <a:cubicBezTo>
                      <a:pt x="10657" y="10363"/>
                      <a:pt x="10663" y="10361"/>
                      <a:pt x="10667" y="10361"/>
                    </a:cubicBezTo>
                    <a:cubicBezTo>
                      <a:pt x="10685" y="10361"/>
                      <a:pt x="10659" y="10389"/>
                      <a:pt x="10634" y="10427"/>
                    </a:cubicBezTo>
                    <a:cubicBezTo>
                      <a:pt x="10608" y="10465"/>
                      <a:pt x="10572" y="10493"/>
                      <a:pt x="10552" y="10493"/>
                    </a:cubicBezTo>
                    <a:cubicBezTo>
                      <a:pt x="10547" y="10493"/>
                      <a:pt x="10544" y="10492"/>
                      <a:pt x="10541" y="10489"/>
                    </a:cubicBezTo>
                    <a:lnTo>
                      <a:pt x="10510" y="10520"/>
                    </a:lnTo>
                    <a:cubicBezTo>
                      <a:pt x="10537" y="10547"/>
                      <a:pt x="10517" y="10585"/>
                      <a:pt x="10502" y="10585"/>
                    </a:cubicBezTo>
                    <a:cubicBezTo>
                      <a:pt x="10499" y="10585"/>
                      <a:pt x="10497" y="10584"/>
                      <a:pt x="10495" y="10582"/>
                    </a:cubicBezTo>
                    <a:cubicBezTo>
                      <a:pt x="10448" y="10613"/>
                      <a:pt x="10402" y="10644"/>
                      <a:pt x="10386" y="10706"/>
                    </a:cubicBezTo>
                    <a:lnTo>
                      <a:pt x="10356" y="10690"/>
                    </a:lnTo>
                    <a:cubicBezTo>
                      <a:pt x="10309" y="10706"/>
                      <a:pt x="10325" y="10721"/>
                      <a:pt x="10356" y="10736"/>
                    </a:cubicBezTo>
                    <a:lnTo>
                      <a:pt x="10294" y="10829"/>
                    </a:lnTo>
                    <a:cubicBezTo>
                      <a:pt x="10270" y="10865"/>
                      <a:pt x="10237" y="10901"/>
                      <a:pt x="10252" y="10901"/>
                    </a:cubicBezTo>
                    <a:cubicBezTo>
                      <a:pt x="10256" y="10901"/>
                      <a:pt x="10264" y="10898"/>
                      <a:pt x="10278" y="10891"/>
                    </a:cubicBezTo>
                    <a:cubicBezTo>
                      <a:pt x="10294" y="10906"/>
                      <a:pt x="10309" y="10922"/>
                      <a:pt x="10278" y="10953"/>
                    </a:cubicBezTo>
                    <a:cubicBezTo>
                      <a:pt x="10271" y="10945"/>
                      <a:pt x="10259" y="10937"/>
                      <a:pt x="10245" y="10937"/>
                    </a:cubicBezTo>
                    <a:cubicBezTo>
                      <a:pt x="10232" y="10937"/>
                      <a:pt x="10216" y="10945"/>
                      <a:pt x="10201" y="10968"/>
                    </a:cubicBezTo>
                    <a:cubicBezTo>
                      <a:pt x="10182" y="10996"/>
                      <a:pt x="10169" y="11002"/>
                      <a:pt x="10162" y="11002"/>
                    </a:cubicBezTo>
                    <a:cubicBezTo>
                      <a:pt x="10157" y="11002"/>
                      <a:pt x="10155" y="10999"/>
                      <a:pt x="10155" y="10999"/>
                    </a:cubicBezTo>
                    <a:cubicBezTo>
                      <a:pt x="10155" y="10987"/>
                      <a:pt x="10152" y="10982"/>
                      <a:pt x="10147" y="10982"/>
                    </a:cubicBezTo>
                    <a:cubicBezTo>
                      <a:pt x="10123" y="10982"/>
                      <a:pt x="10044" y="11130"/>
                      <a:pt x="10031" y="11169"/>
                    </a:cubicBezTo>
                    <a:cubicBezTo>
                      <a:pt x="10018" y="11274"/>
                      <a:pt x="9994" y="11312"/>
                      <a:pt x="9959" y="11312"/>
                    </a:cubicBezTo>
                    <a:cubicBezTo>
                      <a:pt x="9952" y="11312"/>
                      <a:pt x="9945" y="11311"/>
                      <a:pt x="9938" y="11308"/>
                    </a:cubicBezTo>
                    <a:cubicBezTo>
                      <a:pt x="9935" y="11305"/>
                      <a:pt x="9931" y="11303"/>
                      <a:pt x="9927" y="11303"/>
                    </a:cubicBezTo>
                    <a:cubicBezTo>
                      <a:pt x="9901" y="11303"/>
                      <a:pt x="9880" y="11397"/>
                      <a:pt x="9907" y="11478"/>
                    </a:cubicBezTo>
                    <a:lnTo>
                      <a:pt x="9938" y="11556"/>
                    </a:lnTo>
                    <a:lnTo>
                      <a:pt x="9876" y="11525"/>
                    </a:lnTo>
                    <a:cubicBezTo>
                      <a:pt x="9850" y="11521"/>
                      <a:pt x="9831" y="11518"/>
                      <a:pt x="9815" y="11518"/>
                    </a:cubicBezTo>
                    <a:cubicBezTo>
                      <a:pt x="9765" y="11518"/>
                      <a:pt x="9753" y="11546"/>
                      <a:pt x="9706" y="11664"/>
                    </a:cubicBezTo>
                    <a:cubicBezTo>
                      <a:pt x="9684" y="11730"/>
                      <a:pt x="9678" y="11749"/>
                      <a:pt x="9665" y="11749"/>
                    </a:cubicBezTo>
                    <a:cubicBezTo>
                      <a:pt x="9660" y="11749"/>
                      <a:pt x="9654" y="11746"/>
                      <a:pt x="9645" y="11741"/>
                    </a:cubicBezTo>
                    <a:cubicBezTo>
                      <a:pt x="9629" y="11741"/>
                      <a:pt x="9598" y="11772"/>
                      <a:pt x="9505" y="11911"/>
                    </a:cubicBezTo>
                    <a:cubicBezTo>
                      <a:pt x="9428" y="12035"/>
                      <a:pt x="9397" y="12081"/>
                      <a:pt x="9413" y="12097"/>
                    </a:cubicBezTo>
                    <a:lnTo>
                      <a:pt x="9351" y="12189"/>
                    </a:lnTo>
                    <a:cubicBezTo>
                      <a:pt x="9293" y="12204"/>
                      <a:pt x="9249" y="12299"/>
                      <a:pt x="9306" y="12299"/>
                    </a:cubicBezTo>
                    <a:cubicBezTo>
                      <a:pt x="9310" y="12299"/>
                      <a:pt x="9315" y="12299"/>
                      <a:pt x="9320" y="12297"/>
                    </a:cubicBezTo>
                    <a:lnTo>
                      <a:pt x="9320" y="12297"/>
                    </a:lnTo>
                    <a:lnTo>
                      <a:pt x="9258" y="12375"/>
                    </a:lnTo>
                    <a:lnTo>
                      <a:pt x="9227" y="12359"/>
                    </a:lnTo>
                    <a:cubicBezTo>
                      <a:pt x="9226" y="12358"/>
                      <a:pt x="9225" y="12358"/>
                      <a:pt x="9223" y="12358"/>
                    </a:cubicBezTo>
                    <a:cubicBezTo>
                      <a:pt x="9203" y="12358"/>
                      <a:pt x="9134" y="12461"/>
                      <a:pt x="8918" y="12792"/>
                    </a:cubicBezTo>
                    <a:cubicBezTo>
                      <a:pt x="8640" y="13178"/>
                      <a:pt x="8625" y="13225"/>
                      <a:pt x="8655" y="13256"/>
                    </a:cubicBezTo>
                    <a:cubicBezTo>
                      <a:pt x="8668" y="13317"/>
                      <a:pt x="8651" y="13358"/>
                      <a:pt x="8628" y="13358"/>
                    </a:cubicBezTo>
                    <a:cubicBezTo>
                      <a:pt x="8622" y="13358"/>
                      <a:pt x="8616" y="13355"/>
                      <a:pt x="8609" y="13348"/>
                    </a:cubicBezTo>
                    <a:cubicBezTo>
                      <a:pt x="8598" y="13341"/>
                      <a:pt x="8588" y="13338"/>
                      <a:pt x="8579" y="13338"/>
                    </a:cubicBezTo>
                    <a:cubicBezTo>
                      <a:pt x="8551" y="13338"/>
                      <a:pt x="8535" y="13368"/>
                      <a:pt x="8547" y="13379"/>
                    </a:cubicBezTo>
                    <a:cubicBezTo>
                      <a:pt x="8532" y="13426"/>
                      <a:pt x="8485" y="13457"/>
                      <a:pt x="8455" y="13488"/>
                    </a:cubicBezTo>
                    <a:cubicBezTo>
                      <a:pt x="8315" y="13596"/>
                      <a:pt x="8315" y="13658"/>
                      <a:pt x="8331" y="13673"/>
                    </a:cubicBezTo>
                    <a:cubicBezTo>
                      <a:pt x="8345" y="13670"/>
                      <a:pt x="8355" y="13669"/>
                      <a:pt x="8360" y="13669"/>
                    </a:cubicBezTo>
                    <a:cubicBezTo>
                      <a:pt x="8386" y="13669"/>
                      <a:pt x="8338" y="13694"/>
                      <a:pt x="8300" y="13719"/>
                    </a:cubicBezTo>
                    <a:cubicBezTo>
                      <a:pt x="8254" y="13750"/>
                      <a:pt x="8207" y="13781"/>
                      <a:pt x="8223" y="13797"/>
                    </a:cubicBezTo>
                    <a:cubicBezTo>
                      <a:pt x="8223" y="13842"/>
                      <a:pt x="8076" y="14106"/>
                      <a:pt x="8040" y="14106"/>
                    </a:cubicBezTo>
                    <a:cubicBezTo>
                      <a:pt x="8039" y="14106"/>
                      <a:pt x="8038" y="14106"/>
                      <a:pt x="8037" y="14106"/>
                    </a:cubicBezTo>
                    <a:lnTo>
                      <a:pt x="7975" y="14199"/>
                    </a:lnTo>
                    <a:cubicBezTo>
                      <a:pt x="7991" y="14199"/>
                      <a:pt x="7944" y="14291"/>
                      <a:pt x="7883" y="14384"/>
                    </a:cubicBezTo>
                    <a:cubicBezTo>
                      <a:pt x="7829" y="14465"/>
                      <a:pt x="7810" y="14511"/>
                      <a:pt x="7786" y="14511"/>
                    </a:cubicBezTo>
                    <a:cubicBezTo>
                      <a:pt x="7782" y="14511"/>
                      <a:pt x="7778" y="14510"/>
                      <a:pt x="7774" y="14508"/>
                    </a:cubicBezTo>
                    <a:cubicBezTo>
                      <a:pt x="7774" y="14489"/>
                      <a:pt x="7773" y="14480"/>
                      <a:pt x="7770" y="14480"/>
                    </a:cubicBezTo>
                    <a:cubicBezTo>
                      <a:pt x="7764" y="14480"/>
                      <a:pt x="7750" y="14525"/>
                      <a:pt x="7728" y="14600"/>
                    </a:cubicBezTo>
                    <a:cubicBezTo>
                      <a:pt x="7697" y="14647"/>
                      <a:pt x="7713" y="14709"/>
                      <a:pt x="7682" y="14755"/>
                    </a:cubicBezTo>
                    <a:cubicBezTo>
                      <a:pt x="7697" y="14770"/>
                      <a:pt x="7697" y="14832"/>
                      <a:pt x="7666" y="14879"/>
                    </a:cubicBezTo>
                    <a:lnTo>
                      <a:pt x="7651" y="14863"/>
                    </a:lnTo>
                    <a:lnTo>
                      <a:pt x="7604" y="14817"/>
                    </a:lnTo>
                    <a:cubicBezTo>
                      <a:pt x="7574" y="14863"/>
                      <a:pt x="7543" y="14910"/>
                      <a:pt x="7574" y="14925"/>
                    </a:cubicBezTo>
                    <a:cubicBezTo>
                      <a:pt x="7512" y="14971"/>
                      <a:pt x="7465" y="15018"/>
                      <a:pt x="7434" y="15080"/>
                    </a:cubicBezTo>
                    <a:cubicBezTo>
                      <a:pt x="7388" y="15157"/>
                      <a:pt x="7342" y="15234"/>
                      <a:pt x="7311" y="15327"/>
                    </a:cubicBezTo>
                    <a:cubicBezTo>
                      <a:pt x="7203" y="15420"/>
                      <a:pt x="7125" y="15543"/>
                      <a:pt x="7110" y="15682"/>
                    </a:cubicBezTo>
                    <a:cubicBezTo>
                      <a:pt x="7125" y="15698"/>
                      <a:pt x="7110" y="15744"/>
                      <a:pt x="7048" y="15775"/>
                    </a:cubicBezTo>
                    <a:cubicBezTo>
                      <a:pt x="7002" y="15806"/>
                      <a:pt x="7002" y="15806"/>
                      <a:pt x="7002" y="15868"/>
                    </a:cubicBezTo>
                    <a:cubicBezTo>
                      <a:pt x="6986" y="15930"/>
                      <a:pt x="6940" y="15961"/>
                      <a:pt x="6893" y="15991"/>
                    </a:cubicBezTo>
                    <a:cubicBezTo>
                      <a:pt x="6832" y="16007"/>
                      <a:pt x="6785" y="16053"/>
                      <a:pt x="6785" y="16115"/>
                    </a:cubicBezTo>
                    <a:cubicBezTo>
                      <a:pt x="6754" y="16208"/>
                      <a:pt x="6723" y="16285"/>
                      <a:pt x="6677" y="16362"/>
                    </a:cubicBezTo>
                    <a:cubicBezTo>
                      <a:pt x="6654" y="16442"/>
                      <a:pt x="6631" y="16488"/>
                      <a:pt x="6640" y="16488"/>
                    </a:cubicBezTo>
                    <a:cubicBezTo>
                      <a:pt x="6643" y="16488"/>
                      <a:pt x="6650" y="16483"/>
                      <a:pt x="6662" y="16471"/>
                    </a:cubicBezTo>
                    <a:cubicBezTo>
                      <a:pt x="6693" y="16486"/>
                      <a:pt x="6677" y="16548"/>
                      <a:pt x="6677" y="16548"/>
                    </a:cubicBezTo>
                    <a:cubicBezTo>
                      <a:pt x="6660" y="16608"/>
                      <a:pt x="6648" y="16630"/>
                      <a:pt x="6645" y="16630"/>
                    </a:cubicBezTo>
                    <a:cubicBezTo>
                      <a:pt x="6643" y="16630"/>
                      <a:pt x="6648" y="16615"/>
                      <a:pt x="6662" y="16594"/>
                    </a:cubicBezTo>
                    <a:cubicBezTo>
                      <a:pt x="6669" y="16543"/>
                      <a:pt x="6669" y="16526"/>
                      <a:pt x="6663" y="16526"/>
                    </a:cubicBezTo>
                    <a:cubicBezTo>
                      <a:pt x="6656" y="16526"/>
                      <a:pt x="6640" y="16547"/>
                      <a:pt x="6615" y="16563"/>
                    </a:cubicBezTo>
                    <a:cubicBezTo>
                      <a:pt x="6553" y="16625"/>
                      <a:pt x="6523" y="16671"/>
                      <a:pt x="6492" y="16733"/>
                    </a:cubicBezTo>
                    <a:lnTo>
                      <a:pt x="6383" y="16934"/>
                    </a:lnTo>
                    <a:cubicBezTo>
                      <a:pt x="6291" y="17058"/>
                      <a:pt x="6260" y="17104"/>
                      <a:pt x="6275" y="17120"/>
                    </a:cubicBezTo>
                    <a:lnTo>
                      <a:pt x="6306" y="17135"/>
                    </a:lnTo>
                    <a:cubicBezTo>
                      <a:pt x="6152" y="17305"/>
                      <a:pt x="6028" y="17522"/>
                      <a:pt x="5966" y="17738"/>
                    </a:cubicBezTo>
                    <a:lnTo>
                      <a:pt x="5951" y="17722"/>
                    </a:lnTo>
                    <a:cubicBezTo>
                      <a:pt x="5947" y="17721"/>
                      <a:pt x="5943" y="17720"/>
                      <a:pt x="5940" y="17720"/>
                    </a:cubicBezTo>
                    <a:cubicBezTo>
                      <a:pt x="5915" y="17720"/>
                      <a:pt x="5897" y="17767"/>
                      <a:pt x="5842" y="17862"/>
                    </a:cubicBezTo>
                    <a:cubicBezTo>
                      <a:pt x="5827" y="17908"/>
                      <a:pt x="5750" y="18093"/>
                      <a:pt x="5672" y="18248"/>
                    </a:cubicBezTo>
                    <a:cubicBezTo>
                      <a:pt x="5564" y="18433"/>
                      <a:pt x="5502" y="18573"/>
                      <a:pt x="5518" y="18573"/>
                    </a:cubicBezTo>
                    <a:cubicBezTo>
                      <a:pt x="5497" y="18614"/>
                      <a:pt x="5490" y="18627"/>
                      <a:pt x="5484" y="18627"/>
                    </a:cubicBezTo>
                    <a:cubicBezTo>
                      <a:pt x="5480" y="18627"/>
                      <a:pt x="5477" y="18624"/>
                      <a:pt x="5472" y="18619"/>
                    </a:cubicBezTo>
                    <a:cubicBezTo>
                      <a:pt x="5472" y="18598"/>
                      <a:pt x="5470" y="18589"/>
                      <a:pt x="5466" y="18589"/>
                    </a:cubicBezTo>
                    <a:cubicBezTo>
                      <a:pt x="5459" y="18589"/>
                      <a:pt x="5445" y="18619"/>
                      <a:pt x="5425" y="18650"/>
                    </a:cubicBezTo>
                    <a:cubicBezTo>
                      <a:pt x="5394" y="18696"/>
                      <a:pt x="5425" y="18712"/>
                      <a:pt x="5441" y="18727"/>
                    </a:cubicBezTo>
                    <a:cubicBezTo>
                      <a:pt x="5472" y="18727"/>
                      <a:pt x="5441" y="18773"/>
                      <a:pt x="5363" y="18866"/>
                    </a:cubicBezTo>
                    <a:cubicBezTo>
                      <a:pt x="5286" y="18974"/>
                      <a:pt x="5209" y="19098"/>
                      <a:pt x="5178" y="19237"/>
                    </a:cubicBezTo>
                    <a:cubicBezTo>
                      <a:pt x="5151" y="19277"/>
                      <a:pt x="5136" y="19317"/>
                      <a:pt x="5112" y="19317"/>
                    </a:cubicBezTo>
                    <a:cubicBezTo>
                      <a:pt x="5109" y="19317"/>
                      <a:pt x="5105" y="19316"/>
                      <a:pt x="5101" y="19314"/>
                    </a:cubicBezTo>
                    <a:cubicBezTo>
                      <a:pt x="5039" y="19376"/>
                      <a:pt x="4992" y="19469"/>
                      <a:pt x="4992" y="19562"/>
                    </a:cubicBezTo>
                    <a:cubicBezTo>
                      <a:pt x="4973" y="19591"/>
                      <a:pt x="4966" y="19602"/>
                      <a:pt x="4959" y="19602"/>
                    </a:cubicBezTo>
                    <a:cubicBezTo>
                      <a:pt x="4955" y="19602"/>
                      <a:pt x="4952" y="19598"/>
                      <a:pt x="4946" y="19593"/>
                    </a:cubicBezTo>
                    <a:cubicBezTo>
                      <a:pt x="4900" y="19639"/>
                      <a:pt x="4884" y="19624"/>
                      <a:pt x="4900" y="19685"/>
                    </a:cubicBezTo>
                    <a:cubicBezTo>
                      <a:pt x="4869" y="19809"/>
                      <a:pt x="4807" y="19917"/>
                      <a:pt x="4730" y="20025"/>
                    </a:cubicBezTo>
                    <a:cubicBezTo>
                      <a:pt x="4714" y="20072"/>
                      <a:pt x="4683" y="20118"/>
                      <a:pt x="4714" y="20134"/>
                    </a:cubicBezTo>
                    <a:cubicBezTo>
                      <a:pt x="4718" y="20134"/>
                      <a:pt x="4722" y="20135"/>
                      <a:pt x="4725" y="20136"/>
                    </a:cubicBezTo>
                    <a:lnTo>
                      <a:pt x="4725" y="20136"/>
                    </a:lnTo>
                    <a:cubicBezTo>
                      <a:pt x="4668" y="20165"/>
                      <a:pt x="4668" y="20166"/>
                      <a:pt x="4683" y="20242"/>
                    </a:cubicBezTo>
                    <a:cubicBezTo>
                      <a:pt x="4699" y="20242"/>
                      <a:pt x="4683" y="20288"/>
                      <a:pt x="4652" y="20288"/>
                    </a:cubicBezTo>
                    <a:cubicBezTo>
                      <a:pt x="4637" y="20304"/>
                      <a:pt x="4606" y="20335"/>
                      <a:pt x="4591" y="20365"/>
                    </a:cubicBezTo>
                    <a:cubicBezTo>
                      <a:pt x="4575" y="20412"/>
                      <a:pt x="4482" y="20659"/>
                      <a:pt x="4374" y="20906"/>
                    </a:cubicBezTo>
                    <a:cubicBezTo>
                      <a:pt x="4189" y="21293"/>
                      <a:pt x="4127" y="21432"/>
                      <a:pt x="4142" y="21447"/>
                    </a:cubicBezTo>
                    <a:cubicBezTo>
                      <a:pt x="4142" y="21509"/>
                      <a:pt x="4142" y="21509"/>
                      <a:pt x="4096" y="21540"/>
                    </a:cubicBezTo>
                    <a:cubicBezTo>
                      <a:pt x="4065" y="21571"/>
                      <a:pt x="4034" y="21617"/>
                      <a:pt x="4019" y="21679"/>
                    </a:cubicBezTo>
                    <a:cubicBezTo>
                      <a:pt x="4005" y="21719"/>
                      <a:pt x="3980" y="21759"/>
                      <a:pt x="3964" y="21759"/>
                    </a:cubicBezTo>
                    <a:cubicBezTo>
                      <a:pt x="3961" y="21759"/>
                      <a:pt x="3959" y="21759"/>
                      <a:pt x="3957" y="21756"/>
                    </a:cubicBezTo>
                    <a:cubicBezTo>
                      <a:pt x="3957" y="21803"/>
                      <a:pt x="3957" y="21834"/>
                      <a:pt x="3926" y="21865"/>
                    </a:cubicBezTo>
                    <a:cubicBezTo>
                      <a:pt x="3910" y="21865"/>
                      <a:pt x="3895" y="21911"/>
                      <a:pt x="3895" y="21973"/>
                    </a:cubicBezTo>
                    <a:cubicBezTo>
                      <a:pt x="3895" y="22008"/>
                      <a:pt x="3904" y="22025"/>
                      <a:pt x="3889" y="22025"/>
                    </a:cubicBezTo>
                    <a:cubicBezTo>
                      <a:pt x="3883" y="22025"/>
                      <a:pt x="3876" y="22023"/>
                      <a:pt x="3864" y="22019"/>
                    </a:cubicBezTo>
                    <a:cubicBezTo>
                      <a:pt x="3862" y="22018"/>
                      <a:pt x="3859" y="22018"/>
                      <a:pt x="3857" y="22018"/>
                    </a:cubicBezTo>
                    <a:cubicBezTo>
                      <a:pt x="3818" y="22018"/>
                      <a:pt x="3774" y="22106"/>
                      <a:pt x="3789" y="22106"/>
                    </a:cubicBezTo>
                    <a:cubicBezTo>
                      <a:pt x="3791" y="22106"/>
                      <a:pt x="3796" y="22103"/>
                      <a:pt x="3802" y="22096"/>
                    </a:cubicBezTo>
                    <a:lnTo>
                      <a:pt x="3802" y="22096"/>
                    </a:lnTo>
                    <a:cubicBezTo>
                      <a:pt x="3833" y="22112"/>
                      <a:pt x="3787" y="22205"/>
                      <a:pt x="3787" y="22266"/>
                    </a:cubicBezTo>
                    <a:cubicBezTo>
                      <a:pt x="3787" y="22328"/>
                      <a:pt x="3740" y="22359"/>
                      <a:pt x="3725" y="22359"/>
                    </a:cubicBezTo>
                    <a:cubicBezTo>
                      <a:pt x="3663" y="22467"/>
                      <a:pt x="3617" y="22576"/>
                      <a:pt x="3601" y="22699"/>
                    </a:cubicBezTo>
                    <a:cubicBezTo>
                      <a:pt x="3617" y="22699"/>
                      <a:pt x="3601" y="22761"/>
                      <a:pt x="3570" y="22761"/>
                    </a:cubicBezTo>
                    <a:cubicBezTo>
                      <a:pt x="3568" y="22759"/>
                      <a:pt x="3566" y="22758"/>
                      <a:pt x="3563" y="22758"/>
                    </a:cubicBezTo>
                    <a:cubicBezTo>
                      <a:pt x="3547" y="22758"/>
                      <a:pt x="3522" y="22798"/>
                      <a:pt x="3509" y="22838"/>
                    </a:cubicBezTo>
                    <a:cubicBezTo>
                      <a:pt x="3493" y="22885"/>
                      <a:pt x="3493" y="22885"/>
                      <a:pt x="3462" y="22885"/>
                    </a:cubicBezTo>
                    <a:cubicBezTo>
                      <a:pt x="3462" y="22866"/>
                      <a:pt x="3461" y="22857"/>
                      <a:pt x="3458" y="22857"/>
                    </a:cubicBezTo>
                    <a:cubicBezTo>
                      <a:pt x="3450" y="22857"/>
                      <a:pt x="3433" y="22902"/>
                      <a:pt x="3400" y="22977"/>
                    </a:cubicBezTo>
                    <a:cubicBezTo>
                      <a:pt x="3385" y="23117"/>
                      <a:pt x="3339" y="23240"/>
                      <a:pt x="3277" y="23379"/>
                    </a:cubicBezTo>
                    <a:cubicBezTo>
                      <a:pt x="3200" y="23503"/>
                      <a:pt x="3169" y="23642"/>
                      <a:pt x="3184" y="23797"/>
                    </a:cubicBezTo>
                    <a:lnTo>
                      <a:pt x="3215" y="23858"/>
                    </a:lnTo>
                    <a:lnTo>
                      <a:pt x="3169" y="23843"/>
                    </a:lnTo>
                    <a:cubicBezTo>
                      <a:pt x="3138" y="23843"/>
                      <a:pt x="3076" y="23874"/>
                      <a:pt x="3076" y="23874"/>
                    </a:cubicBezTo>
                    <a:cubicBezTo>
                      <a:pt x="3060" y="23920"/>
                      <a:pt x="3076" y="23920"/>
                      <a:pt x="3107" y="23936"/>
                    </a:cubicBezTo>
                    <a:cubicBezTo>
                      <a:pt x="3122" y="23936"/>
                      <a:pt x="3107" y="23998"/>
                      <a:pt x="3045" y="24075"/>
                    </a:cubicBezTo>
                    <a:cubicBezTo>
                      <a:pt x="2999" y="24137"/>
                      <a:pt x="2968" y="24198"/>
                      <a:pt x="2968" y="24276"/>
                    </a:cubicBezTo>
                    <a:cubicBezTo>
                      <a:pt x="2952" y="24322"/>
                      <a:pt x="2921" y="24368"/>
                      <a:pt x="2890" y="24415"/>
                    </a:cubicBezTo>
                    <a:cubicBezTo>
                      <a:pt x="2875" y="24461"/>
                      <a:pt x="2875" y="24461"/>
                      <a:pt x="2890" y="24477"/>
                    </a:cubicBezTo>
                    <a:cubicBezTo>
                      <a:pt x="2906" y="24477"/>
                      <a:pt x="2890" y="24538"/>
                      <a:pt x="2860" y="24569"/>
                    </a:cubicBezTo>
                    <a:cubicBezTo>
                      <a:pt x="2813" y="24616"/>
                      <a:pt x="2736" y="24755"/>
                      <a:pt x="2751" y="24770"/>
                    </a:cubicBezTo>
                    <a:cubicBezTo>
                      <a:pt x="2782" y="24786"/>
                      <a:pt x="2751" y="24832"/>
                      <a:pt x="2751" y="24879"/>
                    </a:cubicBezTo>
                    <a:cubicBezTo>
                      <a:pt x="2720" y="24925"/>
                      <a:pt x="2720" y="24971"/>
                      <a:pt x="2720" y="25033"/>
                    </a:cubicBezTo>
                    <a:lnTo>
                      <a:pt x="2674" y="25126"/>
                    </a:lnTo>
                    <a:cubicBezTo>
                      <a:pt x="2669" y="25144"/>
                      <a:pt x="2666" y="25152"/>
                      <a:pt x="2664" y="25152"/>
                    </a:cubicBezTo>
                    <a:cubicBezTo>
                      <a:pt x="2660" y="25152"/>
                      <a:pt x="2663" y="25112"/>
                      <a:pt x="2674" y="25079"/>
                    </a:cubicBezTo>
                    <a:lnTo>
                      <a:pt x="2674" y="25079"/>
                    </a:lnTo>
                    <a:lnTo>
                      <a:pt x="2643" y="25110"/>
                    </a:lnTo>
                    <a:cubicBezTo>
                      <a:pt x="2612" y="25172"/>
                      <a:pt x="2581" y="25249"/>
                      <a:pt x="2581" y="25327"/>
                    </a:cubicBezTo>
                    <a:cubicBezTo>
                      <a:pt x="2602" y="25368"/>
                      <a:pt x="2609" y="25382"/>
                      <a:pt x="2597" y="25382"/>
                    </a:cubicBezTo>
                    <a:cubicBezTo>
                      <a:pt x="2592" y="25382"/>
                      <a:pt x="2581" y="25378"/>
                      <a:pt x="2566" y="25373"/>
                    </a:cubicBezTo>
                    <a:cubicBezTo>
                      <a:pt x="2560" y="25371"/>
                      <a:pt x="2554" y="25370"/>
                      <a:pt x="2549" y="25370"/>
                    </a:cubicBezTo>
                    <a:cubicBezTo>
                      <a:pt x="2516" y="25370"/>
                      <a:pt x="2504" y="25412"/>
                      <a:pt x="2504" y="25466"/>
                    </a:cubicBezTo>
                    <a:cubicBezTo>
                      <a:pt x="2517" y="25520"/>
                      <a:pt x="2508" y="25562"/>
                      <a:pt x="2484" y="25562"/>
                    </a:cubicBezTo>
                    <a:cubicBezTo>
                      <a:pt x="2481" y="25562"/>
                      <a:pt x="2477" y="25561"/>
                      <a:pt x="2473" y="25559"/>
                    </a:cubicBezTo>
                    <a:cubicBezTo>
                      <a:pt x="2462" y="25537"/>
                      <a:pt x="2455" y="25523"/>
                      <a:pt x="2450" y="25523"/>
                    </a:cubicBezTo>
                    <a:cubicBezTo>
                      <a:pt x="2440" y="25523"/>
                      <a:pt x="2437" y="25572"/>
                      <a:pt x="2427" y="25713"/>
                    </a:cubicBezTo>
                    <a:cubicBezTo>
                      <a:pt x="2396" y="25821"/>
                      <a:pt x="2349" y="26022"/>
                      <a:pt x="2303" y="26177"/>
                    </a:cubicBezTo>
                    <a:cubicBezTo>
                      <a:pt x="2272" y="26300"/>
                      <a:pt x="2226" y="26409"/>
                      <a:pt x="2149" y="26517"/>
                    </a:cubicBezTo>
                    <a:cubicBezTo>
                      <a:pt x="2142" y="26515"/>
                      <a:pt x="2135" y="26514"/>
                      <a:pt x="2130" y="26514"/>
                    </a:cubicBezTo>
                    <a:cubicBezTo>
                      <a:pt x="2108" y="26514"/>
                      <a:pt x="2099" y="26528"/>
                      <a:pt x="2109" y="26528"/>
                    </a:cubicBezTo>
                    <a:cubicBezTo>
                      <a:pt x="2113" y="26528"/>
                      <a:pt x="2121" y="26525"/>
                      <a:pt x="2133" y="26517"/>
                    </a:cubicBezTo>
                    <a:lnTo>
                      <a:pt x="2133" y="26517"/>
                    </a:lnTo>
                    <a:cubicBezTo>
                      <a:pt x="2179" y="26532"/>
                      <a:pt x="2164" y="26579"/>
                      <a:pt x="2118" y="26733"/>
                    </a:cubicBezTo>
                    <a:cubicBezTo>
                      <a:pt x="2056" y="26826"/>
                      <a:pt x="2040" y="26934"/>
                      <a:pt x="2040" y="27042"/>
                    </a:cubicBezTo>
                    <a:lnTo>
                      <a:pt x="2071" y="26950"/>
                    </a:lnTo>
                    <a:lnTo>
                      <a:pt x="2071" y="26950"/>
                    </a:lnTo>
                    <a:cubicBezTo>
                      <a:pt x="2118" y="26965"/>
                      <a:pt x="2102" y="27011"/>
                      <a:pt x="2056" y="27104"/>
                    </a:cubicBezTo>
                    <a:cubicBezTo>
                      <a:pt x="2046" y="27134"/>
                      <a:pt x="2030" y="27144"/>
                      <a:pt x="2016" y="27144"/>
                    </a:cubicBezTo>
                    <a:cubicBezTo>
                      <a:pt x="2007" y="27144"/>
                      <a:pt x="2000" y="27141"/>
                      <a:pt x="1994" y="27135"/>
                    </a:cubicBezTo>
                    <a:cubicBezTo>
                      <a:pt x="1963" y="27135"/>
                      <a:pt x="1932" y="27181"/>
                      <a:pt x="1917" y="27228"/>
                    </a:cubicBezTo>
                    <a:cubicBezTo>
                      <a:pt x="1905" y="27264"/>
                      <a:pt x="1893" y="27300"/>
                      <a:pt x="1902" y="27300"/>
                    </a:cubicBezTo>
                    <a:cubicBezTo>
                      <a:pt x="1905" y="27300"/>
                      <a:pt x="1910" y="27297"/>
                      <a:pt x="1917" y="27290"/>
                    </a:cubicBezTo>
                    <a:cubicBezTo>
                      <a:pt x="1932" y="27290"/>
                      <a:pt x="1932" y="27290"/>
                      <a:pt x="1917" y="27336"/>
                    </a:cubicBezTo>
                    <a:cubicBezTo>
                      <a:pt x="1886" y="27398"/>
                      <a:pt x="1886" y="27444"/>
                      <a:pt x="1886" y="27506"/>
                    </a:cubicBezTo>
                    <a:cubicBezTo>
                      <a:pt x="1917" y="27506"/>
                      <a:pt x="1886" y="27552"/>
                      <a:pt x="1886" y="27614"/>
                    </a:cubicBezTo>
                    <a:cubicBezTo>
                      <a:pt x="1855" y="27645"/>
                      <a:pt x="1839" y="27707"/>
                      <a:pt x="1824" y="27753"/>
                    </a:cubicBezTo>
                    <a:lnTo>
                      <a:pt x="1793" y="27753"/>
                    </a:lnTo>
                    <a:cubicBezTo>
                      <a:pt x="1778" y="27753"/>
                      <a:pt x="1731" y="27784"/>
                      <a:pt x="1731" y="27784"/>
                    </a:cubicBezTo>
                    <a:cubicBezTo>
                      <a:pt x="1716" y="27846"/>
                      <a:pt x="1731" y="27846"/>
                      <a:pt x="1731" y="27846"/>
                    </a:cubicBezTo>
                    <a:cubicBezTo>
                      <a:pt x="1731" y="27908"/>
                      <a:pt x="1716" y="27985"/>
                      <a:pt x="1685" y="28047"/>
                    </a:cubicBezTo>
                    <a:cubicBezTo>
                      <a:pt x="1654" y="28155"/>
                      <a:pt x="1623" y="28325"/>
                      <a:pt x="1577" y="28480"/>
                    </a:cubicBezTo>
                    <a:cubicBezTo>
                      <a:pt x="1484" y="28804"/>
                      <a:pt x="1391" y="29160"/>
                      <a:pt x="1376" y="29237"/>
                    </a:cubicBezTo>
                    <a:cubicBezTo>
                      <a:pt x="1335" y="29318"/>
                      <a:pt x="1295" y="29446"/>
                      <a:pt x="1316" y="29446"/>
                    </a:cubicBezTo>
                    <a:cubicBezTo>
                      <a:pt x="1319" y="29446"/>
                      <a:pt x="1324" y="29444"/>
                      <a:pt x="1329" y="29438"/>
                    </a:cubicBezTo>
                    <a:lnTo>
                      <a:pt x="1329" y="29438"/>
                    </a:lnTo>
                    <a:cubicBezTo>
                      <a:pt x="1314" y="29623"/>
                      <a:pt x="1268" y="29824"/>
                      <a:pt x="1206" y="30010"/>
                    </a:cubicBezTo>
                    <a:cubicBezTo>
                      <a:pt x="1144" y="30211"/>
                      <a:pt x="1113" y="30427"/>
                      <a:pt x="1098" y="30628"/>
                    </a:cubicBezTo>
                    <a:cubicBezTo>
                      <a:pt x="1098" y="30628"/>
                      <a:pt x="1082" y="30690"/>
                      <a:pt x="1051" y="30783"/>
                    </a:cubicBezTo>
                    <a:cubicBezTo>
                      <a:pt x="1036" y="30875"/>
                      <a:pt x="1036" y="30968"/>
                      <a:pt x="1020" y="31061"/>
                    </a:cubicBezTo>
                    <a:cubicBezTo>
                      <a:pt x="1031" y="31093"/>
                      <a:pt x="1027" y="31133"/>
                      <a:pt x="1018" y="31133"/>
                    </a:cubicBezTo>
                    <a:cubicBezTo>
                      <a:pt x="1014" y="31133"/>
                      <a:pt x="1009" y="31126"/>
                      <a:pt x="1005" y="31107"/>
                    </a:cubicBezTo>
                    <a:cubicBezTo>
                      <a:pt x="1000" y="31107"/>
                      <a:pt x="993" y="31105"/>
                      <a:pt x="986" y="31105"/>
                    </a:cubicBezTo>
                    <a:cubicBezTo>
                      <a:pt x="972" y="31105"/>
                      <a:pt x="958" y="31112"/>
                      <a:pt x="958" y="31154"/>
                    </a:cubicBezTo>
                    <a:cubicBezTo>
                      <a:pt x="928" y="31246"/>
                      <a:pt x="958" y="31262"/>
                      <a:pt x="974" y="31262"/>
                    </a:cubicBezTo>
                    <a:cubicBezTo>
                      <a:pt x="1005" y="31262"/>
                      <a:pt x="989" y="31324"/>
                      <a:pt x="989" y="31324"/>
                    </a:cubicBezTo>
                    <a:cubicBezTo>
                      <a:pt x="989" y="31370"/>
                      <a:pt x="989" y="31370"/>
                      <a:pt x="958" y="31370"/>
                    </a:cubicBezTo>
                    <a:lnTo>
                      <a:pt x="912" y="31355"/>
                    </a:lnTo>
                    <a:lnTo>
                      <a:pt x="897" y="31401"/>
                    </a:lnTo>
                    <a:cubicBezTo>
                      <a:pt x="928" y="31401"/>
                      <a:pt x="912" y="31463"/>
                      <a:pt x="912" y="31463"/>
                    </a:cubicBezTo>
                    <a:cubicBezTo>
                      <a:pt x="912" y="31509"/>
                      <a:pt x="912" y="31509"/>
                      <a:pt x="850" y="31509"/>
                    </a:cubicBezTo>
                    <a:cubicBezTo>
                      <a:pt x="844" y="31507"/>
                      <a:pt x="839" y="31506"/>
                      <a:pt x="834" y="31506"/>
                    </a:cubicBezTo>
                    <a:cubicBezTo>
                      <a:pt x="804" y="31506"/>
                      <a:pt x="808" y="31548"/>
                      <a:pt x="835" y="31602"/>
                    </a:cubicBezTo>
                    <a:lnTo>
                      <a:pt x="835" y="31710"/>
                    </a:lnTo>
                    <a:cubicBezTo>
                      <a:pt x="773" y="31756"/>
                      <a:pt x="804" y="31880"/>
                      <a:pt x="819" y="31926"/>
                    </a:cubicBezTo>
                    <a:cubicBezTo>
                      <a:pt x="758" y="31957"/>
                      <a:pt x="742" y="32035"/>
                      <a:pt x="788" y="32081"/>
                    </a:cubicBezTo>
                    <a:cubicBezTo>
                      <a:pt x="804" y="32081"/>
                      <a:pt x="804" y="32143"/>
                      <a:pt x="758" y="32189"/>
                    </a:cubicBezTo>
                    <a:cubicBezTo>
                      <a:pt x="727" y="32251"/>
                      <a:pt x="711" y="32313"/>
                      <a:pt x="696" y="32390"/>
                    </a:cubicBezTo>
                    <a:cubicBezTo>
                      <a:pt x="680" y="32668"/>
                      <a:pt x="649" y="32946"/>
                      <a:pt x="587" y="33225"/>
                    </a:cubicBezTo>
                    <a:cubicBezTo>
                      <a:pt x="526" y="33472"/>
                      <a:pt x="495" y="33750"/>
                      <a:pt x="495" y="34013"/>
                    </a:cubicBezTo>
                    <a:cubicBezTo>
                      <a:pt x="495" y="34044"/>
                      <a:pt x="479" y="34075"/>
                      <a:pt x="448" y="34106"/>
                    </a:cubicBezTo>
                    <a:cubicBezTo>
                      <a:pt x="433" y="34106"/>
                      <a:pt x="417" y="34167"/>
                      <a:pt x="448" y="34214"/>
                    </a:cubicBezTo>
                    <a:cubicBezTo>
                      <a:pt x="479" y="34276"/>
                      <a:pt x="495" y="34276"/>
                      <a:pt x="448" y="34276"/>
                    </a:cubicBezTo>
                    <a:cubicBezTo>
                      <a:pt x="446" y="34275"/>
                      <a:pt x="445" y="34274"/>
                      <a:pt x="443" y="34274"/>
                    </a:cubicBezTo>
                    <a:cubicBezTo>
                      <a:pt x="417" y="34274"/>
                      <a:pt x="416" y="34382"/>
                      <a:pt x="387" y="34585"/>
                    </a:cubicBezTo>
                    <a:cubicBezTo>
                      <a:pt x="371" y="34708"/>
                      <a:pt x="356" y="34832"/>
                      <a:pt x="371" y="34956"/>
                    </a:cubicBezTo>
                    <a:lnTo>
                      <a:pt x="371" y="35002"/>
                    </a:lnTo>
                    <a:cubicBezTo>
                      <a:pt x="371" y="34998"/>
                      <a:pt x="370" y="34996"/>
                      <a:pt x="369" y="34996"/>
                    </a:cubicBezTo>
                    <a:cubicBezTo>
                      <a:pt x="357" y="34996"/>
                      <a:pt x="281" y="35217"/>
                      <a:pt x="309" y="35373"/>
                    </a:cubicBezTo>
                    <a:cubicBezTo>
                      <a:pt x="309" y="35414"/>
                      <a:pt x="297" y="35468"/>
                      <a:pt x="283" y="35468"/>
                    </a:cubicBezTo>
                    <a:cubicBezTo>
                      <a:pt x="282" y="35468"/>
                      <a:pt x="280" y="35467"/>
                      <a:pt x="278" y="35466"/>
                    </a:cubicBezTo>
                    <a:cubicBezTo>
                      <a:pt x="263" y="35558"/>
                      <a:pt x="263" y="35651"/>
                      <a:pt x="278" y="35744"/>
                    </a:cubicBezTo>
                    <a:cubicBezTo>
                      <a:pt x="278" y="35790"/>
                      <a:pt x="247" y="36007"/>
                      <a:pt x="232" y="36115"/>
                    </a:cubicBezTo>
                    <a:cubicBezTo>
                      <a:pt x="232" y="36177"/>
                      <a:pt x="232" y="36254"/>
                      <a:pt x="232" y="36316"/>
                    </a:cubicBezTo>
                    <a:lnTo>
                      <a:pt x="232" y="36378"/>
                    </a:lnTo>
                    <a:cubicBezTo>
                      <a:pt x="186" y="36579"/>
                      <a:pt x="170" y="36795"/>
                      <a:pt x="170" y="37011"/>
                    </a:cubicBezTo>
                    <a:cubicBezTo>
                      <a:pt x="170" y="37259"/>
                      <a:pt x="139" y="37490"/>
                      <a:pt x="93" y="37738"/>
                    </a:cubicBezTo>
                    <a:cubicBezTo>
                      <a:pt x="93" y="37784"/>
                      <a:pt x="108" y="37815"/>
                      <a:pt x="124" y="37846"/>
                    </a:cubicBezTo>
                    <a:cubicBezTo>
                      <a:pt x="155" y="37892"/>
                      <a:pt x="170" y="37954"/>
                      <a:pt x="139" y="38016"/>
                    </a:cubicBezTo>
                    <a:cubicBezTo>
                      <a:pt x="93" y="38109"/>
                      <a:pt x="93" y="38232"/>
                      <a:pt x="139" y="38325"/>
                    </a:cubicBezTo>
                    <a:lnTo>
                      <a:pt x="108" y="38325"/>
                    </a:lnTo>
                    <a:cubicBezTo>
                      <a:pt x="77" y="38418"/>
                      <a:pt x="77" y="38511"/>
                      <a:pt x="139" y="38588"/>
                    </a:cubicBezTo>
                    <a:cubicBezTo>
                      <a:pt x="108" y="38634"/>
                      <a:pt x="93" y="38696"/>
                      <a:pt x="108" y="38742"/>
                    </a:cubicBezTo>
                    <a:cubicBezTo>
                      <a:pt x="108" y="38804"/>
                      <a:pt x="108" y="38804"/>
                      <a:pt x="62" y="38804"/>
                    </a:cubicBezTo>
                    <a:cubicBezTo>
                      <a:pt x="0" y="38804"/>
                      <a:pt x="0" y="38804"/>
                      <a:pt x="0" y="38851"/>
                    </a:cubicBezTo>
                    <a:cubicBezTo>
                      <a:pt x="0" y="38897"/>
                      <a:pt x="31" y="38912"/>
                      <a:pt x="47" y="38912"/>
                    </a:cubicBezTo>
                    <a:cubicBezTo>
                      <a:pt x="77" y="38912"/>
                      <a:pt x="47" y="38959"/>
                      <a:pt x="47" y="39005"/>
                    </a:cubicBezTo>
                    <a:cubicBezTo>
                      <a:pt x="47" y="39005"/>
                      <a:pt x="47" y="39067"/>
                      <a:pt x="77" y="39067"/>
                    </a:cubicBezTo>
                    <a:cubicBezTo>
                      <a:pt x="93" y="39067"/>
                      <a:pt x="93" y="39113"/>
                      <a:pt x="93" y="39175"/>
                    </a:cubicBezTo>
                    <a:cubicBezTo>
                      <a:pt x="83" y="39175"/>
                      <a:pt x="86" y="39196"/>
                      <a:pt x="99" y="39196"/>
                    </a:cubicBezTo>
                    <a:cubicBezTo>
                      <a:pt x="105" y="39196"/>
                      <a:pt x="114" y="39191"/>
                      <a:pt x="124" y="39175"/>
                    </a:cubicBezTo>
                    <a:cubicBezTo>
                      <a:pt x="139" y="39175"/>
                      <a:pt x="170" y="39175"/>
                      <a:pt x="170" y="39222"/>
                    </a:cubicBezTo>
                    <a:lnTo>
                      <a:pt x="217" y="39222"/>
                    </a:lnTo>
                    <a:cubicBezTo>
                      <a:pt x="263" y="39222"/>
                      <a:pt x="294" y="39222"/>
                      <a:pt x="325" y="39129"/>
                    </a:cubicBezTo>
                    <a:cubicBezTo>
                      <a:pt x="340" y="38912"/>
                      <a:pt x="371" y="38758"/>
                      <a:pt x="325" y="38758"/>
                    </a:cubicBezTo>
                    <a:cubicBezTo>
                      <a:pt x="309" y="38727"/>
                      <a:pt x="309" y="38681"/>
                      <a:pt x="309" y="38650"/>
                    </a:cubicBezTo>
                    <a:cubicBezTo>
                      <a:pt x="309" y="38619"/>
                      <a:pt x="309" y="38572"/>
                      <a:pt x="325" y="38541"/>
                    </a:cubicBezTo>
                    <a:cubicBezTo>
                      <a:pt x="371" y="38387"/>
                      <a:pt x="387" y="38232"/>
                      <a:pt x="371" y="38078"/>
                    </a:cubicBezTo>
                    <a:cubicBezTo>
                      <a:pt x="356" y="37892"/>
                      <a:pt x="371" y="37722"/>
                      <a:pt x="417" y="37552"/>
                    </a:cubicBezTo>
                    <a:cubicBezTo>
                      <a:pt x="433" y="37521"/>
                      <a:pt x="448" y="37475"/>
                      <a:pt x="448" y="37444"/>
                    </a:cubicBezTo>
                    <a:cubicBezTo>
                      <a:pt x="433" y="37212"/>
                      <a:pt x="433" y="36996"/>
                      <a:pt x="464" y="36764"/>
                    </a:cubicBezTo>
                    <a:cubicBezTo>
                      <a:pt x="495" y="36517"/>
                      <a:pt x="510" y="36269"/>
                      <a:pt x="495" y="36022"/>
                    </a:cubicBezTo>
                    <a:lnTo>
                      <a:pt x="510" y="35914"/>
                    </a:lnTo>
                    <a:cubicBezTo>
                      <a:pt x="526" y="35914"/>
                      <a:pt x="541" y="35821"/>
                      <a:pt x="557" y="35713"/>
                    </a:cubicBezTo>
                    <a:cubicBezTo>
                      <a:pt x="541" y="35651"/>
                      <a:pt x="541" y="35574"/>
                      <a:pt x="557" y="35497"/>
                    </a:cubicBezTo>
                    <a:cubicBezTo>
                      <a:pt x="572" y="35497"/>
                      <a:pt x="587" y="35450"/>
                      <a:pt x="587" y="35342"/>
                    </a:cubicBezTo>
                    <a:cubicBezTo>
                      <a:pt x="603" y="35249"/>
                      <a:pt x="603" y="35188"/>
                      <a:pt x="587" y="35188"/>
                    </a:cubicBezTo>
                    <a:cubicBezTo>
                      <a:pt x="618" y="35002"/>
                      <a:pt x="649" y="34801"/>
                      <a:pt x="696" y="34616"/>
                    </a:cubicBezTo>
                    <a:cubicBezTo>
                      <a:pt x="711" y="34569"/>
                      <a:pt x="711" y="34507"/>
                      <a:pt x="696" y="34461"/>
                    </a:cubicBezTo>
                    <a:cubicBezTo>
                      <a:pt x="665" y="34461"/>
                      <a:pt x="649" y="34399"/>
                      <a:pt x="649" y="34353"/>
                    </a:cubicBezTo>
                    <a:lnTo>
                      <a:pt x="696" y="34353"/>
                    </a:lnTo>
                    <a:cubicBezTo>
                      <a:pt x="708" y="34372"/>
                      <a:pt x="716" y="34383"/>
                      <a:pt x="720" y="34383"/>
                    </a:cubicBezTo>
                    <a:cubicBezTo>
                      <a:pt x="727" y="34383"/>
                      <a:pt x="727" y="34361"/>
                      <a:pt x="727" y="34307"/>
                    </a:cubicBezTo>
                    <a:cubicBezTo>
                      <a:pt x="727" y="34245"/>
                      <a:pt x="742" y="34198"/>
                      <a:pt x="742" y="34198"/>
                    </a:cubicBezTo>
                    <a:cubicBezTo>
                      <a:pt x="742" y="33982"/>
                      <a:pt x="773" y="33781"/>
                      <a:pt x="804" y="33565"/>
                    </a:cubicBezTo>
                    <a:cubicBezTo>
                      <a:pt x="881" y="33101"/>
                      <a:pt x="912" y="32946"/>
                      <a:pt x="897" y="32946"/>
                    </a:cubicBezTo>
                    <a:cubicBezTo>
                      <a:pt x="866" y="32931"/>
                      <a:pt x="881" y="32885"/>
                      <a:pt x="928" y="32730"/>
                    </a:cubicBezTo>
                    <a:cubicBezTo>
                      <a:pt x="1051" y="32436"/>
                      <a:pt x="1051" y="32436"/>
                      <a:pt x="1036" y="32375"/>
                    </a:cubicBezTo>
                    <a:lnTo>
                      <a:pt x="1036" y="32375"/>
                    </a:lnTo>
                    <a:cubicBezTo>
                      <a:pt x="1036" y="32416"/>
                      <a:pt x="1022" y="32423"/>
                      <a:pt x="1004" y="32423"/>
                    </a:cubicBezTo>
                    <a:cubicBezTo>
                      <a:pt x="995" y="32423"/>
                      <a:pt x="984" y="32421"/>
                      <a:pt x="974" y="32421"/>
                    </a:cubicBezTo>
                    <a:cubicBezTo>
                      <a:pt x="958" y="32421"/>
                      <a:pt x="943" y="32359"/>
                      <a:pt x="989" y="32313"/>
                    </a:cubicBezTo>
                    <a:cubicBezTo>
                      <a:pt x="1036" y="32313"/>
                      <a:pt x="1175" y="31540"/>
                      <a:pt x="1144" y="31494"/>
                    </a:cubicBezTo>
                    <a:lnTo>
                      <a:pt x="1159" y="31494"/>
                    </a:lnTo>
                    <a:cubicBezTo>
                      <a:pt x="1206" y="31494"/>
                      <a:pt x="1190" y="31447"/>
                      <a:pt x="1237" y="31231"/>
                    </a:cubicBezTo>
                    <a:cubicBezTo>
                      <a:pt x="1252" y="31138"/>
                      <a:pt x="1268" y="31076"/>
                      <a:pt x="1268" y="31076"/>
                    </a:cubicBezTo>
                    <a:cubicBezTo>
                      <a:pt x="1221" y="31061"/>
                      <a:pt x="1314" y="30767"/>
                      <a:pt x="1329" y="30767"/>
                    </a:cubicBezTo>
                    <a:cubicBezTo>
                      <a:pt x="1376" y="30721"/>
                      <a:pt x="1376" y="30721"/>
                      <a:pt x="1391" y="30628"/>
                    </a:cubicBezTo>
                    <a:cubicBezTo>
                      <a:pt x="1391" y="30489"/>
                      <a:pt x="1422" y="30334"/>
                      <a:pt x="1484" y="30211"/>
                    </a:cubicBezTo>
                    <a:lnTo>
                      <a:pt x="1515" y="30118"/>
                    </a:lnTo>
                    <a:cubicBezTo>
                      <a:pt x="1515" y="30041"/>
                      <a:pt x="1515" y="29963"/>
                      <a:pt x="1546" y="29902"/>
                    </a:cubicBezTo>
                    <a:cubicBezTo>
                      <a:pt x="1569" y="29785"/>
                      <a:pt x="1584" y="29730"/>
                      <a:pt x="1569" y="29730"/>
                    </a:cubicBezTo>
                    <a:cubicBezTo>
                      <a:pt x="1565" y="29730"/>
                      <a:pt x="1557" y="29736"/>
                      <a:pt x="1546" y="29747"/>
                    </a:cubicBezTo>
                    <a:cubicBezTo>
                      <a:pt x="1530" y="29747"/>
                      <a:pt x="1499" y="29732"/>
                      <a:pt x="1515" y="29685"/>
                    </a:cubicBezTo>
                    <a:lnTo>
                      <a:pt x="1546" y="29685"/>
                    </a:lnTo>
                    <a:cubicBezTo>
                      <a:pt x="1561" y="29685"/>
                      <a:pt x="1592" y="29531"/>
                      <a:pt x="1654" y="29330"/>
                    </a:cubicBezTo>
                    <a:cubicBezTo>
                      <a:pt x="1685" y="29191"/>
                      <a:pt x="1731" y="29052"/>
                      <a:pt x="1793" y="28928"/>
                    </a:cubicBezTo>
                    <a:lnTo>
                      <a:pt x="1778" y="28866"/>
                    </a:lnTo>
                    <a:cubicBezTo>
                      <a:pt x="1778" y="28825"/>
                      <a:pt x="1778" y="28771"/>
                      <a:pt x="1800" y="28771"/>
                    </a:cubicBezTo>
                    <a:cubicBezTo>
                      <a:pt x="1802" y="28771"/>
                      <a:pt x="1805" y="28772"/>
                      <a:pt x="1809" y="28773"/>
                    </a:cubicBezTo>
                    <a:cubicBezTo>
                      <a:pt x="1870" y="28665"/>
                      <a:pt x="1901" y="28542"/>
                      <a:pt x="1901" y="28418"/>
                    </a:cubicBezTo>
                    <a:lnTo>
                      <a:pt x="1932" y="28310"/>
                    </a:lnTo>
                    <a:cubicBezTo>
                      <a:pt x="1994" y="28248"/>
                      <a:pt x="2025" y="28155"/>
                      <a:pt x="2009" y="28062"/>
                    </a:cubicBezTo>
                    <a:cubicBezTo>
                      <a:pt x="2025" y="28062"/>
                      <a:pt x="2040" y="28016"/>
                      <a:pt x="2056" y="27970"/>
                    </a:cubicBezTo>
                    <a:cubicBezTo>
                      <a:pt x="2056" y="27861"/>
                      <a:pt x="2118" y="27661"/>
                      <a:pt x="2149" y="27661"/>
                    </a:cubicBezTo>
                    <a:lnTo>
                      <a:pt x="2164" y="27614"/>
                    </a:lnTo>
                    <a:cubicBezTo>
                      <a:pt x="2164" y="27568"/>
                      <a:pt x="2164" y="27506"/>
                      <a:pt x="2179" y="27460"/>
                    </a:cubicBezTo>
                    <a:cubicBezTo>
                      <a:pt x="2210" y="27398"/>
                      <a:pt x="2210" y="27351"/>
                      <a:pt x="2210" y="27305"/>
                    </a:cubicBezTo>
                    <a:cubicBezTo>
                      <a:pt x="2195" y="27259"/>
                      <a:pt x="2195" y="27228"/>
                      <a:pt x="2210" y="27181"/>
                    </a:cubicBezTo>
                    <a:cubicBezTo>
                      <a:pt x="2215" y="27169"/>
                      <a:pt x="2218" y="27163"/>
                      <a:pt x="2220" y="27163"/>
                    </a:cubicBezTo>
                    <a:cubicBezTo>
                      <a:pt x="2227" y="27163"/>
                      <a:pt x="2230" y="27203"/>
                      <a:pt x="2241" y="27259"/>
                    </a:cubicBezTo>
                    <a:cubicBezTo>
                      <a:pt x="2241" y="27284"/>
                      <a:pt x="2243" y="27295"/>
                      <a:pt x="2245" y="27295"/>
                    </a:cubicBezTo>
                    <a:cubicBezTo>
                      <a:pt x="2254" y="27295"/>
                      <a:pt x="2272" y="27173"/>
                      <a:pt x="2272" y="27042"/>
                    </a:cubicBezTo>
                    <a:cubicBezTo>
                      <a:pt x="2272" y="26951"/>
                      <a:pt x="2272" y="26908"/>
                      <a:pt x="2275" y="26908"/>
                    </a:cubicBezTo>
                    <a:cubicBezTo>
                      <a:pt x="2277" y="26908"/>
                      <a:pt x="2281" y="26939"/>
                      <a:pt x="2288" y="26996"/>
                    </a:cubicBezTo>
                    <a:cubicBezTo>
                      <a:pt x="2288" y="27031"/>
                      <a:pt x="2293" y="27061"/>
                      <a:pt x="2300" y="27061"/>
                    </a:cubicBezTo>
                    <a:cubicBezTo>
                      <a:pt x="2305" y="27061"/>
                      <a:pt x="2312" y="27043"/>
                      <a:pt x="2319" y="26996"/>
                    </a:cubicBezTo>
                    <a:cubicBezTo>
                      <a:pt x="2319" y="26996"/>
                      <a:pt x="2349" y="26888"/>
                      <a:pt x="2319" y="26888"/>
                    </a:cubicBezTo>
                    <a:lnTo>
                      <a:pt x="2365" y="26733"/>
                    </a:lnTo>
                    <a:cubicBezTo>
                      <a:pt x="2411" y="26671"/>
                      <a:pt x="2442" y="26610"/>
                      <a:pt x="2458" y="26548"/>
                    </a:cubicBezTo>
                    <a:cubicBezTo>
                      <a:pt x="2458" y="26486"/>
                      <a:pt x="2458" y="26486"/>
                      <a:pt x="2489" y="26440"/>
                    </a:cubicBezTo>
                    <a:cubicBezTo>
                      <a:pt x="2519" y="26440"/>
                      <a:pt x="2535" y="26393"/>
                      <a:pt x="2489" y="26378"/>
                    </a:cubicBezTo>
                    <a:cubicBezTo>
                      <a:pt x="2489" y="26331"/>
                      <a:pt x="2504" y="26270"/>
                      <a:pt x="2535" y="26239"/>
                    </a:cubicBezTo>
                    <a:cubicBezTo>
                      <a:pt x="2541" y="26241"/>
                      <a:pt x="2548" y="26242"/>
                      <a:pt x="2553" y="26242"/>
                    </a:cubicBezTo>
                    <a:cubicBezTo>
                      <a:pt x="2589" y="26242"/>
                      <a:pt x="2608" y="26206"/>
                      <a:pt x="2581" y="26192"/>
                    </a:cubicBezTo>
                    <a:cubicBezTo>
                      <a:pt x="2581" y="26161"/>
                      <a:pt x="2581" y="26115"/>
                      <a:pt x="2597" y="26084"/>
                    </a:cubicBezTo>
                    <a:cubicBezTo>
                      <a:pt x="2597" y="26084"/>
                      <a:pt x="2597" y="26084"/>
                      <a:pt x="2598" y="26084"/>
                    </a:cubicBezTo>
                    <a:cubicBezTo>
                      <a:pt x="2617" y="26084"/>
                      <a:pt x="2754" y="25629"/>
                      <a:pt x="2921" y="25203"/>
                    </a:cubicBezTo>
                    <a:cubicBezTo>
                      <a:pt x="2937" y="25141"/>
                      <a:pt x="2937" y="25095"/>
                      <a:pt x="2921" y="25079"/>
                    </a:cubicBezTo>
                    <a:cubicBezTo>
                      <a:pt x="2890" y="25079"/>
                      <a:pt x="2890" y="25079"/>
                      <a:pt x="2937" y="25033"/>
                    </a:cubicBezTo>
                    <a:cubicBezTo>
                      <a:pt x="3003" y="25006"/>
                      <a:pt x="3047" y="24934"/>
                      <a:pt x="2999" y="24934"/>
                    </a:cubicBezTo>
                    <a:cubicBezTo>
                      <a:pt x="2991" y="24934"/>
                      <a:pt x="2981" y="24936"/>
                      <a:pt x="2968" y="24940"/>
                    </a:cubicBezTo>
                    <a:cubicBezTo>
                      <a:pt x="2933" y="24946"/>
                      <a:pt x="2915" y="24952"/>
                      <a:pt x="2911" y="24952"/>
                    </a:cubicBezTo>
                    <a:cubicBezTo>
                      <a:pt x="2905" y="24952"/>
                      <a:pt x="2935" y="24936"/>
                      <a:pt x="2983" y="24879"/>
                    </a:cubicBezTo>
                    <a:cubicBezTo>
                      <a:pt x="3030" y="24848"/>
                      <a:pt x="3030" y="24848"/>
                      <a:pt x="3030" y="24786"/>
                    </a:cubicBezTo>
                    <a:cubicBezTo>
                      <a:pt x="3002" y="24786"/>
                      <a:pt x="3023" y="24737"/>
                      <a:pt x="3039" y="24737"/>
                    </a:cubicBezTo>
                    <a:cubicBezTo>
                      <a:pt x="3041" y="24737"/>
                      <a:pt x="3043" y="24738"/>
                      <a:pt x="3045" y="24739"/>
                    </a:cubicBezTo>
                    <a:cubicBezTo>
                      <a:pt x="3091" y="24693"/>
                      <a:pt x="3122" y="24662"/>
                      <a:pt x="3107" y="24647"/>
                    </a:cubicBezTo>
                    <a:cubicBezTo>
                      <a:pt x="3122" y="24616"/>
                      <a:pt x="3138" y="24585"/>
                      <a:pt x="3169" y="24554"/>
                    </a:cubicBezTo>
                    <a:cubicBezTo>
                      <a:pt x="3200" y="24508"/>
                      <a:pt x="3200" y="24446"/>
                      <a:pt x="3200" y="24399"/>
                    </a:cubicBezTo>
                    <a:cubicBezTo>
                      <a:pt x="3200" y="24277"/>
                      <a:pt x="3208" y="24219"/>
                      <a:pt x="3224" y="24219"/>
                    </a:cubicBezTo>
                    <a:cubicBezTo>
                      <a:pt x="3230" y="24219"/>
                      <a:pt x="3237" y="24228"/>
                      <a:pt x="3246" y="24245"/>
                    </a:cubicBezTo>
                    <a:cubicBezTo>
                      <a:pt x="3250" y="24255"/>
                      <a:pt x="3254" y="24259"/>
                      <a:pt x="3259" y="24259"/>
                    </a:cubicBezTo>
                    <a:cubicBezTo>
                      <a:pt x="3291" y="24259"/>
                      <a:pt x="3337" y="24052"/>
                      <a:pt x="3323" y="23998"/>
                    </a:cubicBezTo>
                    <a:cubicBezTo>
                      <a:pt x="3292" y="23936"/>
                      <a:pt x="3292" y="23936"/>
                      <a:pt x="3323" y="23936"/>
                    </a:cubicBezTo>
                    <a:cubicBezTo>
                      <a:pt x="3325" y="23938"/>
                      <a:pt x="3328" y="23939"/>
                      <a:pt x="3331" y="23939"/>
                    </a:cubicBezTo>
                    <a:cubicBezTo>
                      <a:pt x="3347" y="23939"/>
                      <a:pt x="3370" y="23905"/>
                      <a:pt x="3370" y="23905"/>
                    </a:cubicBezTo>
                    <a:cubicBezTo>
                      <a:pt x="3383" y="23851"/>
                      <a:pt x="3396" y="23809"/>
                      <a:pt x="3420" y="23809"/>
                    </a:cubicBezTo>
                    <a:cubicBezTo>
                      <a:pt x="3424" y="23809"/>
                      <a:pt x="3427" y="23810"/>
                      <a:pt x="3431" y="23812"/>
                    </a:cubicBezTo>
                    <a:cubicBezTo>
                      <a:pt x="3447" y="23766"/>
                      <a:pt x="3447" y="23704"/>
                      <a:pt x="3462" y="23658"/>
                    </a:cubicBezTo>
                    <a:cubicBezTo>
                      <a:pt x="3462" y="23549"/>
                      <a:pt x="3509" y="23441"/>
                      <a:pt x="3601" y="23364"/>
                    </a:cubicBezTo>
                    <a:lnTo>
                      <a:pt x="3617" y="23256"/>
                    </a:lnTo>
                    <a:cubicBezTo>
                      <a:pt x="3592" y="23205"/>
                      <a:pt x="3587" y="23155"/>
                      <a:pt x="3611" y="23155"/>
                    </a:cubicBezTo>
                    <a:cubicBezTo>
                      <a:pt x="3617" y="23155"/>
                      <a:pt x="3624" y="23157"/>
                      <a:pt x="3632" y="23163"/>
                    </a:cubicBezTo>
                    <a:lnTo>
                      <a:pt x="3663" y="23163"/>
                    </a:lnTo>
                    <a:cubicBezTo>
                      <a:pt x="3634" y="23089"/>
                      <a:pt x="3718" y="22915"/>
                      <a:pt x="3766" y="22915"/>
                    </a:cubicBezTo>
                    <a:cubicBezTo>
                      <a:pt x="3768" y="22915"/>
                      <a:pt x="3770" y="22915"/>
                      <a:pt x="3771" y="22916"/>
                    </a:cubicBezTo>
                    <a:cubicBezTo>
                      <a:pt x="3788" y="22927"/>
                      <a:pt x="3796" y="22932"/>
                      <a:pt x="3802" y="22932"/>
                    </a:cubicBezTo>
                    <a:cubicBezTo>
                      <a:pt x="3811" y="22932"/>
                      <a:pt x="3808" y="22915"/>
                      <a:pt x="3818" y="22885"/>
                    </a:cubicBezTo>
                    <a:lnTo>
                      <a:pt x="3802" y="22869"/>
                    </a:lnTo>
                    <a:cubicBezTo>
                      <a:pt x="3771" y="22869"/>
                      <a:pt x="3756" y="22854"/>
                      <a:pt x="3771" y="22807"/>
                    </a:cubicBezTo>
                    <a:cubicBezTo>
                      <a:pt x="3802" y="22761"/>
                      <a:pt x="3818" y="22715"/>
                      <a:pt x="3833" y="22715"/>
                    </a:cubicBezTo>
                    <a:cubicBezTo>
                      <a:pt x="3880" y="22684"/>
                      <a:pt x="3926" y="22637"/>
                      <a:pt x="3895" y="22637"/>
                    </a:cubicBezTo>
                    <a:cubicBezTo>
                      <a:pt x="3910" y="22591"/>
                      <a:pt x="3941" y="22576"/>
                      <a:pt x="3972" y="22545"/>
                    </a:cubicBezTo>
                    <a:lnTo>
                      <a:pt x="4050" y="22359"/>
                    </a:lnTo>
                    <a:cubicBezTo>
                      <a:pt x="4050" y="22297"/>
                      <a:pt x="4096" y="22205"/>
                      <a:pt x="4111" y="22205"/>
                    </a:cubicBezTo>
                    <a:cubicBezTo>
                      <a:pt x="4127" y="22158"/>
                      <a:pt x="4142" y="22112"/>
                      <a:pt x="4158" y="22050"/>
                    </a:cubicBezTo>
                    <a:cubicBezTo>
                      <a:pt x="4189" y="21957"/>
                      <a:pt x="4220" y="21911"/>
                      <a:pt x="4235" y="21911"/>
                    </a:cubicBezTo>
                    <a:cubicBezTo>
                      <a:pt x="4245" y="21916"/>
                      <a:pt x="4252" y="21920"/>
                      <a:pt x="4257" y="21920"/>
                    </a:cubicBezTo>
                    <a:cubicBezTo>
                      <a:pt x="4266" y="21920"/>
                      <a:pt x="4266" y="21906"/>
                      <a:pt x="4266" y="21865"/>
                    </a:cubicBezTo>
                    <a:cubicBezTo>
                      <a:pt x="4235" y="21865"/>
                      <a:pt x="4266" y="21818"/>
                      <a:pt x="4281" y="21756"/>
                    </a:cubicBezTo>
                    <a:lnTo>
                      <a:pt x="4312" y="21664"/>
                    </a:lnTo>
                    <a:cubicBezTo>
                      <a:pt x="4297" y="21664"/>
                      <a:pt x="4297" y="21664"/>
                      <a:pt x="4312" y="21602"/>
                    </a:cubicBezTo>
                    <a:cubicBezTo>
                      <a:pt x="4343" y="21556"/>
                      <a:pt x="4436" y="21432"/>
                      <a:pt x="4451" y="21385"/>
                    </a:cubicBezTo>
                    <a:cubicBezTo>
                      <a:pt x="4491" y="21286"/>
                      <a:pt x="4506" y="21250"/>
                      <a:pt x="4498" y="21250"/>
                    </a:cubicBezTo>
                    <a:cubicBezTo>
                      <a:pt x="4494" y="21250"/>
                      <a:pt x="4483" y="21261"/>
                      <a:pt x="4467" y="21277"/>
                    </a:cubicBezTo>
                    <a:cubicBezTo>
                      <a:pt x="4455" y="21289"/>
                      <a:pt x="4448" y="21297"/>
                      <a:pt x="4447" y="21297"/>
                    </a:cubicBezTo>
                    <a:cubicBezTo>
                      <a:pt x="4445" y="21297"/>
                      <a:pt x="4460" y="21278"/>
                      <a:pt x="4498" y="21231"/>
                    </a:cubicBezTo>
                    <a:cubicBezTo>
                      <a:pt x="4513" y="21185"/>
                      <a:pt x="4606" y="21045"/>
                      <a:pt x="4668" y="20906"/>
                    </a:cubicBezTo>
                    <a:cubicBezTo>
                      <a:pt x="4761" y="20705"/>
                      <a:pt x="4761" y="20705"/>
                      <a:pt x="4745" y="20705"/>
                    </a:cubicBezTo>
                    <a:cubicBezTo>
                      <a:pt x="4727" y="20713"/>
                      <a:pt x="4715" y="20716"/>
                      <a:pt x="4708" y="20716"/>
                    </a:cubicBezTo>
                    <a:cubicBezTo>
                      <a:pt x="4684" y="20716"/>
                      <a:pt x="4713" y="20683"/>
                      <a:pt x="4761" y="20659"/>
                    </a:cubicBezTo>
                    <a:cubicBezTo>
                      <a:pt x="4853" y="20582"/>
                      <a:pt x="4869" y="20535"/>
                      <a:pt x="4853" y="20520"/>
                    </a:cubicBezTo>
                    <a:cubicBezTo>
                      <a:pt x="4838" y="20489"/>
                      <a:pt x="4853" y="20458"/>
                      <a:pt x="4869" y="20427"/>
                    </a:cubicBezTo>
                    <a:cubicBezTo>
                      <a:pt x="4900" y="20427"/>
                      <a:pt x="4915" y="20381"/>
                      <a:pt x="4946" y="20273"/>
                    </a:cubicBezTo>
                    <a:cubicBezTo>
                      <a:pt x="4956" y="20243"/>
                      <a:pt x="4959" y="20233"/>
                      <a:pt x="4969" y="20233"/>
                    </a:cubicBezTo>
                    <a:cubicBezTo>
                      <a:pt x="4974" y="20233"/>
                      <a:pt x="4981" y="20236"/>
                      <a:pt x="4992" y="20242"/>
                    </a:cubicBezTo>
                    <a:lnTo>
                      <a:pt x="5039" y="20149"/>
                    </a:lnTo>
                    <a:cubicBezTo>
                      <a:pt x="5070" y="19994"/>
                      <a:pt x="5147" y="19840"/>
                      <a:pt x="5240" y="19716"/>
                    </a:cubicBezTo>
                    <a:cubicBezTo>
                      <a:pt x="5255" y="19685"/>
                      <a:pt x="5271" y="19654"/>
                      <a:pt x="5271" y="19624"/>
                    </a:cubicBezTo>
                    <a:cubicBezTo>
                      <a:pt x="5257" y="19556"/>
                      <a:pt x="5267" y="19512"/>
                      <a:pt x="5301" y="19512"/>
                    </a:cubicBezTo>
                    <a:cubicBezTo>
                      <a:pt x="5306" y="19512"/>
                      <a:pt x="5311" y="19513"/>
                      <a:pt x="5317" y="19515"/>
                    </a:cubicBezTo>
                    <a:cubicBezTo>
                      <a:pt x="5335" y="19527"/>
                      <a:pt x="5346" y="19535"/>
                      <a:pt x="5351" y="19535"/>
                    </a:cubicBezTo>
                    <a:cubicBezTo>
                      <a:pt x="5359" y="19535"/>
                      <a:pt x="5351" y="19516"/>
                      <a:pt x="5332" y="19469"/>
                    </a:cubicBezTo>
                    <a:cubicBezTo>
                      <a:pt x="5319" y="19416"/>
                      <a:pt x="5420" y="19237"/>
                      <a:pt x="5459" y="19237"/>
                    </a:cubicBezTo>
                    <a:cubicBezTo>
                      <a:pt x="5465" y="19237"/>
                      <a:pt x="5469" y="19242"/>
                      <a:pt x="5472" y="19253"/>
                    </a:cubicBezTo>
                    <a:lnTo>
                      <a:pt x="5518" y="19268"/>
                    </a:lnTo>
                    <a:cubicBezTo>
                      <a:pt x="5518" y="19237"/>
                      <a:pt x="5533" y="19206"/>
                      <a:pt x="5549" y="19175"/>
                    </a:cubicBezTo>
                    <a:cubicBezTo>
                      <a:pt x="5533" y="19160"/>
                      <a:pt x="5549" y="19113"/>
                      <a:pt x="5626" y="18974"/>
                    </a:cubicBezTo>
                    <a:cubicBezTo>
                      <a:pt x="5672" y="18882"/>
                      <a:pt x="5750" y="18681"/>
                      <a:pt x="5796" y="18588"/>
                    </a:cubicBezTo>
                    <a:cubicBezTo>
                      <a:pt x="5842" y="18495"/>
                      <a:pt x="5904" y="18403"/>
                      <a:pt x="5966" y="18325"/>
                    </a:cubicBezTo>
                    <a:cubicBezTo>
                      <a:pt x="5997" y="18263"/>
                      <a:pt x="6028" y="18202"/>
                      <a:pt x="6043" y="18124"/>
                    </a:cubicBezTo>
                    <a:cubicBezTo>
                      <a:pt x="6043" y="18078"/>
                      <a:pt x="6090" y="17985"/>
                      <a:pt x="6121" y="17985"/>
                    </a:cubicBezTo>
                    <a:lnTo>
                      <a:pt x="6136" y="17939"/>
                    </a:lnTo>
                    <a:cubicBezTo>
                      <a:pt x="6152" y="17892"/>
                      <a:pt x="6167" y="17846"/>
                      <a:pt x="6198" y="17784"/>
                    </a:cubicBezTo>
                    <a:cubicBezTo>
                      <a:pt x="6201" y="17787"/>
                      <a:pt x="6204" y="17788"/>
                      <a:pt x="6208" y="17788"/>
                    </a:cubicBezTo>
                    <a:cubicBezTo>
                      <a:pt x="6228" y="17788"/>
                      <a:pt x="6262" y="17758"/>
                      <a:pt x="6275" y="17707"/>
                    </a:cubicBezTo>
                    <a:cubicBezTo>
                      <a:pt x="6244" y="17707"/>
                      <a:pt x="6275" y="17661"/>
                      <a:pt x="6322" y="17568"/>
                    </a:cubicBezTo>
                    <a:cubicBezTo>
                      <a:pt x="6368" y="17522"/>
                      <a:pt x="6600" y="17120"/>
                      <a:pt x="6816" y="16733"/>
                    </a:cubicBezTo>
                    <a:lnTo>
                      <a:pt x="7110" y="16208"/>
                    </a:lnTo>
                    <a:cubicBezTo>
                      <a:pt x="7172" y="16131"/>
                      <a:pt x="7203" y="16038"/>
                      <a:pt x="7249" y="15961"/>
                    </a:cubicBezTo>
                    <a:lnTo>
                      <a:pt x="7326" y="15821"/>
                    </a:lnTo>
                    <a:lnTo>
                      <a:pt x="7404" y="15682"/>
                    </a:lnTo>
                    <a:cubicBezTo>
                      <a:pt x="7406" y="15684"/>
                      <a:pt x="7409" y="15685"/>
                      <a:pt x="7413" y="15685"/>
                    </a:cubicBezTo>
                    <a:cubicBezTo>
                      <a:pt x="7463" y="15685"/>
                      <a:pt x="7562" y="15472"/>
                      <a:pt x="7620" y="15327"/>
                    </a:cubicBezTo>
                    <a:cubicBezTo>
                      <a:pt x="7635" y="15280"/>
                      <a:pt x="7651" y="15219"/>
                      <a:pt x="7682" y="15172"/>
                    </a:cubicBezTo>
                    <a:cubicBezTo>
                      <a:pt x="7686" y="15175"/>
                      <a:pt x="7691" y="15177"/>
                      <a:pt x="7696" y="15177"/>
                    </a:cubicBezTo>
                    <a:cubicBezTo>
                      <a:pt x="7743" y="15177"/>
                      <a:pt x="7810" y="15055"/>
                      <a:pt x="7852" y="14971"/>
                    </a:cubicBezTo>
                    <a:cubicBezTo>
                      <a:pt x="7840" y="14911"/>
                      <a:pt x="7856" y="14869"/>
                      <a:pt x="7879" y="14869"/>
                    </a:cubicBezTo>
                    <a:cubicBezTo>
                      <a:pt x="7885" y="14869"/>
                      <a:pt x="7891" y="14872"/>
                      <a:pt x="7898" y="14879"/>
                    </a:cubicBezTo>
                    <a:cubicBezTo>
                      <a:pt x="7904" y="14883"/>
                      <a:pt x="7911" y="14885"/>
                      <a:pt x="7917" y="14885"/>
                    </a:cubicBezTo>
                    <a:cubicBezTo>
                      <a:pt x="7959" y="14885"/>
                      <a:pt x="8004" y="14801"/>
                      <a:pt x="7991" y="14693"/>
                    </a:cubicBezTo>
                    <a:cubicBezTo>
                      <a:pt x="7991" y="14631"/>
                      <a:pt x="7991" y="14631"/>
                      <a:pt x="8053" y="14600"/>
                    </a:cubicBezTo>
                    <a:cubicBezTo>
                      <a:pt x="8099" y="14569"/>
                      <a:pt x="8145" y="14539"/>
                      <a:pt x="8130" y="14523"/>
                    </a:cubicBezTo>
                    <a:cubicBezTo>
                      <a:pt x="8099" y="14461"/>
                      <a:pt x="8145" y="14399"/>
                      <a:pt x="8207" y="14384"/>
                    </a:cubicBezTo>
                    <a:cubicBezTo>
                      <a:pt x="8300" y="14322"/>
                      <a:pt x="8300" y="14322"/>
                      <a:pt x="8300" y="14245"/>
                    </a:cubicBezTo>
                    <a:cubicBezTo>
                      <a:pt x="8300" y="14137"/>
                      <a:pt x="8362" y="14044"/>
                      <a:pt x="8470" y="13982"/>
                    </a:cubicBezTo>
                    <a:cubicBezTo>
                      <a:pt x="8501" y="13936"/>
                      <a:pt x="8547" y="13905"/>
                      <a:pt x="8516" y="13905"/>
                    </a:cubicBezTo>
                    <a:lnTo>
                      <a:pt x="8578" y="13874"/>
                    </a:lnTo>
                    <a:lnTo>
                      <a:pt x="8625" y="13781"/>
                    </a:lnTo>
                    <a:lnTo>
                      <a:pt x="8609" y="13766"/>
                    </a:lnTo>
                    <a:cubicBezTo>
                      <a:pt x="8640" y="13719"/>
                      <a:pt x="8825" y="13472"/>
                      <a:pt x="9042" y="13163"/>
                    </a:cubicBezTo>
                    <a:cubicBezTo>
                      <a:pt x="9330" y="12737"/>
                      <a:pt x="9411" y="12617"/>
                      <a:pt x="9382" y="12617"/>
                    </a:cubicBezTo>
                    <a:cubicBezTo>
                      <a:pt x="9379" y="12617"/>
                      <a:pt x="9373" y="12619"/>
                      <a:pt x="9366" y="12622"/>
                    </a:cubicBezTo>
                    <a:cubicBezTo>
                      <a:pt x="9361" y="12626"/>
                      <a:pt x="9356" y="12628"/>
                      <a:pt x="9353" y="12628"/>
                    </a:cubicBezTo>
                    <a:cubicBezTo>
                      <a:pt x="9332" y="12628"/>
                      <a:pt x="9374" y="12543"/>
                      <a:pt x="9428" y="12529"/>
                    </a:cubicBezTo>
                    <a:cubicBezTo>
                      <a:pt x="9459" y="12498"/>
                      <a:pt x="9536" y="12421"/>
                      <a:pt x="9598" y="12328"/>
                    </a:cubicBezTo>
                    <a:cubicBezTo>
                      <a:pt x="9655" y="12257"/>
                      <a:pt x="9713" y="12172"/>
                      <a:pt x="9733" y="12172"/>
                    </a:cubicBezTo>
                    <a:cubicBezTo>
                      <a:pt x="9735" y="12172"/>
                      <a:pt x="9736" y="12173"/>
                      <a:pt x="9737" y="12174"/>
                    </a:cubicBezTo>
                    <a:lnTo>
                      <a:pt x="9768" y="12127"/>
                    </a:lnTo>
                    <a:cubicBezTo>
                      <a:pt x="9830" y="11942"/>
                      <a:pt x="9938" y="11772"/>
                      <a:pt x="10077" y="11633"/>
                    </a:cubicBezTo>
                    <a:cubicBezTo>
                      <a:pt x="10139" y="11571"/>
                      <a:pt x="10186" y="11494"/>
                      <a:pt x="10216" y="11416"/>
                    </a:cubicBezTo>
                    <a:cubicBezTo>
                      <a:pt x="10263" y="11308"/>
                      <a:pt x="10263" y="11308"/>
                      <a:pt x="10309" y="11277"/>
                    </a:cubicBezTo>
                    <a:cubicBezTo>
                      <a:pt x="10310" y="11278"/>
                      <a:pt x="10310" y="11278"/>
                      <a:pt x="10311" y="11278"/>
                    </a:cubicBezTo>
                    <a:cubicBezTo>
                      <a:pt x="10337" y="11278"/>
                      <a:pt x="10525" y="11060"/>
                      <a:pt x="10495" y="11030"/>
                    </a:cubicBezTo>
                    <a:lnTo>
                      <a:pt x="10556" y="10999"/>
                    </a:lnTo>
                    <a:cubicBezTo>
                      <a:pt x="10603" y="10968"/>
                      <a:pt x="10618" y="10906"/>
                      <a:pt x="10587" y="10891"/>
                    </a:cubicBezTo>
                    <a:cubicBezTo>
                      <a:pt x="10572" y="10876"/>
                      <a:pt x="10587" y="10829"/>
                      <a:pt x="10680" y="10829"/>
                    </a:cubicBezTo>
                    <a:cubicBezTo>
                      <a:pt x="10688" y="10837"/>
                      <a:pt x="10695" y="10840"/>
                      <a:pt x="10702" y="10840"/>
                    </a:cubicBezTo>
                    <a:cubicBezTo>
                      <a:pt x="10723" y="10840"/>
                      <a:pt x="10738" y="10810"/>
                      <a:pt x="10727" y="10798"/>
                    </a:cubicBezTo>
                    <a:cubicBezTo>
                      <a:pt x="10742" y="10736"/>
                      <a:pt x="10742" y="10690"/>
                      <a:pt x="10804" y="10659"/>
                    </a:cubicBezTo>
                    <a:cubicBezTo>
                      <a:pt x="10850" y="10628"/>
                      <a:pt x="10866" y="10566"/>
                      <a:pt x="10819" y="10536"/>
                    </a:cubicBezTo>
                    <a:cubicBezTo>
                      <a:pt x="10788" y="10505"/>
                      <a:pt x="10835" y="10489"/>
                      <a:pt x="10866" y="10443"/>
                    </a:cubicBezTo>
                    <a:cubicBezTo>
                      <a:pt x="10881" y="10458"/>
                      <a:pt x="10881" y="10458"/>
                      <a:pt x="10866" y="10520"/>
                    </a:cubicBezTo>
                    <a:cubicBezTo>
                      <a:pt x="10861" y="10532"/>
                      <a:pt x="10860" y="10538"/>
                      <a:pt x="10860" y="10538"/>
                    </a:cubicBezTo>
                    <a:cubicBezTo>
                      <a:pt x="10862" y="10538"/>
                      <a:pt x="10882" y="10495"/>
                      <a:pt x="10927" y="10427"/>
                    </a:cubicBezTo>
                    <a:cubicBezTo>
                      <a:pt x="10955" y="10386"/>
                      <a:pt x="11020" y="10332"/>
                      <a:pt x="11055" y="10332"/>
                    </a:cubicBezTo>
                    <a:cubicBezTo>
                      <a:pt x="11059" y="10332"/>
                      <a:pt x="11063" y="10333"/>
                      <a:pt x="11067" y="10335"/>
                    </a:cubicBezTo>
                    <a:cubicBezTo>
                      <a:pt x="11107" y="10308"/>
                      <a:pt x="11135" y="10270"/>
                      <a:pt x="11092" y="10270"/>
                    </a:cubicBezTo>
                    <a:cubicBezTo>
                      <a:pt x="11086" y="10270"/>
                      <a:pt x="11077" y="10271"/>
                      <a:pt x="11067" y="10273"/>
                    </a:cubicBezTo>
                    <a:cubicBezTo>
                      <a:pt x="11036" y="10242"/>
                      <a:pt x="11036" y="10242"/>
                      <a:pt x="11097" y="10165"/>
                    </a:cubicBezTo>
                    <a:cubicBezTo>
                      <a:pt x="11124" y="10124"/>
                      <a:pt x="11151" y="10084"/>
                      <a:pt x="11168" y="10084"/>
                    </a:cubicBezTo>
                    <a:cubicBezTo>
                      <a:pt x="11170" y="10084"/>
                      <a:pt x="11173" y="10085"/>
                      <a:pt x="11175" y="10087"/>
                    </a:cubicBezTo>
                    <a:cubicBezTo>
                      <a:pt x="11184" y="10092"/>
                      <a:pt x="11191" y="10095"/>
                      <a:pt x="11197" y="10095"/>
                    </a:cubicBezTo>
                    <a:cubicBezTo>
                      <a:pt x="11212" y="10095"/>
                      <a:pt x="11225" y="10079"/>
                      <a:pt x="11267" y="10025"/>
                    </a:cubicBezTo>
                    <a:cubicBezTo>
                      <a:pt x="11345" y="9917"/>
                      <a:pt x="11391" y="9778"/>
                      <a:pt x="11391" y="9655"/>
                    </a:cubicBezTo>
                    <a:cubicBezTo>
                      <a:pt x="11345" y="9624"/>
                      <a:pt x="11345" y="9624"/>
                      <a:pt x="11422" y="9608"/>
                    </a:cubicBezTo>
                    <a:cubicBezTo>
                      <a:pt x="11424" y="9610"/>
                      <a:pt x="11426" y="9611"/>
                      <a:pt x="11429" y="9611"/>
                    </a:cubicBezTo>
                    <a:cubicBezTo>
                      <a:pt x="11446" y="9611"/>
                      <a:pt x="11473" y="9571"/>
                      <a:pt x="11499" y="9531"/>
                    </a:cubicBezTo>
                    <a:lnTo>
                      <a:pt x="11499" y="9531"/>
                    </a:lnTo>
                    <a:cubicBezTo>
                      <a:pt x="11515" y="9546"/>
                      <a:pt x="11484" y="9593"/>
                      <a:pt x="11453" y="9639"/>
                    </a:cubicBezTo>
                    <a:lnTo>
                      <a:pt x="11484" y="9655"/>
                    </a:lnTo>
                    <a:cubicBezTo>
                      <a:pt x="11546" y="9655"/>
                      <a:pt x="11592" y="9593"/>
                      <a:pt x="11577" y="9531"/>
                    </a:cubicBezTo>
                    <a:cubicBezTo>
                      <a:pt x="11592" y="9469"/>
                      <a:pt x="11592" y="9469"/>
                      <a:pt x="11638" y="9438"/>
                    </a:cubicBezTo>
                    <a:cubicBezTo>
                      <a:pt x="11685" y="9423"/>
                      <a:pt x="11747" y="9392"/>
                      <a:pt x="11716" y="9376"/>
                    </a:cubicBezTo>
                    <a:cubicBezTo>
                      <a:pt x="11747" y="9330"/>
                      <a:pt x="11793" y="9299"/>
                      <a:pt x="11839" y="9268"/>
                    </a:cubicBezTo>
                    <a:cubicBezTo>
                      <a:pt x="11901" y="9175"/>
                      <a:pt x="11932" y="9144"/>
                      <a:pt x="11917" y="9129"/>
                    </a:cubicBezTo>
                    <a:cubicBezTo>
                      <a:pt x="11901" y="9114"/>
                      <a:pt x="11932" y="9067"/>
                      <a:pt x="11963" y="9021"/>
                    </a:cubicBezTo>
                    <a:cubicBezTo>
                      <a:pt x="11994" y="8990"/>
                      <a:pt x="12025" y="8944"/>
                      <a:pt x="12009" y="8928"/>
                    </a:cubicBezTo>
                    <a:cubicBezTo>
                      <a:pt x="11995" y="8913"/>
                      <a:pt x="12008" y="8856"/>
                      <a:pt x="12064" y="8783"/>
                    </a:cubicBezTo>
                    <a:lnTo>
                      <a:pt x="12064" y="8783"/>
                    </a:lnTo>
                    <a:cubicBezTo>
                      <a:pt x="12067" y="8787"/>
                      <a:pt x="12071" y="8789"/>
                      <a:pt x="12071" y="8789"/>
                    </a:cubicBezTo>
                    <a:cubicBezTo>
                      <a:pt x="12071" y="8789"/>
                      <a:pt x="12074" y="8791"/>
                      <a:pt x="12079" y="8791"/>
                    </a:cubicBezTo>
                    <a:cubicBezTo>
                      <a:pt x="12086" y="8791"/>
                      <a:pt x="12099" y="8786"/>
                      <a:pt x="12118" y="8758"/>
                    </a:cubicBezTo>
                    <a:lnTo>
                      <a:pt x="12148" y="8727"/>
                    </a:lnTo>
                    <a:cubicBezTo>
                      <a:pt x="12143" y="8722"/>
                      <a:pt x="12133" y="8720"/>
                      <a:pt x="12122" y="8720"/>
                    </a:cubicBezTo>
                    <a:cubicBezTo>
                      <a:pt x="12113" y="8720"/>
                      <a:pt x="12104" y="8721"/>
                      <a:pt x="12096" y="8722"/>
                    </a:cubicBezTo>
                    <a:lnTo>
                      <a:pt x="12096" y="8722"/>
                    </a:lnTo>
                    <a:cubicBezTo>
                      <a:pt x="12121" y="8675"/>
                      <a:pt x="12131" y="8665"/>
                      <a:pt x="12179" y="8665"/>
                    </a:cubicBezTo>
                    <a:cubicBezTo>
                      <a:pt x="12181" y="8667"/>
                      <a:pt x="12184" y="8668"/>
                      <a:pt x="12186" y="8668"/>
                    </a:cubicBezTo>
                    <a:cubicBezTo>
                      <a:pt x="12203" y="8668"/>
                      <a:pt x="12230" y="8628"/>
                      <a:pt x="12257" y="8588"/>
                    </a:cubicBezTo>
                    <a:cubicBezTo>
                      <a:pt x="12288" y="8557"/>
                      <a:pt x="12318" y="8542"/>
                      <a:pt x="12349" y="8526"/>
                    </a:cubicBezTo>
                    <a:cubicBezTo>
                      <a:pt x="12396" y="8495"/>
                      <a:pt x="12380" y="8480"/>
                      <a:pt x="12365" y="8464"/>
                    </a:cubicBezTo>
                    <a:lnTo>
                      <a:pt x="12318" y="8434"/>
                    </a:lnTo>
                    <a:cubicBezTo>
                      <a:pt x="12341" y="8411"/>
                      <a:pt x="12372" y="8397"/>
                      <a:pt x="12405" y="8397"/>
                    </a:cubicBezTo>
                    <a:cubicBezTo>
                      <a:pt x="12417" y="8397"/>
                      <a:pt x="12430" y="8398"/>
                      <a:pt x="12442" y="8403"/>
                    </a:cubicBezTo>
                    <a:cubicBezTo>
                      <a:pt x="12519" y="8387"/>
                      <a:pt x="12519" y="8387"/>
                      <a:pt x="12473" y="8356"/>
                    </a:cubicBezTo>
                    <a:cubicBezTo>
                      <a:pt x="12442" y="8325"/>
                      <a:pt x="12473" y="8294"/>
                      <a:pt x="12566" y="8217"/>
                    </a:cubicBezTo>
                    <a:cubicBezTo>
                      <a:pt x="12634" y="8163"/>
                      <a:pt x="12678" y="8073"/>
                      <a:pt x="12698" y="8073"/>
                    </a:cubicBezTo>
                    <a:cubicBezTo>
                      <a:pt x="12701" y="8073"/>
                      <a:pt x="12703" y="8074"/>
                      <a:pt x="12705" y="8078"/>
                    </a:cubicBezTo>
                    <a:cubicBezTo>
                      <a:pt x="12736" y="8047"/>
                      <a:pt x="12767" y="8016"/>
                      <a:pt x="12782" y="7985"/>
                    </a:cubicBezTo>
                    <a:cubicBezTo>
                      <a:pt x="12798" y="7923"/>
                      <a:pt x="12828" y="7893"/>
                      <a:pt x="12937" y="7784"/>
                    </a:cubicBezTo>
                    <a:cubicBezTo>
                      <a:pt x="13138" y="7599"/>
                      <a:pt x="13138" y="7599"/>
                      <a:pt x="13107" y="7583"/>
                    </a:cubicBezTo>
                    <a:cubicBezTo>
                      <a:pt x="13076" y="7553"/>
                      <a:pt x="13076" y="7537"/>
                      <a:pt x="13138" y="7537"/>
                    </a:cubicBezTo>
                    <a:cubicBezTo>
                      <a:pt x="13215" y="7522"/>
                      <a:pt x="13199" y="7460"/>
                      <a:pt x="13261" y="7352"/>
                    </a:cubicBezTo>
                    <a:cubicBezTo>
                      <a:pt x="13261" y="7321"/>
                      <a:pt x="13246" y="7274"/>
                      <a:pt x="13215" y="7259"/>
                    </a:cubicBezTo>
                    <a:cubicBezTo>
                      <a:pt x="13184" y="7213"/>
                      <a:pt x="13184" y="7213"/>
                      <a:pt x="13261" y="7151"/>
                    </a:cubicBezTo>
                    <a:cubicBezTo>
                      <a:pt x="13286" y="7125"/>
                      <a:pt x="13332" y="7100"/>
                      <a:pt x="13357" y="7100"/>
                    </a:cubicBezTo>
                    <a:cubicBezTo>
                      <a:pt x="13362" y="7100"/>
                      <a:pt x="13367" y="7101"/>
                      <a:pt x="13369" y="7104"/>
                    </a:cubicBezTo>
                    <a:cubicBezTo>
                      <a:pt x="13385" y="7120"/>
                      <a:pt x="13354" y="7166"/>
                      <a:pt x="13354" y="7166"/>
                    </a:cubicBezTo>
                    <a:lnTo>
                      <a:pt x="13323" y="7197"/>
                    </a:lnTo>
                    <a:cubicBezTo>
                      <a:pt x="13329" y="7203"/>
                      <a:pt x="13336" y="7210"/>
                      <a:pt x="13345" y="7210"/>
                    </a:cubicBezTo>
                    <a:cubicBezTo>
                      <a:pt x="13359" y="7210"/>
                      <a:pt x="13379" y="7196"/>
                      <a:pt x="13416" y="7151"/>
                    </a:cubicBezTo>
                    <a:cubicBezTo>
                      <a:pt x="13478" y="7135"/>
                      <a:pt x="13509" y="7089"/>
                      <a:pt x="13493" y="7073"/>
                    </a:cubicBezTo>
                    <a:cubicBezTo>
                      <a:pt x="13570" y="7012"/>
                      <a:pt x="13632" y="6950"/>
                      <a:pt x="13679" y="6872"/>
                    </a:cubicBezTo>
                    <a:cubicBezTo>
                      <a:pt x="13740" y="6795"/>
                      <a:pt x="13818" y="6718"/>
                      <a:pt x="13910" y="6641"/>
                    </a:cubicBezTo>
                    <a:cubicBezTo>
                      <a:pt x="13972" y="6563"/>
                      <a:pt x="14003" y="6532"/>
                      <a:pt x="13988" y="6517"/>
                    </a:cubicBezTo>
                    <a:cubicBezTo>
                      <a:pt x="13974" y="6503"/>
                      <a:pt x="13985" y="6453"/>
                      <a:pt x="13998" y="6453"/>
                    </a:cubicBezTo>
                    <a:cubicBezTo>
                      <a:pt x="14000" y="6453"/>
                      <a:pt x="14001" y="6453"/>
                      <a:pt x="14003" y="6455"/>
                    </a:cubicBezTo>
                    <a:cubicBezTo>
                      <a:pt x="14204" y="6301"/>
                      <a:pt x="14390" y="6100"/>
                      <a:pt x="14529" y="5868"/>
                    </a:cubicBezTo>
                    <a:lnTo>
                      <a:pt x="14606" y="5791"/>
                    </a:lnTo>
                    <a:cubicBezTo>
                      <a:pt x="14730" y="5698"/>
                      <a:pt x="14822" y="5574"/>
                      <a:pt x="14915" y="5435"/>
                    </a:cubicBezTo>
                    <a:lnTo>
                      <a:pt x="15023" y="5311"/>
                    </a:lnTo>
                    <a:cubicBezTo>
                      <a:pt x="15100" y="5250"/>
                      <a:pt x="15131" y="5203"/>
                      <a:pt x="15162" y="5157"/>
                    </a:cubicBezTo>
                    <a:cubicBezTo>
                      <a:pt x="15174" y="5110"/>
                      <a:pt x="15168" y="5089"/>
                      <a:pt x="15171" y="5089"/>
                    </a:cubicBezTo>
                    <a:lnTo>
                      <a:pt x="15171" y="5089"/>
                    </a:lnTo>
                    <a:cubicBezTo>
                      <a:pt x="15172" y="5089"/>
                      <a:pt x="15174" y="5091"/>
                      <a:pt x="15178" y="5095"/>
                    </a:cubicBezTo>
                    <a:cubicBezTo>
                      <a:pt x="15179" y="5096"/>
                      <a:pt x="15181" y="5097"/>
                      <a:pt x="15183" y="5097"/>
                    </a:cubicBezTo>
                    <a:cubicBezTo>
                      <a:pt x="15204" y="5097"/>
                      <a:pt x="15267" y="5020"/>
                      <a:pt x="15394" y="4879"/>
                    </a:cubicBezTo>
                    <a:cubicBezTo>
                      <a:pt x="15500" y="4761"/>
                      <a:pt x="15525" y="4733"/>
                      <a:pt x="15511" y="4733"/>
                    </a:cubicBezTo>
                    <a:cubicBezTo>
                      <a:pt x="15506" y="4733"/>
                      <a:pt x="15498" y="4736"/>
                      <a:pt x="15487" y="4740"/>
                    </a:cubicBezTo>
                    <a:cubicBezTo>
                      <a:pt x="15575" y="4619"/>
                      <a:pt x="15608" y="4592"/>
                      <a:pt x="15625" y="4592"/>
                    </a:cubicBezTo>
                    <a:cubicBezTo>
                      <a:pt x="15633" y="4592"/>
                      <a:pt x="15637" y="4596"/>
                      <a:pt x="15641" y="4600"/>
                    </a:cubicBezTo>
                    <a:cubicBezTo>
                      <a:pt x="15641" y="4623"/>
                      <a:pt x="15648" y="4632"/>
                      <a:pt x="15657" y="4632"/>
                    </a:cubicBezTo>
                    <a:cubicBezTo>
                      <a:pt x="15678" y="4632"/>
                      <a:pt x="15714" y="4574"/>
                      <a:pt x="15703" y="4508"/>
                    </a:cubicBezTo>
                    <a:cubicBezTo>
                      <a:pt x="15676" y="4425"/>
                      <a:pt x="15747" y="4366"/>
                      <a:pt x="15774" y="4366"/>
                    </a:cubicBezTo>
                    <a:cubicBezTo>
                      <a:pt x="15777" y="4366"/>
                      <a:pt x="15779" y="4367"/>
                      <a:pt x="15781" y="4369"/>
                    </a:cubicBezTo>
                    <a:cubicBezTo>
                      <a:pt x="15796" y="4384"/>
                      <a:pt x="15765" y="4430"/>
                      <a:pt x="15734" y="4461"/>
                    </a:cubicBezTo>
                    <a:lnTo>
                      <a:pt x="15765" y="4492"/>
                    </a:lnTo>
                    <a:cubicBezTo>
                      <a:pt x="15796" y="4477"/>
                      <a:pt x="15811" y="4446"/>
                      <a:pt x="15827" y="4400"/>
                    </a:cubicBezTo>
                    <a:cubicBezTo>
                      <a:pt x="15842" y="4369"/>
                      <a:pt x="15858" y="4338"/>
                      <a:pt x="15873" y="4307"/>
                    </a:cubicBezTo>
                    <a:cubicBezTo>
                      <a:pt x="15884" y="4266"/>
                      <a:pt x="15880" y="4245"/>
                      <a:pt x="15858" y="4245"/>
                    </a:cubicBezTo>
                    <a:cubicBezTo>
                      <a:pt x="15848" y="4245"/>
                      <a:pt x="15832" y="4250"/>
                      <a:pt x="15811" y="4260"/>
                    </a:cubicBezTo>
                    <a:cubicBezTo>
                      <a:pt x="15803" y="4263"/>
                      <a:pt x="15797" y="4264"/>
                      <a:pt x="15794" y="4264"/>
                    </a:cubicBezTo>
                    <a:cubicBezTo>
                      <a:pt x="15777" y="4264"/>
                      <a:pt x="15804" y="4237"/>
                      <a:pt x="15842" y="4199"/>
                    </a:cubicBezTo>
                    <a:cubicBezTo>
                      <a:pt x="15876" y="4172"/>
                      <a:pt x="15898" y="4159"/>
                      <a:pt x="15911" y="4159"/>
                    </a:cubicBezTo>
                    <a:cubicBezTo>
                      <a:pt x="15927" y="4159"/>
                      <a:pt x="15928" y="4179"/>
                      <a:pt x="15920" y="4214"/>
                    </a:cubicBezTo>
                    <a:cubicBezTo>
                      <a:pt x="15904" y="4260"/>
                      <a:pt x="15904" y="4260"/>
                      <a:pt x="15920" y="4276"/>
                    </a:cubicBezTo>
                    <a:cubicBezTo>
                      <a:pt x="15920" y="4276"/>
                      <a:pt x="15921" y="4277"/>
                      <a:pt x="15922" y="4277"/>
                    </a:cubicBezTo>
                    <a:cubicBezTo>
                      <a:pt x="15946" y="4277"/>
                      <a:pt x="16090" y="4072"/>
                      <a:pt x="16090" y="3998"/>
                    </a:cubicBezTo>
                    <a:lnTo>
                      <a:pt x="16105" y="4013"/>
                    </a:lnTo>
                    <a:cubicBezTo>
                      <a:pt x="16106" y="4015"/>
                      <a:pt x="16108" y="4015"/>
                      <a:pt x="16111" y="4015"/>
                    </a:cubicBezTo>
                    <a:cubicBezTo>
                      <a:pt x="16134" y="4015"/>
                      <a:pt x="16203" y="3945"/>
                      <a:pt x="16260" y="3874"/>
                    </a:cubicBezTo>
                    <a:cubicBezTo>
                      <a:pt x="16337" y="3797"/>
                      <a:pt x="16368" y="3766"/>
                      <a:pt x="16352" y="3735"/>
                    </a:cubicBezTo>
                    <a:cubicBezTo>
                      <a:pt x="16337" y="3719"/>
                      <a:pt x="16322" y="3704"/>
                      <a:pt x="16352" y="3673"/>
                    </a:cubicBezTo>
                    <a:lnTo>
                      <a:pt x="16352" y="3673"/>
                    </a:lnTo>
                    <a:cubicBezTo>
                      <a:pt x="16339" y="3686"/>
                      <a:pt x="16326" y="3691"/>
                      <a:pt x="16314" y="3691"/>
                    </a:cubicBezTo>
                    <a:cubicBezTo>
                      <a:pt x="16298" y="3691"/>
                      <a:pt x="16284" y="3682"/>
                      <a:pt x="16275" y="3673"/>
                    </a:cubicBezTo>
                    <a:cubicBezTo>
                      <a:pt x="16322" y="3642"/>
                      <a:pt x="16368" y="3611"/>
                      <a:pt x="16414" y="3580"/>
                    </a:cubicBezTo>
                    <a:cubicBezTo>
                      <a:pt x="16553" y="3534"/>
                      <a:pt x="16662" y="3441"/>
                      <a:pt x="16754" y="3318"/>
                    </a:cubicBezTo>
                    <a:cubicBezTo>
                      <a:pt x="16832" y="3240"/>
                      <a:pt x="16909" y="3163"/>
                      <a:pt x="16986" y="3101"/>
                    </a:cubicBezTo>
                    <a:cubicBezTo>
                      <a:pt x="17063" y="3024"/>
                      <a:pt x="17094" y="2993"/>
                      <a:pt x="17079" y="2978"/>
                    </a:cubicBezTo>
                    <a:lnTo>
                      <a:pt x="17156" y="2900"/>
                    </a:lnTo>
                    <a:cubicBezTo>
                      <a:pt x="17202" y="2869"/>
                      <a:pt x="17280" y="2792"/>
                      <a:pt x="17264" y="2777"/>
                    </a:cubicBezTo>
                    <a:cubicBezTo>
                      <a:pt x="17280" y="2730"/>
                      <a:pt x="17342" y="2699"/>
                      <a:pt x="17372" y="2668"/>
                    </a:cubicBezTo>
                    <a:cubicBezTo>
                      <a:pt x="17481" y="2622"/>
                      <a:pt x="17481" y="2622"/>
                      <a:pt x="17388" y="2607"/>
                    </a:cubicBezTo>
                    <a:cubicBezTo>
                      <a:pt x="17386" y="2605"/>
                      <a:pt x="17384" y="2604"/>
                      <a:pt x="17380" y="2604"/>
                    </a:cubicBezTo>
                    <a:cubicBezTo>
                      <a:pt x="17353" y="2604"/>
                      <a:pt x="17276" y="2656"/>
                      <a:pt x="17249" y="2684"/>
                    </a:cubicBezTo>
                    <a:lnTo>
                      <a:pt x="17141" y="2808"/>
                    </a:lnTo>
                    <a:lnTo>
                      <a:pt x="17233" y="2668"/>
                    </a:lnTo>
                    <a:cubicBezTo>
                      <a:pt x="17264" y="2638"/>
                      <a:pt x="17326" y="2545"/>
                      <a:pt x="17295" y="2529"/>
                    </a:cubicBezTo>
                    <a:cubicBezTo>
                      <a:pt x="17280" y="2514"/>
                      <a:pt x="17280" y="2514"/>
                      <a:pt x="17326" y="2468"/>
                    </a:cubicBezTo>
                    <a:lnTo>
                      <a:pt x="17357" y="2498"/>
                    </a:lnTo>
                    <a:cubicBezTo>
                      <a:pt x="17342" y="2560"/>
                      <a:pt x="17357" y="2576"/>
                      <a:pt x="17372" y="2591"/>
                    </a:cubicBezTo>
                    <a:cubicBezTo>
                      <a:pt x="17450" y="2591"/>
                      <a:pt x="17558" y="2483"/>
                      <a:pt x="17527" y="2452"/>
                    </a:cubicBezTo>
                    <a:cubicBezTo>
                      <a:pt x="17558" y="2421"/>
                      <a:pt x="17589" y="2406"/>
                      <a:pt x="17620" y="2390"/>
                    </a:cubicBezTo>
                    <a:cubicBezTo>
                      <a:pt x="17622" y="2393"/>
                      <a:pt x="17626" y="2394"/>
                      <a:pt x="17630" y="2394"/>
                    </a:cubicBezTo>
                    <a:cubicBezTo>
                      <a:pt x="17649" y="2394"/>
                      <a:pt x="17682" y="2362"/>
                      <a:pt x="17682" y="2298"/>
                    </a:cubicBezTo>
                    <a:cubicBezTo>
                      <a:pt x="17668" y="2242"/>
                      <a:pt x="17716" y="2187"/>
                      <a:pt x="17770" y="2187"/>
                    </a:cubicBezTo>
                    <a:cubicBezTo>
                      <a:pt x="17777" y="2187"/>
                      <a:pt x="17783" y="2188"/>
                      <a:pt x="17790" y="2189"/>
                    </a:cubicBezTo>
                    <a:cubicBezTo>
                      <a:pt x="17898" y="2143"/>
                      <a:pt x="18037" y="1988"/>
                      <a:pt x="18022" y="1973"/>
                    </a:cubicBezTo>
                    <a:cubicBezTo>
                      <a:pt x="18006" y="1958"/>
                      <a:pt x="18099" y="1818"/>
                      <a:pt x="18145" y="1803"/>
                    </a:cubicBezTo>
                    <a:cubicBezTo>
                      <a:pt x="18207" y="1788"/>
                      <a:pt x="18238" y="1741"/>
                      <a:pt x="18253" y="1695"/>
                    </a:cubicBezTo>
                    <a:cubicBezTo>
                      <a:pt x="18261" y="1698"/>
                      <a:pt x="18269" y="1700"/>
                      <a:pt x="18277" y="1700"/>
                    </a:cubicBezTo>
                    <a:cubicBezTo>
                      <a:pt x="18305" y="1700"/>
                      <a:pt x="18334" y="1680"/>
                      <a:pt x="18346" y="1633"/>
                    </a:cubicBezTo>
                    <a:cubicBezTo>
                      <a:pt x="18346" y="1633"/>
                      <a:pt x="18372" y="1607"/>
                      <a:pt x="18359" y="1607"/>
                    </a:cubicBezTo>
                    <a:cubicBezTo>
                      <a:pt x="18355" y="1607"/>
                      <a:pt x="18346" y="1610"/>
                      <a:pt x="18331" y="1618"/>
                    </a:cubicBezTo>
                    <a:lnTo>
                      <a:pt x="18377" y="1494"/>
                    </a:lnTo>
                    <a:lnTo>
                      <a:pt x="18377" y="1494"/>
                    </a:lnTo>
                    <a:cubicBezTo>
                      <a:pt x="18356" y="1515"/>
                      <a:pt x="18342" y="1523"/>
                      <a:pt x="18330" y="1523"/>
                    </a:cubicBezTo>
                    <a:cubicBezTo>
                      <a:pt x="18317" y="1523"/>
                      <a:pt x="18308" y="1511"/>
                      <a:pt x="18300" y="1494"/>
                    </a:cubicBezTo>
                    <a:cubicBezTo>
                      <a:pt x="18284" y="1478"/>
                      <a:pt x="18454" y="1355"/>
                      <a:pt x="18578" y="1324"/>
                    </a:cubicBezTo>
                    <a:lnTo>
                      <a:pt x="18686" y="1277"/>
                    </a:lnTo>
                    <a:lnTo>
                      <a:pt x="18640" y="1247"/>
                    </a:lnTo>
                    <a:cubicBezTo>
                      <a:pt x="18680" y="1220"/>
                      <a:pt x="18708" y="1182"/>
                      <a:pt x="18725" y="1182"/>
                    </a:cubicBezTo>
                    <a:cubicBezTo>
                      <a:pt x="18728" y="1182"/>
                      <a:pt x="18730" y="1183"/>
                      <a:pt x="18733" y="1185"/>
                    </a:cubicBezTo>
                    <a:cubicBezTo>
                      <a:pt x="18739" y="1191"/>
                      <a:pt x="18743" y="1195"/>
                      <a:pt x="18748" y="1195"/>
                    </a:cubicBezTo>
                    <a:cubicBezTo>
                      <a:pt x="18756" y="1195"/>
                      <a:pt x="18767" y="1187"/>
                      <a:pt x="18794" y="1169"/>
                    </a:cubicBezTo>
                    <a:cubicBezTo>
                      <a:pt x="18794" y="1169"/>
                      <a:pt x="18825" y="1123"/>
                      <a:pt x="18810" y="1107"/>
                    </a:cubicBezTo>
                    <a:cubicBezTo>
                      <a:pt x="18794" y="1092"/>
                      <a:pt x="18779" y="1077"/>
                      <a:pt x="18825" y="1061"/>
                    </a:cubicBezTo>
                    <a:cubicBezTo>
                      <a:pt x="18887" y="1061"/>
                      <a:pt x="18949" y="1015"/>
                      <a:pt x="18934" y="937"/>
                    </a:cubicBezTo>
                    <a:cubicBezTo>
                      <a:pt x="18903" y="907"/>
                      <a:pt x="18903" y="907"/>
                      <a:pt x="18980" y="907"/>
                    </a:cubicBezTo>
                    <a:cubicBezTo>
                      <a:pt x="18984" y="910"/>
                      <a:pt x="18991" y="912"/>
                      <a:pt x="18999" y="912"/>
                    </a:cubicBezTo>
                    <a:cubicBezTo>
                      <a:pt x="19024" y="912"/>
                      <a:pt x="19065" y="895"/>
                      <a:pt x="19088" y="860"/>
                    </a:cubicBezTo>
                    <a:lnTo>
                      <a:pt x="19073" y="845"/>
                    </a:lnTo>
                    <a:cubicBezTo>
                      <a:pt x="19042" y="814"/>
                      <a:pt x="19073" y="783"/>
                      <a:pt x="19119" y="752"/>
                    </a:cubicBezTo>
                    <a:cubicBezTo>
                      <a:pt x="19124" y="754"/>
                      <a:pt x="19129" y="756"/>
                      <a:pt x="19134" y="756"/>
                    </a:cubicBezTo>
                    <a:cubicBezTo>
                      <a:pt x="19161" y="756"/>
                      <a:pt x="19191" y="721"/>
                      <a:pt x="19243" y="644"/>
                    </a:cubicBezTo>
                    <a:cubicBezTo>
                      <a:pt x="19279" y="571"/>
                      <a:pt x="19325" y="546"/>
                      <a:pt x="19350" y="546"/>
                    </a:cubicBezTo>
                    <a:cubicBezTo>
                      <a:pt x="19357" y="546"/>
                      <a:pt x="19363" y="548"/>
                      <a:pt x="19366" y="551"/>
                    </a:cubicBezTo>
                    <a:cubicBezTo>
                      <a:pt x="19373" y="557"/>
                      <a:pt x="19379" y="564"/>
                      <a:pt x="19384" y="564"/>
                    </a:cubicBezTo>
                    <a:cubicBezTo>
                      <a:pt x="19392" y="564"/>
                      <a:pt x="19397" y="550"/>
                      <a:pt x="19397" y="505"/>
                    </a:cubicBezTo>
                    <a:cubicBezTo>
                      <a:pt x="19397" y="443"/>
                      <a:pt x="19428" y="458"/>
                      <a:pt x="19521" y="396"/>
                    </a:cubicBezTo>
                    <a:cubicBezTo>
                      <a:pt x="19567" y="381"/>
                      <a:pt x="19567" y="381"/>
                      <a:pt x="19583" y="319"/>
                    </a:cubicBezTo>
                    <a:cubicBezTo>
                      <a:pt x="19564" y="300"/>
                      <a:pt x="19550" y="287"/>
                      <a:pt x="19536" y="287"/>
                    </a:cubicBezTo>
                    <a:cubicBezTo>
                      <a:pt x="19527" y="287"/>
                      <a:pt x="19517" y="292"/>
                      <a:pt x="19505" y="304"/>
                    </a:cubicBezTo>
                    <a:cubicBezTo>
                      <a:pt x="19476" y="333"/>
                      <a:pt x="19465" y="344"/>
                      <a:pt x="19457" y="344"/>
                    </a:cubicBezTo>
                    <a:cubicBezTo>
                      <a:pt x="19453" y="344"/>
                      <a:pt x="19449" y="340"/>
                      <a:pt x="19444" y="335"/>
                    </a:cubicBezTo>
                    <a:lnTo>
                      <a:pt x="19521" y="257"/>
                    </a:lnTo>
                    <a:cubicBezTo>
                      <a:pt x="19567" y="196"/>
                      <a:pt x="19614" y="149"/>
                      <a:pt x="19644" y="87"/>
                    </a:cubicBezTo>
                    <a:cubicBezTo>
                      <a:pt x="19671" y="33"/>
                      <a:pt x="19667" y="0"/>
                      <a:pt x="19650"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4"/>
              <p:cNvSpPr/>
              <p:nvPr/>
            </p:nvSpPr>
            <p:spPr>
              <a:xfrm rot="-899960">
                <a:off x="3366445" y="4159795"/>
                <a:ext cx="24749" cy="98122"/>
              </a:xfrm>
              <a:custGeom>
                <a:avLst/>
                <a:gdLst/>
                <a:ahLst/>
                <a:cxnLst/>
                <a:rect l="l" t="t" r="r" b="b"/>
                <a:pathLst>
                  <a:path w="990" h="3925" extrusionOk="0">
                    <a:moveTo>
                      <a:pt x="35" y="0"/>
                    </a:moveTo>
                    <a:cubicBezTo>
                      <a:pt x="11" y="0"/>
                      <a:pt x="0" y="7"/>
                      <a:pt x="31" y="7"/>
                    </a:cubicBezTo>
                    <a:lnTo>
                      <a:pt x="78" y="7"/>
                    </a:lnTo>
                    <a:cubicBezTo>
                      <a:pt x="62" y="2"/>
                      <a:pt x="47" y="0"/>
                      <a:pt x="35" y="0"/>
                    </a:cubicBezTo>
                    <a:close/>
                    <a:moveTo>
                      <a:pt x="78" y="7"/>
                    </a:moveTo>
                    <a:cubicBezTo>
                      <a:pt x="93" y="12"/>
                      <a:pt x="103" y="14"/>
                      <a:pt x="109" y="14"/>
                    </a:cubicBezTo>
                    <a:cubicBezTo>
                      <a:pt x="119" y="14"/>
                      <a:pt x="109" y="7"/>
                      <a:pt x="78" y="7"/>
                    </a:cubicBezTo>
                    <a:close/>
                    <a:moveTo>
                      <a:pt x="373" y="510"/>
                    </a:moveTo>
                    <a:cubicBezTo>
                      <a:pt x="366" y="510"/>
                      <a:pt x="356" y="512"/>
                      <a:pt x="340" y="517"/>
                    </a:cubicBezTo>
                    <a:cubicBezTo>
                      <a:pt x="358" y="517"/>
                      <a:pt x="371" y="512"/>
                      <a:pt x="378" y="511"/>
                    </a:cubicBezTo>
                    <a:lnTo>
                      <a:pt x="378" y="511"/>
                    </a:lnTo>
                    <a:cubicBezTo>
                      <a:pt x="387" y="512"/>
                      <a:pt x="387" y="517"/>
                      <a:pt x="387" y="517"/>
                    </a:cubicBezTo>
                    <a:cubicBezTo>
                      <a:pt x="387" y="512"/>
                      <a:pt x="385" y="510"/>
                      <a:pt x="382" y="510"/>
                    </a:cubicBezTo>
                    <a:cubicBezTo>
                      <a:pt x="381" y="510"/>
                      <a:pt x="379" y="510"/>
                      <a:pt x="378" y="511"/>
                    </a:cubicBezTo>
                    <a:lnTo>
                      <a:pt x="378" y="511"/>
                    </a:lnTo>
                    <a:cubicBezTo>
                      <a:pt x="377" y="510"/>
                      <a:pt x="375" y="510"/>
                      <a:pt x="373" y="510"/>
                    </a:cubicBezTo>
                    <a:close/>
                    <a:moveTo>
                      <a:pt x="186" y="641"/>
                    </a:moveTo>
                    <a:cubicBezTo>
                      <a:pt x="155" y="656"/>
                      <a:pt x="124" y="656"/>
                      <a:pt x="109" y="656"/>
                    </a:cubicBezTo>
                    <a:lnTo>
                      <a:pt x="109" y="641"/>
                    </a:lnTo>
                    <a:close/>
                    <a:moveTo>
                      <a:pt x="341" y="897"/>
                    </a:moveTo>
                    <a:lnTo>
                      <a:pt x="341" y="897"/>
                    </a:lnTo>
                    <a:cubicBezTo>
                      <a:pt x="341" y="897"/>
                      <a:pt x="339" y="897"/>
                      <a:pt x="335" y="899"/>
                    </a:cubicBezTo>
                    <a:lnTo>
                      <a:pt x="335" y="899"/>
                    </a:lnTo>
                    <a:cubicBezTo>
                      <a:pt x="339" y="897"/>
                      <a:pt x="341" y="897"/>
                      <a:pt x="341" y="897"/>
                    </a:cubicBezTo>
                    <a:close/>
                    <a:moveTo>
                      <a:pt x="325" y="1073"/>
                    </a:moveTo>
                    <a:cubicBezTo>
                      <a:pt x="325" y="1073"/>
                      <a:pt x="309" y="1089"/>
                      <a:pt x="294" y="1089"/>
                    </a:cubicBezTo>
                    <a:cubicBezTo>
                      <a:pt x="263" y="1089"/>
                      <a:pt x="263" y="1089"/>
                      <a:pt x="294" y="1073"/>
                    </a:cubicBezTo>
                    <a:close/>
                    <a:moveTo>
                      <a:pt x="371" y="1082"/>
                    </a:moveTo>
                    <a:cubicBezTo>
                      <a:pt x="366" y="1082"/>
                      <a:pt x="356" y="1084"/>
                      <a:pt x="340" y="1089"/>
                    </a:cubicBezTo>
                    <a:cubicBezTo>
                      <a:pt x="371" y="1089"/>
                      <a:pt x="382" y="1082"/>
                      <a:pt x="371" y="1082"/>
                    </a:cubicBezTo>
                    <a:close/>
                    <a:moveTo>
                      <a:pt x="153" y="1538"/>
                    </a:moveTo>
                    <a:cubicBezTo>
                      <a:pt x="136" y="1540"/>
                      <a:pt x="130" y="1544"/>
                      <a:pt x="135" y="1544"/>
                    </a:cubicBezTo>
                    <a:cubicBezTo>
                      <a:pt x="138" y="1544"/>
                      <a:pt x="144" y="1542"/>
                      <a:pt x="153" y="1538"/>
                    </a:cubicBezTo>
                    <a:close/>
                    <a:moveTo>
                      <a:pt x="155" y="1553"/>
                    </a:moveTo>
                    <a:cubicBezTo>
                      <a:pt x="139" y="1560"/>
                      <a:pt x="139" y="1564"/>
                      <a:pt x="145" y="1564"/>
                    </a:cubicBezTo>
                    <a:cubicBezTo>
                      <a:pt x="151" y="1564"/>
                      <a:pt x="163" y="1560"/>
                      <a:pt x="170" y="1553"/>
                    </a:cubicBezTo>
                    <a:close/>
                    <a:moveTo>
                      <a:pt x="470" y="1639"/>
                    </a:moveTo>
                    <a:cubicBezTo>
                      <a:pt x="470" y="1639"/>
                      <a:pt x="466" y="1641"/>
                      <a:pt x="460" y="1645"/>
                    </a:cubicBezTo>
                    <a:lnTo>
                      <a:pt x="464" y="1645"/>
                    </a:lnTo>
                    <a:cubicBezTo>
                      <a:pt x="469" y="1641"/>
                      <a:pt x="470" y="1639"/>
                      <a:pt x="470" y="1639"/>
                    </a:cubicBezTo>
                    <a:close/>
                    <a:moveTo>
                      <a:pt x="432" y="1735"/>
                    </a:moveTo>
                    <a:lnTo>
                      <a:pt x="418" y="1738"/>
                    </a:lnTo>
                    <a:cubicBezTo>
                      <a:pt x="423" y="1738"/>
                      <a:pt x="428" y="1738"/>
                      <a:pt x="433" y="1739"/>
                    </a:cubicBezTo>
                    <a:lnTo>
                      <a:pt x="433" y="1739"/>
                    </a:lnTo>
                    <a:cubicBezTo>
                      <a:pt x="433" y="1738"/>
                      <a:pt x="433" y="1738"/>
                      <a:pt x="433" y="1738"/>
                    </a:cubicBezTo>
                    <a:cubicBezTo>
                      <a:pt x="433" y="1738"/>
                      <a:pt x="433" y="1737"/>
                      <a:pt x="432" y="1735"/>
                    </a:cubicBezTo>
                    <a:close/>
                    <a:moveTo>
                      <a:pt x="253" y="1932"/>
                    </a:moveTo>
                    <a:cubicBezTo>
                      <a:pt x="260" y="1932"/>
                      <a:pt x="253" y="1939"/>
                      <a:pt x="232" y="1939"/>
                    </a:cubicBezTo>
                    <a:cubicBezTo>
                      <a:pt x="243" y="1934"/>
                      <a:pt x="249" y="1932"/>
                      <a:pt x="253" y="1932"/>
                    </a:cubicBezTo>
                    <a:close/>
                    <a:moveTo>
                      <a:pt x="248" y="2078"/>
                    </a:moveTo>
                    <a:cubicBezTo>
                      <a:pt x="206" y="2078"/>
                      <a:pt x="193" y="2085"/>
                      <a:pt x="206" y="2085"/>
                    </a:cubicBezTo>
                    <a:cubicBezTo>
                      <a:pt x="213" y="2085"/>
                      <a:pt x="227" y="2083"/>
                      <a:pt x="248" y="2078"/>
                    </a:cubicBezTo>
                    <a:close/>
                    <a:moveTo>
                      <a:pt x="526" y="2186"/>
                    </a:moveTo>
                    <a:cubicBezTo>
                      <a:pt x="516" y="2191"/>
                      <a:pt x="505" y="2193"/>
                      <a:pt x="495" y="2193"/>
                    </a:cubicBezTo>
                    <a:cubicBezTo>
                      <a:pt x="474" y="2193"/>
                      <a:pt x="454" y="2186"/>
                      <a:pt x="433" y="2186"/>
                    </a:cubicBezTo>
                    <a:close/>
                    <a:moveTo>
                      <a:pt x="445" y="2334"/>
                    </a:moveTo>
                    <a:cubicBezTo>
                      <a:pt x="447" y="2334"/>
                      <a:pt x="449" y="2336"/>
                      <a:pt x="449" y="2341"/>
                    </a:cubicBezTo>
                    <a:cubicBezTo>
                      <a:pt x="438" y="2341"/>
                      <a:pt x="442" y="2334"/>
                      <a:pt x="445" y="2334"/>
                    </a:cubicBezTo>
                    <a:close/>
                    <a:moveTo>
                      <a:pt x="514" y="2338"/>
                    </a:moveTo>
                    <a:cubicBezTo>
                      <a:pt x="513" y="2339"/>
                      <a:pt x="511" y="2340"/>
                      <a:pt x="510" y="2341"/>
                    </a:cubicBezTo>
                    <a:lnTo>
                      <a:pt x="495" y="2341"/>
                    </a:lnTo>
                    <a:cubicBezTo>
                      <a:pt x="503" y="2341"/>
                      <a:pt x="509" y="2340"/>
                      <a:pt x="514" y="2338"/>
                    </a:cubicBezTo>
                    <a:close/>
                    <a:moveTo>
                      <a:pt x="562" y="2578"/>
                    </a:moveTo>
                    <a:cubicBezTo>
                      <a:pt x="538" y="2588"/>
                      <a:pt x="528" y="2588"/>
                      <a:pt x="541" y="2588"/>
                    </a:cubicBezTo>
                    <a:cubicBezTo>
                      <a:pt x="552" y="2583"/>
                      <a:pt x="559" y="2579"/>
                      <a:pt x="562" y="2578"/>
                    </a:cubicBezTo>
                    <a:close/>
                    <a:moveTo>
                      <a:pt x="504" y="2612"/>
                    </a:moveTo>
                    <a:cubicBezTo>
                      <a:pt x="509" y="2612"/>
                      <a:pt x="495" y="2619"/>
                      <a:pt x="495" y="2619"/>
                    </a:cubicBezTo>
                    <a:cubicBezTo>
                      <a:pt x="480" y="2619"/>
                      <a:pt x="464" y="2619"/>
                      <a:pt x="449" y="2634"/>
                    </a:cubicBezTo>
                    <a:lnTo>
                      <a:pt x="449" y="2619"/>
                    </a:lnTo>
                    <a:lnTo>
                      <a:pt x="480" y="2619"/>
                    </a:lnTo>
                    <a:cubicBezTo>
                      <a:pt x="495" y="2614"/>
                      <a:pt x="502" y="2612"/>
                      <a:pt x="504" y="2612"/>
                    </a:cubicBezTo>
                    <a:close/>
                    <a:moveTo>
                      <a:pt x="201" y="2758"/>
                    </a:moveTo>
                    <a:cubicBezTo>
                      <a:pt x="201" y="2758"/>
                      <a:pt x="201" y="2778"/>
                      <a:pt x="209" y="2778"/>
                    </a:cubicBezTo>
                    <a:cubicBezTo>
                      <a:pt x="211" y="2778"/>
                      <a:pt x="214" y="2777"/>
                      <a:pt x="217" y="2774"/>
                    </a:cubicBezTo>
                    <a:lnTo>
                      <a:pt x="217" y="2758"/>
                    </a:lnTo>
                    <a:close/>
                    <a:moveTo>
                      <a:pt x="548" y="2767"/>
                    </a:moveTo>
                    <a:cubicBezTo>
                      <a:pt x="557" y="2767"/>
                      <a:pt x="557" y="2774"/>
                      <a:pt x="557" y="2774"/>
                    </a:cubicBezTo>
                    <a:cubicBezTo>
                      <a:pt x="557" y="2774"/>
                      <a:pt x="541" y="2789"/>
                      <a:pt x="541" y="2789"/>
                    </a:cubicBezTo>
                    <a:lnTo>
                      <a:pt x="526" y="2774"/>
                    </a:lnTo>
                    <a:cubicBezTo>
                      <a:pt x="536" y="2768"/>
                      <a:pt x="543" y="2767"/>
                      <a:pt x="548" y="2767"/>
                    </a:cubicBezTo>
                    <a:close/>
                    <a:moveTo>
                      <a:pt x="309" y="2924"/>
                    </a:moveTo>
                    <a:cubicBezTo>
                      <a:pt x="305" y="2925"/>
                      <a:pt x="301" y="2926"/>
                      <a:pt x="297" y="2927"/>
                    </a:cubicBezTo>
                    <a:lnTo>
                      <a:pt x="297" y="2927"/>
                    </a:lnTo>
                    <a:cubicBezTo>
                      <a:pt x="301" y="2927"/>
                      <a:pt x="305" y="2925"/>
                      <a:pt x="309" y="2924"/>
                    </a:cubicBezTo>
                    <a:close/>
                    <a:moveTo>
                      <a:pt x="297" y="2927"/>
                    </a:moveTo>
                    <a:lnTo>
                      <a:pt x="297" y="2927"/>
                    </a:lnTo>
                    <a:cubicBezTo>
                      <a:pt x="291" y="2928"/>
                      <a:pt x="285" y="2928"/>
                      <a:pt x="279" y="2928"/>
                    </a:cubicBezTo>
                    <a:cubicBezTo>
                      <a:pt x="258" y="2928"/>
                      <a:pt x="251" y="2935"/>
                      <a:pt x="263" y="2935"/>
                    </a:cubicBezTo>
                    <a:cubicBezTo>
                      <a:pt x="268" y="2935"/>
                      <a:pt x="279" y="2933"/>
                      <a:pt x="294" y="2928"/>
                    </a:cubicBezTo>
                    <a:cubicBezTo>
                      <a:pt x="295" y="2928"/>
                      <a:pt x="296" y="2927"/>
                      <a:pt x="297" y="2927"/>
                    </a:cubicBezTo>
                    <a:close/>
                    <a:moveTo>
                      <a:pt x="639" y="2937"/>
                    </a:moveTo>
                    <a:cubicBezTo>
                      <a:pt x="636" y="2937"/>
                      <a:pt x="629" y="2938"/>
                      <a:pt x="619" y="2944"/>
                    </a:cubicBezTo>
                    <a:cubicBezTo>
                      <a:pt x="639" y="2944"/>
                      <a:pt x="646" y="2937"/>
                      <a:pt x="639" y="2937"/>
                    </a:cubicBezTo>
                    <a:close/>
                    <a:moveTo>
                      <a:pt x="356" y="3083"/>
                    </a:moveTo>
                    <a:cubicBezTo>
                      <a:pt x="351" y="3088"/>
                      <a:pt x="349" y="3090"/>
                      <a:pt x="350" y="3090"/>
                    </a:cubicBezTo>
                    <a:cubicBezTo>
                      <a:pt x="352" y="3090"/>
                      <a:pt x="366" y="3083"/>
                      <a:pt x="387" y="3083"/>
                    </a:cubicBezTo>
                    <a:close/>
                    <a:moveTo>
                      <a:pt x="675" y="3215"/>
                    </a:moveTo>
                    <a:cubicBezTo>
                      <a:pt x="668" y="3215"/>
                      <a:pt x="655" y="3217"/>
                      <a:pt x="634" y="3222"/>
                    </a:cubicBezTo>
                    <a:cubicBezTo>
                      <a:pt x="675" y="3222"/>
                      <a:pt x="689" y="3215"/>
                      <a:pt x="675" y="3215"/>
                    </a:cubicBezTo>
                    <a:close/>
                    <a:moveTo>
                      <a:pt x="619" y="3241"/>
                    </a:moveTo>
                    <a:lnTo>
                      <a:pt x="619" y="3253"/>
                    </a:lnTo>
                    <a:cubicBezTo>
                      <a:pt x="576" y="3253"/>
                      <a:pt x="573" y="3253"/>
                      <a:pt x="619" y="3241"/>
                    </a:cubicBezTo>
                    <a:close/>
                    <a:moveTo>
                      <a:pt x="680" y="3361"/>
                    </a:moveTo>
                    <a:lnTo>
                      <a:pt x="682" y="3362"/>
                    </a:lnTo>
                    <a:lnTo>
                      <a:pt x="682" y="3362"/>
                    </a:lnTo>
                    <a:cubicBezTo>
                      <a:pt x="681" y="3363"/>
                      <a:pt x="679" y="3363"/>
                      <a:pt x="678" y="3364"/>
                    </a:cubicBezTo>
                    <a:lnTo>
                      <a:pt x="678" y="3364"/>
                    </a:lnTo>
                    <a:cubicBezTo>
                      <a:pt x="679" y="3363"/>
                      <a:pt x="679" y="3362"/>
                      <a:pt x="680" y="3361"/>
                    </a:cubicBezTo>
                    <a:close/>
                    <a:moveTo>
                      <a:pt x="451" y="3509"/>
                    </a:moveTo>
                    <a:cubicBezTo>
                      <a:pt x="467" y="3509"/>
                      <a:pt x="454" y="3515"/>
                      <a:pt x="433" y="3515"/>
                    </a:cubicBezTo>
                    <a:cubicBezTo>
                      <a:pt x="428" y="3521"/>
                      <a:pt x="423" y="3522"/>
                      <a:pt x="418" y="3522"/>
                    </a:cubicBezTo>
                    <a:cubicBezTo>
                      <a:pt x="409" y="3522"/>
                      <a:pt x="402" y="3515"/>
                      <a:pt x="402" y="3515"/>
                    </a:cubicBezTo>
                    <a:cubicBezTo>
                      <a:pt x="428" y="3510"/>
                      <a:pt x="443" y="3509"/>
                      <a:pt x="451" y="3509"/>
                    </a:cubicBezTo>
                    <a:close/>
                    <a:moveTo>
                      <a:pt x="650" y="3639"/>
                    </a:moveTo>
                    <a:cubicBezTo>
                      <a:pt x="650" y="3639"/>
                      <a:pt x="634" y="3655"/>
                      <a:pt x="619" y="3670"/>
                    </a:cubicBezTo>
                    <a:lnTo>
                      <a:pt x="603" y="3655"/>
                    </a:lnTo>
                    <a:cubicBezTo>
                      <a:pt x="580" y="3662"/>
                      <a:pt x="568" y="3666"/>
                      <a:pt x="563" y="3666"/>
                    </a:cubicBezTo>
                    <a:cubicBezTo>
                      <a:pt x="557" y="3666"/>
                      <a:pt x="557" y="3662"/>
                      <a:pt x="557" y="3655"/>
                    </a:cubicBezTo>
                    <a:cubicBezTo>
                      <a:pt x="557" y="3655"/>
                      <a:pt x="557" y="3655"/>
                      <a:pt x="588" y="3639"/>
                    </a:cubicBezTo>
                    <a:close/>
                    <a:moveTo>
                      <a:pt x="495" y="3670"/>
                    </a:moveTo>
                    <a:lnTo>
                      <a:pt x="510" y="3685"/>
                    </a:lnTo>
                    <a:lnTo>
                      <a:pt x="495" y="3685"/>
                    </a:lnTo>
                    <a:lnTo>
                      <a:pt x="495" y="3670"/>
                    </a:lnTo>
                    <a:close/>
                    <a:moveTo>
                      <a:pt x="583" y="3679"/>
                    </a:moveTo>
                    <a:cubicBezTo>
                      <a:pt x="588" y="3679"/>
                      <a:pt x="588" y="3685"/>
                      <a:pt x="588" y="3685"/>
                    </a:cubicBezTo>
                    <a:lnTo>
                      <a:pt x="572" y="3685"/>
                    </a:lnTo>
                    <a:cubicBezTo>
                      <a:pt x="577" y="3680"/>
                      <a:pt x="581" y="3679"/>
                      <a:pt x="583" y="3679"/>
                    </a:cubicBezTo>
                    <a:close/>
                    <a:moveTo>
                      <a:pt x="943" y="3670"/>
                    </a:moveTo>
                    <a:cubicBezTo>
                      <a:pt x="959" y="3670"/>
                      <a:pt x="974" y="3685"/>
                      <a:pt x="990" y="3685"/>
                    </a:cubicBezTo>
                    <a:lnTo>
                      <a:pt x="990" y="3670"/>
                    </a:lnTo>
                    <a:close/>
                    <a:moveTo>
                      <a:pt x="412" y="3721"/>
                    </a:moveTo>
                    <a:lnTo>
                      <a:pt x="412" y="3721"/>
                    </a:lnTo>
                    <a:cubicBezTo>
                      <a:pt x="409" y="3722"/>
                      <a:pt x="408" y="3723"/>
                      <a:pt x="409" y="3723"/>
                    </a:cubicBezTo>
                    <a:cubicBezTo>
                      <a:pt x="409" y="3723"/>
                      <a:pt x="410" y="3723"/>
                      <a:pt x="412" y="3721"/>
                    </a:cubicBezTo>
                    <a:close/>
                    <a:moveTo>
                      <a:pt x="781" y="3725"/>
                    </a:moveTo>
                    <a:cubicBezTo>
                      <a:pt x="780" y="3725"/>
                      <a:pt x="778" y="3726"/>
                      <a:pt x="773" y="3727"/>
                    </a:cubicBezTo>
                    <a:lnTo>
                      <a:pt x="773" y="3727"/>
                    </a:lnTo>
                    <a:cubicBezTo>
                      <a:pt x="778" y="3726"/>
                      <a:pt x="781" y="3725"/>
                      <a:pt x="781" y="3725"/>
                    </a:cubicBezTo>
                    <a:close/>
                    <a:moveTo>
                      <a:pt x="717" y="3771"/>
                    </a:moveTo>
                    <a:cubicBezTo>
                      <a:pt x="708" y="3771"/>
                      <a:pt x="691" y="3773"/>
                      <a:pt x="665" y="3778"/>
                    </a:cubicBezTo>
                    <a:cubicBezTo>
                      <a:pt x="717" y="3778"/>
                      <a:pt x="734" y="3771"/>
                      <a:pt x="717" y="3771"/>
                    </a:cubicBezTo>
                    <a:close/>
                    <a:moveTo>
                      <a:pt x="464" y="3902"/>
                    </a:moveTo>
                    <a:cubicBezTo>
                      <a:pt x="433" y="3902"/>
                      <a:pt x="437" y="3909"/>
                      <a:pt x="447" y="3909"/>
                    </a:cubicBezTo>
                    <a:cubicBezTo>
                      <a:pt x="452" y="3909"/>
                      <a:pt x="459" y="3907"/>
                      <a:pt x="464" y="3902"/>
                    </a:cubicBezTo>
                    <a:close/>
                    <a:moveTo>
                      <a:pt x="170" y="502"/>
                    </a:moveTo>
                    <a:cubicBezTo>
                      <a:pt x="139" y="502"/>
                      <a:pt x="109" y="502"/>
                      <a:pt x="78" y="517"/>
                    </a:cubicBezTo>
                    <a:cubicBezTo>
                      <a:pt x="66" y="540"/>
                      <a:pt x="47" y="554"/>
                      <a:pt x="55" y="554"/>
                    </a:cubicBezTo>
                    <a:cubicBezTo>
                      <a:pt x="58" y="554"/>
                      <a:pt x="65" y="552"/>
                      <a:pt x="78" y="548"/>
                    </a:cubicBezTo>
                    <a:lnTo>
                      <a:pt x="109" y="548"/>
                    </a:lnTo>
                    <a:cubicBezTo>
                      <a:pt x="109" y="548"/>
                      <a:pt x="78" y="563"/>
                      <a:pt x="78" y="563"/>
                    </a:cubicBezTo>
                    <a:cubicBezTo>
                      <a:pt x="78" y="563"/>
                      <a:pt x="62" y="594"/>
                      <a:pt x="62" y="610"/>
                    </a:cubicBezTo>
                    <a:cubicBezTo>
                      <a:pt x="62" y="625"/>
                      <a:pt x="62" y="656"/>
                      <a:pt x="31" y="656"/>
                    </a:cubicBezTo>
                    <a:cubicBezTo>
                      <a:pt x="16" y="656"/>
                      <a:pt x="16" y="672"/>
                      <a:pt x="16" y="672"/>
                    </a:cubicBezTo>
                    <a:cubicBezTo>
                      <a:pt x="16" y="672"/>
                      <a:pt x="47" y="687"/>
                      <a:pt x="47" y="733"/>
                    </a:cubicBezTo>
                    <a:cubicBezTo>
                      <a:pt x="47" y="756"/>
                      <a:pt x="47" y="778"/>
                      <a:pt x="59" y="783"/>
                    </a:cubicBezTo>
                    <a:lnTo>
                      <a:pt x="59" y="783"/>
                    </a:lnTo>
                    <a:cubicBezTo>
                      <a:pt x="47" y="788"/>
                      <a:pt x="47" y="799"/>
                      <a:pt x="47" y="811"/>
                    </a:cubicBezTo>
                    <a:cubicBezTo>
                      <a:pt x="47" y="811"/>
                      <a:pt x="78" y="826"/>
                      <a:pt x="78" y="826"/>
                    </a:cubicBezTo>
                    <a:cubicBezTo>
                      <a:pt x="78" y="826"/>
                      <a:pt x="47" y="826"/>
                      <a:pt x="47" y="842"/>
                    </a:cubicBezTo>
                    <a:cubicBezTo>
                      <a:pt x="47" y="857"/>
                      <a:pt x="47" y="857"/>
                      <a:pt x="78" y="857"/>
                    </a:cubicBezTo>
                    <a:cubicBezTo>
                      <a:pt x="78" y="872"/>
                      <a:pt x="78" y="888"/>
                      <a:pt x="62" y="903"/>
                    </a:cubicBezTo>
                    <a:cubicBezTo>
                      <a:pt x="31" y="903"/>
                      <a:pt x="62" y="903"/>
                      <a:pt x="78" y="919"/>
                    </a:cubicBezTo>
                    <a:lnTo>
                      <a:pt x="62" y="919"/>
                    </a:lnTo>
                    <a:cubicBezTo>
                      <a:pt x="78" y="919"/>
                      <a:pt x="93" y="934"/>
                      <a:pt x="93" y="965"/>
                    </a:cubicBezTo>
                    <a:cubicBezTo>
                      <a:pt x="93" y="990"/>
                      <a:pt x="93" y="1016"/>
                      <a:pt x="110" y="1016"/>
                    </a:cubicBezTo>
                    <a:cubicBezTo>
                      <a:pt x="114" y="1016"/>
                      <a:pt x="118" y="1014"/>
                      <a:pt x="124" y="1012"/>
                    </a:cubicBezTo>
                    <a:cubicBezTo>
                      <a:pt x="155" y="1012"/>
                      <a:pt x="139" y="1012"/>
                      <a:pt x="124" y="1043"/>
                    </a:cubicBezTo>
                    <a:cubicBezTo>
                      <a:pt x="47" y="1073"/>
                      <a:pt x="47" y="1073"/>
                      <a:pt x="78" y="1073"/>
                    </a:cubicBezTo>
                    <a:cubicBezTo>
                      <a:pt x="93" y="1073"/>
                      <a:pt x="93" y="1073"/>
                      <a:pt x="124" y="1058"/>
                    </a:cubicBezTo>
                    <a:cubicBezTo>
                      <a:pt x="155" y="1058"/>
                      <a:pt x="170" y="1058"/>
                      <a:pt x="124" y="1073"/>
                    </a:cubicBezTo>
                    <a:cubicBezTo>
                      <a:pt x="78" y="1089"/>
                      <a:pt x="109" y="1135"/>
                      <a:pt x="155" y="1135"/>
                    </a:cubicBezTo>
                    <a:lnTo>
                      <a:pt x="124" y="1135"/>
                    </a:lnTo>
                    <a:cubicBezTo>
                      <a:pt x="109" y="1135"/>
                      <a:pt x="109" y="1135"/>
                      <a:pt x="109" y="1166"/>
                    </a:cubicBezTo>
                    <a:lnTo>
                      <a:pt x="109" y="1182"/>
                    </a:lnTo>
                    <a:cubicBezTo>
                      <a:pt x="155" y="1182"/>
                      <a:pt x="139" y="1197"/>
                      <a:pt x="109" y="1213"/>
                    </a:cubicBezTo>
                    <a:cubicBezTo>
                      <a:pt x="78" y="1213"/>
                      <a:pt x="78" y="1213"/>
                      <a:pt x="78" y="1228"/>
                    </a:cubicBezTo>
                    <a:cubicBezTo>
                      <a:pt x="139" y="1228"/>
                      <a:pt x="109" y="1259"/>
                      <a:pt x="78" y="1259"/>
                    </a:cubicBezTo>
                    <a:lnTo>
                      <a:pt x="78" y="1274"/>
                    </a:lnTo>
                    <a:cubicBezTo>
                      <a:pt x="109" y="1274"/>
                      <a:pt x="109" y="1274"/>
                      <a:pt x="109" y="1290"/>
                    </a:cubicBezTo>
                    <a:cubicBezTo>
                      <a:pt x="109" y="1290"/>
                      <a:pt x="109" y="1297"/>
                      <a:pt x="118" y="1297"/>
                    </a:cubicBezTo>
                    <a:cubicBezTo>
                      <a:pt x="122" y="1297"/>
                      <a:pt x="129" y="1295"/>
                      <a:pt x="139" y="1290"/>
                    </a:cubicBezTo>
                    <a:lnTo>
                      <a:pt x="155" y="1290"/>
                    </a:lnTo>
                    <a:cubicBezTo>
                      <a:pt x="139" y="1290"/>
                      <a:pt x="139" y="1305"/>
                      <a:pt x="139" y="1336"/>
                    </a:cubicBezTo>
                    <a:cubicBezTo>
                      <a:pt x="139" y="1352"/>
                      <a:pt x="139" y="1367"/>
                      <a:pt x="124" y="1367"/>
                    </a:cubicBezTo>
                    <a:lnTo>
                      <a:pt x="139" y="1367"/>
                    </a:lnTo>
                    <a:cubicBezTo>
                      <a:pt x="124" y="1367"/>
                      <a:pt x="124" y="1398"/>
                      <a:pt x="139" y="1398"/>
                    </a:cubicBezTo>
                    <a:cubicBezTo>
                      <a:pt x="93" y="1413"/>
                      <a:pt x="93" y="1429"/>
                      <a:pt x="139" y="1429"/>
                    </a:cubicBezTo>
                    <a:cubicBezTo>
                      <a:pt x="124" y="1429"/>
                      <a:pt x="124" y="1429"/>
                      <a:pt x="124" y="1444"/>
                    </a:cubicBezTo>
                    <a:cubicBezTo>
                      <a:pt x="124" y="1444"/>
                      <a:pt x="139" y="1460"/>
                      <a:pt x="124" y="1460"/>
                    </a:cubicBezTo>
                    <a:cubicBezTo>
                      <a:pt x="139" y="1460"/>
                      <a:pt x="139" y="1460"/>
                      <a:pt x="139" y="1475"/>
                    </a:cubicBezTo>
                    <a:cubicBezTo>
                      <a:pt x="139" y="1483"/>
                      <a:pt x="139" y="1483"/>
                      <a:pt x="143" y="1483"/>
                    </a:cubicBezTo>
                    <a:cubicBezTo>
                      <a:pt x="147" y="1483"/>
                      <a:pt x="155" y="1483"/>
                      <a:pt x="170" y="1491"/>
                    </a:cubicBezTo>
                    <a:lnTo>
                      <a:pt x="139" y="1491"/>
                    </a:lnTo>
                    <a:cubicBezTo>
                      <a:pt x="124" y="1491"/>
                      <a:pt x="124" y="1491"/>
                      <a:pt x="170" y="1506"/>
                    </a:cubicBezTo>
                    <a:cubicBezTo>
                      <a:pt x="155" y="1522"/>
                      <a:pt x="155" y="1537"/>
                      <a:pt x="155" y="1537"/>
                    </a:cubicBezTo>
                    <a:cubicBezTo>
                      <a:pt x="154" y="1537"/>
                      <a:pt x="154" y="1538"/>
                      <a:pt x="153" y="1538"/>
                    </a:cubicBezTo>
                    <a:lnTo>
                      <a:pt x="153" y="1538"/>
                    </a:lnTo>
                    <a:cubicBezTo>
                      <a:pt x="158" y="1537"/>
                      <a:pt x="164" y="1537"/>
                      <a:pt x="170" y="1537"/>
                    </a:cubicBezTo>
                    <a:cubicBezTo>
                      <a:pt x="232" y="1537"/>
                      <a:pt x="201" y="1537"/>
                      <a:pt x="170" y="1553"/>
                    </a:cubicBezTo>
                    <a:lnTo>
                      <a:pt x="186" y="1553"/>
                    </a:lnTo>
                    <a:cubicBezTo>
                      <a:pt x="186" y="1553"/>
                      <a:pt x="155" y="1599"/>
                      <a:pt x="155" y="1645"/>
                    </a:cubicBezTo>
                    <a:lnTo>
                      <a:pt x="217" y="1645"/>
                    </a:lnTo>
                    <a:cubicBezTo>
                      <a:pt x="217" y="1645"/>
                      <a:pt x="217" y="1645"/>
                      <a:pt x="217" y="1645"/>
                    </a:cubicBezTo>
                    <a:lnTo>
                      <a:pt x="217" y="1645"/>
                    </a:lnTo>
                    <a:cubicBezTo>
                      <a:pt x="194" y="1653"/>
                      <a:pt x="186" y="1653"/>
                      <a:pt x="188" y="1653"/>
                    </a:cubicBezTo>
                    <a:cubicBezTo>
                      <a:pt x="190" y="1653"/>
                      <a:pt x="201" y="1653"/>
                      <a:pt x="217" y="1661"/>
                    </a:cubicBezTo>
                    <a:cubicBezTo>
                      <a:pt x="186" y="1661"/>
                      <a:pt x="170" y="1676"/>
                      <a:pt x="186" y="1676"/>
                    </a:cubicBezTo>
                    <a:cubicBezTo>
                      <a:pt x="217" y="1676"/>
                      <a:pt x="186" y="1676"/>
                      <a:pt x="170" y="1692"/>
                    </a:cubicBezTo>
                    <a:lnTo>
                      <a:pt x="186" y="1692"/>
                    </a:lnTo>
                    <a:cubicBezTo>
                      <a:pt x="217" y="1692"/>
                      <a:pt x="248" y="1707"/>
                      <a:pt x="186" y="1707"/>
                    </a:cubicBezTo>
                    <a:cubicBezTo>
                      <a:pt x="149" y="1707"/>
                      <a:pt x="161" y="1727"/>
                      <a:pt x="191" y="1727"/>
                    </a:cubicBezTo>
                    <a:cubicBezTo>
                      <a:pt x="199" y="1727"/>
                      <a:pt x="207" y="1726"/>
                      <a:pt x="217" y="1723"/>
                    </a:cubicBezTo>
                    <a:lnTo>
                      <a:pt x="217" y="1723"/>
                    </a:lnTo>
                    <a:lnTo>
                      <a:pt x="186" y="1738"/>
                    </a:lnTo>
                    <a:cubicBezTo>
                      <a:pt x="178" y="1746"/>
                      <a:pt x="178" y="1746"/>
                      <a:pt x="184" y="1746"/>
                    </a:cubicBezTo>
                    <a:cubicBezTo>
                      <a:pt x="190" y="1746"/>
                      <a:pt x="201" y="1746"/>
                      <a:pt x="217" y="1753"/>
                    </a:cubicBezTo>
                    <a:cubicBezTo>
                      <a:pt x="248" y="1769"/>
                      <a:pt x="248" y="1769"/>
                      <a:pt x="201" y="1784"/>
                    </a:cubicBezTo>
                    <a:lnTo>
                      <a:pt x="217" y="1784"/>
                    </a:lnTo>
                    <a:cubicBezTo>
                      <a:pt x="248" y="1784"/>
                      <a:pt x="248" y="1800"/>
                      <a:pt x="201" y="1815"/>
                    </a:cubicBezTo>
                    <a:lnTo>
                      <a:pt x="232" y="1815"/>
                    </a:lnTo>
                    <a:cubicBezTo>
                      <a:pt x="201" y="1831"/>
                      <a:pt x="186" y="1831"/>
                      <a:pt x="201" y="1831"/>
                    </a:cubicBezTo>
                    <a:cubicBezTo>
                      <a:pt x="232" y="1831"/>
                      <a:pt x="201" y="1831"/>
                      <a:pt x="186" y="1846"/>
                    </a:cubicBezTo>
                    <a:lnTo>
                      <a:pt x="186" y="1862"/>
                    </a:lnTo>
                    <a:cubicBezTo>
                      <a:pt x="201" y="1862"/>
                      <a:pt x="201" y="1877"/>
                      <a:pt x="186" y="1877"/>
                    </a:cubicBezTo>
                    <a:cubicBezTo>
                      <a:pt x="155" y="1877"/>
                      <a:pt x="186" y="1877"/>
                      <a:pt x="201" y="1893"/>
                    </a:cubicBezTo>
                    <a:cubicBezTo>
                      <a:pt x="232" y="1893"/>
                      <a:pt x="201" y="1908"/>
                      <a:pt x="186" y="1908"/>
                    </a:cubicBezTo>
                    <a:lnTo>
                      <a:pt x="232" y="1908"/>
                    </a:lnTo>
                    <a:cubicBezTo>
                      <a:pt x="232" y="1908"/>
                      <a:pt x="201" y="1939"/>
                      <a:pt x="201" y="1939"/>
                    </a:cubicBezTo>
                    <a:cubicBezTo>
                      <a:pt x="201" y="1947"/>
                      <a:pt x="201" y="1951"/>
                      <a:pt x="205" y="1951"/>
                    </a:cubicBezTo>
                    <a:cubicBezTo>
                      <a:pt x="208" y="1951"/>
                      <a:pt x="214" y="1948"/>
                      <a:pt x="224" y="1943"/>
                    </a:cubicBezTo>
                    <a:lnTo>
                      <a:pt x="224" y="1943"/>
                    </a:lnTo>
                    <a:cubicBezTo>
                      <a:pt x="217" y="1952"/>
                      <a:pt x="217" y="1970"/>
                      <a:pt x="217" y="1970"/>
                    </a:cubicBezTo>
                    <a:cubicBezTo>
                      <a:pt x="217" y="1976"/>
                      <a:pt x="217" y="1982"/>
                      <a:pt x="218" y="1986"/>
                    </a:cubicBezTo>
                    <a:lnTo>
                      <a:pt x="218" y="1986"/>
                    </a:lnTo>
                    <a:cubicBezTo>
                      <a:pt x="186" y="1992"/>
                      <a:pt x="189" y="2016"/>
                      <a:pt x="217" y="2016"/>
                    </a:cubicBezTo>
                    <a:cubicBezTo>
                      <a:pt x="222" y="2011"/>
                      <a:pt x="225" y="2009"/>
                      <a:pt x="228" y="2009"/>
                    </a:cubicBezTo>
                    <a:cubicBezTo>
                      <a:pt x="232" y="2009"/>
                      <a:pt x="232" y="2016"/>
                      <a:pt x="232" y="2016"/>
                    </a:cubicBezTo>
                    <a:cubicBezTo>
                      <a:pt x="243" y="2021"/>
                      <a:pt x="246" y="2023"/>
                      <a:pt x="245" y="2023"/>
                    </a:cubicBezTo>
                    <a:cubicBezTo>
                      <a:pt x="244" y="2023"/>
                      <a:pt x="227" y="2016"/>
                      <a:pt x="217" y="2016"/>
                    </a:cubicBezTo>
                    <a:lnTo>
                      <a:pt x="217" y="2032"/>
                    </a:lnTo>
                    <a:cubicBezTo>
                      <a:pt x="263" y="2032"/>
                      <a:pt x="248" y="2063"/>
                      <a:pt x="217" y="2078"/>
                    </a:cubicBezTo>
                    <a:lnTo>
                      <a:pt x="248" y="2078"/>
                    </a:lnTo>
                    <a:cubicBezTo>
                      <a:pt x="294" y="2078"/>
                      <a:pt x="263" y="2109"/>
                      <a:pt x="217" y="2109"/>
                    </a:cubicBezTo>
                    <a:lnTo>
                      <a:pt x="201" y="2109"/>
                    </a:lnTo>
                    <a:cubicBezTo>
                      <a:pt x="201" y="2109"/>
                      <a:pt x="217" y="2109"/>
                      <a:pt x="217" y="2124"/>
                    </a:cubicBezTo>
                    <a:cubicBezTo>
                      <a:pt x="217" y="2140"/>
                      <a:pt x="248" y="2140"/>
                      <a:pt x="248" y="2155"/>
                    </a:cubicBezTo>
                    <a:cubicBezTo>
                      <a:pt x="248" y="2155"/>
                      <a:pt x="248" y="2171"/>
                      <a:pt x="232" y="2186"/>
                    </a:cubicBezTo>
                    <a:cubicBezTo>
                      <a:pt x="201" y="2186"/>
                      <a:pt x="232" y="2202"/>
                      <a:pt x="248" y="2202"/>
                    </a:cubicBezTo>
                    <a:cubicBezTo>
                      <a:pt x="279" y="2202"/>
                      <a:pt x="279" y="2217"/>
                      <a:pt x="248" y="2217"/>
                    </a:cubicBezTo>
                    <a:cubicBezTo>
                      <a:pt x="279" y="2217"/>
                      <a:pt x="279" y="2233"/>
                      <a:pt x="279" y="2233"/>
                    </a:cubicBezTo>
                    <a:lnTo>
                      <a:pt x="248" y="2233"/>
                    </a:lnTo>
                    <a:cubicBezTo>
                      <a:pt x="263" y="2240"/>
                      <a:pt x="271" y="2240"/>
                      <a:pt x="275" y="2240"/>
                    </a:cubicBezTo>
                    <a:cubicBezTo>
                      <a:pt x="279" y="2240"/>
                      <a:pt x="279" y="2240"/>
                      <a:pt x="279" y="2248"/>
                    </a:cubicBezTo>
                    <a:cubicBezTo>
                      <a:pt x="279" y="2264"/>
                      <a:pt x="263" y="2403"/>
                      <a:pt x="294" y="2403"/>
                    </a:cubicBezTo>
                    <a:lnTo>
                      <a:pt x="294" y="2434"/>
                    </a:lnTo>
                    <a:cubicBezTo>
                      <a:pt x="248" y="2434"/>
                      <a:pt x="279" y="2464"/>
                      <a:pt x="294" y="2464"/>
                    </a:cubicBezTo>
                    <a:cubicBezTo>
                      <a:pt x="302" y="2472"/>
                      <a:pt x="309" y="2472"/>
                      <a:pt x="315" y="2472"/>
                    </a:cubicBezTo>
                    <a:cubicBezTo>
                      <a:pt x="321" y="2472"/>
                      <a:pt x="325" y="2472"/>
                      <a:pt x="325" y="2480"/>
                    </a:cubicBezTo>
                    <a:cubicBezTo>
                      <a:pt x="279" y="2480"/>
                      <a:pt x="279" y="2495"/>
                      <a:pt x="294" y="2511"/>
                    </a:cubicBezTo>
                    <a:cubicBezTo>
                      <a:pt x="248" y="2526"/>
                      <a:pt x="248" y="2526"/>
                      <a:pt x="325" y="2526"/>
                    </a:cubicBezTo>
                    <a:cubicBezTo>
                      <a:pt x="294" y="2526"/>
                      <a:pt x="279" y="2542"/>
                      <a:pt x="294" y="2542"/>
                    </a:cubicBezTo>
                    <a:cubicBezTo>
                      <a:pt x="325" y="2542"/>
                      <a:pt x="340" y="2542"/>
                      <a:pt x="294" y="2557"/>
                    </a:cubicBezTo>
                    <a:cubicBezTo>
                      <a:pt x="248" y="2573"/>
                      <a:pt x="248" y="2573"/>
                      <a:pt x="294" y="2573"/>
                    </a:cubicBezTo>
                    <a:cubicBezTo>
                      <a:pt x="340" y="2573"/>
                      <a:pt x="340" y="2588"/>
                      <a:pt x="294" y="2604"/>
                    </a:cubicBezTo>
                    <a:cubicBezTo>
                      <a:pt x="294" y="2619"/>
                      <a:pt x="279" y="2650"/>
                      <a:pt x="279" y="2681"/>
                    </a:cubicBezTo>
                    <a:cubicBezTo>
                      <a:pt x="279" y="2727"/>
                      <a:pt x="279" y="2727"/>
                      <a:pt x="309" y="2727"/>
                    </a:cubicBezTo>
                    <a:cubicBezTo>
                      <a:pt x="320" y="2722"/>
                      <a:pt x="328" y="2720"/>
                      <a:pt x="334" y="2720"/>
                    </a:cubicBezTo>
                    <a:cubicBezTo>
                      <a:pt x="344" y="2720"/>
                      <a:pt x="340" y="2727"/>
                      <a:pt x="309" y="2727"/>
                    </a:cubicBezTo>
                    <a:cubicBezTo>
                      <a:pt x="309" y="2727"/>
                      <a:pt x="279" y="2743"/>
                      <a:pt x="279" y="2743"/>
                    </a:cubicBezTo>
                    <a:cubicBezTo>
                      <a:pt x="279" y="2758"/>
                      <a:pt x="279" y="2774"/>
                      <a:pt x="263" y="2774"/>
                    </a:cubicBezTo>
                    <a:cubicBezTo>
                      <a:pt x="309" y="2774"/>
                      <a:pt x="309" y="2804"/>
                      <a:pt x="294" y="2820"/>
                    </a:cubicBezTo>
                    <a:cubicBezTo>
                      <a:pt x="279" y="2835"/>
                      <a:pt x="294" y="2835"/>
                      <a:pt x="325" y="2835"/>
                    </a:cubicBezTo>
                    <a:cubicBezTo>
                      <a:pt x="333" y="2843"/>
                      <a:pt x="337" y="2843"/>
                      <a:pt x="337" y="2843"/>
                    </a:cubicBezTo>
                    <a:cubicBezTo>
                      <a:pt x="337" y="2843"/>
                      <a:pt x="333" y="2843"/>
                      <a:pt x="325" y="2851"/>
                    </a:cubicBezTo>
                    <a:cubicBezTo>
                      <a:pt x="294" y="2866"/>
                      <a:pt x="279" y="2882"/>
                      <a:pt x="325" y="2882"/>
                    </a:cubicBezTo>
                    <a:cubicBezTo>
                      <a:pt x="339" y="2882"/>
                      <a:pt x="368" y="2882"/>
                      <a:pt x="307" y="2895"/>
                    </a:cubicBezTo>
                    <a:lnTo>
                      <a:pt x="307" y="2895"/>
                    </a:lnTo>
                    <a:cubicBezTo>
                      <a:pt x="308" y="2893"/>
                      <a:pt x="303" y="2890"/>
                      <a:pt x="296" y="2890"/>
                    </a:cubicBezTo>
                    <a:cubicBezTo>
                      <a:pt x="291" y="2890"/>
                      <a:pt x="284" y="2892"/>
                      <a:pt x="279" y="2897"/>
                    </a:cubicBezTo>
                    <a:lnTo>
                      <a:pt x="294" y="2897"/>
                    </a:lnTo>
                    <a:cubicBezTo>
                      <a:pt x="299" y="2896"/>
                      <a:pt x="303" y="2895"/>
                      <a:pt x="307" y="2895"/>
                    </a:cubicBezTo>
                    <a:lnTo>
                      <a:pt x="307" y="2895"/>
                    </a:lnTo>
                    <a:cubicBezTo>
                      <a:pt x="307" y="2896"/>
                      <a:pt x="303" y="2897"/>
                      <a:pt x="294" y="2897"/>
                    </a:cubicBezTo>
                    <a:cubicBezTo>
                      <a:pt x="289" y="2902"/>
                      <a:pt x="287" y="2904"/>
                      <a:pt x="289" y="2904"/>
                    </a:cubicBezTo>
                    <a:cubicBezTo>
                      <a:pt x="292" y="2904"/>
                      <a:pt x="304" y="2899"/>
                      <a:pt x="325" y="2898"/>
                    </a:cubicBezTo>
                    <a:lnTo>
                      <a:pt x="325" y="2898"/>
                    </a:lnTo>
                    <a:lnTo>
                      <a:pt x="325" y="2913"/>
                    </a:lnTo>
                    <a:cubicBezTo>
                      <a:pt x="320" y="2918"/>
                      <a:pt x="314" y="2922"/>
                      <a:pt x="309" y="2924"/>
                    </a:cubicBezTo>
                    <a:lnTo>
                      <a:pt x="309" y="2924"/>
                    </a:lnTo>
                    <a:cubicBezTo>
                      <a:pt x="317" y="2922"/>
                      <a:pt x="322" y="2921"/>
                      <a:pt x="327" y="2921"/>
                    </a:cubicBezTo>
                    <a:cubicBezTo>
                      <a:pt x="342" y="2921"/>
                      <a:pt x="346" y="2928"/>
                      <a:pt x="356" y="2928"/>
                    </a:cubicBezTo>
                    <a:cubicBezTo>
                      <a:pt x="356" y="2928"/>
                      <a:pt x="356" y="2928"/>
                      <a:pt x="325" y="2944"/>
                    </a:cubicBezTo>
                    <a:cubicBezTo>
                      <a:pt x="317" y="2951"/>
                      <a:pt x="309" y="2951"/>
                      <a:pt x="304" y="2951"/>
                    </a:cubicBezTo>
                    <a:cubicBezTo>
                      <a:pt x="298" y="2951"/>
                      <a:pt x="294" y="2951"/>
                      <a:pt x="294" y="2959"/>
                    </a:cubicBezTo>
                    <a:cubicBezTo>
                      <a:pt x="294" y="2974"/>
                      <a:pt x="371" y="2974"/>
                      <a:pt x="418" y="2974"/>
                    </a:cubicBezTo>
                    <a:cubicBezTo>
                      <a:pt x="371" y="2974"/>
                      <a:pt x="402" y="2974"/>
                      <a:pt x="402" y="2990"/>
                    </a:cubicBezTo>
                    <a:lnTo>
                      <a:pt x="356" y="2990"/>
                    </a:lnTo>
                    <a:cubicBezTo>
                      <a:pt x="309" y="2990"/>
                      <a:pt x="309" y="3005"/>
                      <a:pt x="356" y="3005"/>
                    </a:cubicBezTo>
                    <a:cubicBezTo>
                      <a:pt x="371" y="3000"/>
                      <a:pt x="378" y="2999"/>
                      <a:pt x="380" y="2999"/>
                    </a:cubicBezTo>
                    <a:cubicBezTo>
                      <a:pt x="383" y="2999"/>
                      <a:pt x="366" y="3005"/>
                      <a:pt x="356" y="3005"/>
                    </a:cubicBezTo>
                    <a:cubicBezTo>
                      <a:pt x="325" y="3021"/>
                      <a:pt x="309" y="3021"/>
                      <a:pt x="325" y="3021"/>
                    </a:cubicBezTo>
                    <a:cubicBezTo>
                      <a:pt x="356" y="3021"/>
                      <a:pt x="325" y="3036"/>
                      <a:pt x="309" y="3036"/>
                    </a:cubicBezTo>
                    <a:cubicBezTo>
                      <a:pt x="279" y="3052"/>
                      <a:pt x="309" y="3052"/>
                      <a:pt x="325" y="3052"/>
                    </a:cubicBezTo>
                    <a:cubicBezTo>
                      <a:pt x="335" y="3047"/>
                      <a:pt x="342" y="3045"/>
                      <a:pt x="347" y="3045"/>
                    </a:cubicBezTo>
                    <a:cubicBezTo>
                      <a:pt x="356" y="3045"/>
                      <a:pt x="356" y="3052"/>
                      <a:pt x="356" y="3052"/>
                    </a:cubicBezTo>
                    <a:lnTo>
                      <a:pt x="387" y="3052"/>
                    </a:lnTo>
                    <a:cubicBezTo>
                      <a:pt x="392" y="3047"/>
                      <a:pt x="399" y="3045"/>
                      <a:pt x="406" y="3045"/>
                    </a:cubicBezTo>
                    <a:cubicBezTo>
                      <a:pt x="419" y="3045"/>
                      <a:pt x="433" y="3052"/>
                      <a:pt x="433" y="3052"/>
                    </a:cubicBezTo>
                    <a:cubicBezTo>
                      <a:pt x="433" y="3052"/>
                      <a:pt x="449" y="3052"/>
                      <a:pt x="402" y="3067"/>
                    </a:cubicBezTo>
                    <a:cubicBezTo>
                      <a:pt x="379" y="3075"/>
                      <a:pt x="375" y="3075"/>
                      <a:pt x="377" y="3075"/>
                    </a:cubicBezTo>
                    <a:cubicBezTo>
                      <a:pt x="379" y="3075"/>
                      <a:pt x="387" y="3075"/>
                      <a:pt x="387" y="3083"/>
                    </a:cubicBezTo>
                    <a:lnTo>
                      <a:pt x="433" y="3083"/>
                    </a:lnTo>
                    <a:lnTo>
                      <a:pt x="433" y="3067"/>
                    </a:lnTo>
                    <a:lnTo>
                      <a:pt x="510" y="3067"/>
                    </a:lnTo>
                    <a:cubicBezTo>
                      <a:pt x="510" y="3067"/>
                      <a:pt x="495" y="3067"/>
                      <a:pt x="433" y="3083"/>
                    </a:cubicBezTo>
                    <a:cubicBezTo>
                      <a:pt x="402" y="3098"/>
                      <a:pt x="387" y="3098"/>
                      <a:pt x="356" y="3114"/>
                    </a:cubicBezTo>
                    <a:lnTo>
                      <a:pt x="387" y="3114"/>
                    </a:lnTo>
                    <a:cubicBezTo>
                      <a:pt x="356" y="3129"/>
                      <a:pt x="387" y="3129"/>
                      <a:pt x="356" y="3145"/>
                    </a:cubicBezTo>
                    <a:cubicBezTo>
                      <a:pt x="356" y="3145"/>
                      <a:pt x="387" y="3145"/>
                      <a:pt x="356" y="3175"/>
                    </a:cubicBezTo>
                    <a:cubicBezTo>
                      <a:pt x="350" y="3181"/>
                      <a:pt x="342" y="3187"/>
                      <a:pt x="337" y="3191"/>
                    </a:cubicBezTo>
                    <a:lnTo>
                      <a:pt x="337" y="3191"/>
                    </a:lnTo>
                    <a:cubicBezTo>
                      <a:pt x="336" y="3191"/>
                      <a:pt x="336" y="3191"/>
                      <a:pt x="336" y="3191"/>
                    </a:cubicBezTo>
                    <a:lnTo>
                      <a:pt x="336" y="3191"/>
                    </a:lnTo>
                    <a:cubicBezTo>
                      <a:pt x="332" y="3195"/>
                      <a:pt x="330" y="3197"/>
                      <a:pt x="333" y="3197"/>
                    </a:cubicBezTo>
                    <a:cubicBezTo>
                      <a:pt x="335" y="3197"/>
                      <a:pt x="339" y="3196"/>
                      <a:pt x="347" y="3194"/>
                    </a:cubicBezTo>
                    <a:lnTo>
                      <a:pt x="347" y="3194"/>
                    </a:lnTo>
                    <a:cubicBezTo>
                      <a:pt x="357" y="3196"/>
                      <a:pt x="374" y="3200"/>
                      <a:pt x="387" y="3206"/>
                    </a:cubicBezTo>
                    <a:cubicBezTo>
                      <a:pt x="418" y="3206"/>
                      <a:pt x="449" y="3206"/>
                      <a:pt x="480" y="3191"/>
                    </a:cubicBezTo>
                    <a:lnTo>
                      <a:pt x="510" y="3191"/>
                    </a:lnTo>
                    <a:cubicBezTo>
                      <a:pt x="480" y="3191"/>
                      <a:pt x="480" y="3206"/>
                      <a:pt x="464" y="3206"/>
                    </a:cubicBezTo>
                    <a:lnTo>
                      <a:pt x="433" y="3206"/>
                    </a:lnTo>
                    <a:cubicBezTo>
                      <a:pt x="418" y="3206"/>
                      <a:pt x="387" y="3206"/>
                      <a:pt x="387" y="3222"/>
                    </a:cubicBezTo>
                    <a:cubicBezTo>
                      <a:pt x="387" y="3237"/>
                      <a:pt x="371" y="3237"/>
                      <a:pt x="387" y="3237"/>
                    </a:cubicBezTo>
                    <a:cubicBezTo>
                      <a:pt x="371" y="3237"/>
                      <a:pt x="371" y="3253"/>
                      <a:pt x="371" y="3268"/>
                    </a:cubicBezTo>
                    <a:cubicBezTo>
                      <a:pt x="371" y="3268"/>
                      <a:pt x="356" y="3284"/>
                      <a:pt x="340" y="3299"/>
                    </a:cubicBezTo>
                    <a:lnTo>
                      <a:pt x="402" y="3299"/>
                    </a:lnTo>
                    <a:cubicBezTo>
                      <a:pt x="371" y="3299"/>
                      <a:pt x="325" y="3376"/>
                      <a:pt x="371" y="3376"/>
                    </a:cubicBezTo>
                    <a:cubicBezTo>
                      <a:pt x="356" y="3392"/>
                      <a:pt x="356" y="3407"/>
                      <a:pt x="371" y="3423"/>
                    </a:cubicBezTo>
                    <a:cubicBezTo>
                      <a:pt x="356" y="3438"/>
                      <a:pt x="356" y="3438"/>
                      <a:pt x="371" y="3454"/>
                    </a:cubicBezTo>
                    <a:lnTo>
                      <a:pt x="402" y="3454"/>
                    </a:lnTo>
                    <a:cubicBezTo>
                      <a:pt x="387" y="3454"/>
                      <a:pt x="371" y="3454"/>
                      <a:pt x="387" y="3469"/>
                    </a:cubicBezTo>
                    <a:cubicBezTo>
                      <a:pt x="387" y="3487"/>
                      <a:pt x="387" y="3495"/>
                      <a:pt x="390" y="3495"/>
                    </a:cubicBezTo>
                    <a:cubicBezTo>
                      <a:pt x="392" y="3495"/>
                      <a:pt x="396" y="3491"/>
                      <a:pt x="402" y="3485"/>
                    </a:cubicBezTo>
                    <a:lnTo>
                      <a:pt x="402" y="3485"/>
                    </a:lnTo>
                    <a:cubicBezTo>
                      <a:pt x="433" y="3500"/>
                      <a:pt x="402" y="3500"/>
                      <a:pt x="387" y="3515"/>
                    </a:cubicBezTo>
                    <a:cubicBezTo>
                      <a:pt x="356" y="3515"/>
                      <a:pt x="418" y="3546"/>
                      <a:pt x="464" y="3546"/>
                    </a:cubicBezTo>
                    <a:lnTo>
                      <a:pt x="433" y="3546"/>
                    </a:lnTo>
                    <a:cubicBezTo>
                      <a:pt x="402" y="3546"/>
                      <a:pt x="418" y="3546"/>
                      <a:pt x="418" y="3562"/>
                    </a:cubicBezTo>
                    <a:cubicBezTo>
                      <a:pt x="418" y="3562"/>
                      <a:pt x="418" y="3577"/>
                      <a:pt x="433" y="3577"/>
                    </a:cubicBezTo>
                    <a:lnTo>
                      <a:pt x="480" y="3577"/>
                    </a:lnTo>
                    <a:cubicBezTo>
                      <a:pt x="480" y="3577"/>
                      <a:pt x="480" y="3577"/>
                      <a:pt x="480" y="3577"/>
                    </a:cubicBezTo>
                    <a:lnTo>
                      <a:pt x="480" y="3577"/>
                    </a:lnTo>
                    <a:cubicBezTo>
                      <a:pt x="480" y="3577"/>
                      <a:pt x="480" y="3577"/>
                      <a:pt x="480" y="3577"/>
                    </a:cubicBezTo>
                    <a:cubicBezTo>
                      <a:pt x="433" y="3593"/>
                      <a:pt x="418" y="3608"/>
                      <a:pt x="418" y="3624"/>
                    </a:cubicBezTo>
                    <a:cubicBezTo>
                      <a:pt x="418" y="3639"/>
                      <a:pt x="402" y="3655"/>
                      <a:pt x="387" y="3655"/>
                    </a:cubicBezTo>
                    <a:cubicBezTo>
                      <a:pt x="387" y="3670"/>
                      <a:pt x="387" y="3670"/>
                      <a:pt x="418" y="3670"/>
                    </a:cubicBezTo>
                    <a:cubicBezTo>
                      <a:pt x="405" y="3670"/>
                      <a:pt x="403" y="3690"/>
                      <a:pt x="410" y="3690"/>
                    </a:cubicBezTo>
                    <a:cubicBezTo>
                      <a:pt x="412" y="3690"/>
                      <a:pt x="415" y="3689"/>
                      <a:pt x="418" y="3685"/>
                    </a:cubicBezTo>
                    <a:cubicBezTo>
                      <a:pt x="449" y="3685"/>
                      <a:pt x="418" y="3685"/>
                      <a:pt x="418" y="3701"/>
                    </a:cubicBezTo>
                    <a:cubicBezTo>
                      <a:pt x="395" y="3709"/>
                      <a:pt x="383" y="3713"/>
                      <a:pt x="387" y="3713"/>
                    </a:cubicBezTo>
                    <a:cubicBezTo>
                      <a:pt x="391" y="3713"/>
                      <a:pt x="410" y="3709"/>
                      <a:pt x="449" y="3701"/>
                    </a:cubicBezTo>
                    <a:lnTo>
                      <a:pt x="449" y="3701"/>
                    </a:lnTo>
                    <a:lnTo>
                      <a:pt x="418" y="3716"/>
                    </a:lnTo>
                    <a:cubicBezTo>
                      <a:pt x="415" y="3719"/>
                      <a:pt x="414" y="3720"/>
                      <a:pt x="412" y="3721"/>
                    </a:cubicBezTo>
                    <a:lnTo>
                      <a:pt x="412" y="3721"/>
                    </a:lnTo>
                    <a:cubicBezTo>
                      <a:pt x="417" y="3719"/>
                      <a:pt x="429" y="3716"/>
                      <a:pt x="449" y="3716"/>
                    </a:cubicBezTo>
                    <a:cubicBezTo>
                      <a:pt x="495" y="3716"/>
                      <a:pt x="495" y="3716"/>
                      <a:pt x="449" y="3732"/>
                    </a:cubicBezTo>
                    <a:cubicBezTo>
                      <a:pt x="402" y="3747"/>
                      <a:pt x="402" y="3763"/>
                      <a:pt x="433" y="3763"/>
                    </a:cubicBezTo>
                    <a:cubicBezTo>
                      <a:pt x="438" y="3758"/>
                      <a:pt x="444" y="3756"/>
                      <a:pt x="449" y="3756"/>
                    </a:cubicBezTo>
                    <a:cubicBezTo>
                      <a:pt x="461" y="3756"/>
                      <a:pt x="470" y="3767"/>
                      <a:pt x="449" y="3778"/>
                    </a:cubicBezTo>
                    <a:cubicBezTo>
                      <a:pt x="441" y="3786"/>
                      <a:pt x="437" y="3786"/>
                      <a:pt x="437" y="3786"/>
                    </a:cubicBezTo>
                    <a:cubicBezTo>
                      <a:pt x="437" y="3786"/>
                      <a:pt x="441" y="3786"/>
                      <a:pt x="449" y="3794"/>
                    </a:cubicBezTo>
                    <a:lnTo>
                      <a:pt x="557" y="3794"/>
                    </a:lnTo>
                    <a:cubicBezTo>
                      <a:pt x="560" y="3791"/>
                      <a:pt x="562" y="3789"/>
                      <a:pt x="562" y="3789"/>
                    </a:cubicBezTo>
                    <a:lnTo>
                      <a:pt x="562" y="3789"/>
                    </a:lnTo>
                    <a:cubicBezTo>
                      <a:pt x="564" y="3789"/>
                      <a:pt x="542" y="3812"/>
                      <a:pt x="480" y="3825"/>
                    </a:cubicBezTo>
                    <a:lnTo>
                      <a:pt x="433" y="3840"/>
                    </a:lnTo>
                    <a:lnTo>
                      <a:pt x="480" y="3840"/>
                    </a:lnTo>
                    <a:cubicBezTo>
                      <a:pt x="480" y="3840"/>
                      <a:pt x="480" y="3855"/>
                      <a:pt x="464" y="3855"/>
                    </a:cubicBezTo>
                    <a:lnTo>
                      <a:pt x="480" y="3855"/>
                    </a:lnTo>
                    <a:cubicBezTo>
                      <a:pt x="464" y="3855"/>
                      <a:pt x="433" y="3871"/>
                      <a:pt x="480" y="3871"/>
                    </a:cubicBezTo>
                    <a:cubicBezTo>
                      <a:pt x="500" y="3866"/>
                      <a:pt x="514" y="3864"/>
                      <a:pt x="521" y="3864"/>
                    </a:cubicBezTo>
                    <a:cubicBezTo>
                      <a:pt x="534" y="3864"/>
                      <a:pt x="521" y="3871"/>
                      <a:pt x="480" y="3871"/>
                    </a:cubicBezTo>
                    <a:cubicBezTo>
                      <a:pt x="464" y="3871"/>
                      <a:pt x="449" y="3871"/>
                      <a:pt x="433" y="3886"/>
                    </a:cubicBezTo>
                    <a:lnTo>
                      <a:pt x="495" y="3886"/>
                    </a:lnTo>
                    <a:cubicBezTo>
                      <a:pt x="510" y="3902"/>
                      <a:pt x="495" y="3902"/>
                      <a:pt x="464" y="3902"/>
                    </a:cubicBezTo>
                    <a:cubicBezTo>
                      <a:pt x="510" y="3902"/>
                      <a:pt x="495" y="3902"/>
                      <a:pt x="464" y="3917"/>
                    </a:cubicBezTo>
                    <a:cubicBezTo>
                      <a:pt x="495" y="3917"/>
                      <a:pt x="541" y="3917"/>
                      <a:pt x="541" y="3902"/>
                    </a:cubicBezTo>
                    <a:lnTo>
                      <a:pt x="557" y="3902"/>
                    </a:lnTo>
                    <a:cubicBezTo>
                      <a:pt x="557" y="3902"/>
                      <a:pt x="557" y="3917"/>
                      <a:pt x="588" y="3917"/>
                    </a:cubicBezTo>
                    <a:cubicBezTo>
                      <a:pt x="589" y="3918"/>
                      <a:pt x="590" y="3918"/>
                      <a:pt x="591" y="3918"/>
                    </a:cubicBezTo>
                    <a:cubicBezTo>
                      <a:pt x="611" y="3918"/>
                      <a:pt x="679" y="3794"/>
                      <a:pt x="650" y="3794"/>
                    </a:cubicBezTo>
                    <a:lnTo>
                      <a:pt x="634" y="3778"/>
                    </a:lnTo>
                    <a:cubicBezTo>
                      <a:pt x="680" y="3763"/>
                      <a:pt x="680" y="3763"/>
                      <a:pt x="680" y="3763"/>
                    </a:cubicBezTo>
                    <a:cubicBezTo>
                      <a:pt x="680" y="3758"/>
                      <a:pt x="680" y="3756"/>
                      <a:pt x="682" y="3756"/>
                    </a:cubicBezTo>
                    <a:cubicBezTo>
                      <a:pt x="684" y="3756"/>
                      <a:pt x="691" y="3763"/>
                      <a:pt x="711" y="3763"/>
                    </a:cubicBezTo>
                    <a:cubicBezTo>
                      <a:pt x="727" y="3763"/>
                      <a:pt x="758" y="3747"/>
                      <a:pt x="758" y="3747"/>
                    </a:cubicBezTo>
                    <a:cubicBezTo>
                      <a:pt x="758" y="3742"/>
                      <a:pt x="758" y="3740"/>
                      <a:pt x="757" y="3740"/>
                    </a:cubicBezTo>
                    <a:cubicBezTo>
                      <a:pt x="754" y="3740"/>
                      <a:pt x="747" y="3747"/>
                      <a:pt x="727" y="3747"/>
                    </a:cubicBezTo>
                    <a:cubicBezTo>
                      <a:pt x="711" y="3747"/>
                      <a:pt x="711" y="3747"/>
                      <a:pt x="758" y="3732"/>
                    </a:cubicBezTo>
                    <a:cubicBezTo>
                      <a:pt x="764" y="3730"/>
                      <a:pt x="769" y="3728"/>
                      <a:pt x="773" y="3727"/>
                    </a:cubicBezTo>
                    <a:lnTo>
                      <a:pt x="773" y="3727"/>
                    </a:lnTo>
                    <a:cubicBezTo>
                      <a:pt x="764" y="3729"/>
                      <a:pt x="747" y="3732"/>
                      <a:pt x="727" y="3732"/>
                    </a:cubicBezTo>
                    <a:cubicBezTo>
                      <a:pt x="680" y="3732"/>
                      <a:pt x="680" y="3732"/>
                      <a:pt x="727" y="3716"/>
                    </a:cubicBezTo>
                    <a:lnTo>
                      <a:pt x="727" y="3701"/>
                    </a:lnTo>
                    <a:lnTo>
                      <a:pt x="711" y="3701"/>
                    </a:lnTo>
                    <a:cubicBezTo>
                      <a:pt x="727" y="3701"/>
                      <a:pt x="727" y="3701"/>
                      <a:pt x="727" y="3685"/>
                    </a:cubicBezTo>
                    <a:cubicBezTo>
                      <a:pt x="727" y="3685"/>
                      <a:pt x="727" y="3684"/>
                      <a:pt x="727" y="3683"/>
                    </a:cubicBezTo>
                    <a:lnTo>
                      <a:pt x="727" y="3683"/>
                    </a:lnTo>
                    <a:cubicBezTo>
                      <a:pt x="733" y="3681"/>
                      <a:pt x="744" y="3677"/>
                      <a:pt x="758" y="3670"/>
                    </a:cubicBezTo>
                    <a:cubicBezTo>
                      <a:pt x="765" y="3662"/>
                      <a:pt x="758" y="3658"/>
                      <a:pt x="742" y="3658"/>
                    </a:cubicBezTo>
                    <a:cubicBezTo>
                      <a:pt x="741" y="3658"/>
                      <a:pt x="741" y="3658"/>
                      <a:pt x="740" y="3658"/>
                    </a:cubicBezTo>
                    <a:lnTo>
                      <a:pt x="740" y="3658"/>
                    </a:lnTo>
                    <a:cubicBezTo>
                      <a:pt x="735" y="3656"/>
                      <a:pt x="721" y="3655"/>
                      <a:pt x="696" y="3655"/>
                    </a:cubicBezTo>
                    <a:lnTo>
                      <a:pt x="727" y="3655"/>
                    </a:lnTo>
                    <a:cubicBezTo>
                      <a:pt x="711" y="3647"/>
                      <a:pt x="700" y="3643"/>
                      <a:pt x="688" y="3643"/>
                    </a:cubicBezTo>
                    <a:cubicBezTo>
                      <a:pt x="684" y="3643"/>
                      <a:pt x="679" y="3644"/>
                      <a:pt x="674" y="3645"/>
                    </a:cubicBezTo>
                    <a:lnTo>
                      <a:pt x="674" y="3645"/>
                    </a:lnTo>
                    <a:cubicBezTo>
                      <a:pt x="675" y="3642"/>
                      <a:pt x="669" y="3639"/>
                      <a:pt x="650" y="3639"/>
                    </a:cubicBezTo>
                    <a:lnTo>
                      <a:pt x="665" y="3639"/>
                    </a:lnTo>
                    <a:cubicBezTo>
                      <a:pt x="696" y="3639"/>
                      <a:pt x="727" y="3624"/>
                      <a:pt x="696" y="3608"/>
                    </a:cubicBezTo>
                    <a:cubicBezTo>
                      <a:pt x="665" y="3577"/>
                      <a:pt x="696" y="3577"/>
                      <a:pt x="711" y="3562"/>
                    </a:cubicBezTo>
                    <a:cubicBezTo>
                      <a:pt x="742" y="3562"/>
                      <a:pt x="696" y="3546"/>
                      <a:pt x="634" y="3546"/>
                    </a:cubicBezTo>
                    <a:cubicBezTo>
                      <a:pt x="665" y="3546"/>
                      <a:pt x="665" y="3546"/>
                      <a:pt x="665" y="3531"/>
                    </a:cubicBezTo>
                    <a:cubicBezTo>
                      <a:pt x="665" y="3515"/>
                      <a:pt x="665" y="3515"/>
                      <a:pt x="680" y="3515"/>
                    </a:cubicBezTo>
                    <a:cubicBezTo>
                      <a:pt x="634" y="3515"/>
                      <a:pt x="665" y="3500"/>
                      <a:pt x="711" y="3500"/>
                    </a:cubicBezTo>
                    <a:cubicBezTo>
                      <a:pt x="735" y="3492"/>
                      <a:pt x="738" y="3492"/>
                      <a:pt x="736" y="3492"/>
                    </a:cubicBezTo>
                    <a:cubicBezTo>
                      <a:pt x="735" y="3492"/>
                      <a:pt x="727" y="3492"/>
                      <a:pt x="727" y="3485"/>
                    </a:cubicBezTo>
                    <a:cubicBezTo>
                      <a:pt x="727" y="3469"/>
                      <a:pt x="711" y="3469"/>
                      <a:pt x="711" y="3469"/>
                    </a:cubicBezTo>
                    <a:cubicBezTo>
                      <a:pt x="711" y="3461"/>
                      <a:pt x="711" y="3457"/>
                      <a:pt x="706" y="3457"/>
                    </a:cubicBezTo>
                    <a:cubicBezTo>
                      <a:pt x="700" y="3457"/>
                      <a:pt x="688" y="3461"/>
                      <a:pt x="665" y="3469"/>
                    </a:cubicBezTo>
                    <a:lnTo>
                      <a:pt x="603" y="3469"/>
                    </a:lnTo>
                    <a:cubicBezTo>
                      <a:pt x="603" y="3469"/>
                      <a:pt x="603" y="3454"/>
                      <a:pt x="634" y="3454"/>
                    </a:cubicBezTo>
                    <a:cubicBezTo>
                      <a:pt x="650" y="3454"/>
                      <a:pt x="650" y="3454"/>
                      <a:pt x="650" y="3438"/>
                    </a:cubicBezTo>
                    <a:cubicBezTo>
                      <a:pt x="650" y="3430"/>
                      <a:pt x="650" y="3430"/>
                      <a:pt x="653" y="3430"/>
                    </a:cubicBezTo>
                    <a:cubicBezTo>
                      <a:pt x="657" y="3430"/>
                      <a:pt x="665" y="3430"/>
                      <a:pt x="680" y="3423"/>
                    </a:cubicBezTo>
                    <a:cubicBezTo>
                      <a:pt x="688" y="3415"/>
                      <a:pt x="692" y="3415"/>
                      <a:pt x="694" y="3415"/>
                    </a:cubicBezTo>
                    <a:cubicBezTo>
                      <a:pt x="696" y="3415"/>
                      <a:pt x="696" y="3415"/>
                      <a:pt x="696" y="3407"/>
                    </a:cubicBezTo>
                    <a:cubicBezTo>
                      <a:pt x="696" y="3392"/>
                      <a:pt x="696" y="3392"/>
                      <a:pt x="727" y="3392"/>
                    </a:cubicBezTo>
                    <a:lnTo>
                      <a:pt x="696" y="3392"/>
                    </a:lnTo>
                    <a:cubicBezTo>
                      <a:pt x="680" y="3392"/>
                      <a:pt x="650" y="3392"/>
                      <a:pt x="680" y="3376"/>
                    </a:cubicBezTo>
                    <a:cubicBezTo>
                      <a:pt x="683" y="3372"/>
                      <a:pt x="684" y="3369"/>
                      <a:pt x="685" y="3365"/>
                    </a:cubicBezTo>
                    <a:lnTo>
                      <a:pt x="685" y="3365"/>
                    </a:lnTo>
                    <a:lnTo>
                      <a:pt x="696" y="3376"/>
                    </a:lnTo>
                    <a:cubicBezTo>
                      <a:pt x="727" y="3376"/>
                      <a:pt x="727" y="3376"/>
                      <a:pt x="727" y="3361"/>
                    </a:cubicBezTo>
                    <a:cubicBezTo>
                      <a:pt x="727" y="3356"/>
                      <a:pt x="723" y="3354"/>
                      <a:pt x="719" y="3354"/>
                    </a:cubicBezTo>
                    <a:cubicBezTo>
                      <a:pt x="710" y="3354"/>
                      <a:pt x="696" y="3361"/>
                      <a:pt x="696" y="3361"/>
                    </a:cubicBezTo>
                    <a:cubicBezTo>
                      <a:pt x="696" y="3361"/>
                      <a:pt x="692" y="3361"/>
                      <a:pt x="686" y="3362"/>
                    </a:cubicBezTo>
                    <a:lnTo>
                      <a:pt x="686" y="3362"/>
                    </a:lnTo>
                    <a:cubicBezTo>
                      <a:pt x="689" y="3349"/>
                      <a:pt x="679" y="3346"/>
                      <a:pt x="663" y="3346"/>
                    </a:cubicBezTo>
                    <a:lnTo>
                      <a:pt x="663" y="3346"/>
                    </a:lnTo>
                    <a:cubicBezTo>
                      <a:pt x="663" y="3345"/>
                      <a:pt x="664" y="3345"/>
                      <a:pt x="665" y="3345"/>
                    </a:cubicBezTo>
                    <a:cubicBezTo>
                      <a:pt x="696" y="3345"/>
                      <a:pt x="711" y="3330"/>
                      <a:pt x="665" y="3330"/>
                    </a:cubicBezTo>
                    <a:lnTo>
                      <a:pt x="650" y="3330"/>
                    </a:lnTo>
                    <a:cubicBezTo>
                      <a:pt x="619" y="3330"/>
                      <a:pt x="619" y="3330"/>
                      <a:pt x="650" y="3315"/>
                    </a:cubicBezTo>
                    <a:cubicBezTo>
                      <a:pt x="657" y="3307"/>
                      <a:pt x="661" y="3307"/>
                      <a:pt x="663" y="3307"/>
                    </a:cubicBezTo>
                    <a:cubicBezTo>
                      <a:pt x="665" y="3307"/>
                      <a:pt x="665" y="3307"/>
                      <a:pt x="665" y="3299"/>
                    </a:cubicBezTo>
                    <a:cubicBezTo>
                      <a:pt x="665" y="3299"/>
                      <a:pt x="634" y="3253"/>
                      <a:pt x="665" y="3237"/>
                    </a:cubicBezTo>
                    <a:lnTo>
                      <a:pt x="634" y="3237"/>
                    </a:lnTo>
                    <a:cubicBezTo>
                      <a:pt x="673" y="3230"/>
                      <a:pt x="688" y="3226"/>
                      <a:pt x="686" y="3226"/>
                    </a:cubicBezTo>
                    <a:lnTo>
                      <a:pt x="686" y="3226"/>
                    </a:lnTo>
                    <a:cubicBezTo>
                      <a:pt x="684" y="3226"/>
                      <a:pt x="665" y="3230"/>
                      <a:pt x="634" y="3237"/>
                    </a:cubicBezTo>
                    <a:cubicBezTo>
                      <a:pt x="588" y="3237"/>
                      <a:pt x="588" y="3237"/>
                      <a:pt x="634" y="3222"/>
                    </a:cubicBezTo>
                    <a:cubicBezTo>
                      <a:pt x="541" y="3222"/>
                      <a:pt x="510" y="3222"/>
                      <a:pt x="619" y="3206"/>
                    </a:cubicBezTo>
                    <a:cubicBezTo>
                      <a:pt x="665" y="3206"/>
                      <a:pt x="680" y="3191"/>
                      <a:pt x="680" y="3175"/>
                    </a:cubicBezTo>
                    <a:lnTo>
                      <a:pt x="634" y="3175"/>
                    </a:lnTo>
                    <a:cubicBezTo>
                      <a:pt x="680" y="3175"/>
                      <a:pt x="711" y="3145"/>
                      <a:pt x="665" y="3145"/>
                    </a:cubicBezTo>
                    <a:cubicBezTo>
                      <a:pt x="621" y="3134"/>
                      <a:pt x="608" y="3123"/>
                      <a:pt x="627" y="3123"/>
                    </a:cubicBezTo>
                    <a:cubicBezTo>
                      <a:pt x="634" y="3123"/>
                      <a:pt x="647" y="3125"/>
                      <a:pt x="665" y="3129"/>
                    </a:cubicBezTo>
                    <a:lnTo>
                      <a:pt x="680" y="3129"/>
                    </a:lnTo>
                    <a:lnTo>
                      <a:pt x="680" y="3098"/>
                    </a:lnTo>
                    <a:lnTo>
                      <a:pt x="634" y="3098"/>
                    </a:lnTo>
                    <a:cubicBezTo>
                      <a:pt x="680" y="3098"/>
                      <a:pt x="711" y="3083"/>
                      <a:pt x="650" y="3083"/>
                    </a:cubicBezTo>
                    <a:lnTo>
                      <a:pt x="650" y="3067"/>
                    </a:lnTo>
                    <a:lnTo>
                      <a:pt x="634" y="3067"/>
                    </a:lnTo>
                    <a:cubicBezTo>
                      <a:pt x="603" y="3067"/>
                      <a:pt x="634" y="3052"/>
                      <a:pt x="650" y="3052"/>
                    </a:cubicBezTo>
                    <a:cubicBezTo>
                      <a:pt x="680" y="3036"/>
                      <a:pt x="696" y="3036"/>
                      <a:pt x="680" y="3036"/>
                    </a:cubicBezTo>
                    <a:lnTo>
                      <a:pt x="619" y="3036"/>
                    </a:lnTo>
                    <a:cubicBezTo>
                      <a:pt x="634" y="3036"/>
                      <a:pt x="665" y="3036"/>
                      <a:pt x="680" y="3021"/>
                    </a:cubicBezTo>
                    <a:cubicBezTo>
                      <a:pt x="680" y="3021"/>
                      <a:pt x="680" y="3014"/>
                      <a:pt x="671" y="3014"/>
                    </a:cubicBezTo>
                    <a:cubicBezTo>
                      <a:pt x="667" y="3014"/>
                      <a:pt x="660" y="3016"/>
                      <a:pt x="650" y="3021"/>
                    </a:cubicBezTo>
                    <a:cubicBezTo>
                      <a:pt x="619" y="3021"/>
                      <a:pt x="619" y="2990"/>
                      <a:pt x="650" y="2974"/>
                    </a:cubicBezTo>
                    <a:lnTo>
                      <a:pt x="619" y="2974"/>
                    </a:lnTo>
                    <a:cubicBezTo>
                      <a:pt x="619" y="2969"/>
                      <a:pt x="619" y="2968"/>
                      <a:pt x="618" y="2968"/>
                    </a:cubicBezTo>
                    <a:cubicBezTo>
                      <a:pt x="617" y="2968"/>
                      <a:pt x="613" y="2974"/>
                      <a:pt x="603" y="2974"/>
                    </a:cubicBezTo>
                    <a:cubicBezTo>
                      <a:pt x="572" y="2974"/>
                      <a:pt x="603" y="2959"/>
                      <a:pt x="619" y="2959"/>
                    </a:cubicBezTo>
                    <a:cubicBezTo>
                      <a:pt x="572" y="2959"/>
                      <a:pt x="572" y="2959"/>
                      <a:pt x="619" y="2944"/>
                    </a:cubicBezTo>
                    <a:cubicBezTo>
                      <a:pt x="603" y="2944"/>
                      <a:pt x="541" y="2928"/>
                      <a:pt x="588" y="2928"/>
                    </a:cubicBezTo>
                    <a:lnTo>
                      <a:pt x="572" y="2928"/>
                    </a:lnTo>
                    <a:cubicBezTo>
                      <a:pt x="619" y="2928"/>
                      <a:pt x="619" y="2913"/>
                      <a:pt x="572" y="2913"/>
                    </a:cubicBezTo>
                    <a:cubicBezTo>
                      <a:pt x="572" y="2913"/>
                      <a:pt x="541" y="2913"/>
                      <a:pt x="572" y="2897"/>
                    </a:cubicBezTo>
                    <a:cubicBezTo>
                      <a:pt x="585" y="2897"/>
                      <a:pt x="610" y="2863"/>
                      <a:pt x="588" y="2863"/>
                    </a:cubicBezTo>
                    <a:cubicBezTo>
                      <a:pt x="584" y="2863"/>
                      <a:pt x="579" y="2864"/>
                      <a:pt x="572" y="2866"/>
                    </a:cubicBezTo>
                    <a:cubicBezTo>
                      <a:pt x="588" y="2851"/>
                      <a:pt x="588" y="2851"/>
                      <a:pt x="572" y="2851"/>
                    </a:cubicBezTo>
                    <a:lnTo>
                      <a:pt x="541" y="2851"/>
                    </a:lnTo>
                    <a:cubicBezTo>
                      <a:pt x="572" y="2851"/>
                      <a:pt x="588" y="2835"/>
                      <a:pt x="588" y="2835"/>
                    </a:cubicBezTo>
                    <a:lnTo>
                      <a:pt x="541" y="2835"/>
                    </a:lnTo>
                    <a:cubicBezTo>
                      <a:pt x="557" y="2820"/>
                      <a:pt x="572" y="2820"/>
                      <a:pt x="588" y="2820"/>
                    </a:cubicBezTo>
                    <a:lnTo>
                      <a:pt x="572" y="2820"/>
                    </a:lnTo>
                    <a:cubicBezTo>
                      <a:pt x="588" y="2820"/>
                      <a:pt x="588" y="2804"/>
                      <a:pt x="588" y="2804"/>
                    </a:cubicBezTo>
                    <a:cubicBezTo>
                      <a:pt x="588" y="2804"/>
                      <a:pt x="588" y="2798"/>
                      <a:pt x="583" y="2798"/>
                    </a:cubicBezTo>
                    <a:cubicBezTo>
                      <a:pt x="581" y="2798"/>
                      <a:pt x="577" y="2799"/>
                      <a:pt x="572" y="2804"/>
                    </a:cubicBezTo>
                    <a:lnTo>
                      <a:pt x="510" y="2804"/>
                    </a:lnTo>
                    <a:cubicBezTo>
                      <a:pt x="510" y="2804"/>
                      <a:pt x="572" y="2804"/>
                      <a:pt x="572" y="2789"/>
                    </a:cubicBezTo>
                    <a:cubicBezTo>
                      <a:pt x="572" y="2784"/>
                      <a:pt x="574" y="2782"/>
                      <a:pt x="576" y="2782"/>
                    </a:cubicBezTo>
                    <a:cubicBezTo>
                      <a:pt x="581" y="2782"/>
                      <a:pt x="588" y="2789"/>
                      <a:pt x="588" y="2789"/>
                    </a:cubicBezTo>
                    <a:cubicBezTo>
                      <a:pt x="634" y="2789"/>
                      <a:pt x="619" y="2774"/>
                      <a:pt x="588" y="2774"/>
                    </a:cubicBezTo>
                    <a:cubicBezTo>
                      <a:pt x="572" y="2774"/>
                      <a:pt x="541" y="2774"/>
                      <a:pt x="588" y="2758"/>
                    </a:cubicBezTo>
                    <a:cubicBezTo>
                      <a:pt x="611" y="2750"/>
                      <a:pt x="611" y="2747"/>
                      <a:pt x="595" y="2747"/>
                    </a:cubicBezTo>
                    <a:cubicBezTo>
                      <a:pt x="580" y="2747"/>
                      <a:pt x="549" y="2750"/>
                      <a:pt x="510" y="2758"/>
                    </a:cubicBezTo>
                    <a:lnTo>
                      <a:pt x="449" y="2758"/>
                    </a:lnTo>
                    <a:lnTo>
                      <a:pt x="510" y="2743"/>
                    </a:lnTo>
                    <a:cubicBezTo>
                      <a:pt x="603" y="2727"/>
                      <a:pt x="603" y="2727"/>
                      <a:pt x="557" y="2727"/>
                    </a:cubicBezTo>
                    <a:cubicBezTo>
                      <a:pt x="534" y="2719"/>
                      <a:pt x="530" y="2719"/>
                      <a:pt x="534" y="2719"/>
                    </a:cubicBezTo>
                    <a:cubicBezTo>
                      <a:pt x="537" y="2719"/>
                      <a:pt x="549" y="2719"/>
                      <a:pt x="557" y="2712"/>
                    </a:cubicBezTo>
                    <a:cubicBezTo>
                      <a:pt x="588" y="2712"/>
                      <a:pt x="588" y="2712"/>
                      <a:pt x="588" y="2696"/>
                    </a:cubicBezTo>
                    <a:cubicBezTo>
                      <a:pt x="588" y="2681"/>
                      <a:pt x="588" y="2681"/>
                      <a:pt x="557" y="2681"/>
                    </a:cubicBezTo>
                    <a:cubicBezTo>
                      <a:pt x="561" y="2681"/>
                      <a:pt x="564" y="2680"/>
                      <a:pt x="566" y="2678"/>
                    </a:cubicBezTo>
                    <a:lnTo>
                      <a:pt x="566" y="2678"/>
                    </a:lnTo>
                    <a:cubicBezTo>
                      <a:pt x="581" y="2672"/>
                      <a:pt x="583" y="2669"/>
                      <a:pt x="576" y="2669"/>
                    </a:cubicBezTo>
                    <a:cubicBezTo>
                      <a:pt x="575" y="2669"/>
                      <a:pt x="573" y="2669"/>
                      <a:pt x="570" y="2670"/>
                    </a:cubicBezTo>
                    <a:lnTo>
                      <a:pt x="570" y="2670"/>
                    </a:lnTo>
                    <a:cubicBezTo>
                      <a:pt x="572" y="2662"/>
                      <a:pt x="572" y="2650"/>
                      <a:pt x="572" y="2634"/>
                    </a:cubicBezTo>
                    <a:cubicBezTo>
                      <a:pt x="572" y="2588"/>
                      <a:pt x="572" y="2588"/>
                      <a:pt x="526" y="2588"/>
                    </a:cubicBezTo>
                    <a:cubicBezTo>
                      <a:pt x="505" y="2593"/>
                      <a:pt x="493" y="2595"/>
                      <a:pt x="488" y="2595"/>
                    </a:cubicBezTo>
                    <a:cubicBezTo>
                      <a:pt x="478" y="2595"/>
                      <a:pt x="495" y="2588"/>
                      <a:pt x="526" y="2588"/>
                    </a:cubicBezTo>
                    <a:cubicBezTo>
                      <a:pt x="549" y="2580"/>
                      <a:pt x="561" y="2577"/>
                      <a:pt x="563" y="2577"/>
                    </a:cubicBezTo>
                    <a:lnTo>
                      <a:pt x="563" y="2577"/>
                    </a:lnTo>
                    <a:cubicBezTo>
                      <a:pt x="563" y="2577"/>
                      <a:pt x="563" y="2577"/>
                      <a:pt x="562" y="2578"/>
                    </a:cubicBezTo>
                    <a:lnTo>
                      <a:pt x="562" y="2578"/>
                    </a:lnTo>
                    <a:cubicBezTo>
                      <a:pt x="565" y="2576"/>
                      <a:pt x="568" y="2575"/>
                      <a:pt x="572" y="2573"/>
                    </a:cubicBezTo>
                    <a:cubicBezTo>
                      <a:pt x="588" y="2557"/>
                      <a:pt x="588" y="2542"/>
                      <a:pt x="572" y="2542"/>
                    </a:cubicBezTo>
                    <a:cubicBezTo>
                      <a:pt x="562" y="2547"/>
                      <a:pt x="555" y="2549"/>
                      <a:pt x="552" y="2549"/>
                    </a:cubicBezTo>
                    <a:cubicBezTo>
                      <a:pt x="545" y="2549"/>
                      <a:pt x="552" y="2542"/>
                      <a:pt x="572" y="2542"/>
                    </a:cubicBezTo>
                    <a:cubicBezTo>
                      <a:pt x="575" y="2542"/>
                      <a:pt x="578" y="2541"/>
                      <a:pt x="582" y="2540"/>
                    </a:cubicBezTo>
                    <a:lnTo>
                      <a:pt x="582" y="2540"/>
                    </a:lnTo>
                    <a:cubicBezTo>
                      <a:pt x="584" y="2541"/>
                      <a:pt x="586" y="2542"/>
                      <a:pt x="588" y="2542"/>
                    </a:cubicBezTo>
                    <a:cubicBezTo>
                      <a:pt x="598" y="2537"/>
                      <a:pt x="601" y="2535"/>
                      <a:pt x="601" y="2535"/>
                    </a:cubicBezTo>
                    <a:lnTo>
                      <a:pt x="601" y="2535"/>
                    </a:lnTo>
                    <a:cubicBezTo>
                      <a:pt x="600" y="2535"/>
                      <a:pt x="591" y="2539"/>
                      <a:pt x="582" y="2540"/>
                    </a:cubicBezTo>
                    <a:lnTo>
                      <a:pt x="582" y="2540"/>
                    </a:lnTo>
                    <a:cubicBezTo>
                      <a:pt x="566" y="2535"/>
                      <a:pt x="547" y="2511"/>
                      <a:pt x="588" y="2511"/>
                    </a:cubicBezTo>
                    <a:cubicBezTo>
                      <a:pt x="572" y="2511"/>
                      <a:pt x="572" y="2511"/>
                      <a:pt x="572" y="2495"/>
                    </a:cubicBezTo>
                    <a:cubicBezTo>
                      <a:pt x="557" y="2480"/>
                      <a:pt x="572" y="2480"/>
                      <a:pt x="588" y="2464"/>
                    </a:cubicBezTo>
                    <a:lnTo>
                      <a:pt x="541" y="2464"/>
                    </a:lnTo>
                    <a:cubicBezTo>
                      <a:pt x="557" y="2464"/>
                      <a:pt x="557" y="2464"/>
                      <a:pt x="557" y="2449"/>
                    </a:cubicBezTo>
                    <a:cubicBezTo>
                      <a:pt x="557" y="2434"/>
                      <a:pt x="557" y="2434"/>
                      <a:pt x="526" y="2434"/>
                    </a:cubicBezTo>
                    <a:cubicBezTo>
                      <a:pt x="588" y="2418"/>
                      <a:pt x="572" y="2387"/>
                      <a:pt x="526" y="2387"/>
                    </a:cubicBezTo>
                    <a:cubicBezTo>
                      <a:pt x="510" y="2387"/>
                      <a:pt x="526" y="2387"/>
                      <a:pt x="557" y="2372"/>
                    </a:cubicBezTo>
                    <a:cubicBezTo>
                      <a:pt x="572" y="2372"/>
                      <a:pt x="603" y="2356"/>
                      <a:pt x="572" y="2356"/>
                    </a:cubicBezTo>
                    <a:cubicBezTo>
                      <a:pt x="557" y="2356"/>
                      <a:pt x="557" y="2341"/>
                      <a:pt x="557" y="2341"/>
                    </a:cubicBezTo>
                    <a:cubicBezTo>
                      <a:pt x="557" y="2341"/>
                      <a:pt x="543" y="2334"/>
                      <a:pt x="529" y="2334"/>
                    </a:cubicBezTo>
                    <a:cubicBezTo>
                      <a:pt x="526" y="2334"/>
                      <a:pt x="522" y="2334"/>
                      <a:pt x="519" y="2336"/>
                    </a:cubicBezTo>
                    <a:lnTo>
                      <a:pt x="519" y="2336"/>
                    </a:lnTo>
                    <a:cubicBezTo>
                      <a:pt x="526" y="2331"/>
                      <a:pt x="526" y="2325"/>
                      <a:pt x="526" y="2325"/>
                    </a:cubicBezTo>
                    <a:lnTo>
                      <a:pt x="526" y="2294"/>
                    </a:lnTo>
                    <a:cubicBezTo>
                      <a:pt x="541" y="2279"/>
                      <a:pt x="541" y="2279"/>
                      <a:pt x="526" y="2279"/>
                    </a:cubicBezTo>
                    <a:lnTo>
                      <a:pt x="495" y="2279"/>
                    </a:lnTo>
                    <a:cubicBezTo>
                      <a:pt x="542" y="2279"/>
                      <a:pt x="544" y="2243"/>
                      <a:pt x="522" y="2233"/>
                    </a:cubicBezTo>
                    <a:lnTo>
                      <a:pt x="526" y="2233"/>
                    </a:lnTo>
                    <a:cubicBezTo>
                      <a:pt x="557" y="2233"/>
                      <a:pt x="557" y="2233"/>
                      <a:pt x="541" y="2217"/>
                    </a:cubicBezTo>
                    <a:cubicBezTo>
                      <a:pt x="541" y="2202"/>
                      <a:pt x="526" y="2186"/>
                      <a:pt x="526" y="2171"/>
                    </a:cubicBezTo>
                    <a:cubicBezTo>
                      <a:pt x="526" y="2171"/>
                      <a:pt x="526" y="2151"/>
                      <a:pt x="510" y="2151"/>
                    </a:cubicBezTo>
                    <a:cubicBezTo>
                      <a:pt x="506" y="2151"/>
                      <a:pt x="501" y="2152"/>
                      <a:pt x="495" y="2155"/>
                    </a:cubicBezTo>
                    <a:cubicBezTo>
                      <a:pt x="464" y="2155"/>
                      <a:pt x="464" y="2155"/>
                      <a:pt x="495" y="2140"/>
                    </a:cubicBezTo>
                    <a:cubicBezTo>
                      <a:pt x="526" y="2124"/>
                      <a:pt x="510" y="2109"/>
                      <a:pt x="495" y="2094"/>
                    </a:cubicBezTo>
                    <a:lnTo>
                      <a:pt x="510" y="2094"/>
                    </a:lnTo>
                    <a:cubicBezTo>
                      <a:pt x="541" y="2078"/>
                      <a:pt x="572" y="2063"/>
                      <a:pt x="510" y="2063"/>
                    </a:cubicBezTo>
                    <a:lnTo>
                      <a:pt x="541" y="2063"/>
                    </a:lnTo>
                    <a:cubicBezTo>
                      <a:pt x="572" y="2063"/>
                      <a:pt x="588" y="2047"/>
                      <a:pt x="541" y="2047"/>
                    </a:cubicBezTo>
                    <a:cubicBezTo>
                      <a:pt x="495" y="2047"/>
                      <a:pt x="510" y="2032"/>
                      <a:pt x="541" y="2016"/>
                    </a:cubicBezTo>
                    <a:lnTo>
                      <a:pt x="510" y="2016"/>
                    </a:lnTo>
                    <a:cubicBezTo>
                      <a:pt x="505" y="2021"/>
                      <a:pt x="498" y="2023"/>
                      <a:pt x="493" y="2023"/>
                    </a:cubicBezTo>
                    <a:cubicBezTo>
                      <a:pt x="488" y="2023"/>
                      <a:pt x="483" y="2022"/>
                      <a:pt x="482" y="2020"/>
                    </a:cubicBezTo>
                    <a:lnTo>
                      <a:pt x="482" y="2020"/>
                    </a:lnTo>
                    <a:cubicBezTo>
                      <a:pt x="475" y="2022"/>
                      <a:pt x="470" y="2023"/>
                      <a:pt x="467" y="2023"/>
                    </a:cubicBezTo>
                    <a:cubicBezTo>
                      <a:pt x="461" y="2023"/>
                      <a:pt x="474" y="2016"/>
                      <a:pt x="495" y="2016"/>
                    </a:cubicBezTo>
                    <a:lnTo>
                      <a:pt x="495" y="2016"/>
                    </a:lnTo>
                    <a:cubicBezTo>
                      <a:pt x="484" y="2016"/>
                      <a:pt x="481" y="2018"/>
                      <a:pt x="482" y="2020"/>
                    </a:cubicBezTo>
                    <a:lnTo>
                      <a:pt x="482" y="2020"/>
                    </a:lnTo>
                    <a:cubicBezTo>
                      <a:pt x="486" y="2019"/>
                      <a:pt x="490" y="2018"/>
                      <a:pt x="495" y="2016"/>
                    </a:cubicBezTo>
                    <a:lnTo>
                      <a:pt x="510" y="2016"/>
                    </a:lnTo>
                    <a:cubicBezTo>
                      <a:pt x="510" y="2016"/>
                      <a:pt x="495" y="1985"/>
                      <a:pt x="480" y="1970"/>
                    </a:cubicBezTo>
                    <a:cubicBezTo>
                      <a:pt x="480" y="1945"/>
                      <a:pt x="480" y="1919"/>
                      <a:pt x="471" y="1919"/>
                    </a:cubicBezTo>
                    <a:cubicBezTo>
                      <a:pt x="469" y="1919"/>
                      <a:pt x="467" y="1921"/>
                      <a:pt x="464" y="1923"/>
                    </a:cubicBezTo>
                    <a:cubicBezTo>
                      <a:pt x="433" y="1923"/>
                      <a:pt x="433" y="1923"/>
                      <a:pt x="464" y="1908"/>
                    </a:cubicBezTo>
                    <a:cubicBezTo>
                      <a:pt x="480" y="1893"/>
                      <a:pt x="480" y="1893"/>
                      <a:pt x="480" y="1893"/>
                    </a:cubicBezTo>
                    <a:cubicBezTo>
                      <a:pt x="480" y="1893"/>
                      <a:pt x="480" y="1893"/>
                      <a:pt x="510" y="1877"/>
                    </a:cubicBezTo>
                    <a:lnTo>
                      <a:pt x="480" y="1877"/>
                    </a:lnTo>
                    <a:cubicBezTo>
                      <a:pt x="517" y="1877"/>
                      <a:pt x="524" y="1857"/>
                      <a:pt x="510" y="1857"/>
                    </a:cubicBezTo>
                    <a:cubicBezTo>
                      <a:pt x="506" y="1857"/>
                      <a:pt x="501" y="1859"/>
                      <a:pt x="495" y="1862"/>
                    </a:cubicBezTo>
                    <a:lnTo>
                      <a:pt x="449" y="1862"/>
                    </a:lnTo>
                    <a:cubicBezTo>
                      <a:pt x="433" y="1862"/>
                      <a:pt x="449" y="1862"/>
                      <a:pt x="480" y="1846"/>
                    </a:cubicBezTo>
                    <a:cubicBezTo>
                      <a:pt x="495" y="1831"/>
                      <a:pt x="480" y="1815"/>
                      <a:pt x="449" y="1815"/>
                    </a:cubicBezTo>
                    <a:cubicBezTo>
                      <a:pt x="480" y="1815"/>
                      <a:pt x="480" y="1815"/>
                      <a:pt x="480" y="1800"/>
                    </a:cubicBezTo>
                    <a:cubicBezTo>
                      <a:pt x="480" y="1795"/>
                      <a:pt x="480" y="1793"/>
                      <a:pt x="480" y="1793"/>
                    </a:cubicBezTo>
                    <a:cubicBezTo>
                      <a:pt x="481" y="1793"/>
                      <a:pt x="485" y="1800"/>
                      <a:pt x="495" y="1800"/>
                    </a:cubicBezTo>
                    <a:lnTo>
                      <a:pt x="526" y="1800"/>
                    </a:lnTo>
                    <a:cubicBezTo>
                      <a:pt x="510" y="1784"/>
                      <a:pt x="495" y="1769"/>
                      <a:pt x="495" y="1753"/>
                    </a:cubicBezTo>
                    <a:cubicBezTo>
                      <a:pt x="495" y="1753"/>
                      <a:pt x="471" y="1741"/>
                      <a:pt x="433" y="1739"/>
                    </a:cubicBezTo>
                    <a:lnTo>
                      <a:pt x="433" y="1739"/>
                    </a:lnTo>
                    <a:cubicBezTo>
                      <a:pt x="433" y="1743"/>
                      <a:pt x="426" y="1745"/>
                      <a:pt x="417" y="1745"/>
                    </a:cubicBezTo>
                    <a:cubicBezTo>
                      <a:pt x="399" y="1745"/>
                      <a:pt x="371" y="1738"/>
                      <a:pt x="371" y="1738"/>
                    </a:cubicBezTo>
                    <a:lnTo>
                      <a:pt x="402" y="1738"/>
                    </a:lnTo>
                    <a:cubicBezTo>
                      <a:pt x="413" y="1733"/>
                      <a:pt x="419" y="1731"/>
                      <a:pt x="424" y="1731"/>
                    </a:cubicBezTo>
                    <a:cubicBezTo>
                      <a:pt x="429" y="1731"/>
                      <a:pt x="431" y="1733"/>
                      <a:pt x="432" y="1735"/>
                    </a:cubicBezTo>
                    <a:lnTo>
                      <a:pt x="432" y="1735"/>
                    </a:lnTo>
                    <a:lnTo>
                      <a:pt x="495" y="1723"/>
                    </a:lnTo>
                    <a:lnTo>
                      <a:pt x="433" y="1723"/>
                    </a:lnTo>
                    <a:cubicBezTo>
                      <a:pt x="418" y="1723"/>
                      <a:pt x="418" y="1723"/>
                      <a:pt x="433" y="1707"/>
                    </a:cubicBezTo>
                    <a:cubicBezTo>
                      <a:pt x="464" y="1692"/>
                      <a:pt x="464" y="1692"/>
                      <a:pt x="433" y="1692"/>
                    </a:cubicBezTo>
                    <a:cubicBezTo>
                      <a:pt x="418" y="1692"/>
                      <a:pt x="433" y="1676"/>
                      <a:pt x="464" y="1676"/>
                    </a:cubicBezTo>
                    <a:cubicBezTo>
                      <a:pt x="469" y="1671"/>
                      <a:pt x="471" y="1669"/>
                      <a:pt x="470" y="1669"/>
                    </a:cubicBezTo>
                    <a:lnTo>
                      <a:pt x="470" y="1669"/>
                    </a:lnTo>
                    <a:cubicBezTo>
                      <a:pt x="467" y="1669"/>
                      <a:pt x="454" y="1676"/>
                      <a:pt x="433" y="1676"/>
                    </a:cubicBezTo>
                    <a:cubicBezTo>
                      <a:pt x="418" y="1676"/>
                      <a:pt x="418" y="1676"/>
                      <a:pt x="433" y="1661"/>
                    </a:cubicBezTo>
                    <a:cubicBezTo>
                      <a:pt x="444" y="1655"/>
                      <a:pt x="454" y="1649"/>
                      <a:pt x="460" y="1645"/>
                    </a:cubicBezTo>
                    <a:lnTo>
                      <a:pt x="433" y="1645"/>
                    </a:lnTo>
                    <a:cubicBezTo>
                      <a:pt x="433" y="1645"/>
                      <a:pt x="433" y="1630"/>
                      <a:pt x="418" y="1630"/>
                    </a:cubicBezTo>
                    <a:lnTo>
                      <a:pt x="464" y="1630"/>
                    </a:lnTo>
                    <a:cubicBezTo>
                      <a:pt x="464" y="1630"/>
                      <a:pt x="464" y="1614"/>
                      <a:pt x="433" y="1614"/>
                    </a:cubicBezTo>
                    <a:cubicBezTo>
                      <a:pt x="480" y="1614"/>
                      <a:pt x="480" y="1599"/>
                      <a:pt x="464" y="1599"/>
                    </a:cubicBezTo>
                    <a:cubicBezTo>
                      <a:pt x="472" y="1591"/>
                      <a:pt x="483" y="1591"/>
                      <a:pt x="487" y="1591"/>
                    </a:cubicBezTo>
                    <a:cubicBezTo>
                      <a:pt x="491" y="1591"/>
                      <a:pt x="487" y="1591"/>
                      <a:pt x="464" y="1583"/>
                    </a:cubicBezTo>
                    <a:cubicBezTo>
                      <a:pt x="464" y="1583"/>
                      <a:pt x="433" y="1553"/>
                      <a:pt x="433" y="1537"/>
                    </a:cubicBezTo>
                    <a:cubicBezTo>
                      <a:pt x="433" y="1523"/>
                      <a:pt x="433" y="1522"/>
                      <a:pt x="445" y="1510"/>
                    </a:cubicBezTo>
                    <a:lnTo>
                      <a:pt x="445" y="1510"/>
                    </a:lnTo>
                    <a:cubicBezTo>
                      <a:pt x="448" y="1512"/>
                      <a:pt x="452" y="1513"/>
                      <a:pt x="456" y="1513"/>
                    </a:cubicBezTo>
                    <a:cubicBezTo>
                      <a:pt x="463" y="1513"/>
                      <a:pt x="470" y="1511"/>
                      <a:pt x="480" y="1506"/>
                    </a:cubicBezTo>
                    <a:cubicBezTo>
                      <a:pt x="485" y="1501"/>
                      <a:pt x="486" y="1499"/>
                      <a:pt x="485" y="1499"/>
                    </a:cubicBezTo>
                    <a:lnTo>
                      <a:pt x="485" y="1499"/>
                    </a:lnTo>
                    <a:cubicBezTo>
                      <a:pt x="483" y="1499"/>
                      <a:pt x="469" y="1506"/>
                      <a:pt x="449" y="1506"/>
                    </a:cubicBezTo>
                    <a:cubicBezTo>
                      <a:pt x="447" y="1508"/>
                      <a:pt x="446" y="1509"/>
                      <a:pt x="445" y="1510"/>
                    </a:cubicBezTo>
                    <a:lnTo>
                      <a:pt x="445" y="1510"/>
                    </a:lnTo>
                    <a:cubicBezTo>
                      <a:pt x="437" y="1506"/>
                      <a:pt x="433" y="1498"/>
                      <a:pt x="433" y="1491"/>
                    </a:cubicBezTo>
                    <a:cubicBezTo>
                      <a:pt x="418" y="1491"/>
                      <a:pt x="433" y="1475"/>
                      <a:pt x="402" y="1475"/>
                    </a:cubicBezTo>
                    <a:lnTo>
                      <a:pt x="371" y="1475"/>
                    </a:lnTo>
                    <a:cubicBezTo>
                      <a:pt x="402" y="1475"/>
                      <a:pt x="402" y="1475"/>
                      <a:pt x="418" y="1460"/>
                    </a:cubicBezTo>
                    <a:cubicBezTo>
                      <a:pt x="449" y="1444"/>
                      <a:pt x="464" y="1444"/>
                      <a:pt x="464" y="1444"/>
                    </a:cubicBezTo>
                    <a:lnTo>
                      <a:pt x="418" y="1444"/>
                    </a:lnTo>
                    <a:cubicBezTo>
                      <a:pt x="418" y="1444"/>
                      <a:pt x="418" y="1429"/>
                      <a:pt x="402" y="1429"/>
                    </a:cubicBezTo>
                    <a:lnTo>
                      <a:pt x="371" y="1429"/>
                    </a:lnTo>
                    <a:lnTo>
                      <a:pt x="387" y="1413"/>
                    </a:lnTo>
                    <a:lnTo>
                      <a:pt x="433" y="1413"/>
                    </a:lnTo>
                    <a:cubicBezTo>
                      <a:pt x="433" y="1413"/>
                      <a:pt x="402" y="1305"/>
                      <a:pt x="402" y="1290"/>
                    </a:cubicBezTo>
                    <a:cubicBezTo>
                      <a:pt x="402" y="1279"/>
                      <a:pt x="418" y="1268"/>
                      <a:pt x="416" y="1268"/>
                    </a:cubicBezTo>
                    <a:lnTo>
                      <a:pt x="416" y="1268"/>
                    </a:lnTo>
                    <a:cubicBezTo>
                      <a:pt x="415" y="1268"/>
                      <a:pt x="411" y="1270"/>
                      <a:pt x="402" y="1274"/>
                    </a:cubicBezTo>
                    <a:cubicBezTo>
                      <a:pt x="387" y="1274"/>
                      <a:pt x="387" y="1259"/>
                      <a:pt x="371" y="1228"/>
                    </a:cubicBezTo>
                    <a:cubicBezTo>
                      <a:pt x="371" y="1203"/>
                      <a:pt x="371" y="1178"/>
                      <a:pt x="354" y="1178"/>
                    </a:cubicBezTo>
                    <a:cubicBezTo>
                      <a:pt x="351" y="1178"/>
                      <a:pt x="346" y="1179"/>
                      <a:pt x="340" y="1182"/>
                    </a:cubicBezTo>
                    <a:lnTo>
                      <a:pt x="340" y="1166"/>
                    </a:lnTo>
                    <a:cubicBezTo>
                      <a:pt x="340" y="1151"/>
                      <a:pt x="325" y="1151"/>
                      <a:pt x="325" y="1135"/>
                    </a:cubicBezTo>
                    <a:lnTo>
                      <a:pt x="371" y="1135"/>
                    </a:lnTo>
                    <a:cubicBezTo>
                      <a:pt x="371" y="1130"/>
                      <a:pt x="368" y="1128"/>
                      <a:pt x="363" y="1128"/>
                    </a:cubicBezTo>
                    <a:cubicBezTo>
                      <a:pt x="362" y="1128"/>
                      <a:pt x="361" y="1128"/>
                      <a:pt x="361" y="1128"/>
                    </a:cubicBezTo>
                    <a:lnTo>
                      <a:pt x="361" y="1128"/>
                    </a:lnTo>
                    <a:lnTo>
                      <a:pt x="387" y="1120"/>
                    </a:lnTo>
                    <a:cubicBezTo>
                      <a:pt x="433" y="1104"/>
                      <a:pt x="433" y="1104"/>
                      <a:pt x="387" y="1104"/>
                    </a:cubicBezTo>
                    <a:lnTo>
                      <a:pt x="371" y="1104"/>
                    </a:lnTo>
                    <a:cubicBezTo>
                      <a:pt x="418" y="1104"/>
                      <a:pt x="371" y="1089"/>
                      <a:pt x="340" y="1089"/>
                    </a:cubicBezTo>
                    <a:cubicBezTo>
                      <a:pt x="294" y="1089"/>
                      <a:pt x="309" y="1089"/>
                      <a:pt x="340" y="1073"/>
                    </a:cubicBezTo>
                    <a:cubicBezTo>
                      <a:pt x="356" y="1058"/>
                      <a:pt x="356" y="1058"/>
                      <a:pt x="356" y="1058"/>
                    </a:cubicBezTo>
                    <a:cubicBezTo>
                      <a:pt x="356" y="1043"/>
                      <a:pt x="340" y="1012"/>
                      <a:pt x="325" y="981"/>
                    </a:cubicBezTo>
                    <a:cubicBezTo>
                      <a:pt x="325" y="950"/>
                      <a:pt x="325" y="919"/>
                      <a:pt x="294" y="919"/>
                    </a:cubicBezTo>
                    <a:cubicBezTo>
                      <a:pt x="263" y="919"/>
                      <a:pt x="294" y="919"/>
                      <a:pt x="325" y="903"/>
                    </a:cubicBezTo>
                    <a:cubicBezTo>
                      <a:pt x="329" y="901"/>
                      <a:pt x="333" y="900"/>
                      <a:pt x="335" y="899"/>
                    </a:cubicBezTo>
                    <a:lnTo>
                      <a:pt x="335" y="899"/>
                    </a:lnTo>
                    <a:cubicBezTo>
                      <a:pt x="333" y="899"/>
                      <a:pt x="329" y="900"/>
                      <a:pt x="324" y="901"/>
                    </a:cubicBezTo>
                    <a:lnTo>
                      <a:pt x="324" y="901"/>
                    </a:lnTo>
                    <a:cubicBezTo>
                      <a:pt x="343" y="896"/>
                      <a:pt x="325" y="884"/>
                      <a:pt x="325" y="872"/>
                    </a:cubicBezTo>
                    <a:cubicBezTo>
                      <a:pt x="325" y="857"/>
                      <a:pt x="325" y="842"/>
                      <a:pt x="294" y="842"/>
                    </a:cubicBezTo>
                    <a:cubicBezTo>
                      <a:pt x="325" y="842"/>
                      <a:pt x="371" y="811"/>
                      <a:pt x="309" y="811"/>
                    </a:cubicBezTo>
                    <a:cubicBezTo>
                      <a:pt x="309" y="811"/>
                      <a:pt x="309" y="795"/>
                      <a:pt x="340" y="795"/>
                    </a:cubicBezTo>
                    <a:cubicBezTo>
                      <a:pt x="356" y="795"/>
                      <a:pt x="340" y="795"/>
                      <a:pt x="309" y="780"/>
                    </a:cubicBezTo>
                    <a:lnTo>
                      <a:pt x="309" y="749"/>
                    </a:lnTo>
                    <a:lnTo>
                      <a:pt x="279" y="733"/>
                    </a:lnTo>
                    <a:cubicBezTo>
                      <a:pt x="309" y="733"/>
                      <a:pt x="309" y="702"/>
                      <a:pt x="309" y="672"/>
                    </a:cubicBezTo>
                    <a:cubicBezTo>
                      <a:pt x="294" y="641"/>
                      <a:pt x="309" y="610"/>
                      <a:pt x="325" y="610"/>
                    </a:cubicBezTo>
                    <a:cubicBezTo>
                      <a:pt x="330" y="605"/>
                      <a:pt x="332" y="603"/>
                      <a:pt x="331" y="603"/>
                    </a:cubicBezTo>
                    <a:lnTo>
                      <a:pt x="331" y="603"/>
                    </a:lnTo>
                    <a:cubicBezTo>
                      <a:pt x="328" y="603"/>
                      <a:pt x="315" y="610"/>
                      <a:pt x="294" y="610"/>
                    </a:cubicBezTo>
                    <a:cubicBezTo>
                      <a:pt x="279" y="610"/>
                      <a:pt x="248" y="610"/>
                      <a:pt x="279" y="594"/>
                    </a:cubicBezTo>
                    <a:cubicBezTo>
                      <a:pt x="294" y="579"/>
                      <a:pt x="325" y="563"/>
                      <a:pt x="279" y="563"/>
                    </a:cubicBezTo>
                    <a:lnTo>
                      <a:pt x="294" y="563"/>
                    </a:lnTo>
                    <a:cubicBezTo>
                      <a:pt x="325" y="563"/>
                      <a:pt x="325" y="548"/>
                      <a:pt x="279" y="548"/>
                    </a:cubicBezTo>
                    <a:cubicBezTo>
                      <a:pt x="294" y="548"/>
                      <a:pt x="325" y="532"/>
                      <a:pt x="294" y="532"/>
                    </a:cubicBezTo>
                    <a:cubicBezTo>
                      <a:pt x="263" y="532"/>
                      <a:pt x="294" y="532"/>
                      <a:pt x="340" y="517"/>
                    </a:cubicBezTo>
                    <a:lnTo>
                      <a:pt x="340" y="502"/>
                    </a:lnTo>
                    <a:close/>
                    <a:moveTo>
                      <a:pt x="464" y="3917"/>
                    </a:moveTo>
                    <a:cubicBezTo>
                      <a:pt x="454" y="3917"/>
                      <a:pt x="450" y="3924"/>
                      <a:pt x="454" y="3924"/>
                    </a:cubicBezTo>
                    <a:cubicBezTo>
                      <a:pt x="455" y="3924"/>
                      <a:pt x="459" y="3922"/>
                      <a:pt x="464" y="391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4"/>
              <p:cNvSpPr/>
              <p:nvPr/>
            </p:nvSpPr>
            <p:spPr>
              <a:xfrm rot="-899960">
                <a:off x="3284128" y="4350238"/>
                <a:ext cx="241518" cy="141546"/>
              </a:xfrm>
              <a:custGeom>
                <a:avLst/>
                <a:gdLst/>
                <a:ahLst/>
                <a:cxnLst/>
                <a:rect l="l" t="t" r="r" b="b"/>
                <a:pathLst>
                  <a:path w="9661" h="5662" extrusionOk="0">
                    <a:moveTo>
                      <a:pt x="8270" y="93"/>
                    </a:moveTo>
                    <a:cubicBezTo>
                      <a:pt x="8270" y="124"/>
                      <a:pt x="8270" y="140"/>
                      <a:pt x="8254" y="140"/>
                    </a:cubicBezTo>
                    <a:lnTo>
                      <a:pt x="8223" y="140"/>
                    </a:lnTo>
                    <a:cubicBezTo>
                      <a:pt x="8223" y="124"/>
                      <a:pt x="8223" y="109"/>
                      <a:pt x="8239" y="93"/>
                    </a:cubicBezTo>
                    <a:close/>
                    <a:moveTo>
                      <a:pt x="8656" y="171"/>
                    </a:moveTo>
                    <a:cubicBezTo>
                      <a:pt x="8656" y="202"/>
                      <a:pt x="8656" y="217"/>
                      <a:pt x="8625" y="217"/>
                    </a:cubicBezTo>
                    <a:lnTo>
                      <a:pt x="8594" y="202"/>
                    </a:lnTo>
                    <a:lnTo>
                      <a:pt x="8610" y="171"/>
                    </a:lnTo>
                    <a:close/>
                    <a:moveTo>
                      <a:pt x="8985" y="250"/>
                    </a:moveTo>
                    <a:cubicBezTo>
                      <a:pt x="8999" y="252"/>
                      <a:pt x="9003" y="255"/>
                      <a:pt x="9000" y="255"/>
                    </a:cubicBezTo>
                    <a:cubicBezTo>
                      <a:pt x="8998" y="255"/>
                      <a:pt x="8993" y="254"/>
                      <a:pt x="8985" y="250"/>
                    </a:cubicBezTo>
                    <a:close/>
                    <a:moveTo>
                      <a:pt x="7852" y="341"/>
                    </a:moveTo>
                    <a:cubicBezTo>
                      <a:pt x="7868" y="341"/>
                      <a:pt x="7868" y="344"/>
                      <a:pt x="7868" y="356"/>
                    </a:cubicBezTo>
                    <a:cubicBezTo>
                      <a:pt x="7868" y="372"/>
                      <a:pt x="7852" y="403"/>
                      <a:pt x="7852" y="403"/>
                    </a:cubicBezTo>
                    <a:cubicBezTo>
                      <a:pt x="7852" y="403"/>
                      <a:pt x="7852" y="356"/>
                      <a:pt x="7852" y="341"/>
                    </a:cubicBezTo>
                    <a:close/>
                    <a:moveTo>
                      <a:pt x="7280" y="542"/>
                    </a:moveTo>
                    <a:cubicBezTo>
                      <a:pt x="7280" y="557"/>
                      <a:pt x="7280" y="588"/>
                      <a:pt x="7265" y="588"/>
                    </a:cubicBezTo>
                    <a:lnTo>
                      <a:pt x="7234" y="573"/>
                    </a:lnTo>
                    <a:lnTo>
                      <a:pt x="7249" y="542"/>
                    </a:lnTo>
                    <a:close/>
                    <a:moveTo>
                      <a:pt x="5704" y="1114"/>
                    </a:moveTo>
                    <a:cubicBezTo>
                      <a:pt x="5704" y="1129"/>
                      <a:pt x="5719" y="1144"/>
                      <a:pt x="5704" y="1160"/>
                    </a:cubicBezTo>
                    <a:lnTo>
                      <a:pt x="5658" y="1144"/>
                    </a:lnTo>
                    <a:lnTo>
                      <a:pt x="5673" y="1114"/>
                    </a:lnTo>
                    <a:close/>
                    <a:moveTo>
                      <a:pt x="5506" y="1188"/>
                    </a:moveTo>
                    <a:cubicBezTo>
                      <a:pt x="5516" y="1188"/>
                      <a:pt x="5530" y="1193"/>
                      <a:pt x="5549" y="1206"/>
                    </a:cubicBezTo>
                    <a:cubicBezTo>
                      <a:pt x="5549" y="1222"/>
                      <a:pt x="5549" y="1222"/>
                      <a:pt x="5534" y="1237"/>
                    </a:cubicBezTo>
                    <a:cubicBezTo>
                      <a:pt x="5531" y="1240"/>
                      <a:pt x="5528" y="1241"/>
                      <a:pt x="5525" y="1241"/>
                    </a:cubicBezTo>
                    <a:cubicBezTo>
                      <a:pt x="5513" y="1241"/>
                      <a:pt x="5503" y="1219"/>
                      <a:pt x="5503" y="1206"/>
                    </a:cubicBezTo>
                    <a:lnTo>
                      <a:pt x="5487" y="1206"/>
                    </a:lnTo>
                    <a:cubicBezTo>
                      <a:pt x="5487" y="1197"/>
                      <a:pt x="5493" y="1188"/>
                      <a:pt x="5506" y="1188"/>
                    </a:cubicBezTo>
                    <a:close/>
                    <a:moveTo>
                      <a:pt x="4885" y="1272"/>
                    </a:moveTo>
                    <a:cubicBezTo>
                      <a:pt x="4881" y="1272"/>
                      <a:pt x="4877" y="1276"/>
                      <a:pt x="4869" y="1284"/>
                    </a:cubicBezTo>
                    <a:cubicBezTo>
                      <a:pt x="4838" y="1299"/>
                      <a:pt x="4823" y="1299"/>
                      <a:pt x="4854" y="1299"/>
                    </a:cubicBezTo>
                    <a:lnTo>
                      <a:pt x="4900" y="1284"/>
                    </a:lnTo>
                    <a:cubicBezTo>
                      <a:pt x="4892" y="1276"/>
                      <a:pt x="4889" y="1272"/>
                      <a:pt x="4885" y="1272"/>
                    </a:cubicBezTo>
                    <a:close/>
                    <a:moveTo>
                      <a:pt x="4947" y="1376"/>
                    </a:moveTo>
                    <a:cubicBezTo>
                      <a:pt x="4953" y="1389"/>
                      <a:pt x="4951" y="1394"/>
                      <a:pt x="4948" y="1394"/>
                    </a:cubicBezTo>
                    <a:cubicBezTo>
                      <a:pt x="4944" y="1394"/>
                      <a:pt x="4938" y="1385"/>
                      <a:pt x="4947" y="1376"/>
                    </a:cubicBezTo>
                    <a:close/>
                    <a:moveTo>
                      <a:pt x="5157" y="1427"/>
                    </a:moveTo>
                    <a:cubicBezTo>
                      <a:pt x="5163" y="1427"/>
                      <a:pt x="5171" y="1430"/>
                      <a:pt x="5178" y="1438"/>
                    </a:cubicBezTo>
                    <a:cubicBezTo>
                      <a:pt x="5194" y="1454"/>
                      <a:pt x="5163" y="1454"/>
                      <a:pt x="5132" y="1469"/>
                    </a:cubicBezTo>
                    <a:cubicBezTo>
                      <a:pt x="5101" y="1469"/>
                      <a:pt x="5101" y="1469"/>
                      <a:pt x="5147" y="1438"/>
                    </a:cubicBezTo>
                    <a:cubicBezTo>
                      <a:pt x="5147" y="1430"/>
                      <a:pt x="5151" y="1427"/>
                      <a:pt x="5157" y="1427"/>
                    </a:cubicBezTo>
                    <a:close/>
                    <a:moveTo>
                      <a:pt x="9096" y="1497"/>
                    </a:moveTo>
                    <a:cubicBezTo>
                      <a:pt x="9112" y="1497"/>
                      <a:pt x="9131" y="1533"/>
                      <a:pt x="9104" y="1546"/>
                    </a:cubicBezTo>
                    <a:cubicBezTo>
                      <a:pt x="9085" y="1576"/>
                      <a:pt x="9077" y="1586"/>
                      <a:pt x="9071" y="1586"/>
                    </a:cubicBezTo>
                    <a:cubicBezTo>
                      <a:pt x="9067" y="1586"/>
                      <a:pt x="9063" y="1583"/>
                      <a:pt x="9058" y="1577"/>
                    </a:cubicBezTo>
                    <a:cubicBezTo>
                      <a:pt x="9042" y="1562"/>
                      <a:pt x="9073" y="1515"/>
                      <a:pt x="9089" y="1500"/>
                    </a:cubicBezTo>
                    <a:cubicBezTo>
                      <a:pt x="9091" y="1498"/>
                      <a:pt x="9093" y="1497"/>
                      <a:pt x="9096" y="1497"/>
                    </a:cubicBezTo>
                    <a:close/>
                    <a:moveTo>
                      <a:pt x="4749" y="1656"/>
                    </a:moveTo>
                    <a:cubicBezTo>
                      <a:pt x="4756" y="1656"/>
                      <a:pt x="4761" y="1660"/>
                      <a:pt x="4761" y="1670"/>
                    </a:cubicBezTo>
                    <a:cubicBezTo>
                      <a:pt x="4777" y="1670"/>
                      <a:pt x="4761" y="1685"/>
                      <a:pt x="4746" y="1701"/>
                    </a:cubicBezTo>
                    <a:lnTo>
                      <a:pt x="4699" y="1701"/>
                    </a:lnTo>
                    <a:cubicBezTo>
                      <a:pt x="4684" y="1670"/>
                      <a:pt x="4715" y="1670"/>
                      <a:pt x="4715" y="1670"/>
                    </a:cubicBezTo>
                    <a:cubicBezTo>
                      <a:pt x="4715" y="1670"/>
                      <a:pt x="4735" y="1656"/>
                      <a:pt x="4749" y="1656"/>
                    </a:cubicBezTo>
                    <a:close/>
                    <a:moveTo>
                      <a:pt x="4313" y="1813"/>
                    </a:moveTo>
                    <a:cubicBezTo>
                      <a:pt x="4317" y="1813"/>
                      <a:pt x="4321" y="1817"/>
                      <a:pt x="4328" y="1825"/>
                    </a:cubicBezTo>
                    <a:lnTo>
                      <a:pt x="4313" y="1840"/>
                    </a:lnTo>
                    <a:lnTo>
                      <a:pt x="4282" y="1840"/>
                    </a:lnTo>
                    <a:lnTo>
                      <a:pt x="4297" y="1825"/>
                    </a:lnTo>
                    <a:cubicBezTo>
                      <a:pt x="4305" y="1817"/>
                      <a:pt x="4309" y="1813"/>
                      <a:pt x="4313" y="1813"/>
                    </a:cubicBezTo>
                    <a:close/>
                    <a:moveTo>
                      <a:pt x="5236" y="1875"/>
                    </a:moveTo>
                    <a:cubicBezTo>
                      <a:pt x="5232" y="1875"/>
                      <a:pt x="5225" y="1879"/>
                      <a:pt x="5209" y="1886"/>
                    </a:cubicBezTo>
                    <a:cubicBezTo>
                      <a:pt x="5209" y="1902"/>
                      <a:pt x="5209" y="1902"/>
                      <a:pt x="5209" y="1917"/>
                    </a:cubicBezTo>
                    <a:cubicBezTo>
                      <a:pt x="5214" y="1926"/>
                      <a:pt x="5218" y="1930"/>
                      <a:pt x="5222" y="1930"/>
                    </a:cubicBezTo>
                    <a:cubicBezTo>
                      <a:pt x="5232" y="1930"/>
                      <a:pt x="5240" y="1908"/>
                      <a:pt x="5240" y="1886"/>
                    </a:cubicBezTo>
                    <a:cubicBezTo>
                      <a:pt x="5240" y="1879"/>
                      <a:pt x="5240" y="1875"/>
                      <a:pt x="5236" y="1875"/>
                    </a:cubicBezTo>
                    <a:close/>
                    <a:moveTo>
                      <a:pt x="4129" y="1934"/>
                    </a:moveTo>
                    <a:cubicBezTo>
                      <a:pt x="4138" y="1934"/>
                      <a:pt x="4143" y="1945"/>
                      <a:pt x="4143" y="1979"/>
                    </a:cubicBezTo>
                    <a:lnTo>
                      <a:pt x="4096" y="1995"/>
                    </a:lnTo>
                    <a:cubicBezTo>
                      <a:pt x="4096" y="1979"/>
                      <a:pt x="4081" y="1964"/>
                      <a:pt x="4096" y="1948"/>
                    </a:cubicBezTo>
                    <a:cubicBezTo>
                      <a:pt x="4110" y="1941"/>
                      <a:pt x="4121" y="1934"/>
                      <a:pt x="4129" y="1934"/>
                    </a:cubicBezTo>
                    <a:close/>
                    <a:moveTo>
                      <a:pt x="3726" y="2056"/>
                    </a:moveTo>
                    <a:lnTo>
                      <a:pt x="3726" y="2087"/>
                    </a:lnTo>
                    <a:cubicBezTo>
                      <a:pt x="3731" y="2093"/>
                      <a:pt x="3737" y="2099"/>
                      <a:pt x="3741" y="2103"/>
                    </a:cubicBezTo>
                    <a:lnTo>
                      <a:pt x="3741" y="2103"/>
                    </a:lnTo>
                    <a:lnTo>
                      <a:pt x="3726" y="2056"/>
                    </a:lnTo>
                    <a:close/>
                    <a:moveTo>
                      <a:pt x="4019" y="2149"/>
                    </a:moveTo>
                    <a:lnTo>
                      <a:pt x="4019" y="2165"/>
                    </a:lnTo>
                    <a:cubicBezTo>
                      <a:pt x="4019" y="2180"/>
                      <a:pt x="4004" y="2211"/>
                      <a:pt x="3988" y="2211"/>
                    </a:cubicBezTo>
                    <a:lnTo>
                      <a:pt x="3973" y="2195"/>
                    </a:lnTo>
                    <a:cubicBezTo>
                      <a:pt x="3971" y="2198"/>
                      <a:pt x="3969" y="2199"/>
                      <a:pt x="3969" y="2199"/>
                    </a:cubicBezTo>
                    <a:cubicBezTo>
                      <a:pt x="3966" y="2199"/>
                      <a:pt x="3993" y="2162"/>
                      <a:pt x="4019" y="2149"/>
                    </a:cubicBezTo>
                    <a:close/>
                    <a:moveTo>
                      <a:pt x="8331" y="2226"/>
                    </a:moveTo>
                    <a:cubicBezTo>
                      <a:pt x="8331" y="2242"/>
                      <a:pt x="8331" y="2257"/>
                      <a:pt x="8331" y="2273"/>
                    </a:cubicBezTo>
                    <a:lnTo>
                      <a:pt x="8316" y="2304"/>
                    </a:lnTo>
                    <a:cubicBezTo>
                      <a:pt x="8300" y="2273"/>
                      <a:pt x="8285" y="2257"/>
                      <a:pt x="8316" y="2242"/>
                    </a:cubicBezTo>
                    <a:lnTo>
                      <a:pt x="8331" y="2226"/>
                    </a:lnTo>
                    <a:close/>
                    <a:moveTo>
                      <a:pt x="3540" y="2365"/>
                    </a:moveTo>
                    <a:cubicBezTo>
                      <a:pt x="3556" y="2381"/>
                      <a:pt x="3571" y="2412"/>
                      <a:pt x="3540" y="2412"/>
                    </a:cubicBezTo>
                    <a:lnTo>
                      <a:pt x="3525" y="2427"/>
                    </a:lnTo>
                    <a:cubicBezTo>
                      <a:pt x="3525" y="2412"/>
                      <a:pt x="3525" y="2396"/>
                      <a:pt x="3525" y="2381"/>
                    </a:cubicBezTo>
                    <a:lnTo>
                      <a:pt x="3540" y="2365"/>
                    </a:lnTo>
                    <a:close/>
                    <a:moveTo>
                      <a:pt x="3335" y="2393"/>
                    </a:moveTo>
                    <a:cubicBezTo>
                      <a:pt x="3339" y="2393"/>
                      <a:pt x="3339" y="2404"/>
                      <a:pt x="3339" y="2427"/>
                    </a:cubicBezTo>
                    <a:lnTo>
                      <a:pt x="3324" y="2505"/>
                    </a:lnTo>
                    <a:cubicBezTo>
                      <a:pt x="3308" y="2505"/>
                      <a:pt x="3324" y="2474"/>
                      <a:pt x="3324" y="2427"/>
                    </a:cubicBezTo>
                    <a:lnTo>
                      <a:pt x="3308" y="2427"/>
                    </a:lnTo>
                    <a:cubicBezTo>
                      <a:pt x="3324" y="2404"/>
                      <a:pt x="3331" y="2393"/>
                      <a:pt x="3335" y="2393"/>
                    </a:cubicBezTo>
                    <a:close/>
                    <a:moveTo>
                      <a:pt x="2767" y="2829"/>
                    </a:moveTo>
                    <a:lnTo>
                      <a:pt x="2783" y="2845"/>
                    </a:lnTo>
                    <a:lnTo>
                      <a:pt x="2783" y="2876"/>
                    </a:lnTo>
                    <a:lnTo>
                      <a:pt x="2736" y="2876"/>
                    </a:lnTo>
                    <a:cubicBezTo>
                      <a:pt x="2721" y="2860"/>
                      <a:pt x="2736" y="2845"/>
                      <a:pt x="2767" y="2829"/>
                    </a:cubicBezTo>
                    <a:close/>
                    <a:moveTo>
                      <a:pt x="6585" y="3556"/>
                    </a:moveTo>
                    <a:cubicBezTo>
                      <a:pt x="6585" y="3571"/>
                      <a:pt x="6585" y="3586"/>
                      <a:pt x="6585" y="3586"/>
                    </a:cubicBezTo>
                    <a:cubicBezTo>
                      <a:pt x="6585" y="3586"/>
                      <a:pt x="6571" y="3593"/>
                      <a:pt x="6562" y="3593"/>
                    </a:cubicBezTo>
                    <a:cubicBezTo>
                      <a:pt x="6557" y="3593"/>
                      <a:pt x="6554" y="3592"/>
                      <a:pt x="6554" y="3586"/>
                    </a:cubicBezTo>
                    <a:cubicBezTo>
                      <a:pt x="6538" y="3571"/>
                      <a:pt x="6538" y="3556"/>
                      <a:pt x="6554" y="3556"/>
                    </a:cubicBezTo>
                    <a:close/>
                    <a:moveTo>
                      <a:pt x="2027" y="3565"/>
                    </a:moveTo>
                    <a:cubicBezTo>
                      <a:pt x="2015" y="3565"/>
                      <a:pt x="2001" y="3576"/>
                      <a:pt x="1979" y="3586"/>
                    </a:cubicBezTo>
                    <a:cubicBezTo>
                      <a:pt x="1933" y="3602"/>
                      <a:pt x="1933" y="3633"/>
                      <a:pt x="1948" y="3648"/>
                    </a:cubicBezTo>
                    <a:lnTo>
                      <a:pt x="1933" y="3648"/>
                    </a:lnTo>
                    <a:cubicBezTo>
                      <a:pt x="1937" y="3652"/>
                      <a:pt x="1941" y="3654"/>
                      <a:pt x="1946" y="3654"/>
                    </a:cubicBezTo>
                    <a:cubicBezTo>
                      <a:pt x="1959" y="3654"/>
                      <a:pt x="1976" y="3640"/>
                      <a:pt x="2010" y="3617"/>
                    </a:cubicBezTo>
                    <a:cubicBezTo>
                      <a:pt x="2025" y="3602"/>
                      <a:pt x="2041" y="3586"/>
                      <a:pt x="2041" y="3571"/>
                    </a:cubicBezTo>
                    <a:cubicBezTo>
                      <a:pt x="2036" y="3566"/>
                      <a:pt x="2032" y="3565"/>
                      <a:pt x="2027" y="3565"/>
                    </a:cubicBezTo>
                    <a:close/>
                    <a:moveTo>
                      <a:pt x="1852" y="3636"/>
                    </a:moveTo>
                    <a:cubicBezTo>
                      <a:pt x="1860" y="3636"/>
                      <a:pt x="1862" y="3661"/>
                      <a:pt x="1840" y="3695"/>
                    </a:cubicBezTo>
                    <a:lnTo>
                      <a:pt x="1794" y="3726"/>
                    </a:lnTo>
                    <a:cubicBezTo>
                      <a:pt x="1778" y="3710"/>
                      <a:pt x="1809" y="3664"/>
                      <a:pt x="1840" y="3648"/>
                    </a:cubicBezTo>
                    <a:cubicBezTo>
                      <a:pt x="1844" y="3640"/>
                      <a:pt x="1849" y="3636"/>
                      <a:pt x="1852" y="3636"/>
                    </a:cubicBezTo>
                    <a:close/>
                    <a:moveTo>
                      <a:pt x="6089" y="3677"/>
                    </a:moveTo>
                    <a:cubicBezTo>
                      <a:pt x="6095" y="3677"/>
                      <a:pt x="6097" y="3682"/>
                      <a:pt x="6090" y="3695"/>
                    </a:cubicBezTo>
                    <a:cubicBezTo>
                      <a:pt x="6081" y="3714"/>
                      <a:pt x="6065" y="3727"/>
                      <a:pt x="6055" y="3727"/>
                    </a:cubicBezTo>
                    <a:cubicBezTo>
                      <a:pt x="6048" y="3727"/>
                      <a:pt x="6044" y="3722"/>
                      <a:pt x="6044" y="3710"/>
                    </a:cubicBezTo>
                    <a:cubicBezTo>
                      <a:pt x="6028" y="3695"/>
                      <a:pt x="6028" y="3695"/>
                      <a:pt x="6044" y="3695"/>
                    </a:cubicBezTo>
                    <a:cubicBezTo>
                      <a:pt x="6062" y="3686"/>
                      <a:pt x="6080" y="3677"/>
                      <a:pt x="6089" y="3677"/>
                    </a:cubicBezTo>
                    <a:close/>
                    <a:moveTo>
                      <a:pt x="5920" y="3772"/>
                    </a:moveTo>
                    <a:lnTo>
                      <a:pt x="5905" y="3787"/>
                    </a:lnTo>
                    <a:cubicBezTo>
                      <a:pt x="5889" y="3795"/>
                      <a:pt x="5882" y="3799"/>
                      <a:pt x="5876" y="3799"/>
                    </a:cubicBezTo>
                    <a:cubicBezTo>
                      <a:pt x="5870" y="3799"/>
                      <a:pt x="5866" y="3795"/>
                      <a:pt x="5858" y="3787"/>
                    </a:cubicBezTo>
                    <a:lnTo>
                      <a:pt x="5889" y="3772"/>
                    </a:lnTo>
                    <a:close/>
                    <a:moveTo>
                      <a:pt x="5735" y="3803"/>
                    </a:moveTo>
                    <a:cubicBezTo>
                      <a:pt x="5717" y="3812"/>
                      <a:pt x="5715" y="3821"/>
                      <a:pt x="5719" y="3821"/>
                    </a:cubicBezTo>
                    <a:cubicBezTo>
                      <a:pt x="5722" y="3821"/>
                      <a:pt x="5728" y="3816"/>
                      <a:pt x="5735" y="3803"/>
                    </a:cubicBezTo>
                    <a:close/>
                    <a:moveTo>
                      <a:pt x="5688" y="3880"/>
                    </a:moveTo>
                    <a:lnTo>
                      <a:pt x="5658" y="3896"/>
                    </a:lnTo>
                    <a:cubicBezTo>
                      <a:pt x="5650" y="3903"/>
                      <a:pt x="5646" y="3907"/>
                      <a:pt x="5642" y="3907"/>
                    </a:cubicBezTo>
                    <a:cubicBezTo>
                      <a:pt x="5638" y="3907"/>
                      <a:pt x="5634" y="3903"/>
                      <a:pt x="5627" y="3896"/>
                    </a:cubicBezTo>
                    <a:lnTo>
                      <a:pt x="5658" y="3880"/>
                    </a:lnTo>
                    <a:close/>
                    <a:moveTo>
                      <a:pt x="5426" y="4004"/>
                    </a:moveTo>
                    <a:cubicBezTo>
                      <a:pt x="5441" y="4004"/>
                      <a:pt x="5457" y="4004"/>
                      <a:pt x="5472" y="4019"/>
                    </a:cubicBezTo>
                    <a:lnTo>
                      <a:pt x="5441" y="4035"/>
                    </a:lnTo>
                    <a:cubicBezTo>
                      <a:pt x="5426" y="4035"/>
                      <a:pt x="5410" y="4035"/>
                      <a:pt x="5410" y="4019"/>
                    </a:cubicBezTo>
                    <a:cubicBezTo>
                      <a:pt x="5410" y="4019"/>
                      <a:pt x="5410" y="4004"/>
                      <a:pt x="5426" y="4004"/>
                    </a:cubicBezTo>
                    <a:close/>
                    <a:moveTo>
                      <a:pt x="4493" y="4349"/>
                    </a:moveTo>
                    <a:cubicBezTo>
                      <a:pt x="4496" y="4349"/>
                      <a:pt x="4498" y="4352"/>
                      <a:pt x="4498" y="4359"/>
                    </a:cubicBezTo>
                    <a:lnTo>
                      <a:pt x="4498" y="4390"/>
                    </a:lnTo>
                    <a:cubicBezTo>
                      <a:pt x="4486" y="4403"/>
                      <a:pt x="4473" y="4425"/>
                      <a:pt x="4469" y="4425"/>
                    </a:cubicBezTo>
                    <a:cubicBezTo>
                      <a:pt x="4468" y="4425"/>
                      <a:pt x="4467" y="4424"/>
                      <a:pt x="4467" y="4421"/>
                    </a:cubicBezTo>
                    <a:cubicBezTo>
                      <a:pt x="4452" y="4406"/>
                      <a:pt x="4467" y="4390"/>
                      <a:pt x="4467" y="4375"/>
                    </a:cubicBezTo>
                    <a:cubicBezTo>
                      <a:pt x="4467" y="4375"/>
                      <a:pt x="4485" y="4349"/>
                      <a:pt x="4493" y="4349"/>
                    </a:cubicBezTo>
                    <a:close/>
                    <a:moveTo>
                      <a:pt x="671" y="4473"/>
                    </a:moveTo>
                    <a:cubicBezTo>
                      <a:pt x="673" y="4473"/>
                      <a:pt x="674" y="4477"/>
                      <a:pt x="681" y="4483"/>
                    </a:cubicBezTo>
                    <a:lnTo>
                      <a:pt x="665" y="4498"/>
                    </a:lnTo>
                    <a:cubicBezTo>
                      <a:pt x="663" y="4496"/>
                      <a:pt x="661" y="4495"/>
                      <a:pt x="660" y="4495"/>
                    </a:cubicBezTo>
                    <a:cubicBezTo>
                      <a:pt x="650" y="4495"/>
                      <a:pt x="654" y="4529"/>
                      <a:pt x="681" y="4529"/>
                    </a:cubicBezTo>
                    <a:lnTo>
                      <a:pt x="696" y="4560"/>
                    </a:lnTo>
                    <a:cubicBezTo>
                      <a:pt x="688" y="4568"/>
                      <a:pt x="677" y="4572"/>
                      <a:pt x="665" y="4572"/>
                    </a:cubicBezTo>
                    <a:cubicBezTo>
                      <a:pt x="654" y="4572"/>
                      <a:pt x="642" y="4568"/>
                      <a:pt x="634" y="4560"/>
                    </a:cubicBezTo>
                    <a:cubicBezTo>
                      <a:pt x="588" y="4545"/>
                      <a:pt x="588" y="4545"/>
                      <a:pt x="634" y="4498"/>
                    </a:cubicBezTo>
                    <a:cubicBezTo>
                      <a:pt x="662" y="4480"/>
                      <a:pt x="667" y="4473"/>
                      <a:pt x="671" y="4473"/>
                    </a:cubicBezTo>
                    <a:close/>
                    <a:moveTo>
                      <a:pt x="424" y="4672"/>
                    </a:moveTo>
                    <a:cubicBezTo>
                      <a:pt x="426" y="4672"/>
                      <a:pt x="426" y="4676"/>
                      <a:pt x="433" y="4684"/>
                    </a:cubicBezTo>
                    <a:cubicBezTo>
                      <a:pt x="433" y="4699"/>
                      <a:pt x="418" y="4715"/>
                      <a:pt x="403" y="4730"/>
                    </a:cubicBezTo>
                    <a:lnTo>
                      <a:pt x="372" y="4730"/>
                    </a:lnTo>
                    <a:cubicBezTo>
                      <a:pt x="356" y="4715"/>
                      <a:pt x="372" y="4699"/>
                      <a:pt x="403" y="4684"/>
                    </a:cubicBezTo>
                    <a:cubicBezTo>
                      <a:pt x="418" y="4676"/>
                      <a:pt x="422" y="4672"/>
                      <a:pt x="424" y="4672"/>
                    </a:cubicBezTo>
                    <a:close/>
                    <a:moveTo>
                      <a:pt x="3679" y="4684"/>
                    </a:moveTo>
                    <a:cubicBezTo>
                      <a:pt x="3710" y="4684"/>
                      <a:pt x="3726" y="4715"/>
                      <a:pt x="3679" y="4746"/>
                    </a:cubicBezTo>
                    <a:lnTo>
                      <a:pt x="3648" y="4746"/>
                    </a:lnTo>
                    <a:cubicBezTo>
                      <a:pt x="3648" y="4715"/>
                      <a:pt x="3664" y="4684"/>
                      <a:pt x="3679" y="4684"/>
                    </a:cubicBezTo>
                    <a:close/>
                    <a:moveTo>
                      <a:pt x="573" y="4962"/>
                    </a:moveTo>
                    <a:lnTo>
                      <a:pt x="542" y="4977"/>
                    </a:lnTo>
                    <a:cubicBezTo>
                      <a:pt x="542" y="4991"/>
                      <a:pt x="542" y="5005"/>
                      <a:pt x="552" y="5019"/>
                    </a:cubicBezTo>
                    <a:lnTo>
                      <a:pt x="552" y="5019"/>
                    </a:lnTo>
                    <a:lnTo>
                      <a:pt x="573" y="5008"/>
                    </a:lnTo>
                    <a:cubicBezTo>
                      <a:pt x="588" y="4993"/>
                      <a:pt x="573" y="4977"/>
                      <a:pt x="573" y="4962"/>
                    </a:cubicBezTo>
                    <a:close/>
                    <a:moveTo>
                      <a:pt x="552" y="5019"/>
                    </a:moveTo>
                    <a:lnTo>
                      <a:pt x="542" y="5024"/>
                    </a:lnTo>
                    <a:lnTo>
                      <a:pt x="557" y="5024"/>
                    </a:lnTo>
                    <a:cubicBezTo>
                      <a:pt x="555" y="5022"/>
                      <a:pt x="554" y="5020"/>
                      <a:pt x="552" y="5019"/>
                    </a:cubicBezTo>
                    <a:close/>
                    <a:moveTo>
                      <a:pt x="8687" y="1"/>
                    </a:moveTo>
                    <a:cubicBezTo>
                      <a:pt x="8625" y="1"/>
                      <a:pt x="8579" y="1"/>
                      <a:pt x="8532" y="16"/>
                    </a:cubicBezTo>
                    <a:lnTo>
                      <a:pt x="8440" y="16"/>
                    </a:lnTo>
                    <a:lnTo>
                      <a:pt x="8347" y="32"/>
                    </a:lnTo>
                    <a:cubicBezTo>
                      <a:pt x="8347" y="18"/>
                      <a:pt x="8335" y="12"/>
                      <a:pt x="8316" y="12"/>
                    </a:cubicBezTo>
                    <a:cubicBezTo>
                      <a:pt x="8271" y="12"/>
                      <a:pt x="8185" y="45"/>
                      <a:pt x="8130" y="78"/>
                    </a:cubicBezTo>
                    <a:cubicBezTo>
                      <a:pt x="8115" y="93"/>
                      <a:pt x="8100" y="109"/>
                      <a:pt x="8069" y="109"/>
                    </a:cubicBezTo>
                    <a:cubicBezTo>
                      <a:pt x="8063" y="97"/>
                      <a:pt x="8048" y="92"/>
                      <a:pt x="8029" y="92"/>
                    </a:cubicBezTo>
                    <a:cubicBezTo>
                      <a:pt x="7999" y="92"/>
                      <a:pt x="7958" y="105"/>
                      <a:pt x="7930" y="124"/>
                    </a:cubicBezTo>
                    <a:cubicBezTo>
                      <a:pt x="7921" y="151"/>
                      <a:pt x="7912" y="168"/>
                      <a:pt x="7903" y="168"/>
                    </a:cubicBezTo>
                    <a:cubicBezTo>
                      <a:pt x="7896" y="168"/>
                      <a:pt x="7890" y="159"/>
                      <a:pt x="7883" y="140"/>
                    </a:cubicBezTo>
                    <a:cubicBezTo>
                      <a:pt x="7877" y="128"/>
                      <a:pt x="7867" y="121"/>
                      <a:pt x="7854" y="121"/>
                    </a:cubicBezTo>
                    <a:cubicBezTo>
                      <a:pt x="7834" y="121"/>
                      <a:pt x="7809" y="139"/>
                      <a:pt x="7790" y="186"/>
                    </a:cubicBezTo>
                    <a:cubicBezTo>
                      <a:pt x="7781" y="204"/>
                      <a:pt x="7778" y="212"/>
                      <a:pt x="7770" y="212"/>
                    </a:cubicBezTo>
                    <a:cubicBezTo>
                      <a:pt x="7764" y="212"/>
                      <a:pt x="7757" y="208"/>
                      <a:pt x="7744" y="202"/>
                    </a:cubicBezTo>
                    <a:cubicBezTo>
                      <a:pt x="7726" y="193"/>
                      <a:pt x="7708" y="184"/>
                      <a:pt x="7696" y="184"/>
                    </a:cubicBezTo>
                    <a:cubicBezTo>
                      <a:pt x="7688" y="184"/>
                      <a:pt x="7682" y="189"/>
                      <a:pt x="7682" y="202"/>
                    </a:cubicBezTo>
                    <a:cubicBezTo>
                      <a:pt x="7682" y="221"/>
                      <a:pt x="7664" y="241"/>
                      <a:pt x="7642" y="241"/>
                    </a:cubicBezTo>
                    <a:cubicBezTo>
                      <a:pt x="7630" y="241"/>
                      <a:pt x="7616" y="234"/>
                      <a:pt x="7605" y="217"/>
                    </a:cubicBezTo>
                    <a:cubicBezTo>
                      <a:pt x="7594" y="206"/>
                      <a:pt x="7583" y="201"/>
                      <a:pt x="7573" y="201"/>
                    </a:cubicBezTo>
                    <a:cubicBezTo>
                      <a:pt x="7554" y="201"/>
                      <a:pt x="7538" y="218"/>
                      <a:pt x="7528" y="248"/>
                    </a:cubicBezTo>
                    <a:cubicBezTo>
                      <a:pt x="7504" y="283"/>
                      <a:pt x="7464" y="300"/>
                      <a:pt x="7419" y="300"/>
                    </a:cubicBezTo>
                    <a:cubicBezTo>
                      <a:pt x="7404" y="300"/>
                      <a:pt x="7389" y="298"/>
                      <a:pt x="7373" y="294"/>
                    </a:cubicBezTo>
                    <a:cubicBezTo>
                      <a:pt x="7358" y="294"/>
                      <a:pt x="7327" y="294"/>
                      <a:pt x="7327" y="310"/>
                    </a:cubicBezTo>
                    <a:lnTo>
                      <a:pt x="7296" y="294"/>
                    </a:lnTo>
                    <a:lnTo>
                      <a:pt x="7249" y="310"/>
                    </a:lnTo>
                    <a:lnTo>
                      <a:pt x="7249" y="325"/>
                    </a:lnTo>
                    <a:cubicBezTo>
                      <a:pt x="7219" y="325"/>
                      <a:pt x="7064" y="372"/>
                      <a:pt x="6894" y="418"/>
                    </a:cubicBezTo>
                    <a:cubicBezTo>
                      <a:pt x="6631" y="526"/>
                      <a:pt x="6569" y="542"/>
                      <a:pt x="6600" y="557"/>
                    </a:cubicBezTo>
                    <a:cubicBezTo>
                      <a:pt x="6622" y="568"/>
                      <a:pt x="6614" y="586"/>
                      <a:pt x="6591" y="586"/>
                    </a:cubicBezTo>
                    <a:cubicBezTo>
                      <a:pt x="6581" y="586"/>
                      <a:pt x="6568" y="582"/>
                      <a:pt x="6554" y="573"/>
                    </a:cubicBezTo>
                    <a:cubicBezTo>
                      <a:pt x="6523" y="573"/>
                      <a:pt x="6477" y="588"/>
                      <a:pt x="6430" y="604"/>
                    </a:cubicBezTo>
                    <a:cubicBezTo>
                      <a:pt x="6398" y="614"/>
                      <a:pt x="6365" y="625"/>
                      <a:pt x="6343" y="625"/>
                    </a:cubicBezTo>
                    <a:cubicBezTo>
                      <a:pt x="6334" y="625"/>
                      <a:pt x="6327" y="623"/>
                      <a:pt x="6322" y="619"/>
                    </a:cubicBezTo>
                    <a:lnTo>
                      <a:pt x="6307" y="634"/>
                    </a:lnTo>
                    <a:cubicBezTo>
                      <a:pt x="6229" y="696"/>
                      <a:pt x="6137" y="743"/>
                      <a:pt x="6044" y="758"/>
                    </a:cubicBezTo>
                    <a:cubicBezTo>
                      <a:pt x="5998" y="774"/>
                      <a:pt x="5967" y="804"/>
                      <a:pt x="5936" y="835"/>
                    </a:cubicBezTo>
                    <a:cubicBezTo>
                      <a:pt x="5889" y="866"/>
                      <a:pt x="5889" y="866"/>
                      <a:pt x="5858" y="866"/>
                    </a:cubicBezTo>
                    <a:cubicBezTo>
                      <a:pt x="5854" y="864"/>
                      <a:pt x="5848" y="863"/>
                      <a:pt x="5841" y="863"/>
                    </a:cubicBezTo>
                    <a:cubicBezTo>
                      <a:pt x="5796" y="863"/>
                      <a:pt x="5706" y="901"/>
                      <a:pt x="5719" y="928"/>
                    </a:cubicBezTo>
                    <a:lnTo>
                      <a:pt x="5688" y="928"/>
                    </a:lnTo>
                    <a:cubicBezTo>
                      <a:pt x="5683" y="925"/>
                      <a:pt x="5678" y="924"/>
                      <a:pt x="5673" y="924"/>
                    </a:cubicBezTo>
                    <a:cubicBezTo>
                      <a:pt x="5652" y="924"/>
                      <a:pt x="5642" y="949"/>
                      <a:pt x="5642" y="974"/>
                    </a:cubicBezTo>
                    <a:cubicBezTo>
                      <a:pt x="5651" y="991"/>
                      <a:pt x="5650" y="1004"/>
                      <a:pt x="5640" y="1004"/>
                    </a:cubicBezTo>
                    <a:cubicBezTo>
                      <a:pt x="5631" y="1004"/>
                      <a:pt x="5617" y="995"/>
                      <a:pt x="5596" y="974"/>
                    </a:cubicBezTo>
                    <a:cubicBezTo>
                      <a:pt x="5589" y="954"/>
                      <a:pt x="5579" y="945"/>
                      <a:pt x="5571" y="945"/>
                    </a:cubicBezTo>
                    <a:cubicBezTo>
                      <a:pt x="5562" y="945"/>
                      <a:pt x="5556" y="957"/>
                      <a:pt x="5565" y="974"/>
                    </a:cubicBezTo>
                    <a:cubicBezTo>
                      <a:pt x="5565" y="988"/>
                      <a:pt x="5542" y="1024"/>
                      <a:pt x="5516" y="1024"/>
                    </a:cubicBezTo>
                    <a:cubicBezTo>
                      <a:pt x="5512" y="1024"/>
                      <a:pt x="5507" y="1023"/>
                      <a:pt x="5503" y="1021"/>
                    </a:cubicBezTo>
                    <a:cubicBezTo>
                      <a:pt x="5457" y="1021"/>
                      <a:pt x="5457" y="1052"/>
                      <a:pt x="5472" y="1083"/>
                    </a:cubicBezTo>
                    <a:cubicBezTo>
                      <a:pt x="5487" y="1114"/>
                      <a:pt x="5457" y="1114"/>
                      <a:pt x="5426" y="1129"/>
                    </a:cubicBezTo>
                    <a:cubicBezTo>
                      <a:pt x="5426" y="1098"/>
                      <a:pt x="5426" y="1098"/>
                      <a:pt x="5426" y="1067"/>
                    </a:cubicBezTo>
                    <a:lnTo>
                      <a:pt x="5379" y="1098"/>
                    </a:lnTo>
                    <a:cubicBezTo>
                      <a:pt x="5372" y="1106"/>
                      <a:pt x="5352" y="1110"/>
                      <a:pt x="5333" y="1110"/>
                    </a:cubicBezTo>
                    <a:cubicBezTo>
                      <a:pt x="5314" y="1110"/>
                      <a:pt x="5294" y="1106"/>
                      <a:pt x="5287" y="1098"/>
                    </a:cubicBezTo>
                    <a:cubicBezTo>
                      <a:pt x="5287" y="1094"/>
                      <a:pt x="5283" y="1092"/>
                      <a:pt x="5279" y="1092"/>
                    </a:cubicBezTo>
                    <a:cubicBezTo>
                      <a:pt x="5268" y="1092"/>
                      <a:pt x="5253" y="1106"/>
                      <a:pt x="5287" y="1129"/>
                    </a:cubicBezTo>
                    <a:cubicBezTo>
                      <a:pt x="5317" y="1160"/>
                      <a:pt x="5302" y="1160"/>
                      <a:pt x="5256" y="1191"/>
                    </a:cubicBezTo>
                    <a:cubicBezTo>
                      <a:pt x="5236" y="1204"/>
                      <a:pt x="5225" y="1209"/>
                      <a:pt x="5217" y="1209"/>
                    </a:cubicBezTo>
                    <a:cubicBezTo>
                      <a:pt x="5207" y="1209"/>
                      <a:pt x="5203" y="1200"/>
                      <a:pt x="5194" y="1191"/>
                    </a:cubicBezTo>
                    <a:cubicBezTo>
                      <a:pt x="5194" y="1178"/>
                      <a:pt x="5194" y="1173"/>
                      <a:pt x="5190" y="1173"/>
                    </a:cubicBezTo>
                    <a:cubicBezTo>
                      <a:pt x="5186" y="1173"/>
                      <a:pt x="5174" y="1182"/>
                      <a:pt x="5147" y="1191"/>
                    </a:cubicBezTo>
                    <a:cubicBezTo>
                      <a:pt x="5086" y="1222"/>
                      <a:pt x="5039" y="1299"/>
                      <a:pt x="5024" y="1361"/>
                    </a:cubicBezTo>
                    <a:cubicBezTo>
                      <a:pt x="5041" y="1386"/>
                      <a:pt x="5048" y="1398"/>
                      <a:pt x="5044" y="1398"/>
                    </a:cubicBezTo>
                    <a:cubicBezTo>
                      <a:pt x="5041" y="1398"/>
                      <a:pt x="5029" y="1390"/>
                      <a:pt x="5008" y="1376"/>
                    </a:cubicBezTo>
                    <a:cubicBezTo>
                      <a:pt x="5008" y="1371"/>
                      <a:pt x="5005" y="1369"/>
                      <a:pt x="4999" y="1369"/>
                    </a:cubicBezTo>
                    <a:cubicBezTo>
                      <a:pt x="4988" y="1369"/>
                      <a:pt x="4967" y="1376"/>
                      <a:pt x="4947" y="1376"/>
                    </a:cubicBezTo>
                    <a:cubicBezTo>
                      <a:pt x="4947" y="1361"/>
                      <a:pt x="4962" y="1345"/>
                      <a:pt x="4993" y="1345"/>
                    </a:cubicBezTo>
                    <a:lnTo>
                      <a:pt x="4977" y="1314"/>
                    </a:lnTo>
                    <a:cubicBezTo>
                      <a:pt x="4966" y="1311"/>
                      <a:pt x="4956" y="1309"/>
                      <a:pt x="4948" y="1309"/>
                    </a:cubicBezTo>
                    <a:cubicBezTo>
                      <a:pt x="4923" y="1309"/>
                      <a:pt x="4912" y="1326"/>
                      <a:pt x="4900" y="1361"/>
                    </a:cubicBezTo>
                    <a:cubicBezTo>
                      <a:pt x="4900" y="1379"/>
                      <a:pt x="4900" y="1386"/>
                      <a:pt x="4891" y="1386"/>
                    </a:cubicBezTo>
                    <a:cubicBezTo>
                      <a:pt x="4884" y="1386"/>
                      <a:pt x="4873" y="1383"/>
                      <a:pt x="4854" y="1376"/>
                    </a:cubicBezTo>
                    <a:cubicBezTo>
                      <a:pt x="4833" y="1376"/>
                      <a:pt x="4813" y="1369"/>
                      <a:pt x="4806" y="1369"/>
                    </a:cubicBezTo>
                    <a:cubicBezTo>
                      <a:pt x="4802" y="1369"/>
                      <a:pt x="4802" y="1371"/>
                      <a:pt x="4807" y="1376"/>
                    </a:cubicBezTo>
                    <a:cubicBezTo>
                      <a:pt x="4777" y="1392"/>
                      <a:pt x="4761" y="1392"/>
                      <a:pt x="4730" y="1407"/>
                    </a:cubicBezTo>
                    <a:cubicBezTo>
                      <a:pt x="4684" y="1423"/>
                      <a:pt x="4653" y="1438"/>
                      <a:pt x="4668" y="1454"/>
                    </a:cubicBezTo>
                    <a:cubicBezTo>
                      <a:pt x="4684" y="1469"/>
                      <a:pt x="4653" y="1484"/>
                      <a:pt x="4637" y="1500"/>
                    </a:cubicBezTo>
                    <a:cubicBezTo>
                      <a:pt x="4607" y="1515"/>
                      <a:pt x="4591" y="1531"/>
                      <a:pt x="4607" y="1546"/>
                    </a:cubicBezTo>
                    <a:cubicBezTo>
                      <a:pt x="4607" y="1562"/>
                      <a:pt x="4607" y="1593"/>
                      <a:pt x="4560" y="1624"/>
                    </a:cubicBezTo>
                    <a:cubicBezTo>
                      <a:pt x="4547" y="1628"/>
                      <a:pt x="4537" y="1634"/>
                      <a:pt x="4529" y="1639"/>
                    </a:cubicBezTo>
                    <a:lnTo>
                      <a:pt x="4529" y="1639"/>
                    </a:lnTo>
                    <a:cubicBezTo>
                      <a:pt x="4529" y="1639"/>
                      <a:pt x="4529" y="1639"/>
                      <a:pt x="4529" y="1639"/>
                    </a:cubicBezTo>
                    <a:lnTo>
                      <a:pt x="4498" y="1639"/>
                    </a:lnTo>
                    <a:cubicBezTo>
                      <a:pt x="4498" y="1644"/>
                      <a:pt x="4500" y="1649"/>
                      <a:pt x="4502" y="1652"/>
                    </a:cubicBezTo>
                    <a:lnTo>
                      <a:pt x="4502" y="1652"/>
                    </a:lnTo>
                    <a:cubicBezTo>
                      <a:pt x="4501" y="1652"/>
                      <a:pt x="4501" y="1652"/>
                      <a:pt x="4500" y="1652"/>
                    </a:cubicBezTo>
                    <a:cubicBezTo>
                      <a:pt x="4492" y="1652"/>
                      <a:pt x="4482" y="1649"/>
                      <a:pt x="4467" y="1639"/>
                    </a:cubicBezTo>
                    <a:cubicBezTo>
                      <a:pt x="4467" y="1634"/>
                      <a:pt x="4464" y="1632"/>
                      <a:pt x="4459" y="1632"/>
                    </a:cubicBezTo>
                    <a:cubicBezTo>
                      <a:pt x="4449" y="1632"/>
                      <a:pt x="4431" y="1639"/>
                      <a:pt x="4421" y="1639"/>
                    </a:cubicBezTo>
                    <a:lnTo>
                      <a:pt x="4359" y="1639"/>
                    </a:lnTo>
                    <a:cubicBezTo>
                      <a:pt x="4328" y="1639"/>
                      <a:pt x="4344" y="1654"/>
                      <a:pt x="4359" y="1670"/>
                    </a:cubicBezTo>
                    <a:lnTo>
                      <a:pt x="4375" y="1701"/>
                    </a:lnTo>
                    <a:cubicBezTo>
                      <a:pt x="4370" y="1705"/>
                      <a:pt x="4363" y="1707"/>
                      <a:pt x="4355" y="1707"/>
                    </a:cubicBezTo>
                    <a:cubicBezTo>
                      <a:pt x="4335" y="1707"/>
                      <a:pt x="4308" y="1696"/>
                      <a:pt x="4297" y="1685"/>
                    </a:cubicBezTo>
                    <a:cubicBezTo>
                      <a:pt x="4274" y="1670"/>
                      <a:pt x="4263" y="1662"/>
                      <a:pt x="4261" y="1662"/>
                    </a:cubicBezTo>
                    <a:lnTo>
                      <a:pt x="4261" y="1662"/>
                    </a:lnTo>
                    <a:cubicBezTo>
                      <a:pt x="4259" y="1662"/>
                      <a:pt x="4266" y="1670"/>
                      <a:pt x="4282" y="1685"/>
                    </a:cubicBezTo>
                    <a:cubicBezTo>
                      <a:pt x="4297" y="1732"/>
                      <a:pt x="4282" y="1747"/>
                      <a:pt x="4220" y="1747"/>
                    </a:cubicBezTo>
                    <a:cubicBezTo>
                      <a:pt x="4167" y="1761"/>
                      <a:pt x="4137" y="1797"/>
                      <a:pt x="4129" y="1797"/>
                    </a:cubicBezTo>
                    <a:cubicBezTo>
                      <a:pt x="4128" y="1797"/>
                      <a:pt x="4127" y="1796"/>
                      <a:pt x="4127" y="1794"/>
                    </a:cubicBezTo>
                    <a:cubicBezTo>
                      <a:pt x="4118" y="1789"/>
                      <a:pt x="4111" y="1787"/>
                      <a:pt x="4104" y="1787"/>
                    </a:cubicBezTo>
                    <a:cubicBezTo>
                      <a:pt x="4089" y="1787"/>
                      <a:pt x="4081" y="1798"/>
                      <a:pt x="4081" y="1809"/>
                    </a:cubicBezTo>
                    <a:cubicBezTo>
                      <a:pt x="4066" y="1840"/>
                      <a:pt x="4050" y="1855"/>
                      <a:pt x="3973" y="1886"/>
                    </a:cubicBezTo>
                    <a:cubicBezTo>
                      <a:pt x="3834" y="1917"/>
                      <a:pt x="3834" y="1917"/>
                      <a:pt x="3849" y="1948"/>
                    </a:cubicBezTo>
                    <a:cubicBezTo>
                      <a:pt x="3867" y="1966"/>
                      <a:pt x="3875" y="1974"/>
                      <a:pt x="3869" y="1974"/>
                    </a:cubicBezTo>
                    <a:cubicBezTo>
                      <a:pt x="3864" y="1974"/>
                      <a:pt x="3853" y="1970"/>
                      <a:pt x="3834" y="1964"/>
                    </a:cubicBezTo>
                    <a:cubicBezTo>
                      <a:pt x="3828" y="1962"/>
                      <a:pt x="3822" y="1961"/>
                      <a:pt x="3817" y="1961"/>
                    </a:cubicBezTo>
                    <a:cubicBezTo>
                      <a:pt x="3787" y="1961"/>
                      <a:pt x="3783" y="2001"/>
                      <a:pt x="3756" y="2041"/>
                    </a:cubicBezTo>
                    <a:cubicBezTo>
                      <a:pt x="3756" y="2056"/>
                      <a:pt x="3756" y="2087"/>
                      <a:pt x="3787" y="2118"/>
                    </a:cubicBezTo>
                    <a:cubicBezTo>
                      <a:pt x="3803" y="2149"/>
                      <a:pt x="3803" y="2149"/>
                      <a:pt x="3741" y="2165"/>
                    </a:cubicBezTo>
                    <a:cubicBezTo>
                      <a:pt x="3733" y="2172"/>
                      <a:pt x="3722" y="2176"/>
                      <a:pt x="3710" y="2176"/>
                    </a:cubicBezTo>
                    <a:cubicBezTo>
                      <a:pt x="3698" y="2176"/>
                      <a:pt x="3687" y="2172"/>
                      <a:pt x="3679" y="2165"/>
                    </a:cubicBezTo>
                    <a:cubicBezTo>
                      <a:pt x="3664" y="2149"/>
                      <a:pt x="3679" y="2134"/>
                      <a:pt x="3679" y="2134"/>
                    </a:cubicBezTo>
                    <a:lnTo>
                      <a:pt x="3710" y="2118"/>
                    </a:lnTo>
                    <a:cubicBezTo>
                      <a:pt x="3701" y="2109"/>
                      <a:pt x="3692" y="2100"/>
                      <a:pt x="3677" y="2100"/>
                    </a:cubicBezTo>
                    <a:cubicBezTo>
                      <a:pt x="3666" y="2100"/>
                      <a:pt x="3652" y="2105"/>
                      <a:pt x="3633" y="2118"/>
                    </a:cubicBezTo>
                    <a:cubicBezTo>
                      <a:pt x="3602" y="2118"/>
                      <a:pt x="3586" y="2134"/>
                      <a:pt x="3586" y="2149"/>
                    </a:cubicBezTo>
                    <a:cubicBezTo>
                      <a:pt x="3556" y="2149"/>
                      <a:pt x="3509" y="2165"/>
                      <a:pt x="3478" y="2195"/>
                    </a:cubicBezTo>
                    <a:cubicBezTo>
                      <a:pt x="3432" y="2226"/>
                      <a:pt x="3386" y="2257"/>
                      <a:pt x="3339" y="2273"/>
                    </a:cubicBezTo>
                    <a:cubicBezTo>
                      <a:pt x="3293" y="2288"/>
                      <a:pt x="3262" y="2304"/>
                      <a:pt x="3277" y="2319"/>
                    </a:cubicBezTo>
                    <a:cubicBezTo>
                      <a:pt x="3290" y="2344"/>
                      <a:pt x="3282" y="2370"/>
                      <a:pt x="3279" y="2370"/>
                    </a:cubicBezTo>
                    <a:cubicBezTo>
                      <a:pt x="3278" y="2370"/>
                      <a:pt x="3277" y="2368"/>
                      <a:pt x="3277" y="2365"/>
                    </a:cubicBezTo>
                    <a:cubicBezTo>
                      <a:pt x="3154" y="2381"/>
                      <a:pt x="3030" y="2458"/>
                      <a:pt x="2953" y="2551"/>
                    </a:cubicBezTo>
                    <a:lnTo>
                      <a:pt x="2906" y="2582"/>
                    </a:lnTo>
                    <a:cubicBezTo>
                      <a:pt x="2829" y="2597"/>
                      <a:pt x="2767" y="2644"/>
                      <a:pt x="2705" y="2721"/>
                    </a:cubicBezTo>
                    <a:lnTo>
                      <a:pt x="2644" y="2752"/>
                    </a:lnTo>
                    <a:cubicBezTo>
                      <a:pt x="2597" y="2767"/>
                      <a:pt x="2566" y="2783"/>
                      <a:pt x="2566" y="2814"/>
                    </a:cubicBezTo>
                    <a:cubicBezTo>
                      <a:pt x="2562" y="2823"/>
                      <a:pt x="2560" y="2833"/>
                      <a:pt x="2560" y="2841"/>
                    </a:cubicBezTo>
                    <a:lnTo>
                      <a:pt x="2560" y="2841"/>
                    </a:lnTo>
                    <a:cubicBezTo>
                      <a:pt x="2541" y="2843"/>
                      <a:pt x="2489" y="2872"/>
                      <a:pt x="2427" y="2922"/>
                    </a:cubicBezTo>
                    <a:cubicBezTo>
                      <a:pt x="2335" y="2984"/>
                      <a:pt x="2335" y="2984"/>
                      <a:pt x="2381" y="2984"/>
                    </a:cubicBezTo>
                    <a:cubicBezTo>
                      <a:pt x="2335" y="3029"/>
                      <a:pt x="2311" y="3043"/>
                      <a:pt x="2296" y="3043"/>
                    </a:cubicBezTo>
                    <a:cubicBezTo>
                      <a:pt x="2285" y="3043"/>
                      <a:pt x="2279" y="3036"/>
                      <a:pt x="2273" y="3030"/>
                    </a:cubicBezTo>
                    <a:cubicBezTo>
                      <a:pt x="2273" y="3015"/>
                      <a:pt x="2268" y="3008"/>
                      <a:pt x="2261" y="3008"/>
                    </a:cubicBezTo>
                    <a:cubicBezTo>
                      <a:pt x="2249" y="3008"/>
                      <a:pt x="2231" y="3035"/>
                      <a:pt x="2242" y="3076"/>
                    </a:cubicBezTo>
                    <a:cubicBezTo>
                      <a:pt x="2254" y="3124"/>
                      <a:pt x="2229" y="3144"/>
                      <a:pt x="2210" y="3144"/>
                    </a:cubicBezTo>
                    <a:cubicBezTo>
                      <a:pt x="2204" y="3144"/>
                      <a:pt x="2199" y="3142"/>
                      <a:pt x="2195" y="3138"/>
                    </a:cubicBezTo>
                    <a:cubicBezTo>
                      <a:pt x="2180" y="3123"/>
                      <a:pt x="2195" y="3107"/>
                      <a:pt x="2226" y="3092"/>
                    </a:cubicBezTo>
                    <a:lnTo>
                      <a:pt x="2211" y="3061"/>
                    </a:lnTo>
                    <a:cubicBezTo>
                      <a:pt x="2180" y="3076"/>
                      <a:pt x="2180" y="3076"/>
                      <a:pt x="2180" y="3107"/>
                    </a:cubicBezTo>
                    <a:cubicBezTo>
                      <a:pt x="2165" y="3123"/>
                      <a:pt x="2149" y="3138"/>
                      <a:pt x="2149" y="3154"/>
                    </a:cubicBezTo>
                    <a:cubicBezTo>
                      <a:pt x="2134" y="3185"/>
                      <a:pt x="2149" y="3200"/>
                      <a:pt x="2180" y="3200"/>
                    </a:cubicBezTo>
                    <a:cubicBezTo>
                      <a:pt x="2226" y="3200"/>
                      <a:pt x="2195" y="3216"/>
                      <a:pt x="2180" y="3231"/>
                    </a:cubicBezTo>
                    <a:cubicBezTo>
                      <a:pt x="2168" y="3235"/>
                      <a:pt x="2157" y="3237"/>
                      <a:pt x="2149" y="3237"/>
                    </a:cubicBezTo>
                    <a:cubicBezTo>
                      <a:pt x="2126" y="3237"/>
                      <a:pt x="2118" y="3223"/>
                      <a:pt x="2118" y="3200"/>
                    </a:cubicBezTo>
                    <a:cubicBezTo>
                      <a:pt x="2134" y="3169"/>
                      <a:pt x="2118" y="3169"/>
                      <a:pt x="2118" y="3154"/>
                    </a:cubicBezTo>
                    <a:cubicBezTo>
                      <a:pt x="2118" y="3153"/>
                      <a:pt x="2118" y="3152"/>
                      <a:pt x="2117" y="3152"/>
                    </a:cubicBezTo>
                    <a:cubicBezTo>
                      <a:pt x="2106" y="3152"/>
                      <a:pt x="2026" y="3249"/>
                      <a:pt x="2041" y="3293"/>
                    </a:cubicBezTo>
                    <a:cubicBezTo>
                      <a:pt x="2037" y="3289"/>
                      <a:pt x="2032" y="3284"/>
                      <a:pt x="2025" y="3277"/>
                    </a:cubicBezTo>
                    <a:cubicBezTo>
                      <a:pt x="2018" y="3270"/>
                      <a:pt x="2011" y="3267"/>
                      <a:pt x="2004" y="3267"/>
                    </a:cubicBezTo>
                    <a:cubicBezTo>
                      <a:pt x="1980" y="3267"/>
                      <a:pt x="1956" y="3300"/>
                      <a:pt x="1933" y="3324"/>
                    </a:cubicBezTo>
                    <a:cubicBezTo>
                      <a:pt x="1886" y="3355"/>
                      <a:pt x="1871" y="3370"/>
                      <a:pt x="1886" y="3386"/>
                    </a:cubicBezTo>
                    <a:cubicBezTo>
                      <a:pt x="1886" y="3401"/>
                      <a:pt x="1902" y="3416"/>
                      <a:pt x="1886" y="3432"/>
                    </a:cubicBezTo>
                    <a:cubicBezTo>
                      <a:pt x="1891" y="3427"/>
                      <a:pt x="1895" y="3426"/>
                      <a:pt x="1899" y="3426"/>
                    </a:cubicBezTo>
                    <a:cubicBezTo>
                      <a:pt x="1909" y="3426"/>
                      <a:pt x="1917" y="3436"/>
                      <a:pt x="1917" y="3447"/>
                    </a:cubicBezTo>
                    <a:cubicBezTo>
                      <a:pt x="1902" y="3463"/>
                      <a:pt x="1871" y="3463"/>
                      <a:pt x="1840" y="3463"/>
                    </a:cubicBezTo>
                    <a:cubicBezTo>
                      <a:pt x="1763" y="3463"/>
                      <a:pt x="1701" y="3494"/>
                      <a:pt x="1639" y="3540"/>
                    </a:cubicBezTo>
                    <a:cubicBezTo>
                      <a:pt x="1608" y="3571"/>
                      <a:pt x="1562" y="3602"/>
                      <a:pt x="1515" y="3617"/>
                    </a:cubicBezTo>
                    <a:cubicBezTo>
                      <a:pt x="1469" y="3648"/>
                      <a:pt x="1454" y="3664"/>
                      <a:pt x="1454" y="3679"/>
                    </a:cubicBezTo>
                    <a:lnTo>
                      <a:pt x="1423" y="3710"/>
                    </a:lnTo>
                    <a:cubicBezTo>
                      <a:pt x="1392" y="3710"/>
                      <a:pt x="1345" y="3741"/>
                      <a:pt x="1361" y="3756"/>
                    </a:cubicBezTo>
                    <a:cubicBezTo>
                      <a:pt x="1376" y="3772"/>
                      <a:pt x="1314" y="3787"/>
                      <a:pt x="1299" y="3803"/>
                    </a:cubicBezTo>
                    <a:cubicBezTo>
                      <a:pt x="1237" y="3803"/>
                      <a:pt x="1237" y="3803"/>
                      <a:pt x="1299" y="3834"/>
                    </a:cubicBezTo>
                    <a:cubicBezTo>
                      <a:pt x="1304" y="3838"/>
                      <a:pt x="1311" y="3840"/>
                      <a:pt x="1319" y="3840"/>
                    </a:cubicBezTo>
                    <a:cubicBezTo>
                      <a:pt x="1340" y="3840"/>
                      <a:pt x="1370" y="3829"/>
                      <a:pt x="1392" y="3818"/>
                    </a:cubicBezTo>
                    <a:lnTo>
                      <a:pt x="1438" y="3772"/>
                    </a:lnTo>
                    <a:lnTo>
                      <a:pt x="1392" y="3849"/>
                    </a:lnTo>
                    <a:cubicBezTo>
                      <a:pt x="1376" y="3865"/>
                      <a:pt x="1345" y="3911"/>
                      <a:pt x="1361" y="3927"/>
                    </a:cubicBezTo>
                    <a:cubicBezTo>
                      <a:pt x="1376" y="3927"/>
                      <a:pt x="1376" y="3942"/>
                      <a:pt x="1361" y="3957"/>
                    </a:cubicBezTo>
                    <a:lnTo>
                      <a:pt x="1330" y="3927"/>
                    </a:lnTo>
                    <a:cubicBezTo>
                      <a:pt x="1345" y="3896"/>
                      <a:pt x="1330" y="3865"/>
                      <a:pt x="1314" y="3849"/>
                    </a:cubicBezTo>
                    <a:cubicBezTo>
                      <a:pt x="1306" y="3846"/>
                      <a:pt x="1297" y="3845"/>
                      <a:pt x="1288" y="3845"/>
                    </a:cubicBezTo>
                    <a:cubicBezTo>
                      <a:pt x="1248" y="3845"/>
                      <a:pt x="1209" y="3870"/>
                      <a:pt x="1222" y="3896"/>
                    </a:cubicBezTo>
                    <a:cubicBezTo>
                      <a:pt x="1206" y="3911"/>
                      <a:pt x="1206" y="3911"/>
                      <a:pt x="1175" y="3911"/>
                    </a:cubicBezTo>
                    <a:cubicBezTo>
                      <a:pt x="1144" y="3911"/>
                      <a:pt x="1144" y="3911"/>
                      <a:pt x="1144" y="3973"/>
                    </a:cubicBezTo>
                    <a:cubicBezTo>
                      <a:pt x="1144" y="4008"/>
                      <a:pt x="1136" y="4025"/>
                      <a:pt x="1112" y="4025"/>
                    </a:cubicBezTo>
                    <a:cubicBezTo>
                      <a:pt x="1104" y="4025"/>
                      <a:pt x="1094" y="4023"/>
                      <a:pt x="1083" y="4019"/>
                    </a:cubicBezTo>
                    <a:cubicBezTo>
                      <a:pt x="1076" y="4015"/>
                      <a:pt x="1068" y="4013"/>
                      <a:pt x="1060" y="4013"/>
                    </a:cubicBezTo>
                    <a:cubicBezTo>
                      <a:pt x="1008" y="4013"/>
                      <a:pt x="930" y="4083"/>
                      <a:pt x="943" y="4097"/>
                    </a:cubicBezTo>
                    <a:cubicBezTo>
                      <a:pt x="959" y="4112"/>
                      <a:pt x="913" y="4174"/>
                      <a:pt x="882" y="4174"/>
                    </a:cubicBezTo>
                    <a:cubicBezTo>
                      <a:pt x="851" y="4174"/>
                      <a:pt x="820" y="4189"/>
                      <a:pt x="820" y="4220"/>
                    </a:cubicBezTo>
                    <a:cubicBezTo>
                      <a:pt x="813" y="4214"/>
                      <a:pt x="804" y="4210"/>
                      <a:pt x="796" y="4210"/>
                    </a:cubicBezTo>
                    <a:cubicBezTo>
                      <a:pt x="784" y="4210"/>
                      <a:pt x="773" y="4218"/>
                      <a:pt x="773" y="4236"/>
                    </a:cubicBezTo>
                    <a:cubicBezTo>
                      <a:pt x="773" y="4236"/>
                      <a:pt x="743" y="4251"/>
                      <a:pt x="773" y="4251"/>
                    </a:cubicBezTo>
                    <a:lnTo>
                      <a:pt x="773" y="4313"/>
                    </a:lnTo>
                    <a:cubicBezTo>
                      <a:pt x="778" y="4308"/>
                      <a:pt x="783" y="4306"/>
                      <a:pt x="787" y="4306"/>
                    </a:cubicBezTo>
                    <a:cubicBezTo>
                      <a:pt x="797" y="4306"/>
                      <a:pt x="804" y="4317"/>
                      <a:pt x="804" y="4328"/>
                    </a:cubicBezTo>
                    <a:cubicBezTo>
                      <a:pt x="818" y="4342"/>
                      <a:pt x="751" y="4378"/>
                      <a:pt x="683" y="4378"/>
                    </a:cubicBezTo>
                    <a:cubicBezTo>
                      <a:pt x="672" y="4378"/>
                      <a:pt x="661" y="4377"/>
                      <a:pt x="650" y="4375"/>
                    </a:cubicBezTo>
                    <a:cubicBezTo>
                      <a:pt x="642" y="4367"/>
                      <a:pt x="638" y="4363"/>
                      <a:pt x="634" y="4363"/>
                    </a:cubicBezTo>
                    <a:cubicBezTo>
                      <a:pt x="631" y="4363"/>
                      <a:pt x="627" y="4367"/>
                      <a:pt x="619" y="4375"/>
                    </a:cubicBezTo>
                    <a:lnTo>
                      <a:pt x="588" y="4375"/>
                    </a:lnTo>
                    <a:lnTo>
                      <a:pt x="619" y="4406"/>
                    </a:lnTo>
                    <a:cubicBezTo>
                      <a:pt x="600" y="4425"/>
                      <a:pt x="587" y="4438"/>
                      <a:pt x="576" y="4438"/>
                    </a:cubicBezTo>
                    <a:cubicBezTo>
                      <a:pt x="569" y="4438"/>
                      <a:pt x="563" y="4433"/>
                      <a:pt x="557" y="4421"/>
                    </a:cubicBezTo>
                    <a:cubicBezTo>
                      <a:pt x="549" y="4413"/>
                      <a:pt x="546" y="4409"/>
                      <a:pt x="542" y="4409"/>
                    </a:cubicBezTo>
                    <a:cubicBezTo>
                      <a:pt x="538" y="4409"/>
                      <a:pt x="534" y="4413"/>
                      <a:pt x="526" y="4421"/>
                    </a:cubicBezTo>
                    <a:cubicBezTo>
                      <a:pt x="511" y="4437"/>
                      <a:pt x="511" y="4437"/>
                      <a:pt x="526" y="4467"/>
                    </a:cubicBezTo>
                    <a:cubicBezTo>
                      <a:pt x="542" y="4483"/>
                      <a:pt x="557" y="4498"/>
                      <a:pt x="526" y="4498"/>
                    </a:cubicBezTo>
                    <a:cubicBezTo>
                      <a:pt x="495" y="4498"/>
                      <a:pt x="464" y="4498"/>
                      <a:pt x="464" y="4545"/>
                    </a:cubicBezTo>
                    <a:cubicBezTo>
                      <a:pt x="472" y="4568"/>
                      <a:pt x="480" y="4576"/>
                      <a:pt x="480" y="4576"/>
                    </a:cubicBezTo>
                    <a:cubicBezTo>
                      <a:pt x="480" y="4576"/>
                      <a:pt x="472" y="4568"/>
                      <a:pt x="449" y="4560"/>
                    </a:cubicBezTo>
                    <a:cubicBezTo>
                      <a:pt x="441" y="4552"/>
                      <a:pt x="430" y="4549"/>
                      <a:pt x="416" y="4549"/>
                    </a:cubicBezTo>
                    <a:cubicBezTo>
                      <a:pt x="403" y="4549"/>
                      <a:pt x="387" y="4552"/>
                      <a:pt x="372" y="4560"/>
                    </a:cubicBezTo>
                    <a:lnTo>
                      <a:pt x="387" y="4576"/>
                    </a:lnTo>
                    <a:cubicBezTo>
                      <a:pt x="418" y="4607"/>
                      <a:pt x="387" y="4622"/>
                      <a:pt x="372" y="4622"/>
                    </a:cubicBezTo>
                    <a:cubicBezTo>
                      <a:pt x="341" y="4622"/>
                      <a:pt x="325" y="4622"/>
                      <a:pt x="310" y="4668"/>
                    </a:cubicBezTo>
                    <a:cubicBezTo>
                      <a:pt x="290" y="4698"/>
                      <a:pt x="271" y="4709"/>
                      <a:pt x="255" y="4709"/>
                    </a:cubicBezTo>
                    <a:cubicBezTo>
                      <a:pt x="246" y="4709"/>
                      <a:pt x="238" y="4705"/>
                      <a:pt x="233" y="4699"/>
                    </a:cubicBezTo>
                    <a:cubicBezTo>
                      <a:pt x="225" y="4692"/>
                      <a:pt x="217" y="4684"/>
                      <a:pt x="213" y="4684"/>
                    </a:cubicBezTo>
                    <a:cubicBezTo>
                      <a:pt x="209" y="4684"/>
                      <a:pt x="209" y="4692"/>
                      <a:pt x="217" y="4715"/>
                    </a:cubicBezTo>
                    <a:cubicBezTo>
                      <a:pt x="217" y="4761"/>
                      <a:pt x="217" y="4746"/>
                      <a:pt x="155" y="4761"/>
                    </a:cubicBezTo>
                    <a:cubicBezTo>
                      <a:pt x="93" y="4777"/>
                      <a:pt x="124" y="4761"/>
                      <a:pt x="109" y="4792"/>
                    </a:cubicBezTo>
                    <a:cubicBezTo>
                      <a:pt x="132" y="4827"/>
                      <a:pt x="147" y="4844"/>
                      <a:pt x="159" y="4844"/>
                    </a:cubicBezTo>
                    <a:cubicBezTo>
                      <a:pt x="163" y="4844"/>
                      <a:pt x="167" y="4842"/>
                      <a:pt x="171" y="4838"/>
                    </a:cubicBezTo>
                    <a:cubicBezTo>
                      <a:pt x="178" y="4831"/>
                      <a:pt x="182" y="4827"/>
                      <a:pt x="186" y="4827"/>
                    </a:cubicBezTo>
                    <a:cubicBezTo>
                      <a:pt x="190" y="4827"/>
                      <a:pt x="194" y="4831"/>
                      <a:pt x="202" y="4838"/>
                    </a:cubicBezTo>
                    <a:lnTo>
                      <a:pt x="171" y="4869"/>
                    </a:lnTo>
                    <a:cubicBezTo>
                      <a:pt x="140" y="4885"/>
                      <a:pt x="109" y="4916"/>
                      <a:pt x="93" y="4947"/>
                    </a:cubicBezTo>
                    <a:cubicBezTo>
                      <a:pt x="51" y="5011"/>
                      <a:pt x="52" y="5045"/>
                      <a:pt x="67" y="5045"/>
                    </a:cubicBezTo>
                    <a:cubicBezTo>
                      <a:pt x="74" y="5045"/>
                      <a:pt x="84" y="5038"/>
                      <a:pt x="93" y="5024"/>
                    </a:cubicBezTo>
                    <a:lnTo>
                      <a:pt x="109" y="5024"/>
                    </a:lnTo>
                    <a:cubicBezTo>
                      <a:pt x="125" y="5040"/>
                      <a:pt x="141" y="5047"/>
                      <a:pt x="153" y="5047"/>
                    </a:cubicBezTo>
                    <a:cubicBezTo>
                      <a:pt x="176" y="5047"/>
                      <a:pt x="185" y="5023"/>
                      <a:pt x="155" y="4993"/>
                    </a:cubicBezTo>
                    <a:cubicBezTo>
                      <a:pt x="135" y="4952"/>
                      <a:pt x="128" y="4938"/>
                      <a:pt x="135" y="4938"/>
                    </a:cubicBezTo>
                    <a:cubicBezTo>
                      <a:pt x="138" y="4938"/>
                      <a:pt x="145" y="4941"/>
                      <a:pt x="155" y="4947"/>
                    </a:cubicBezTo>
                    <a:cubicBezTo>
                      <a:pt x="182" y="4956"/>
                      <a:pt x="193" y="4964"/>
                      <a:pt x="201" y="4964"/>
                    </a:cubicBezTo>
                    <a:cubicBezTo>
                      <a:pt x="207" y="4964"/>
                      <a:pt x="211" y="4960"/>
                      <a:pt x="217" y="4947"/>
                    </a:cubicBezTo>
                    <a:cubicBezTo>
                      <a:pt x="233" y="4939"/>
                      <a:pt x="240" y="4935"/>
                      <a:pt x="244" y="4935"/>
                    </a:cubicBezTo>
                    <a:cubicBezTo>
                      <a:pt x="248" y="4935"/>
                      <a:pt x="248" y="4939"/>
                      <a:pt x="248" y="4947"/>
                    </a:cubicBezTo>
                    <a:cubicBezTo>
                      <a:pt x="263" y="4954"/>
                      <a:pt x="275" y="4958"/>
                      <a:pt x="287" y="4958"/>
                    </a:cubicBezTo>
                    <a:cubicBezTo>
                      <a:pt x="298" y="4958"/>
                      <a:pt x="310" y="4954"/>
                      <a:pt x="325" y="4947"/>
                    </a:cubicBezTo>
                    <a:cubicBezTo>
                      <a:pt x="341" y="4931"/>
                      <a:pt x="341" y="4931"/>
                      <a:pt x="325" y="4916"/>
                    </a:cubicBezTo>
                    <a:cubicBezTo>
                      <a:pt x="303" y="4905"/>
                      <a:pt x="312" y="4894"/>
                      <a:pt x="336" y="4894"/>
                    </a:cubicBezTo>
                    <a:cubicBezTo>
                      <a:pt x="346" y="4894"/>
                      <a:pt x="358" y="4896"/>
                      <a:pt x="372" y="4900"/>
                    </a:cubicBezTo>
                    <a:cubicBezTo>
                      <a:pt x="384" y="4904"/>
                      <a:pt x="392" y="4906"/>
                      <a:pt x="396" y="4906"/>
                    </a:cubicBezTo>
                    <a:cubicBezTo>
                      <a:pt x="409" y="4906"/>
                      <a:pt x="394" y="4892"/>
                      <a:pt x="372" y="4869"/>
                    </a:cubicBezTo>
                    <a:cubicBezTo>
                      <a:pt x="346" y="4844"/>
                      <a:pt x="373" y="4819"/>
                      <a:pt x="408" y="4819"/>
                    </a:cubicBezTo>
                    <a:cubicBezTo>
                      <a:pt x="416" y="4819"/>
                      <a:pt x="425" y="4820"/>
                      <a:pt x="433" y="4823"/>
                    </a:cubicBezTo>
                    <a:lnTo>
                      <a:pt x="480" y="4792"/>
                    </a:lnTo>
                    <a:cubicBezTo>
                      <a:pt x="495" y="4777"/>
                      <a:pt x="480" y="4761"/>
                      <a:pt x="480" y="4746"/>
                    </a:cubicBezTo>
                    <a:cubicBezTo>
                      <a:pt x="480" y="4730"/>
                      <a:pt x="449" y="4715"/>
                      <a:pt x="480" y="4715"/>
                    </a:cubicBezTo>
                    <a:cubicBezTo>
                      <a:pt x="495" y="4715"/>
                      <a:pt x="511" y="4715"/>
                      <a:pt x="526" y="4730"/>
                    </a:cubicBezTo>
                    <a:cubicBezTo>
                      <a:pt x="526" y="4735"/>
                      <a:pt x="529" y="4737"/>
                      <a:pt x="533" y="4737"/>
                    </a:cubicBezTo>
                    <a:cubicBezTo>
                      <a:pt x="543" y="4737"/>
                      <a:pt x="562" y="4726"/>
                      <a:pt x="573" y="4715"/>
                    </a:cubicBezTo>
                    <a:cubicBezTo>
                      <a:pt x="588" y="4699"/>
                      <a:pt x="634" y="4668"/>
                      <a:pt x="619" y="4653"/>
                    </a:cubicBezTo>
                    <a:lnTo>
                      <a:pt x="619" y="4653"/>
                    </a:lnTo>
                    <a:lnTo>
                      <a:pt x="634" y="4668"/>
                    </a:lnTo>
                    <a:cubicBezTo>
                      <a:pt x="642" y="4661"/>
                      <a:pt x="650" y="4661"/>
                      <a:pt x="654" y="4661"/>
                    </a:cubicBezTo>
                    <a:cubicBezTo>
                      <a:pt x="658" y="4661"/>
                      <a:pt x="658" y="4661"/>
                      <a:pt x="650" y="4653"/>
                    </a:cubicBezTo>
                    <a:cubicBezTo>
                      <a:pt x="681" y="4637"/>
                      <a:pt x="696" y="4622"/>
                      <a:pt x="727" y="4622"/>
                    </a:cubicBezTo>
                    <a:cubicBezTo>
                      <a:pt x="770" y="4608"/>
                      <a:pt x="813" y="4528"/>
                      <a:pt x="746" y="4528"/>
                    </a:cubicBezTo>
                    <a:cubicBezTo>
                      <a:pt x="740" y="4528"/>
                      <a:pt x="734" y="4528"/>
                      <a:pt x="727" y="4529"/>
                    </a:cubicBezTo>
                    <a:lnTo>
                      <a:pt x="743" y="4514"/>
                    </a:lnTo>
                    <a:cubicBezTo>
                      <a:pt x="758" y="4514"/>
                      <a:pt x="758" y="4498"/>
                      <a:pt x="743" y="4483"/>
                    </a:cubicBezTo>
                    <a:cubicBezTo>
                      <a:pt x="743" y="4467"/>
                      <a:pt x="743" y="4452"/>
                      <a:pt x="773" y="4437"/>
                    </a:cubicBezTo>
                    <a:lnTo>
                      <a:pt x="804" y="4467"/>
                    </a:lnTo>
                    <a:cubicBezTo>
                      <a:pt x="811" y="4495"/>
                      <a:pt x="824" y="4507"/>
                      <a:pt x="835" y="4507"/>
                    </a:cubicBezTo>
                    <a:cubicBezTo>
                      <a:pt x="849" y="4507"/>
                      <a:pt x="859" y="4487"/>
                      <a:pt x="851" y="4452"/>
                    </a:cubicBezTo>
                    <a:lnTo>
                      <a:pt x="851" y="4452"/>
                    </a:lnTo>
                    <a:lnTo>
                      <a:pt x="866" y="4467"/>
                    </a:lnTo>
                    <a:cubicBezTo>
                      <a:pt x="870" y="4471"/>
                      <a:pt x="874" y="4473"/>
                      <a:pt x="878" y="4473"/>
                    </a:cubicBezTo>
                    <a:cubicBezTo>
                      <a:pt x="890" y="4473"/>
                      <a:pt x="905" y="4456"/>
                      <a:pt x="928" y="4421"/>
                    </a:cubicBezTo>
                    <a:cubicBezTo>
                      <a:pt x="943" y="4406"/>
                      <a:pt x="943" y="4359"/>
                      <a:pt x="928" y="4344"/>
                    </a:cubicBezTo>
                    <a:cubicBezTo>
                      <a:pt x="913" y="4328"/>
                      <a:pt x="928" y="4313"/>
                      <a:pt x="928" y="4313"/>
                    </a:cubicBezTo>
                    <a:cubicBezTo>
                      <a:pt x="928" y="4313"/>
                      <a:pt x="935" y="4306"/>
                      <a:pt x="944" y="4306"/>
                    </a:cubicBezTo>
                    <a:cubicBezTo>
                      <a:pt x="949" y="4306"/>
                      <a:pt x="954" y="4308"/>
                      <a:pt x="959" y="4313"/>
                    </a:cubicBezTo>
                    <a:cubicBezTo>
                      <a:pt x="963" y="4317"/>
                      <a:pt x="969" y="4319"/>
                      <a:pt x="975" y="4319"/>
                    </a:cubicBezTo>
                    <a:cubicBezTo>
                      <a:pt x="995" y="4319"/>
                      <a:pt x="1021" y="4301"/>
                      <a:pt x="1021" y="4267"/>
                    </a:cubicBezTo>
                    <a:lnTo>
                      <a:pt x="1036" y="4282"/>
                    </a:lnTo>
                    <a:cubicBezTo>
                      <a:pt x="1041" y="4286"/>
                      <a:pt x="1046" y="4290"/>
                      <a:pt x="1055" y="4290"/>
                    </a:cubicBezTo>
                    <a:cubicBezTo>
                      <a:pt x="1075" y="4290"/>
                      <a:pt x="1109" y="4271"/>
                      <a:pt x="1175" y="4205"/>
                    </a:cubicBezTo>
                    <a:cubicBezTo>
                      <a:pt x="1242" y="4151"/>
                      <a:pt x="1298" y="4109"/>
                      <a:pt x="1321" y="4109"/>
                    </a:cubicBezTo>
                    <a:cubicBezTo>
                      <a:pt x="1325" y="4109"/>
                      <a:pt x="1328" y="4110"/>
                      <a:pt x="1330" y="4112"/>
                    </a:cubicBezTo>
                    <a:cubicBezTo>
                      <a:pt x="1330" y="4113"/>
                      <a:pt x="1330" y="4114"/>
                      <a:pt x="1331" y="4114"/>
                    </a:cubicBezTo>
                    <a:cubicBezTo>
                      <a:pt x="1339" y="4114"/>
                      <a:pt x="1393" y="4029"/>
                      <a:pt x="1407" y="3957"/>
                    </a:cubicBezTo>
                    <a:cubicBezTo>
                      <a:pt x="1411" y="3962"/>
                      <a:pt x="1415" y="3963"/>
                      <a:pt x="1420" y="3963"/>
                    </a:cubicBezTo>
                    <a:cubicBezTo>
                      <a:pt x="1433" y="3963"/>
                      <a:pt x="1451" y="3949"/>
                      <a:pt x="1484" y="3927"/>
                    </a:cubicBezTo>
                    <a:cubicBezTo>
                      <a:pt x="1504" y="3907"/>
                      <a:pt x="1517" y="3894"/>
                      <a:pt x="1528" y="3894"/>
                    </a:cubicBezTo>
                    <a:cubicBezTo>
                      <a:pt x="1534" y="3894"/>
                      <a:pt x="1540" y="3899"/>
                      <a:pt x="1546" y="3911"/>
                    </a:cubicBezTo>
                    <a:cubicBezTo>
                      <a:pt x="1546" y="3933"/>
                      <a:pt x="1546" y="3944"/>
                      <a:pt x="1549" y="3944"/>
                    </a:cubicBezTo>
                    <a:cubicBezTo>
                      <a:pt x="1553" y="3944"/>
                      <a:pt x="1561" y="3929"/>
                      <a:pt x="1577" y="3896"/>
                    </a:cubicBezTo>
                    <a:cubicBezTo>
                      <a:pt x="1587" y="3847"/>
                      <a:pt x="1609" y="3823"/>
                      <a:pt x="1631" y="3823"/>
                    </a:cubicBezTo>
                    <a:cubicBezTo>
                      <a:pt x="1645" y="3823"/>
                      <a:pt x="1658" y="3832"/>
                      <a:pt x="1670" y="3849"/>
                    </a:cubicBezTo>
                    <a:cubicBezTo>
                      <a:pt x="1674" y="3858"/>
                      <a:pt x="1679" y="3862"/>
                      <a:pt x="1684" y="3862"/>
                    </a:cubicBezTo>
                    <a:cubicBezTo>
                      <a:pt x="1696" y="3862"/>
                      <a:pt x="1710" y="3840"/>
                      <a:pt x="1732" y="3818"/>
                    </a:cubicBezTo>
                    <a:cubicBezTo>
                      <a:pt x="1732" y="3787"/>
                      <a:pt x="1794" y="3756"/>
                      <a:pt x="1824" y="3726"/>
                    </a:cubicBezTo>
                    <a:cubicBezTo>
                      <a:pt x="1871" y="3695"/>
                      <a:pt x="1886" y="3679"/>
                      <a:pt x="1871" y="3633"/>
                    </a:cubicBezTo>
                    <a:cubicBezTo>
                      <a:pt x="1840" y="3602"/>
                      <a:pt x="1871" y="3586"/>
                      <a:pt x="1902" y="3556"/>
                    </a:cubicBezTo>
                    <a:cubicBezTo>
                      <a:pt x="1920" y="3537"/>
                      <a:pt x="1933" y="3530"/>
                      <a:pt x="1940" y="3530"/>
                    </a:cubicBezTo>
                    <a:cubicBezTo>
                      <a:pt x="1945" y="3530"/>
                      <a:pt x="1948" y="3534"/>
                      <a:pt x="1948" y="3540"/>
                    </a:cubicBezTo>
                    <a:cubicBezTo>
                      <a:pt x="1979" y="3540"/>
                      <a:pt x="1994" y="3540"/>
                      <a:pt x="2010" y="3525"/>
                    </a:cubicBezTo>
                    <a:cubicBezTo>
                      <a:pt x="2021" y="3514"/>
                      <a:pt x="2032" y="3503"/>
                      <a:pt x="2043" y="3503"/>
                    </a:cubicBezTo>
                    <a:cubicBezTo>
                      <a:pt x="2047" y="3503"/>
                      <a:pt x="2052" y="3505"/>
                      <a:pt x="2056" y="3509"/>
                    </a:cubicBezTo>
                    <a:cubicBezTo>
                      <a:pt x="2087" y="3509"/>
                      <a:pt x="2118" y="3509"/>
                      <a:pt x="2134" y="3494"/>
                    </a:cubicBezTo>
                    <a:cubicBezTo>
                      <a:pt x="2171" y="3469"/>
                      <a:pt x="2199" y="3443"/>
                      <a:pt x="2216" y="3443"/>
                    </a:cubicBezTo>
                    <a:cubicBezTo>
                      <a:pt x="2220" y="3443"/>
                      <a:pt x="2223" y="3445"/>
                      <a:pt x="2226" y="3447"/>
                    </a:cubicBezTo>
                    <a:cubicBezTo>
                      <a:pt x="2257" y="3432"/>
                      <a:pt x="2257" y="3432"/>
                      <a:pt x="2226" y="3416"/>
                    </a:cubicBezTo>
                    <a:cubicBezTo>
                      <a:pt x="2211" y="3401"/>
                      <a:pt x="2226" y="3370"/>
                      <a:pt x="2319" y="3324"/>
                    </a:cubicBezTo>
                    <a:cubicBezTo>
                      <a:pt x="2365" y="3293"/>
                      <a:pt x="2427" y="3246"/>
                      <a:pt x="2412" y="3231"/>
                    </a:cubicBezTo>
                    <a:cubicBezTo>
                      <a:pt x="2420" y="3223"/>
                      <a:pt x="2423" y="3219"/>
                      <a:pt x="2427" y="3219"/>
                    </a:cubicBezTo>
                    <a:cubicBezTo>
                      <a:pt x="2431" y="3219"/>
                      <a:pt x="2435" y="3223"/>
                      <a:pt x="2443" y="3231"/>
                    </a:cubicBezTo>
                    <a:cubicBezTo>
                      <a:pt x="2446" y="3235"/>
                      <a:pt x="2452" y="3237"/>
                      <a:pt x="2458" y="3237"/>
                    </a:cubicBezTo>
                    <a:cubicBezTo>
                      <a:pt x="2478" y="3237"/>
                      <a:pt x="2508" y="3216"/>
                      <a:pt x="2520" y="3169"/>
                    </a:cubicBezTo>
                    <a:cubicBezTo>
                      <a:pt x="2520" y="3154"/>
                      <a:pt x="2535" y="3138"/>
                      <a:pt x="2566" y="3138"/>
                    </a:cubicBezTo>
                    <a:cubicBezTo>
                      <a:pt x="2582" y="3123"/>
                      <a:pt x="2597" y="3107"/>
                      <a:pt x="2597" y="3092"/>
                    </a:cubicBezTo>
                    <a:cubicBezTo>
                      <a:pt x="2613" y="3061"/>
                      <a:pt x="2613" y="3061"/>
                      <a:pt x="2659" y="3046"/>
                    </a:cubicBezTo>
                    <a:cubicBezTo>
                      <a:pt x="2664" y="3050"/>
                      <a:pt x="2668" y="3052"/>
                      <a:pt x="2673" y="3052"/>
                    </a:cubicBezTo>
                    <a:cubicBezTo>
                      <a:pt x="2685" y="3052"/>
                      <a:pt x="2699" y="3041"/>
                      <a:pt x="2721" y="3030"/>
                    </a:cubicBezTo>
                    <a:cubicBezTo>
                      <a:pt x="2761" y="2990"/>
                      <a:pt x="2809" y="2950"/>
                      <a:pt x="2862" y="2914"/>
                    </a:cubicBezTo>
                    <a:lnTo>
                      <a:pt x="2862" y="2914"/>
                    </a:lnTo>
                    <a:lnTo>
                      <a:pt x="2860" y="2922"/>
                    </a:lnTo>
                    <a:lnTo>
                      <a:pt x="2906" y="2891"/>
                    </a:lnTo>
                    <a:cubicBezTo>
                      <a:pt x="2909" y="2888"/>
                      <a:pt x="2911" y="2885"/>
                      <a:pt x="2913" y="2882"/>
                    </a:cubicBezTo>
                    <a:lnTo>
                      <a:pt x="2913" y="2882"/>
                    </a:lnTo>
                    <a:cubicBezTo>
                      <a:pt x="2895" y="2892"/>
                      <a:pt x="2878" y="2903"/>
                      <a:pt x="2862" y="2914"/>
                    </a:cubicBezTo>
                    <a:lnTo>
                      <a:pt x="2862" y="2914"/>
                    </a:lnTo>
                    <a:lnTo>
                      <a:pt x="2875" y="2845"/>
                    </a:lnTo>
                    <a:cubicBezTo>
                      <a:pt x="2875" y="2797"/>
                      <a:pt x="2875" y="2779"/>
                      <a:pt x="2883" y="2779"/>
                    </a:cubicBezTo>
                    <a:cubicBezTo>
                      <a:pt x="2887" y="2779"/>
                      <a:pt x="2894" y="2786"/>
                      <a:pt x="2906" y="2798"/>
                    </a:cubicBezTo>
                    <a:cubicBezTo>
                      <a:pt x="2935" y="2841"/>
                      <a:pt x="2937" y="2844"/>
                      <a:pt x="2913" y="2882"/>
                    </a:cubicBezTo>
                    <a:lnTo>
                      <a:pt x="2913" y="2882"/>
                    </a:lnTo>
                    <a:cubicBezTo>
                      <a:pt x="2946" y="2862"/>
                      <a:pt x="2980" y="2844"/>
                      <a:pt x="3015" y="2829"/>
                    </a:cubicBezTo>
                    <a:cubicBezTo>
                      <a:pt x="3015" y="2798"/>
                      <a:pt x="3015" y="2798"/>
                      <a:pt x="3045" y="2783"/>
                    </a:cubicBezTo>
                    <a:cubicBezTo>
                      <a:pt x="3051" y="2786"/>
                      <a:pt x="3056" y="2787"/>
                      <a:pt x="3061" y="2787"/>
                    </a:cubicBezTo>
                    <a:cubicBezTo>
                      <a:pt x="3081" y="2787"/>
                      <a:pt x="3089" y="2762"/>
                      <a:pt x="3076" y="2736"/>
                    </a:cubicBezTo>
                    <a:lnTo>
                      <a:pt x="3076" y="2736"/>
                    </a:lnTo>
                    <a:lnTo>
                      <a:pt x="3045" y="2752"/>
                    </a:lnTo>
                    <a:lnTo>
                      <a:pt x="3030" y="2767"/>
                    </a:lnTo>
                    <a:cubicBezTo>
                      <a:pt x="3010" y="2737"/>
                      <a:pt x="3029" y="2713"/>
                      <a:pt x="3058" y="2713"/>
                    </a:cubicBezTo>
                    <a:cubicBezTo>
                      <a:pt x="3073" y="2713"/>
                      <a:pt x="3091" y="2720"/>
                      <a:pt x="3107" y="2736"/>
                    </a:cubicBezTo>
                    <a:cubicBezTo>
                      <a:pt x="3124" y="2742"/>
                      <a:pt x="3135" y="2746"/>
                      <a:pt x="3141" y="2746"/>
                    </a:cubicBezTo>
                    <a:cubicBezTo>
                      <a:pt x="3152" y="2746"/>
                      <a:pt x="3148" y="2735"/>
                      <a:pt x="3138" y="2705"/>
                    </a:cubicBezTo>
                    <a:cubicBezTo>
                      <a:pt x="3138" y="2671"/>
                      <a:pt x="3156" y="2653"/>
                      <a:pt x="3177" y="2653"/>
                    </a:cubicBezTo>
                    <a:cubicBezTo>
                      <a:pt x="3185" y="2653"/>
                      <a:pt x="3192" y="2655"/>
                      <a:pt x="3200" y="2659"/>
                    </a:cubicBezTo>
                    <a:cubicBezTo>
                      <a:pt x="3223" y="2675"/>
                      <a:pt x="3231" y="2686"/>
                      <a:pt x="3233" y="2686"/>
                    </a:cubicBezTo>
                    <a:cubicBezTo>
                      <a:pt x="3235" y="2686"/>
                      <a:pt x="3231" y="2675"/>
                      <a:pt x="3231" y="2644"/>
                    </a:cubicBezTo>
                    <a:cubicBezTo>
                      <a:pt x="3231" y="2580"/>
                      <a:pt x="3253" y="2531"/>
                      <a:pt x="3281" y="2531"/>
                    </a:cubicBezTo>
                    <a:cubicBezTo>
                      <a:pt x="3294" y="2531"/>
                      <a:pt x="3309" y="2542"/>
                      <a:pt x="3324" y="2566"/>
                    </a:cubicBezTo>
                    <a:cubicBezTo>
                      <a:pt x="3335" y="2577"/>
                      <a:pt x="3353" y="2588"/>
                      <a:pt x="3374" y="2588"/>
                    </a:cubicBezTo>
                    <a:cubicBezTo>
                      <a:pt x="3383" y="2588"/>
                      <a:pt x="3392" y="2586"/>
                      <a:pt x="3401" y="2582"/>
                    </a:cubicBezTo>
                    <a:cubicBezTo>
                      <a:pt x="3416" y="2566"/>
                      <a:pt x="3401" y="2551"/>
                      <a:pt x="3401" y="2535"/>
                    </a:cubicBezTo>
                    <a:cubicBezTo>
                      <a:pt x="3355" y="2520"/>
                      <a:pt x="3370" y="2505"/>
                      <a:pt x="3447" y="2505"/>
                    </a:cubicBezTo>
                    <a:cubicBezTo>
                      <a:pt x="3464" y="2511"/>
                      <a:pt x="3480" y="2514"/>
                      <a:pt x="3496" y="2514"/>
                    </a:cubicBezTo>
                    <a:cubicBezTo>
                      <a:pt x="3556" y="2514"/>
                      <a:pt x="3608" y="2473"/>
                      <a:pt x="3633" y="2412"/>
                    </a:cubicBezTo>
                    <a:cubicBezTo>
                      <a:pt x="3673" y="2352"/>
                      <a:pt x="3713" y="2311"/>
                      <a:pt x="3728" y="2311"/>
                    </a:cubicBezTo>
                    <a:cubicBezTo>
                      <a:pt x="3736" y="2311"/>
                      <a:pt x="3736" y="2323"/>
                      <a:pt x="3726" y="2350"/>
                    </a:cubicBezTo>
                    <a:cubicBezTo>
                      <a:pt x="3699" y="2394"/>
                      <a:pt x="3693" y="2413"/>
                      <a:pt x="3701" y="2413"/>
                    </a:cubicBezTo>
                    <a:cubicBezTo>
                      <a:pt x="3706" y="2413"/>
                      <a:pt x="3721" y="2401"/>
                      <a:pt x="3741" y="2381"/>
                    </a:cubicBezTo>
                    <a:lnTo>
                      <a:pt x="3834" y="2304"/>
                    </a:lnTo>
                    <a:cubicBezTo>
                      <a:pt x="3865" y="2288"/>
                      <a:pt x="3865" y="2273"/>
                      <a:pt x="3865" y="2242"/>
                    </a:cubicBezTo>
                    <a:cubicBezTo>
                      <a:pt x="3877" y="2286"/>
                      <a:pt x="3911" y="2304"/>
                      <a:pt x="3943" y="2304"/>
                    </a:cubicBezTo>
                    <a:cubicBezTo>
                      <a:pt x="3991" y="2304"/>
                      <a:pt x="4037" y="2266"/>
                      <a:pt x="4019" y="2211"/>
                    </a:cubicBezTo>
                    <a:lnTo>
                      <a:pt x="4066" y="2180"/>
                    </a:lnTo>
                    <a:cubicBezTo>
                      <a:pt x="4081" y="2165"/>
                      <a:pt x="4081" y="2165"/>
                      <a:pt x="4096" y="2134"/>
                    </a:cubicBezTo>
                    <a:cubicBezTo>
                      <a:pt x="4096" y="2103"/>
                      <a:pt x="4143" y="2103"/>
                      <a:pt x="4174" y="2103"/>
                    </a:cubicBezTo>
                    <a:cubicBezTo>
                      <a:pt x="4189" y="2110"/>
                      <a:pt x="4205" y="2114"/>
                      <a:pt x="4214" y="2114"/>
                    </a:cubicBezTo>
                    <a:cubicBezTo>
                      <a:pt x="4224" y="2114"/>
                      <a:pt x="4228" y="2110"/>
                      <a:pt x="4220" y="2103"/>
                    </a:cubicBezTo>
                    <a:cubicBezTo>
                      <a:pt x="4220" y="2103"/>
                      <a:pt x="4251" y="2041"/>
                      <a:pt x="4251" y="2010"/>
                    </a:cubicBezTo>
                    <a:cubicBezTo>
                      <a:pt x="4258" y="1997"/>
                      <a:pt x="4267" y="1992"/>
                      <a:pt x="4275" y="1992"/>
                    </a:cubicBezTo>
                    <a:cubicBezTo>
                      <a:pt x="4287" y="1992"/>
                      <a:pt x="4297" y="2001"/>
                      <a:pt x="4297" y="2010"/>
                    </a:cubicBezTo>
                    <a:cubicBezTo>
                      <a:pt x="4291" y="2023"/>
                      <a:pt x="4290" y="2028"/>
                      <a:pt x="4296" y="2028"/>
                    </a:cubicBezTo>
                    <a:cubicBezTo>
                      <a:pt x="4303" y="2028"/>
                      <a:pt x="4324" y="2019"/>
                      <a:pt x="4359" y="2010"/>
                    </a:cubicBezTo>
                    <a:cubicBezTo>
                      <a:pt x="4375" y="1995"/>
                      <a:pt x="4421" y="1979"/>
                      <a:pt x="4406" y="1964"/>
                    </a:cubicBezTo>
                    <a:cubicBezTo>
                      <a:pt x="4406" y="1935"/>
                      <a:pt x="4508" y="1869"/>
                      <a:pt x="4550" y="1869"/>
                    </a:cubicBezTo>
                    <a:cubicBezTo>
                      <a:pt x="4554" y="1869"/>
                      <a:pt x="4557" y="1869"/>
                      <a:pt x="4560" y="1871"/>
                    </a:cubicBezTo>
                    <a:lnTo>
                      <a:pt x="4607" y="1840"/>
                    </a:lnTo>
                    <a:cubicBezTo>
                      <a:pt x="4637" y="1825"/>
                      <a:pt x="4653" y="1794"/>
                      <a:pt x="4668" y="1794"/>
                    </a:cubicBezTo>
                    <a:cubicBezTo>
                      <a:pt x="4684" y="1778"/>
                      <a:pt x="4699" y="1763"/>
                      <a:pt x="4699" y="1747"/>
                    </a:cubicBezTo>
                    <a:cubicBezTo>
                      <a:pt x="4717" y="1738"/>
                      <a:pt x="4730" y="1729"/>
                      <a:pt x="4740" y="1729"/>
                    </a:cubicBezTo>
                    <a:cubicBezTo>
                      <a:pt x="4748" y="1729"/>
                      <a:pt x="4755" y="1734"/>
                      <a:pt x="4761" y="1747"/>
                    </a:cubicBezTo>
                    <a:cubicBezTo>
                      <a:pt x="4761" y="1711"/>
                      <a:pt x="4761" y="1696"/>
                      <a:pt x="4770" y="1696"/>
                    </a:cubicBezTo>
                    <a:cubicBezTo>
                      <a:pt x="4777" y="1696"/>
                      <a:pt x="4788" y="1704"/>
                      <a:pt x="4807" y="1716"/>
                    </a:cubicBezTo>
                    <a:cubicBezTo>
                      <a:pt x="4821" y="1730"/>
                      <a:pt x="4826" y="1738"/>
                      <a:pt x="4827" y="1738"/>
                    </a:cubicBezTo>
                    <a:cubicBezTo>
                      <a:pt x="4828" y="1738"/>
                      <a:pt x="4823" y="1726"/>
                      <a:pt x="4823" y="1701"/>
                    </a:cubicBezTo>
                    <a:cubicBezTo>
                      <a:pt x="4823" y="1678"/>
                      <a:pt x="4827" y="1670"/>
                      <a:pt x="4834" y="1670"/>
                    </a:cubicBezTo>
                    <a:cubicBezTo>
                      <a:pt x="4842" y="1670"/>
                      <a:pt x="4854" y="1678"/>
                      <a:pt x="4869" y="1685"/>
                    </a:cubicBezTo>
                    <a:cubicBezTo>
                      <a:pt x="4900" y="1685"/>
                      <a:pt x="4900" y="1685"/>
                      <a:pt x="4885" y="1670"/>
                    </a:cubicBezTo>
                    <a:cubicBezTo>
                      <a:pt x="4885" y="1657"/>
                      <a:pt x="4930" y="1586"/>
                      <a:pt x="4963" y="1586"/>
                    </a:cubicBezTo>
                    <a:cubicBezTo>
                      <a:pt x="4968" y="1586"/>
                      <a:pt x="4973" y="1588"/>
                      <a:pt x="4977" y="1593"/>
                    </a:cubicBezTo>
                    <a:cubicBezTo>
                      <a:pt x="4993" y="1593"/>
                      <a:pt x="4993" y="1577"/>
                      <a:pt x="5008" y="1562"/>
                    </a:cubicBezTo>
                    <a:cubicBezTo>
                      <a:pt x="5008" y="1536"/>
                      <a:pt x="5008" y="1525"/>
                      <a:pt x="5011" y="1525"/>
                    </a:cubicBezTo>
                    <a:cubicBezTo>
                      <a:pt x="5013" y="1525"/>
                      <a:pt x="5017" y="1532"/>
                      <a:pt x="5024" y="1546"/>
                    </a:cubicBezTo>
                    <a:cubicBezTo>
                      <a:pt x="5035" y="1557"/>
                      <a:pt x="5048" y="1562"/>
                      <a:pt x="5060" y="1562"/>
                    </a:cubicBezTo>
                    <a:cubicBezTo>
                      <a:pt x="5082" y="1562"/>
                      <a:pt x="5101" y="1545"/>
                      <a:pt x="5101" y="1515"/>
                    </a:cubicBezTo>
                    <a:cubicBezTo>
                      <a:pt x="5101" y="1484"/>
                      <a:pt x="5132" y="1484"/>
                      <a:pt x="5147" y="1484"/>
                    </a:cubicBezTo>
                    <a:cubicBezTo>
                      <a:pt x="5194" y="1484"/>
                      <a:pt x="5333" y="1423"/>
                      <a:pt x="5302" y="1407"/>
                    </a:cubicBezTo>
                    <a:lnTo>
                      <a:pt x="5348" y="1376"/>
                    </a:lnTo>
                    <a:cubicBezTo>
                      <a:pt x="5395" y="1376"/>
                      <a:pt x="5426" y="1361"/>
                      <a:pt x="5441" y="1330"/>
                    </a:cubicBezTo>
                    <a:lnTo>
                      <a:pt x="5457" y="1299"/>
                    </a:lnTo>
                    <a:cubicBezTo>
                      <a:pt x="5468" y="1310"/>
                      <a:pt x="5486" y="1321"/>
                      <a:pt x="5502" y="1321"/>
                    </a:cubicBezTo>
                    <a:cubicBezTo>
                      <a:pt x="5508" y="1321"/>
                      <a:pt x="5514" y="1319"/>
                      <a:pt x="5518" y="1314"/>
                    </a:cubicBezTo>
                    <a:cubicBezTo>
                      <a:pt x="5534" y="1299"/>
                      <a:pt x="5534" y="1299"/>
                      <a:pt x="5534" y="1284"/>
                    </a:cubicBezTo>
                    <a:cubicBezTo>
                      <a:pt x="5518" y="1268"/>
                      <a:pt x="5534" y="1268"/>
                      <a:pt x="5549" y="1253"/>
                    </a:cubicBezTo>
                    <a:cubicBezTo>
                      <a:pt x="5554" y="1248"/>
                      <a:pt x="5560" y="1246"/>
                      <a:pt x="5566" y="1246"/>
                    </a:cubicBezTo>
                    <a:cubicBezTo>
                      <a:pt x="5582" y="1246"/>
                      <a:pt x="5600" y="1257"/>
                      <a:pt x="5611" y="1268"/>
                    </a:cubicBezTo>
                    <a:lnTo>
                      <a:pt x="5642" y="1253"/>
                    </a:lnTo>
                    <a:cubicBezTo>
                      <a:pt x="5623" y="1234"/>
                      <a:pt x="5627" y="1220"/>
                      <a:pt x="5634" y="1220"/>
                    </a:cubicBezTo>
                    <a:cubicBezTo>
                      <a:pt x="5638" y="1220"/>
                      <a:pt x="5642" y="1225"/>
                      <a:pt x="5642" y="1237"/>
                    </a:cubicBezTo>
                    <a:cubicBezTo>
                      <a:pt x="5673" y="1237"/>
                      <a:pt x="5704" y="1237"/>
                      <a:pt x="5735" y="1222"/>
                    </a:cubicBezTo>
                    <a:cubicBezTo>
                      <a:pt x="5728" y="1209"/>
                      <a:pt x="5730" y="1204"/>
                      <a:pt x="5733" y="1204"/>
                    </a:cubicBezTo>
                    <a:cubicBezTo>
                      <a:pt x="5737" y="1204"/>
                      <a:pt x="5744" y="1213"/>
                      <a:pt x="5735" y="1222"/>
                    </a:cubicBezTo>
                    <a:lnTo>
                      <a:pt x="5735" y="1237"/>
                    </a:lnTo>
                    <a:cubicBezTo>
                      <a:pt x="5766" y="1237"/>
                      <a:pt x="5750" y="1222"/>
                      <a:pt x="5750" y="1206"/>
                    </a:cubicBezTo>
                    <a:lnTo>
                      <a:pt x="5797" y="1191"/>
                    </a:lnTo>
                    <a:cubicBezTo>
                      <a:pt x="5812" y="1175"/>
                      <a:pt x="5843" y="1160"/>
                      <a:pt x="5797" y="1144"/>
                    </a:cubicBezTo>
                    <a:cubicBezTo>
                      <a:pt x="5766" y="1144"/>
                      <a:pt x="5781" y="1114"/>
                      <a:pt x="5797" y="1098"/>
                    </a:cubicBezTo>
                    <a:cubicBezTo>
                      <a:pt x="5797" y="1093"/>
                      <a:pt x="5800" y="1091"/>
                      <a:pt x="5803" y="1091"/>
                    </a:cubicBezTo>
                    <a:cubicBezTo>
                      <a:pt x="5810" y="1091"/>
                      <a:pt x="5817" y="1098"/>
                      <a:pt x="5797" y="1098"/>
                    </a:cubicBezTo>
                    <a:cubicBezTo>
                      <a:pt x="5797" y="1121"/>
                      <a:pt x="5813" y="1135"/>
                      <a:pt x="5828" y="1135"/>
                    </a:cubicBezTo>
                    <a:cubicBezTo>
                      <a:pt x="5834" y="1135"/>
                      <a:pt x="5839" y="1133"/>
                      <a:pt x="5843" y="1129"/>
                    </a:cubicBezTo>
                    <a:lnTo>
                      <a:pt x="5874" y="1129"/>
                    </a:lnTo>
                    <a:cubicBezTo>
                      <a:pt x="5874" y="1141"/>
                      <a:pt x="5879" y="1146"/>
                      <a:pt x="5887" y="1146"/>
                    </a:cubicBezTo>
                    <a:cubicBezTo>
                      <a:pt x="5909" y="1146"/>
                      <a:pt x="5955" y="1106"/>
                      <a:pt x="5967" y="1083"/>
                    </a:cubicBezTo>
                    <a:cubicBezTo>
                      <a:pt x="5987" y="1053"/>
                      <a:pt x="6007" y="1036"/>
                      <a:pt x="6022" y="1036"/>
                    </a:cubicBezTo>
                    <a:cubicBezTo>
                      <a:pt x="6031" y="1036"/>
                      <a:pt x="6038" y="1041"/>
                      <a:pt x="6044" y="1052"/>
                    </a:cubicBezTo>
                    <a:cubicBezTo>
                      <a:pt x="6048" y="1063"/>
                      <a:pt x="6052" y="1068"/>
                      <a:pt x="6057" y="1068"/>
                    </a:cubicBezTo>
                    <a:cubicBezTo>
                      <a:pt x="6073" y="1068"/>
                      <a:pt x="6090" y="1021"/>
                      <a:pt x="6090" y="974"/>
                    </a:cubicBezTo>
                    <a:lnTo>
                      <a:pt x="6090" y="897"/>
                    </a:lnTo>
                    <a:lnTo>
                      <a:pt x="6106" y="959"/>
                    </a:lnTo>
                    <a:cubicBezTo>
                      <a:pt x="6137" y="990"/>
                      <a:pt x="6152" y="1005"/>
                      <a:pt x="6166" y="1005"/>
                    </a:cubicBezTo>
                    <a:cubicBezTo>
                      <a:pt x="6179" y="1005"/>
                      <a:pt x="6191" y="990"/>
                      <a:pt x="6214" y="959"/>
                    </a:cubicBezTo>
                    <a:cubicBezTo>
                      <a:pt x="6245" y="928"/>
                      <a:pt x="6256" y="916"/>
                      <a:pt x="6262" y="916"/>
                    </a:cubicBezTo>
                    <a:cubicBezTo>
                      <a:pt x="6268" y="916"/>
                      <a:pt x="6268" y="928"/>
                      <a:pt x="6276" y="944"/>
                    </a:cubicBezTo>
                    <a:cubicBezTo>
                      <a:pt x="6276" y="948"/>
                      <a:pt x="6278" y="950"/>
                      <a:pt x="6282" y="950"/>
                    </a:cubicBezTo>
                    <a:cubicBezTo>
                      <a:pt x="6295" y="950"/>
                      <a:pt x="6323" y="935"/>
                      <a:pt x="6368" y="913"/>
                    </a:cubicBezTo>
                    <a:cubicBezTo>
                      <a:pt x="6446" y="897"/>
                      <a:pt x="6461" y="882"/>
                      <a:pt x="6461" y="866"/>
                    </a:cubicBezTo>
                    <a:lnTo>
                      <a:pt x="6508" y="835"/>
                    </a:lnTo>
                    <a:cubicBezTo>
                      <a:pt x="6517" y="844"/>
                      <a:pt x="6527" y="848"/>
                      <a:pt x="6536" y="848"/>
                    </a:cubicBezTo>
                    <a:cubicBezTo>
                      <a:pt x="6558" y="848"/>
                      <a:pt x="6571" y="826"/>
                      <a:pt x="6538" y="804"/>
                    </a:cubicBezTo>
                    <a:lnTo>
                      <a:pt x="6600" y="789"/>
                    </a:lnTo>
                    <a:lnTo>
                      <a:pt x="6600" y="804"/>
                    </a:lnTo>
                    <a:cubicBezTo>
                      <a:pt x="6600" y="808"/>
                      <a:pt x="6603" y="810"/>
                      <a:pt x="6609" y="810"/>
                    </a:cubicBezTo>
                    <a:cubicBezTo>
                      <a:pt x="6629" y="810"/>
                      <a:pt x="6692" y="787"/>
                      <a:pt x="6848" y="727"/>
                    </a:cubicBezTo>
                    <a:cubicBezTo>
                      <a:pt x="7033" y="665"/>
                      <a:pt x="7079" y="650"/>
                      <a:pt x="7064" y="604"/>
                    </a:cubicBezTo>
                    <a:cubicBezTo>
                      <a:pt x="7054" y="584"/>
                      <a:pt x="7074" y="571"/>
                      <a:pt x="7095" y="571"/>
                    </a:cubicBezTo>
                    <a:cubicBezTo>
                      <a:pt x="7107" y="571"/>
                      <a:pt x="7120" y="576"/>
                      <a:pt x="7126" y="588"/>
                    </a:cubicBezTo>
                    <a:cubicBezTo>
                      <a:pt x="7126" y="611"/>
                      <a:pt x="7134" y="619"/>
                      <a:pt x="7141" y="619"/>
                    </a:cubicBezTo>
                    <a:cubicBezTo>
                      <a:pt x="7149" y="619"/>
                      <a:pt x="7157" y="611"/>
                      <a:pt x="7157" y="604"/>
                    </a:cubicBezTo>
                    <a:lnTo>
                      <a:pt x="7234" y="604"/>
                    </a:lnTo>
                    <a:cubicBezTo>
                      <a:pt x="7249" y="606"/>
                      <a:pt x="7261" y="608"/>
                      <a:pt x="7272" y="608"/>
                    </a:cubicBezTo>
                    <a:cubicBezTo>
                      <a:pt x="7317" y="608"/>
                      <a:pt x="7327" y="585"/>
                      <a:pt x="7327" y="573"/>
                    </a:cubicBezTo>
                    <a:cubicBezTo>
                      <a:pt x="7314" y="560"/>
                      <a:pt x="7312" y="555"/>
                      <a:pt x="7316" y="555"/>
                    </a:cubicBezTo>
                    <a:cubicBezTo>
                      <a:pt x="7322" y="555"/>
                      <a:pt x="7340" y="564"/>
                      <a:pt x="7358" y="573"/>
                    </a:cubicBezTo>
                    <a:cubicBezTo>
                      <a:pt x="7367" y="582"/>
                      <a:pt x="7386" y="590"/>
                      <a:pt x="7397" y="590"/>
                    </a:cubicBezTo>
                    <a:cubicBezTo>
                      <a:pt x="7406" y="590"/>
                      <a:pt x="7411" y="586"/>
                      <a:pt x="7404" y="573"/>
                    </a:cubicBezTo>
                    <a:cubicBezTo>
                      <a:pt x="7404" y="550"/>
                      <a:pt x="7489" y="510"/>
                      <a:pt x="7540" y="510"/>
                    </a:cubicBezTo>
                    <a:cubicBezTo>
                      <a:pt x="7557" y="510"/>
                      <a:pt x="7570" y="514"/>
                      <a:pt x="7574" y="526"/>
                    </a:cubicBezTo>
                    <a:lnTo>
                      <a:pt x="7620" y="511"/>
                    </a:lnTo>
                    <a:cubicBezTo>
                      <a:pt x="7620" y="480"/>
                      <a:pt x="7667" y="480"/>
                      <a:pt x="7713" y="464"/>
                    </a:cubicBezTo>
                    <a:cubicBezTo>
                      <a:pt x="7744" y="457"/>
                      <a:pt x="7763" y="453"/>
                      <a:pt x="7777" y="453"/>
                    </a:cubicBezTo>
                    <a:cubicBezTo>
                      <a:pt x="7790" y="453"/>
                      <a:pt x="7798" y="457"/>
                      <a:pt x="7806" y="464"/>
                    </a:cubicBezTo>
                    <a:cubicBezTo>
                      <a:pt x="7806" y="471"/>
                      <a:pt x="7806" y="475"/>
                      <a:pt x="7809" y="475"/>
                    </a:cubicBezTo>
                    <a:cubicBezTo>
                      <a:pt x="7814" y="475"/>
                      <a:pt x="7825" y="467"/>
                      <a:pt x="7852" y="449"/>
                    </a:cubicBezTo>
                    <a:cubicBezTo>
                      <a:pt x="7868" y="449"/>
                      <a:pt x="7883" y="403"/>
                      <a:pt x="7914" y="387"/>
                    </a:cubicBezTo>
                    <a:cubicBezTo>
                      <a:pt x="7914" y="372"/>
                      <a:pt x="7930" y="341"/>
                      <a:pt x="7960" y="341"/>
                    </a:cubicBezTo>
                    <a:lnTo>
                      <a:pt x="7960" y="356"/>
                    </a:lnTo>
                    <a:lnTo>
                      <a:pt x="7960" y="403"/>
                    </a:lnTo>
                    <a:cubicBezTo>
                      <a:pt x="7991" y="403"/>
                      <a:pt x="8007" y="387"/>
                      <a:pt x="8007" y="356"/>
                    </a:cubicBezTo>
                    <a:cubicBezTo>
                      <a:pt x="8017" y="361"/>
                      <a:pt x="8027" y="363"/>
                      <a:pt x="8038" y="363"/>
                    </a:cubicBezTo>
                    <a:cubicBezTo>
                      <a:pt x="8060" y="363"/>
                      <a:pt x="8084" y="356"/>
                      <a:pt x="8115" y="356"/>
                    </a:cubicBezTo>
                    <a:cubicBezTo>
                      <a:pt x="8161" y="356"/>
                      <a:pt x="8192" y="341"/>
                      <a:pt x="8239" y="310"/>
                    </a:cubicBezTo>
                    <a:cubicBezTo>
                      <a:pt x="8269" y="328"/>
                      <a:pt x="8302" y="337"/>
                      <a:pt x="8334" y="337"/>
                    </a:cubicBezTo>
                    <a:cubicBezTo>
                      <a:pt x="8384" y="337"/>
                      <a:pt x="8433" y="316"/>
                      <a:pt x="8470" y="279"/>
                    </a:cubicBezTo>
                    <a:cubicBezTo>
                      <a:pt x="8470" y="263"/>
                      <a:pt x="8474" y="256"/>
                      <a:pt x="8482" y="256"/>
                    </a:cubicBezTo>
                    <a:cubicBezTo>
                      <a:pt x="8490" y="256"/>
                      <a:pt x="8501" y="263"/>
                      <a:pt x="8517" y="279"/>
                    </a:cubicBezTo>
                    <a:cubicBezTo>
                      <a:pt x="8532" y="287"/>
                      <a:pt x="8540" y="291"/>
                      <a:pt x="8546" y="291"/>
                    </a:cubicBezTo>
                    <a:cubicBezTo>
                      <a:pt x="8552" y="291"/>
                      <a:pt x="8555" y="287"/>
                      <a:pt x="8563" y="279"/>
                    </a:cubicBezTo>
                    <a:cubicBezTo>
                      <a:pt x="8573" y="269"/>
                      <a:pt x="8582" y="266"/>
                      <a:pt x="8591" y="266"/>
                    </a:cubicBezTo>
                    <a:cubicBezTo>
                      <a:pt x="8612" y="266"/>
                      <a:pt x="8630" y="284"/>
                      <a:pt x="8640" y="294"/>
                    </a:cubicBezTo>
                    <a:cubicBezTo>
                      <a:pt x="8662" y="305"/>
                      <a:pt x="8683" y="323"/>
                      <a:pt x="8699" y="323"/>
                    </a:cubicBezTo>
                    <a:cubicBezTo>
                      <a:pt x="8707" y="323"/>
                      <a:pt x="8713" y="319"/>
                      <a:pt x="8718" y="310"/>
                    </a:cubicBezTo>
                    <a:cubicBezTo>
                      <a:pt x="8741" y="302"/>
                      <a:pt x="8764" y="298"/>
                      <a:pt x="8787" y="298"/>
                    </a:cubicBezTo>
                    <a:cubicBezTo>
                      <a:pt x="8810" y="298"/>
                      <a:pt x="8834" y="302"/>
                      <a:pt x="8857" y="310"/>
                    </a:cubicBezTo>
                    <a:cubicBezTo>
                      <a:pt x="8903" y="294"/>
                      <a:pt x="8934" y="310"/>
                      <a:pt x="8919" y="279"/>
                    </a:cubicBezTo>
                    <a:cubicBezTo>
                      <a:pt x="8888" y="248"/>
                      <a:pt x="8950" y="248"/>
                      <a:pt x="8950" y="248"/>
                    </a:cubicBezTo>
                    <a:cubicBezTo>
                      <a:pt x="8956" y="248"/>
                      <a:pt x="8961" y="248"/>
                      <a:pt x="8966" y="248"/>
                    </a:cubicBezTo>
                    <a:lnTo>
                      <a:pt x="8966" y="248"/>
                    </a:lnTo>
                    <a:cubicBezTo>
                      <a:pt x="8924" y="251"/>
                      <a:pt x="8951" y="266"/>
                      <a:pt x="8965" y="294"/>
                    </a:cubicBezTo>
                    <a:cubicBezTo>
                      <a:pt x="8996" y="310"/>
                      <a:pt x="9027" y="341"/>
                      <a:pt x="9058" y="356"/>
                    </a:cubicBezTo>
                    <a:cubicBezTo>
                      <a:pt x="9089" y="372"/>
                      <a:pt x="9120" y="387"/>
                      <a:pt x="9151" y="403"/>
                    </a:cubicBezTo>
                    <a:cubicBezTo>
                      <a:pt x="9186" y="450"/>
                      <a:pt x="9203" y="470"/>
                      <a:pt x="9216" y="470"/>
                    </a:cubicBezTo>
                    <a:cubicBezTo>
                      <a:pt x="9221" y="470"/>
                      <a:pt x="9224" y="468"/>
                      <a:pt x="9228" y="464"/>
                    </a:cubicBezTo>
                    <a:lnTo>
                      <a:pt x="9243" y="449"/>
                    </a:lnTo>
                    <a:cubicBezTo>
                      <a:pt x="9243" y="480"/>
                      <a:pt x="9290" y="542"/>
                      <a:pt x="9336" y="604"/>
                    </a:cubicBezTo>
                    <a:cubicBezTo>
                      <a:pt x="9382" y="681"/>
                      <a:pt x="9413" y="758"/>
                      <a:pt x="9429" y="758"/>
                    </a:cubicBezTo>
                    <a:lnTo>
                      <a:pt x="9413" y="758"/>
                    </a:lnTo>
                    <a:cubicBezTo>
                      <a:pt x="9398" y="758"/>
                      <a:pt x="9398" y="789"/>
                      <a:pt x="9398" y="851"/>
                    </a:cubicBezTo>
                    <a:cubicBezTo>
                      <a:pt x="9413" y="913"/>
                      <a:pt x="9398" y="990"/>
                      <a:pt x="9382" y="1052"/>
                    </a:cubicBezTo>
                    <a:cubicBezTo>
                      <a:pt x="9336" y="1160"/>
                      <a:pt x="9290" y="1222"/>
                      <a:pt x="9305" y="1237"/>
                    </a:cubicBezTo>
                    <a:cubicBezTo>
                      <a:pt x="9297" y="1245"/>
                      <a:pt x="9293" y="1249"/>
                      <a:pt x="9290" y="1249"/>
                    </a:cubicBezTo>
                    <a:cubicBezTo>
                      <a:pt x="9286" y="1249"/>
                      <a:pt x="9282" y="1245"/>
                      <a:pt x="9274" y="1237"/>
                    </a:cubicBezTo>
                    <a:cubicBezTo>
                      <a:pt x="9266" y="1229"/>
                      <a:pt x="9263" y="1226"/>
                      <a:pt x="9259" y="1226"/>
                    </a:cubicBezTo>
                    <a:cubicBezTo>
                      <a:pt x="9255" y="1226"/>
                      <a:pt x="9251" y="1229"/>
                      <a:pt x="9243" y="1237"/>
                    </a:cubicBezTo>
                    <a:cubicBezTo>
                      <a:pt x="9228" y="1253"/>
                      <a:pt x="9243" y="1268"/>
                      <a:pt x="9259" y="1284"/>
                    </a:cubicBezTo>
                    <a:cubicBezTo>
                      <a:pt x="9274" y="1299"/>
                      <a:pt x="9259" y="1314"/>
                      <a:pt x="9197" y="1345"/>
                    </a:cubicBezTo>
                    <a:cubicBezTo>
                      <a:pt x="9135" y="1376"/>
                      <a:pt x="9089" y="1438"/>
                      <a:pt x="9058" y="1500"/>
                    </a:cubicBezTo>
                    <a:cubicBezTo>
                      <a:pt x="9047" y="1511"/>
                      <a:pt x="9036" y="1522"/>
                      <a:pt x="9025" y="1522"/>
                    </a:cubicBezTo>
                    <a:cubicBezTo>
                      <a:pt x="9020" y="1522"/>
                      <a:pt x="9016" y="1520"/>
                      <a:pt x="9011" y="1515"/>
                    </a:cubicBezTo>
                    <a:cubicBezTo>
                      <a:pt x="8965" y="1515"/>
                      <a:pt x="8919" y="1562"/>
                      <a:pt x="8919" y="1608"/>
                    </a:cubicBezTo>
                    <a:cubicBezTo>
                      <a:pt x="8911" y="1616"/>
                      <a:pt x="8907" y="1620"/>
                      <a:pt x="8903" y="1620"/>
                    </a:cubicBezTo>
                    <a:cubicBezTo>
                      <a:pt x="8899" y="1620"/>
                      <a:pt x="8895" y="1616"/>
                      <a:pt x="8888" y="1608"/>
                    </a:cubicBezTo>
                    <a:cubicBezTo>
                      <a:pt x="8882" y="1602"/>
                      <a:pt x="8874" y="1599"/>
                      <a:pt x="8868" y="1599"/>
                    </a:cubicBezTo>
                    <a:cubicBezTo>
                      <a:pt x="8856" y="1599"/>
                      <a:pt x="8847" y="1610"/>
                      <a:pt x="8857" y="1639"/>
                    </a:cubicBezTo>
                    <a:cubicBezTo>
                      <a:pt x="8826" y="1701"/>
                      <a:pt x="8780" y="1747"/>
                      <a:pt x="8718" y="1763"/>
                    </a:cubicBezTo>
                    <a:cubicBezTo>
                      <a:pt x="8702" y="1778"/>
                      <a:pt x="8687" y="1794"/>
                      <a:pt x="8702" y="1809"/>
                    </a:cubicBezTo>
                    <a:cubicBezTo>
                      <a:pt x="8702" y="1820"/>
                      <a:pt x="8710" y="1831"/>
                      <a:pt x="8709" y="1831"/>
                    </a:cubicBezTo>
                    <a:cubicBezTo>
                      <a:pt x="8709" y="1831"/>
                      <a:pt x="8707" y="1829"/>
                      <a:pt x="8702" y="1825"/>
                    </a:cubicBezTo>
                    <a:cubicBezTo>
                      <a:pt x="8656" y="1825"/>
                      <a:pt x="8656" y="1825"/>
                      <a:pt x="8671" y="1871"/>
                    </a:cubicBezTo>
                    <a:cubicBezTo>
                      <a:pt x="8682" y="1882"/>
                      <a:pt x="8678" y="1893"/>
                      <a:pt x="8669" y="1893"/>
                    </a:cubicBezTo>
                    <a:cubicBezTo>
                      <a:pt x="8665" y="1893"/>
                      <a:pt x="8660" y="1891"/>
                      <a:pt x="8656" y="1886"/>
                    </a:cubicBezTo>
                    <a:cubicBezTo>
                      <a:pt x="8625" y="1886"/>
                      <a:pt x="8610" y="1886"/>
                      <a:pt x="8594" y="1902"/>
                    </a:cubicBezTo>
                    <a:cubicBezTo>
                      <a:pt x="8532" y="1964"/>
                      <a:pt x="8470" y="2025"/>
                      <a:pt x="8409" y="2087"/>
                    </a:cubicBezTo>
                    <a:cubicBezTo>
                      <a:pt x="8254" y="2226"/>
                      <a:pt x="8192" y="2273"/>
                      <a:pt x="8192" y="2288"/>
                    </a:cubicBezTo>
                    <a:cubicBezTo>
                      <a:pt x="8208" y="2304"/>
                      <a:pt x="8192" y="2319"/>
                      <a:pt x="8161" y="2319"/>
                    </a:cubicBezTo>
                    <a:cubicBezTo>
                      <a:pt x="8130" y="2319"/>
                      <a:pt x="8100" y="2335"/>
                      <a:pt x="8084" y="2350"/>
                    </a:cubicBezTo>
                    <a:cubicBezTo>
                      <a:pt x="8073" y="2361"/>
                      <a:pt x="8054" y="2372"/>
                      <a:pt x="8044" y="2372"/>
                    </a:cubicBezTo>
                    <a:cubicBezTo>
                      <a:pt x="8040" y="2372"/>
                      <a:pt x="8038" y="2370"/>
                      <a:pt x="8038" y="2365"/>
                    </a:cubicBezTo>
                    <a:cubicBezTo>
                      <a:pt x="8038" y="2396"/>
                      <a:pt x="8038" y="2396"/>
                      <a:pt x="8007" y="2412"/>
                    </a:cubicBezTo>
                    <a:cubicBezTo>
                      <a:pt x="8003" y="2408"/>
                      <a:pt x="7999" y="2406"/>
                      <a:pt x="7994" y="2406"/>
                    </a:cubicBezTo>
                    <a:cubicBezTo>
                      <a:pt x="7983" y="2406"/>
                      <a:pt x="7972" y="2420"/>
                      <a:pt x="7960" y="2443"/>
                    </a:cubicBezTo>
                    <a:cubicBezTo>
                      <a:pt x="7960" y="2462"/>
                      <a:pt x="7960" y="2475"/>
                      <a:pt x="7957" y="2475"/>
                    </a:cubicBezTo>
                    <a:cubicBezTo>
                      <a:pt x="7955" y="2475"/>
                      <a:pt x="7951" y="2470"/>
                      <a:pt x="7945" y="2458"/>
                    </a:cubicBezTo>
                    <a:cubicBezTo>
                      <a:pt x="7937" y="2450"/>
                      <a:pt x="7928" y="2448"/>
                      <a:pt x="7918" y="2448"/>
                    </a:cubicBezTo>
                    <a:cubicBezTo>
                      <a:pt x="7889" y="2448"/>
                      <a:pt x="7860" y="2474"/>
                      <a:pt x="7883" y="2474"/>
                    </a:cubicBezTo>
                    <a:cubicBezTo>
                      <a:pt x="7914" y="2474"/>
                      <a:pt x="7852" y="2520"/>
                      <a:pt x="7852" y="2551"/>
                    </a:cubicBezTo>
                    <a:cubicBezTo>
                      <a:pt x="7843" y="2569"/>
                      <a:pt x="7829" y="2577"/>
                      <a:pt x="7815" y="2577"/>
                    </a:cubicBezTo>
                    <a:cubicBezTo>
                      <a:pt x="7806" y="2577"/>
                      <a:pt x="7797" y="2573"/>
                      <a:pt x="7790" y="2566"/>
                    </a:cubicBezTo>
                    <a:cubicBezTo>
                      <a:pt x="7790" y="2565"/>
                      <a:pt x="7790" y="2565"/>
                      <a:pt x="7789" y="2565"/>
                    </a:cubicBezTo>
                    <a:cubicBezTo>
                      <a:pt x="7775" y="2565"/>
                      <a:pt x="7667" y="2661"/>
                      <a:pt x="7667" y="2690"/>
                    </a:cubicBezTo>
                    <a:cubicBezTo>
                      <a:pt x="7658" y="2708"/>
                      <a:pt x="7654" y="2716"/>
                      <a:pt x="7649" y="2716"/>
                    </a:cubicBezTo>
                    <a:cubicBezTo>
                      <a:pt x="7646" y="2716"/>
                      <a:pt x="7642" y="2712"/>
                      <a:pt x="7636" y="2705"/>
                    </a:cubicBezTo>
                    <a:cubicBezTo>
                      <a:pt x="7631" y="2695"/>
                      <a:pt x="7626" y="2692"/>
                      <a:pt x="7620" y="2692"/>
                    </a:cubicBezTo>
                    <a:cubicBezTo>
                      <a:pt x="7610" y="2692"/>
                      <a:pt x="7600" y="2705"/>
                      <a:pt x="7589" y="2705"/>
                    </a:cubicBezTo>
                    <a:cubicBezTo>
                      <a:pt x="7582" y="2713"/>
                      <a:pt x="7574" y="2717"/>
                      <a:pt x="7568" y="2717"/>
                    </a:cubicBezTo>
                    <a:cubicBezTo>
                      <a:pt x="7562" y="2717"/>
                      <a:pt x="7559" y="2713"/>
                      <a:pt x="7559" y="2705"/>
                    </a:cubicBezTo>
                    <a:cubicBezTo>
                      <a:pt x="7552" y="2699"/>
                      <a:pt x="7548" y="2695"/>
                      <a:pt x="7543" y="2695"/>
                    </a:cubicBezTo>
                    <a:cubicBezTo>
                      <a:pt x="7535" y="2695"/>
                      <a:pt x="7524" y="2703"/>
                      <a:pt x="7497" y="2721"/>
                    </a:cubicBezTo>
                    <a:cubicBezTo>
                      <a:pt x="7497" y="2752"/>
                      <a:pt x="7404" y="2814"/>
                      <a:pt x="7342" y="2845"/>
                    </a:cubicBezTo>
                    <a:cubicBezTo>
                      <a:pt x="7265" y="2876"/>
                      <a:pt x="7219" y="2937"/>
                      <a:pt x="7203" y="3015"/>
                    </a:cubicBezTo>
                    <a:lnTo>
                      <a:pt x="7203" y="3061"/>
                    </a:lnTo>
                    <a:lnTo>
                      <a:pt x="7172" y="3030"/>
                    </a:lnTo>
                    <a:cubicBezTo>
                      <a:pt x="7157" y="3015"/>
                      <a:pt x="7141" y="2999"/>
                      <a:pt x="7126" y="2984"/>
                    </a:cubicBezTo>
                    <a:cubicBezTo>
                      <a:pt x="7095" y="2999"/>
                      <a:pt x="7110" y="3015"/>
                      <a:pt x="7126" y="3030"/>
                    </a:cubicBezTo>
                    <a:cubicBezTo>
                      <a:pt x="7141" y="3061"/>
                      <a:pt x="7110" y="3076"/>
                      <a:pt x="7049" y="3076"/>
                    </a:cubicBezTo>
                    <a:cubicBezTo>
                      <a:pt x="7002" y="3092"/>
                      <a:pt x="6987" y="3092"/>
                      <a:pt x="6971" y="3138"/>
                    </a:cubicBezTo>
                    <a:cubicBezTo>
                      <a:pt x="6940" y="3154"/>
                      <a:pt x="6925" y="3154"/>
                      <a:pt x="6894" y="3154"/>
                    </a:cubicBezTo>
                    <a:cubicBezTo>
                      <a:pt x="6863" y="3169"/>
                      <a:pt x="6863" y="3169"/>
                      <a:pt x="6879" y="3185"/>
                    </a:cubicBezTo>
                    <a:cubicBezTo>
                      <a:pt x="6894" y="3200"/>
                      <a:pt x="6863" y="3216"/>
                      <a:pt x="6832" y="3216"/>
                    </a:cubicBezTo>
                    <a:cubicBezTo>
                      <a:pt x="6824" y="3211"/>
                      <a:pt x="6812" y="3209"/>
                      <a:pt x="6800" y="3209"/>
                    </a:cubicBezTo>
                    <a:cubicBezTo>
                      <a:pt x="6766" y="3209"/>
                      <a:pt x="6728" y="3224"/>
                      <a:pt x="6739" y="3246"/>
                    </a:cubicBezTo>
                    <a:cubicBezTo>
                      <a:pt x="6739" y="3262"/>
                      <a:pt x="6724" y="3277"/>
                      <a:pt x="6709" y="3277"/>
                    </a:cubicBezTo>
                    <a:cubicBezTo>
                      <a:pt x="6678" y="3293"/>
                      <a:pt x="6647" y="3308"/>
                      <a:pt x="6647" y="3339"/>
                    </a:cubicBezTo>
                    <a:lnTo>
                      <a:pt x="6600" y="3370"/>
                    </a:lnTo>
                    <a:cubicBezTo>
                      <a:pt x="6569" y="3370"/>
                      <a:pt x="6585" y="3339"/>
                      <a:pt x="6616" y="3339"/>
                    </a:cubicBezTo>
                    <a:lnTo>
                      <a:pt x="6585" y="3339"/>
                    </a:lnTo>
                    <a:cubicBezTo>
                      <a:pt x="6538" y="3355"/>
                      <a:pt x="6508" y="3370"/>
                      <a:pt x="6492" y="3401"/>
                    </a:cubicBezTo>
                    <a:cubicBezTo>
                      <a:pt x="6483" y="3420"/>
                      <a:pt x="6485" y="3433"/>
                      <a:pt x="6484" y="3433"/>
                    </a:cubicBezTo>
                    <a:cubicBezTo>
                      <a:pt x="6484" y="3433"/>
                      <a:pt x="6483" y="3428"/>
                      <a:pt x="6477" y="3416"/>
                    </a:cubicBezTo>
                    <a:cubicBezTo>
                      <a:pt x="6469" y="3401"/>
                      <a:pt x="6457" y="3393"/>
                      <a:pt x="6446" y="3393"/>
                    </a:cubicBezTo>
                    <a:cubicBezTo>
                      <a:pt x="6434" y="3393"/>
                      <a:pt x="6423" y="3401"/>
                      <a:pt x="6415" y="3416"/>
                    </a:cubicBezTo>
                    <a:cubicBezTo>
                      <a:pt x="6415" y="3442"/>
                      <a:pt x="6405" y="3453"/>
                      <a:pt x="6394" y="3453"/>
                    </a:cubicBezTo>
                    <a:cubicBezTo>
                      <a:pt x="6385" y="3453"/>
                      <a:pt x="6375" y="3446"/>
                      <a:pt x="6368" y="3432"/>
                    </a:cubicBezTo>
                    <a:cubicBezTo>
                      <a:pt x="6368" y="3413"/>
                      <a:pt x="6368" y="3401"/>
                      <a:pt x="6364" y="3401"/>
                    </a:cubicBezTo>
                    <a:cubicBezTo>
                      <a:pt x="6358" y="3401"/>
                      <a:pt x="6343" y="3424"/>
                      <a:pt x="6307" y="3478"/>
                    </a:cubicBezTo>
                    <a:cubicBezTo>
                      <a:pt x="6260" y="3494"/>
                      <a:pt x="6183" y="3571"/>
                      <a:pt x="6106" y="3602"/>
                    </a:cubicBezTo>
                    <a:cubicBezTo>
                      <a:pt x="6051" y="3629"/>
                      <a:pt x="5984" y="3657"/>
                      <a:pt x="5948" y="3663"/>
                    </a:cubicBezTo>
                    <a:lnTo>
                      <a:pt x="5948" y="3663"/>
                    </a:lnTo>
                    <a:cubicBezTo>
                      <a:pt x="5959" y="3650"/>
                      <a:pt x="5956" y="3640"/>
                      <a:pt x="5936" y="3633"/>
                    </a:cubicBezTo>
                    <a:cubicBezTo>
                      <a:pt x="5923" y="3633"/>
                      <a:pt x="5918" y="3630"/>
                      <a:pt x="5918" y="3630"/>
                    </a:cubicBezTo>
                    <a:lnTo>
                      <a:pt x="5918" y="3630"/>
                    </a:lnTo>
                    <a:cubicBezTo>
                      <a:pt x="5917" y="3630"/>
                      <a:pt x="5926" y="3636"/>
                      <a:pt x="5936" y="3664"/>
                    </a:cubicBezTo>
                    <a:cubicBezTo>
                      <a:pt x="5939" y="3664"/>
                      <a:pt x="5943" y="3663"/>
                      <a:pt x="5948" y="3663"/>
                    </a:cubicBezTo>
                    <a:lnTo>
                      <a:pt x="5948" y="3663"/>
                    </a:lnTo>
                    <a:cubicBezTo>
                      <a:pt x="5935" y="3679"/>
                      <a:pt x="5901" y="3700"/>
                      <a:pt x="5858" y="3726"/>
                    </a:cubicBezTo>
                    <a:cubicBezTo>
                      <a:pt x="5812" y="3726"/>
                      <a:pt x="5766" y="3756"/>
                      <a:pt x="5735" y="3803"/>
                    </a:cubicBezTo>
                    <a:lnTo>
                      <a:pt x="5781" y="3787"/>
                    </a:lnTo>
                    <a:lnTo>
                      <a:pt x="5781" y="3787"/>
                    </a:lnTo>
                    <a:cubicBezTo>
                      <a:pt x="5797" y="3818"/>
                      <a:pt x="5781" y="3834"/>
                      <a:pt x="5719" y="3834"/>
                    </a:cubicBezTo>
                    <a:cubicBezTo>
                      <a:pt x="5658" y="3834"/>
                      <a:pt x="5688" y="3834"/>
                      <a:pt x="5673" y="3803"/>
                    </a:cubicBezTo>
                    <a:cubicBezTo>
                      <a:pt x="5662" y="3792"/>
                      <a:pt x="5651" y="3781"/>
                      <a:pt x="5635" y="3781"/>
                    </a:cubicBezTo>
                    <a:cubicBezTo>
                      <a:pt x="5628" y="3781"/>
                      <a:pt x="5620" y="3783"/>
                      <a:pt x="5611" y="3787"/>
                    </a:cubicBezTo>
                    <a:cubicBezTo>
                      <a:pt x="5596" y="3803"/>
                      <a:pt x="5565" y="3803"/>
                      <a:pt x="5596" y="3818"/>
                    </a:cubicBezTo>
                    <a:cubicBezTo>
                      <a:pt x="5627" y="3834"/>
                      <a:pt x="5596" y="3834"/>
                      <a:pt x="5580" y="3849"/>
                    </a:cubicBezTo>
                    <a:cubicBezTo>
                      <a:pt x="5565" y="3849"/>
                      <a:pt x="5534" y="3880"/>
                      <a:pt x="5518" y="3896"/>
                    </a:cubicBezTo>
                    <a:cubicBezTo>
                      <a:pt x="5518" y="3911"/>
                      <a:pt x="5503" y="3927"/>
                      <a:pt x="5487" y="3942"/>
                    </a:cubicBezTo>
                    <a:cubicBezTo>
                      <a:pt x="5477" y="3937"/>
                      <a:pt x="5467" y="3935"/>
                      <a:pt x="5457" y="3935"/>
                    </a:cubicBezTo>
                    <a:cubicBezTo>
                      <a:pt x="5438" y="3935"/>
                      <a:pt x="5421" y="3942"/>
                      <a:pt x="5410" y="3942"/>
                    </a:cubicBezTo>
                    <a:lnTo>
                      <a:pt x="5410" y="3927"/>
                    </a:lnTo>
                    <a:cubicBezTo>
                      <a:pt x="5395" y="3911"/>
                      <a:pt x="5379" y="3911"/>
                      <a:pt x="5364" y="3896"/>
                    </a:cubicBezTo>
                    <a:cubicBezTo>
                      <a:pt x="5348" y="3911"/>
                      <a:pt x="5348" y="3911"/>
                      <a:pt x="5348" y="3927"/>
                    </a:cubicBezTo>
                    <a:cubicBezTo>
                      <a:pt x="5147" y="4035"/>
                      <a:pt x="4931" y="4127"/>
                      <a:pt x="4715" y="4205"/>
                    </a:cubicBezTo>
                    <a:cubicBezTo>
                      <a:pt x="4653" y="4205"/>
                      <a:pt x="4591" y="4236"/>
                      <a:pt x="4622" y="4236"/>
                    </a:cubicBezTo>
                    <a:cubicBezTo>
                      <a:pt x="4653" y="4251"/>
                      <a:pt x="4498" y="4313"/>
                      <a:pt x="4359" y="4359"/>
                    </a:cubicBezTo>
                    <a:cubicBezTo>
                      <a:pt x="4205" y="4406"/>
                      <a:pt x="4066" y="4452"/>
                      <a:pt x="4066" y="4467"/>
                    </a:cubicBezTo>
                    <a:lnTo>
                      <a:pt x="4004" y="4498"/>
                    </a:lnTo>
                    <a:cubicBezTo>
                      <a:pt x="3957" y="4514"/>
                      <a:pt x="3911" y="4529"/>
                      <a:pt x="3880" y="4560"/>
                    </a:cubicBezTo>
                    <a:cubicBezTo>
                      <a:pt x="3871" y="4569"/>
                      <a:pt x="3857" y="4578"/>
                      <a:pt x="3853" y="4578"/>
                    </a:cubicBezTo>
                    <a:cubicBezTo>
                      <a:pt x="3850" y="4578"/>
                      <a:pt x="3852" y="4573"/>
                      <a:pt x="3865" y="4560"/>
                    </a:cubicBezTo>
                    <a:cubicBezTo>
                      <a:pt x="3880" y="4514"/>
                      <a:pt x="3849" y="4514"/>
                      <a:pt x="3818" y="4514"/>
                    </a:cubicBezTo>
                    <a:cubicBezTo>
                      <a:pt x="3803" y="4529"/>
                      <a:pt x="3772" y="4560"/>
                      <a:pt x="3787" y="4576"/>
                    </a:cubicBezTo>
                    <a:cubicBezTo>
                      <a:pt x="3787" y="4591"/>
                      <a:pt x="3756" y="4607"/>
                      <a:pt x="3756" y="4607"/>
                    </a:cubicBezTo>
                    <a:cubicBezTo>
                      <a:pt x="3756" y="4607"/>
                      <a:pt x="3741" y="4607"/>
                      <a:pt x="3741" y="4591"/>
                    </a:cubicBezTo>
                    <a:lnTo>
                      <a:pt x="3726" y="4545"/>
                    </a:lnTo>
                    <a:lnTo>
                      <a:pt x="3695" y="4545"/>
                    </a:lnTo>
                    <a:cubicBezTo>
                      <a:pt x="3695" y="4576"/>
                      <a:pt x="3679" y="4576"/>
                      <a:pt x="3679" y="4576"/>
                    </a:cubicBezTo>
                    <a:cubicBezTo>
                      <a:pt x="3679" y="4576"/>
                      <a:pt x="3648" y="4576"/>
                      <a:pt x="3648" y="4545"/>
                    </a:cubicBezTo>
                    <a:cubicBezTo>
                      <a:pt x="3641" y="4531"/>
                      <a:pt x="3631" y="4523"/>
                      <a:pt x="3621" y="4523"/>
                    </a:cubicBezTo>
                    <a:cubicBezTo>
                      <a:pt x="3608" y="4523"/>
                      <a:pt x="3595" y="4535"/>
                      <a:pt x="3586" y="4560"/>
                    </a:cubicBezTo>
                    <a:lnTo>
                      <a:pt x="3556" y="4591"/>
                    </a:lnTo>
                    <a:cubicBezTo>
                      <a:pt x="3546" y="4585"/>
                      <a:pt x="3538" y="4583"/>
                      <a:pt x="3530" y="4583"/>
                    </a:cubicBezTo>
                    <a:cubicBezTo>
                      <a:pt x="3497" y="4583"/>
                      <a:pt x="3472" y="4625"/>
                      <a:pt x="3447" y="4637"/>
                    </a:cubicBezTo>
                    <a:cubicBezTo>
                      <a:pt x="3436" y="4627"/>
                      <a:pt x="3427" y="4621"/>
                      <a:pt x="3420" y="4621"/>
                    </a:cubicBezTo>
                    <a:cubicBezTo>
                      <a:pt x="3405" y="4621"/>
                      <a:pt x="3395" y="4638"/>
                      <a:pt x="3386" y="4668"/>
                    </a:cubicBezTo>
                    <a:cubicBezTo>
                      <a:pt x="3379" y="4688"/>
                      <a:pt x="3372" y="4694"/>
                      <a:pt x="3364" y="4694"/>
                    </a:cubicBezTo>
                    <a:cubicBezTo>
                      <a:pt x="3354" y="4694"/>
                      <a:pt x="3341" y="4684"/>
                      <a:pt x="3324" y="4684"/>
                    </a:cubicBezTo>
                    <a:cubicBezTo>
                      <a:pt x="3319" y="4679"/>
                      <a:pt x="3312" y="4677"/>
                      <a:pt x="3303" y="4677"/>
                    </a:cubicBezTo>
                    <a:cubicBezTo>
                      <a:pt x="3286" y="4677"/>
                      <a:pt x="3262" y="4684"/>
                      <a:pt x="3231" y="4684"/>
                    </a:cubicBezTo>
                    <a:cubicBezTo>
                      <a:pt x="3107" y="4730"/>
                      <a:pt x="2968" y="4777"/>
                      <a:pt x="2845" y="4807"/>
                    </a:cubicBezTo>
                    <a:cubicBezTo>
                      <a:pt x="2705" y="4823"/>
                      <a:pt x="2582" y="4854"/>
                      <a:pt x="2474" y="4916"/>
                    </a:cubicBezTo>
                    <a:lnTo>
                      <a:pt x="2412" y="4916"/>
                    </a:lnTo>
                    <a:cubicBezTo>
                      <a:pt x="2399" y="4916"/>
                      <a:pt x="2394" y="4913"/>
                      <a:pt x="2392" y="4913"/>
                    </a:cubicBezTo>
                    <a:cubicBezTo>
                      <a:pt x="2388" y="4913"/>
                      <a:pt x="2390" y="4919"/>
                      <a:pt x="2381" y="4947"/>
                    </a:cubicBezTo>
                    <a:cubicBezTo>
                      <a:pt x="2373" y="4970"/>
                      <a:pt x="2369" y="4981"/>
                      <a:pt x="2365" y="4981"/>
                    </a:cubicBezTo>
                    <a:cubicBezTo>
                      <a:pt x="2362" y="4981"/>
                      <a:pt x="2358" y="4970"/>
                      <a:pt x="2350" y="4947"/>
                    </a:cubicBezTo>
                    <a:cubicBezTo>
                      <a:pt x="2345" y="4932"/>
                      <a:pt x="2337" y="4927"/>
                      <a:pt x="2325" y="4927"/>
                    </a:cubicBezTo>
                    <a:cubicBezTo>
                      <a:pt x="2300" y="4927"/>
                      <a:pt x="2259" y="4951"/>
                      <a:pt x="2195" y="4962"/>
                    </a:cubicBezTo>
                    <a:cubicBezTo>
                      <a:pt x="2087" y="4977"/>
                      <a:pt x="2025" y="5008"/>
                      <a:pt x="2025" y="5024"/>
                    </a:cubicBezTo>
                    <a:cubicBezTo>
                      <a:pt x="2002" y="5039"/>
                      <a:pt x="1991" y="5047"/>
                      <a:pt x="1987" y="5047"/>
                    </a:cubicBezTo>
                    <a:cubicBezTo>
                      <a:pt x="1983" y="5047"/>
                      <a:pt x="1987" y="5039"/>
                      <a:pt x="1994" y="5024"/>
                    </a:cubicBezTo>
                    <a:cubicBezTo>
                      <a:pt x="2007" y="5011"/>
                      <a:pt x="1991" y="5004"/>
                      <a:pt x="1963" y="5004"/>
                    </a:cubicBezTo>
                    <a:cubicBezTo>
                      <a:pt x="1923" y="5004"/>
                      <a:pt x="1861" y="5019"/>
                      <a:pt x="1824" y="5055"/>
                    </a:cubicBezTo>
                    <a:cubicBezTo>
                      <a:pt x="1809" y="5055"/>
                      <a:pt x="1797" y="5059"/>
                      <a:pt x="1788" y="5059"/>
                    </a:cubicBezTo>
                    <a:cubicBezTo>
                      <a:pt x="1778" y="5059"/>
                      <a:pt x="1770" y="5055"/>
                      <a:pt x="1763" y="5039"/>
                    </a:cubicBezTo>
                    <a:cubicBezTo>
                      <a:pt x="1732" y="5055"/>
                      <a:pt x="1685" y="5070"/>
                      <a:pt x="1654" y="5086"/>
                    </a:cubicBezTo>
                    <a:lnTo>
                      <a:pt x="1469" y="5132"/>
                    </a:lnTo>
                    <a:cubicBezTo>
                      <a:pt x="1438" y="5148"/>
                      <a:pt x="1407" y="5163"/>
                      <a:pt x="1376" y="5178"/>
                    </a:cubicBezTo>
                    <a:lnTo>
                      <a:pt x="1345" y="5178"/>
                    </a:lnTo>
                    <a:cubicBezTo>
                      <a:pt x="1345" y="5175"/>
                      <a:pt x="1338" y="5173"/>
                      <a:pt x="1323" y="5173"/>
                    </a:cubicBezTo>
                    <a:cubicBezTo>
                      <a:pt x="1281" y="5173"/>
                      <a:pt x="1179" y="5190"/>
                      <a:pt x="1052" y="5225"/>
                    </a:cubicBezTo>
                    <a:cubicBezTo>
                      <a:pt x="928" y="5256"/>
                      <a:pt x="820" y="5287"/>
                      <a:pt x="696" y="5287"/>
                    </a:cubicBezTo>
                    <a:cubicBezTo>
                      <a:pt x="681" y="5287"/>
                      <a:pt x="665" y="5302"/>
                      <a:pt x="650" y="5318"/>
                    </a:cubicBezTo>
                    <a:cubicBezTo>
                      <a:pt x="634" y="5364"/>
                      <a:pt x="603" y="5364"/>
                      <a:pt x="573" y="5364"/>
                    </a:cubicBezTo>
                    <a:cubicBezTo>
                      <a:pt x="556" y="5353"/>
                      <a:pt x="538" y="5348"/>
                      <a:pt x="520" y="5348"/>
                    </a:cubicBezTo>
                    <a:cubicBezTo>
                      <a:pt x="486" y="5348"/>
                      <a:pt x="453" y="5365"/>
                      <a:pt x="433" y="5395"/>
                    </a:cubicBezTo>
                    <a:lnTo>
                      <a:pt x="433" y="5364"/>
                    </a:lnTo>
                    <a:cubicBezTo>
                      <a:pt x="425" y="5356"/>
                      <a:pt x="414" y="5352"/>
                      <a:pt x="401" y="5352"/>
                    </a:cubicBezTo>
                    <a:cubicBezTo>
                      <a:pt x="366" y="5352"/>
                      <a:pt x="321" y="5380"/>
                      <a:pt x="310" y="5426"/>
                    </a:cubicBezTo>
                    <a:cubicBezTo>
                      <a:pt x="292" y="5417"/>
                      <a:pt x="274" y="5408"/>
                      <a:pt x="259" y="5408"/>
                    </a:cubicBezTo>
                    <a:cubicBezTo>
                      <a:pt x="248" y="5408"/>
                      <a:pt x="239" y="5413"/>
                      <a:pt x="233" y="5426"/>
                    </a:cubicBezTo>
                    <a:cubicBezTo>
                      <a:pt x="229" y="5430"/>
                      <a:pt x="225" y="5432"/>
                      <a:pt x="221" y="5432"/>
                    </a:cubicBezTo>
                    <a:cubicBezTo>
                      <a:pt x="210" y="5432"/>
                      <a:pt x="202" y="5414"/>
                      <a:pt x="202" y="5379"/>
                    </a:cubicBezTo>
                    <a:cubicBezTo>
                      <a:pt x="186" y="5348"/>
                      <a:pt x="186" y="5348"/>
                      <a:pt x="155" y="5348"/>
                    </a:cubicBezTo>
                    <a:cubicBezTo>
                      <a:pt x="140" y="5348"/>
                      <a:pt x="140" y="5379"/>
                      <a:pt x="140" y="5395"/>
                    </a:cubicBezTo>
                    <a:lnTo>
                      <a:pt x="93" y="5410"/>
                    </a:lnTo>
                    <a:cubicBezTo>
                      <a:pt x="93" y="5410"/>
                      <a:pt x="78" y="5410"/>
                      <a:pt x="78" y="5441"/>
                    </a:cubicBezTo>
                    <a:cubicBezTo>
                      <a:pt x="78" y="5457"/>
                      <a:pt x="63" y="5457"/>
                      <a:pt x="32" y="5472"/>
                    </a:cubicBezTo>
                    <a:cubicBezTo>
                      <a:pt x="1" y="5472"/>
                      <a:pt x="1" y="5472"/>
                      <a:pt x="32" y="5488"/>
                    </a:cubicBezTo>
                    <a:cubicBezTo>
                      <a:pt x="63" y="5518"/>
                      <a:pt x="32" y="5534"/>
                      <a:pt x="16" y="5534"/>
                    </a:cubicBezTo>
                    <a:lnTo>
                      <a:pt x="32" y="5580"/>
                    </a:lnTo>
                    <a:cubicBezTo>
                      <a:pt x="32" y="5611"/>
                      <a:pt x="47" y="5642"/>
                      <a:pt x="93" y="5642"/>
                    </a:cubicBezTo>
                    <a:cubicBezTo>
                      <a:pt x="115" y="5642"/>
                      <a:pt x="135" y="5642"/>
                      <a:pt x="154" y="5642"/>
                    </a:cubicBezTo>
                    <a:lnTo>
                      <a:pt x="154" y="5642"/>
                    </a:lnTo>
                    <a:cubicBezTo>
                      <a:pt x="154" y="5629"/>
                      <a:pt x="159" y="5613"/>
                      <a:pt x="171" y="5596"/>
                    </a:cubicBezTo>
                    <a:cubicBezTo>
                      <a:pt x="194" y="5573"/>
                      <a:pt x="202" y="5561"/>
                      <a:pt x="204" y="5561"/>
                    </a:cubicBezTo>
                    <a:lnTo>
                      <a:pt x="204" y="5561"/>
                    </a:lnTo>
                    <a:cubicBezTo>
                      <a:pt x="205" y="5561"/>
                      <a:pt x="202" y="5573"/>
                      <a:pt x="202" y="5596"/>
                    </a:cubicBezTo>
                    <a:cubicBezTo>
                      <a:pt x="202" y="5611"/>
                      <a:pt x="216" y="5626"/>
                      <a:pt x="188" y="5641"/>
                    </a:cubicBezTo>
                    <a:lnTo>
                      <a:pt x="188" y="5641"/>
                    </a:lnTo>
                    <a:cubicBezTo>
                      <a:pt x="243" y="5639"/>
                      <a:pt x="274" y="5632"/>
                      <a:pt x="263" y="5611"/>
                    </a:cubicBezTo>
                    <a:cubicBezTo>
                      <a:pt x="279" y="5596"/>
                      <a:pt x="294" y="5580"/>
                      <a:pt x="310" y="5565"/>
                    </a:cubicBezTo>
                    <a:lnTo>
                      <a:pt x="372" y="5565"/>
                    </a:lnTo>
                    <a:cubicBezTo>
                      <a:pt x="372" y="5574"/>
                      <a:pt x="381" y="5578"/>
                      <a:pt x="397" y="5578"/>
                    </a:cubicBezTo>
                    <a:cubicBezTo>
                      <a:pt x="436" y="5578"/>
                      <a:pt x="516" y="5556"/>
                      <a:pt x="603" y="5534"/>
                    </a:cubicBezTo>
                    <a:cubicBezTo>
                      <a:pt x="694" y="5511"/>
                      <a:pt x="768" y="5497"/>
                      <a:pt x="813" y="5497"/>
                    </a:cubicBezTo>
                    <a:cubicBezTo>
                      <a:pt x="830" y="5497"/>
                      <a:pt x="842" y="5499"/>
                      <a:pt x="851" y="5503"/>
                    </a:cubicBezTo>
                    <a:lnTo>
                      <a:pt x="897" y="5503"/>
                    </a:lnTo>
                    <a:cubicBezTo>
                      <a:pt x="1005" y="5457"/>
                      <a:pt x="1114" y="5426"/>
                      <a:pt x="1222" y="5410"/>
                    </a:cubicBezTo>
                    <a:cubicBezTo>
                      <a:pt x="1345" y="5395"/>
                      <a:pt x="1454" y="5364"/>
                      <a:pt x="1562" y="5302"/>
                    </a:cubicBezTo>
                    <a:lnTo>
                      <a:pt x="1624" y="5287"/>
                    </a:lnTo>
                    <a:cubicBezTo>
                      <a:pt x="1624" y="5300"/>
                      <a:pt x="1632" y="5304"/>
                      <a:pt x="1645" y="5304"/>
                    </a:cubicBezTo>
                    <a:cubicBezTo>
                      <a:pt x="1663" y="5304"/>
                      <a:pt x="1690" y="5296"/>
                      <a:pt x="1716" y="5287"/>
                    </a:cubicBezTo>
                    <a:cubicBezTo>
                      <a:pt x="1747" y="5271"/>
                      <a:pt x="1778" y="5256"/>
                      <a:pt x="1824" y="5256"/>
                    </a:cubicBezTo>
                    <a:cubicBezTo>
                      <a:pt x="1824" y="5261"/>
                      <a:pt x="1826" y="5263"/>
                      <a:pt x="1831" y="5263"/>
                    </a:cubicBezTo>
                    <a:cubicBezTo>
                      <a:pt x="1840" y="5263"/>
                      <a:pt x="1861" y="5256"/>
                      <a:pt x="1902" y="5256"/>
                    </a:cubicBezTo>
                    <a:cubicBezTo>
                      <a:pt x="1948" y="5240"/>
                      <a:pt x="1979" y="5225"/>
                      <a:pt x="1964" y="5209"/>
                    </a:cubicBezTo>
                    <a:cubicBezTo>
                      <a:pt x="2056" y="5194"/>
                      <a:pt x="2149" y="5178"/>
                      <a:pt x="2242" y="5163"/>
                    </a:cubicBezTo>
                    <a:cubicBezTo>
                      <a:pt x="2248" y="5166"/>
                      <a:pt x="2254" y="5167"/>
                      <a:pt x="2259" y="5167"/>
                    </a:cubicBezTo>
                    <a:cubicBezTo>
                      <a:pt x="2284" y="5167"/>
                      <a:pt x="2307" y="5145"/>
                      <a:pt x="2319" y="5132"/>
                    </a:cubicBezTo>
                    <a:cubicBezTo>
                      <a:pt x="2319" y="5101"/>
                      <a:pt x="2335" y="5086"/>
                      <a:pt x="2350" y="5070"/>
                    </a:cubicBezTo>
                    <a:lnTo>
                      <a:pt x="2365" y="5117"/>
                    </a:lnTo>
                    <a:cubicBezTo>
                      <a:pt x="2356" y="5135"/>
                      <a:pt x="2353" y="5142"/>
                      <a:pt x="2360" y="5142"/>
                    </a:cubicBezTo>
                    <a:cubicBezTo>
                      <a:pt x="2366" y="5142"/>
                      <a:pt x="2377" y="5138"/>
                      <a:pt x="2396" y="5132"/>
                    </a:cubicBezTo>
                    <a:lnTo>
                      <a:pt x="2443" y="5117"/>
                    </a:lnTo>
                    <a:cubicBezTo>
                      <a:pt x="2443" y="5101"/>
                      <a:pt x="2566" y="5070"/>
                      <a:pt x="2736" y="5024"/>
                    </a:cubicBezTo>
                    <a:cubicBezTo>
                      <a:pt x="2968" y="4962"/>
                      <a:pt x="3045" y="4947"/>
                      <a:pt x="3030" y="4916"/>
                    </a:cubicBezTo>
                    <a:cubicBezTo>
                      <a:pt x="3030" y="4900"/>
                      <a:pt x="3061" y="4900"/>
                      <a:pt x="3138" y="4900"/>
                    </a:cubicBezTo>
                    <a:cubicBezTo>
                      <a:pt x="3223" y="4908"/>
                      <a:pt x="3266" y="4912"/>
                      <a:pt x="3289" y="4912"/>
                    </a:cubicBezTo>
                    <a:cubicBezTo>
                      <a:pt x="3312" y="4912"/>
                      <a:pt x="3316" y="4908"/>
                      <a:pt x="3324" y="4900"/>
                    </a:cubicBezTo>
                    <a:cubicBezTo>
                      <a:pt x="3308" y="4900"/>
                      <a:pt x="3293" y="4885"/>
                      <a:pt x="3293" y="4869"/>
                    </a:cubicBezTo>
                    <a:cubicBezTo>
                      <a:pt x="3293" y="4850"/>
                      <a:pt x="3299" y="4830"/>
                      <a:pt x="3311" y="4830"/>
                    </a:cubicBezTo>
                    <a:cubicBezTo>
                      <a:pt x="3319" y="4830"/>
                      <a:pt x="3328" y="4837"/>
                      <a:pt x="3339" y="4854"/>
                    </a:cubicBezTo>
                    <a:cubicBezTo>
                      <a:pt x="3344" y="4857"/>
                      <a:pt x="3353" y="4859"/>
                      <a:pt x="3364" y="4859"/>
                    </a:cubicBezTo>
                    <a:cubicBezTo>
                      <a:pt x="3456" y="4859"/>
                      <a:pt x="3726" y="4756"/>
                      <a:pt x="3726" y="4715"/>
                    </a:cubicBezTo>
                    <a:lnTo>
                      <a:pt x="3726" y="4730"/>
                    </a:lnTo>
                    <a:cubicBezTo>
                      <a:pt x="3726" y="4742"/>
                      <a:pt x="3730" y="4747"/>
                      <a:pt x="3742" y="4747"/>
                    </a:cubicBezTo>
                    <a:cubicBezTo>
                      <a:pt x="3760" y="4747"/>
                      <a:pt x="3798" y="4734"/>
                      <a:pt x="3865" y="4715"/>
                    </a:cubicBezTo>
                    <a:lnTo>
                      <a:pt x="3942" y="4699"/>
                    </a:lnTo>
                    <a:cubicBezTo>
                      <a:pt x="3930" y="4665"/>
                      <a:pt x="4014" y="4647"/>
                      <a:pt x="4057" y="4647"/>
                    </a:cubicBezTo>
                    <a:cubicBezTo>
                      <a:pt x="4071" y="4647"/>
                      <a:pt x="4081" y="4649"/>
                      <a:pt x="4081" y="4653"/>
                    </a:cubicBezTo>
                    <a:cubicBezTo>
                      <a:pt x="4089" y="4661"/>
                      <a:pt x="4096" y="4665"/>
                      <a:pt x="4108" y="4665"/>
                    </a:cubicBezTo>
                    <a:cubicBezTo>
                      <a:pt x="4120" y="4665"/>
                      <a:pt x="4135" y="4661"/>
                      <a:pt x="4158" y="4653"/>
                    </a:cubicBezTo>
                    <a:cubicBezTo>
                      <a:pt x="4204" y="4608"/>
                      <a:pt x="4290" y="4579"/>
                      <a:pt x="4333" y="4579"/>
                    </a:cubicBezTo>
                    <a:cubicBezTo>
                      <a:pt x="4349" y="4579"/>
                      <a:pt x="4359" y="4583"/>
                      <a:pt x="4359" y="4591"/>
                    </a:cubicBezTo>
                    <a:lnTo>
                      <a:pt x="4406" y="4576"/>
                    </a:lnTo>
                    <a:cubicBezTo>
                      <a:pt x="4437" y="4545"/>
                      <a:pt x="4467" y="4529"/>
                      <a:pt x="4498" y="4514"/>
                    </a:cubicBezTo>
                    <a:cubicBezTo>
                      <a:pt x="4576" y="4483"/>
                      <a:pt x="4591" y="4483"/>
                      <a:pt x="4560" y="4467"/>
                    </a:cubicBezTo>
                    <a:cubicBezTo>
                      <a:pt x="4529" y="4452"/>
                      <a:pt x="4545" y="4437"/>
                      <a:pt x="4576" y="4421"/>
                    </a:cubicBezTo>
                    <a:lnTo>
                      <a:pt x="4576" y="4437"/>
                    </a:lnTo>
                    <a:cubicBezTo>
                      <a:pt x="4576" y="4446"/>
                      <a:pt x="4582" y="4449"/>
                      <a:pt x="4594" y="4449"/>
                    </a:cubicBezTo>
                    <a:cubicBezTo>
                      <a:pt x="4624" y="4449"/>
                      <a:pt x="4685" y="4427"/>
                      <a:pt x="4761" y="4406"/>
                    </a:cubicBezTo>
                    <a:cubicBezTo>
                      <a:pt x="4837" y="4367"/>
                      <a:pt x="4903" y="4340"/>
                      <a:pt x="4941" y="4340"/>
                    </a:cubicBezTo>
                    <a:cubicBezTo>
                      <a:pt x="4950" y="4340"/>
                      <a:pt x="4957" y="4341"/>
                      <a:pt x="4962" y="4344"/>
                    </a:cubicBezTo>
                    <a:lnTo>
                      <a:pt x="4977" y="4313"/>
                    </a:lnTo>
                    <a:cubicBezTo>
                      <a:pt x="4987" y="4295"/>
                      <a:pt x="5001" y="4287"/>
                      <a:pt x="5011" y="4287"/>
                    </a:cubicBezTo>
                    <a:cubicBezTo>
                      <a:pt x="5019" y="4287"/>
                      <a:pt x="5024" y="4291"/>
                      <a:pt x="5024" y="4297"/>
                    </a:cubicBezTo>
                    <a:cubicBezTo>
                      <a:pt x="5086" y="4297"/>
                      <a:pt x="5147" y="4267"/>
                      <a:pt x="5194" y="4236"/>
                    </a:cubicBezTo>
                    <a:lnTo>
                      <a:pt x="5240" y="4205"/>
                    </a:lnTo>
                    <a:cubicBezTo>
                      <a:pt x="5253" y="4213"/>
                      <a:pt x="5267" y="4217"/>
                      <a:pt x="5281" y="4217"/>
                    </a:cubicBezTo>
                    <a:cubicBezTo>
                      <a:pt x="5317" y="4217"/>
                      <a:pt x="5353" y="4192"/>
                      <a:pt x="5364" y="4158"/>
                    </a:cubicBezTo>
                    <a:cubicBezTo>
                      <a:pt x="5364" y="4166"/>
                      <a:pt x="5372" y="4170"/>
                      <a:pt x="5383" y="4170"/>
                    </a:cubicBezTo>
                    <a:cubicBezTo>
                      <a:pt x="5395" y="4170"/>
                      <a:pt x="5410" y="4166"/>
                      <a:pt x="5426" y="4158"/>
                    </a:cubicBezTo>
                    <a:cubicBezTo>
                      <a:pt x="5451" y="4120"/>
                      <a:pt x="5518" y="4092"/>
                      <a:pt x="5550" y="4092"/>
                    </a:cubicBezTo>
                    <a:cubicBezTo>
                      <a:pt x="5557" y="4092"/>
                      <a:pt x="5562" y="4094"/>
                      <a:pt x="5565" y="4097"/>
                    </a:cubicBezTo>
                    <a:lnTo>
                      <a:pt x="5580" y="4097"/>
                    </a:lnTo>
                    <a:cubicBezTo>
                      <a:pt x="5596" y="4066"/>
                      <a:pt x="5627" y="4050"/>
                      <a:pt x="5642" y="4050"/>
                    </a:cubicBezTo>
                    <a:cubicBezTo>
                      <a:pt x="5673" y="4035"/>
                      <a:pt x="5704" y="4019"/>
                      <a:pt x="5719" y="3988"/>
                    </a:cubicBezTo>
                    <a:cubicBezTo>
                      <a:pt x="5719" y="3973"/>
                      <a:pt x="5735" y="3957"/>
                      <a:pt x="5750" y="3957"/>
                    </a:cubicBezTo>
                    <a:cubicBezTo>
                      <a:pt x="5756" y="3955"/>
                      <a:pt x="5760" y="3953"/>
                      <a:pt x="5762" y="3953"/>
                    </a:cubicBezTo>
                    <a:cubicBezTo>
                      <a:pt x="5771" y="3953"/>
                      <a:pt x="5750" y="3979"/>
                      <a:pt x="5750" y="4004"/>
                    </a:cubicBezTo>
                    <a:cubicBezTo>
                      <a:pt x="5750" y="4012"/>
                      <a:pt x="5752" y="4016"/>
                      <a:pt x="5757" y="4016"/>
                    </a:cubicBezTo>
                    <a:cubicBezTo>
                      <a:pt x="5769" y="4016"/>
                      <a:pt x="5798" y="3987"/>
                      <a:pt x="5843" y="3942"/>
                    </a:cubicBezTo>
                    <a:cubicBezTo>
                      <a:pt x="5856" y="3924"/>
                      <a:pt x="5866" y="3911"/>
                      <a:pt x="5872" y="3901"/>
                    </a:cubicBezTo>
                    <a:lnTo>
                      <a:pt x="5872" y="3901"/>
                    </a:lnTo>
                    <a:cubicBezTo>
                      <a:pt x="5868" y="3907"/>
                      <a:pt x="5864" y="3916"/>
                      <a:pt x="5858" y="3927"/>
                    </a:cubicBezTo>
                    <a:cubicBezTo>
                      <a:pt x="5849" y="3946"/>
                      <a:pt x="5839" y="3966"/>
                      <a:pt x="5841" y="3966"/>
                    </a:cubicBezTo>
                    <a:cubicBezTo>
                      <a:pt x="5842" y="3966"/>
                      <a:pt x="5847" y="3959"/>
                      <a:pt x="5858" y="3942"/>
                    </a:cubicBezTo>
                    <a:cubicBezTo>
                      <a:pt x="5858" y="3942"/>
                      <a:pt x="5905" y="3927"/>
                      <a:pt x="5905" y="3911"/>
                    </a:cubicBezTo>
                    <a:lnTo>
                      <a:pt x="5967" y="3880"/>
                    </a:lnTo>
                    <a:cubicBezTo>
                      <a:pt x="6013" y="3880"/>
                      <a:pt x="6044" y="3865"/>
                      <a:pt x="6075" y="3849"/>
                    </a:cubicBezTo>
                    <a:cubicBezTo>
                      <a:pt x="6090" y="3818"/>
                      <a:pt x="6090" y="3818"/>
                      <a:pt x="6121" y="3818"/>
                    </a:cubicBezTo>
                    <a:cubicBezTo>
                      <a:pt x="6129" y="3822"/>
                      <a:pt x="6136" y="3824"/>
                      <a:pt x="6140" y="3824"/>
                    </a:cubicBezTo>
                    <a:cubicBezTo>
                      <a:pt x="6151" y="3824"/>
                      <a:pt x="6148" y="3810"/>
                      <a:pt x="6137" y="3787"/>
                    </a:cubicBezTo>
                    <a:cubicBezTo>
                      <a:pt x="6152" y="3772"/>
                      <a:pt x="6183" y="3756"/>
                      <a:pt x="6198" y="3756"/>
                    </a:cubicBezTo>
                    <a:cubicBezTo>
                      <a:pt x="6212" y="3777"/>
                      <a:pt x="6223" y="3786"/>
                      <a:pt x="6231" y="3786"/>
                    </a:cubicBezTo>
                    <a:cubicBezTo>
                      <a:pt x="6240" y="3786"/>
                      <a:pt x="6245" y="3773"/>
                      <a:pt x="6245" y="3756"/>
                    </a:cubicBezTo>
                    <a:cubicBezTo>
                      <a:pt x="6245" y="3741"/>
                      <a:pt x="6260" y="3726"/>
                      <a:pt x="6276" y="3726"/>
                    </a:cubicBezTo>
                    <a:cubicBezTo>
                      <a:pt x="6279" y="3725"/>
                      <a:pt x="6282" y="3724"/>
                      <a:pt x="6284" y="3723"/>
                    </a:cubicBezTo>
                    <a:lnTo>
                      <a:pt x="6284" y="3723"/>
                    </a:lnTo>
                    <a:cubicBezTo>
                      <a:pt x="6283" y="3734"/>
                      <a:pt x="6291" y="3745"/>
                      <a:pt x="6291" y="3756"/>
                    </a:cubicBezTo>
                    <a:lnTo>
                      <a:pt x="6307" y="3741"/>
                    </a:lnTo>
                    <a:lnTo>
                      <a:pt x="6322" y="3711"/>
                    </a:lnTo>
                    <a:lnTo>
                      <a:pt x="6322" y="3711"/>
                    </a:lnTo>
                    <a:cubicBezTo>
                      <a:pt x="6309" y="3715"/>
                      <a:pt x="6297" y="3719"/>
                      <a:pt x="6284" y="3723"/>
                    </a:cubicBezTo>
                    <a:lnTo>
                      <a:pt x="6284" y="3723"/>
                    </a:lnTo>
                    <a:cubicBezTo>
                      <a:pt x="6285" y="3719"/>
                      <a:pt x="6287" y="3714"/>
                      <a:pt x="6291" y="3710"/>
                    </a:cubicBezTo>
                    <a:lnTo>
                      <a:pt x="6322" y="3710"/>
                    </a:lnTo>
                    <a:lnTo>
                      <a:pt x="6322" y="3711"/>
                    </a:lnTo>
                    <a:lnTo>
                      <a:pt x="6322" y="3711"/>
                    </a:lnTo>
                    <a:cubicBezTo>
                      <a:pt x="6458" y="3664"/>
                      <a:pt x="6582" y="3594"/>
                      <a:pt x="6693" y="3525"/>
                    </a:cubicBezTo>
                    <a:cubicBezTo>
                      <a:pt x="6724" y="3509"/>
                      <a:pt x="6739" y="3494"/>
                      <a:pt x="6724" y="3463"/>
                    </a:cubicBezTo>
                    <a:cubicBezTo>
                      <a:pt x="6716" y="3447"/>
                      <a:pt x="6712" y="3444"/>
                      <a:pt x="6716" y="3444"/>
                    </a:cubicBezTo>
                    <a:cubicBezTo>
                      <a:pt x="6720" y="3444"/>
                      <a:pt x="6732" y="3447"/>
                      <a:pt x="6755" y="3447"/>
                    </a:cubicBezTo>
                    <a:cubicBezTo>
                      <a:pt x="6774" y="3467"/>
                      <a:pt x="6794" y="3475"/>
                      <a:pt x="6806" y="3475"/>
                    </a:cubicBezTo>
                    <a:cubicBezTo>
                      <a:pt x="6824" y="3475"/>
                      <a:pt x="6828" y="3459"/>
                      <a:pt x="6801" y="3432"/>
                    </a:cubicBezTo>
                    <a:cubicBezTo>
                      <a:pt x="6770" y="3409"/>
                      <a:pt x="6759" y="3401"/>
                      <a:pt x="6763" y="3401"/>
                    </a:cubicBezTo>
                    <a:cubicBezTo>
                      <a:pt x="6766" y="3401"/>
                      <a:pt x="6786" y="3409"/>
                      <a:pt x="6817" y="3416"/>
                    </a:cubicBezTo>
                    <a:cubicBezTo>
                      <a:pt x="6848" y="3416"/>
                      <a:pt x="6848" y="3416"/>
                      <a:pt x="6863" y="3386"/>
                    </a:cubicBezTo>
                    <a:cubicBezTo>
                      <a:pt x="6874" y="3375"/>
                      <a:pt x="6877" y="3364"/>
                      <a:pt x="6878" y="3364"/>
                    </a:cubicBezTo>
                    <a:cubicBezTo>
                      <a:pt x="6879" y="3364"/>
                      <a:pt x="6879" y="3366"/>
                      <a:pt x="6879" y="3370"/>
                    </a:cubicBezTo>
                    <a:cubicBezTo>
                      <a:pt x="6885" y="3383"/>
                      <a:pt x="6900" y="3388"/>
                      <a:pt x="6914" y="3388"/>
                    </a:cubicBezTo>
                    <a:cubicBezTo>
                      <a:pt x="6932" y="3388"/>
                      <a:pt x="6949" y="3379"/>
                      <a:pt x="6940" y="3370"/>
                    </a:cubicBezTo>
                    <a:lnTo>
                      <a:pt x="7002" y="3370"/>
                    </a:lnTo>
                    <a:cubicBezTo>
                      <a:pt x="7033" y="3370"/>
                      <a:pt x="7049" y="3355"/>
                      <a:pt x="7049" y="3324"/>
                    </a:cubicBezTo>
                    <a:cubicBezTo>
                      <a:pt x="7078" y="3275"/>
                      <a:pt x="7100" y="3251"/>
                      <a:pt x="7114" y="3251"/>
                    </a:cubicBezTo>
                    <a:cubicBezTo>
                      <a:pt x="7121" y="3251"/>
                      <a:pt x="7126" y="3260"/>
                      <a:pt x="7126" y="3277"/>
                    </a:cubicBezTo>
                    <a:cubicBezTo>
                      <a:pt x="7126" y="3287"/>
                      <a:pt x="7130" y="3292"/>
                      <a:pt x="7137" y="3292"/>
                    </a:cubicBezTo>
                    <a:cubicBezTo>
                      <a:pt x="7162" y="3292"/>
                      <a:pt x="7219" y="3236"/>
                      <a:pt x="7219" y="3200"/>
                    </a:cubicBezTo>
                    <a:cubicBezTo>
                      <a:pt x="7219" y="3164"/>
                      <a:pt x="7219" y="3149"/>
                      <a:pt x="7222" y="3149"/>
                    </a:cubicBezTo>
                    <a:cubicBezTo>
                      <a:pt x="7224" y="3149"/>
                      <a:pt x="7228" y="3156"/>
                      <a:pt x="7234" y="3169"/>
                    </a:cubicBezTo>
                    <a:cubicBezTo>
                      <a:pt x="7239" y="3174"/>
                      <a:pt x="7244" y="3176"/>
                      <a:pt x="7249" y="3176"/>
                    </a:cubicBezTo>
                    <a:cubicBezTo>
                      <a:pt x="7258" y="3176"/>
                      <a:pt x="7265" y="3169"/>
                      <a:pt x="7265" y="3169"/>
                    </a:cubicBezTo>
                    <a:cubicBezTo>
                      <a:pt x="7265" y="3169"/>
                      <a:pt x="7295" y="3149"/>
                      <a:pt x="7314" y="3149"/>
                    </a:cubicBezTo>
                    <a:cubicBezTo>
                      <a:pt x="7319" y="3149"/>
                      <a:pt x="7324" y="3151"/>
                      <a:pt x="7327" y="3154"/>
                    </a:cubicBezTo>
                    <a:cubicBezTo>
                      <a:pt x="7342" y="3138"/>
                      <a:pt x="7358" y="3123"/>
                      <a:pt x="7373" y="3092"/>
                    </a:cubicBezTo>
                    <a:cubicBezTo>
                      <a:pt x="7396" y="3047"/>
                      <a:pt x="7435" y="3018"/>
                      <a:pt x="7479" y="3018"/>
                    </a:cubicBezTo>
                    <a:cubicBezTo>
                      <a:pt x="7495" y="3018"/>
                      <a:pt x="7511" y="3022"/>
                      <a:pt x="7528" y="3030"/>
                    </a:cubicBezTo>
                    <a:lnTo>
                      <a:pt x="7559" y="2984"/>
                    </a:lnTo>
                    <a:cubicBezTo>
                      <a:pt x="7559" y="2950"/>
                      <a:pt x="7559" y="2925"/>
                      <a:pt x="7570" y="2925"/>
                    </a:cubicBezTo>
                    <a:cubicBezTo>
                      <a:pt x="7575" y="2925"/>
                      <a:pt x="7581" y="2929"/>
                      <a:pt x="7589" y="2937"/>
                    </a:cubicBezTo>
                    <a:lnTo>
                      <a:pt x="7605" y="2953"/>
                    </a:lnTo>
                    <a:cubicBezTo>
                      <a:pt x="7605" y="2917"/>
                      <a:pt x="7661" y="2881"/>
                      <a:pt x="7693" y="2881"/>
                    </a:cubicBezTo>
                    <a:cubicBezTo>
                      <a:pt x="7702" y="2881"/>
                      <a:pt x="7710" y="2884"/>
                      <a:pt x="7713" y="2891"/>
                    </a:cubicBezTo>
                    <a:cubicBezTo>
                      <a:pt x="7725" y="2909"/>
                      <a:pt x="7730" y="2915"/>
                      <a:pt x="7733" y="2915"/>
                    </a:cubicBezTo>
                    <a:cubicBezTo>
                      <a:pt x="7737" y="2915"/>
                      <a:pt x="7735" y="2900"/>
                      <a:pt x="7744" y="2891"/>
                    </a:cubicBezTo>
                    <a:lnTo>
                      <a:pt x="7744" y="2876"/>
                    </a:lnTo>
                    <a:cubicBezTo>
                      <a:pt x="7729" y="2860"/>
                      <a:pt x="7713" y="2845"/>
                      <a:pt x="7744" y="2829"/>
                    </a:cubicBezTo>
                    <a:cubicBezTo>
                      <a:pt x="7755" y="2818"/>
                      <a:pt x="7766" y="2807"/>
                      <a:pt x="7777" y="2807"/>
                    </a:cubicBezTo>
                    <a:cubicBezTo>
                      <a:pt x="7781" y="2807"/>
                      <a:pt x="7786" y="2809"/>
                      <a:pt x="7790" y="2814"/>
                    </a:cubicBezTo>
                    <a:cubicBezTo>
                      <a:pt x="7795" y="2818"/>
                      <a:pt x="7803" y="2820"/>
                      <a:pt x="7813" y="2820"/>
                    </a:cubicBezTo>
                    <a:cubicBezTo>
                      <a:pt x="7835" y="2820"/>
                      <a:pt x="7863" y="2809"/>
                      <a:pt x="7852" y="2798"/>
                    </a:cubicBezTo>
                    <a:cubicBezTo>
                      <a:pt x="7863" y="2798"/>
                      <a:pt x="7873" y="2791"/>
                      <a:pt x="7883" y="2791"/>
                    </a:cubicBezTo>
                    <a:cubicBezTo>
                      <a:pt x="7888" y="2791"/>
                      <a:pt x="7893" y="2793"/>
                      <a:pt x="7899" y="2798"/>
                    </a:cubicBezTo>
                    <a:lnTo>
                      <a:pt x="7991" y="2736"/>
                    </a:lnTo>
                    <a:cubicBezTo>
                      <a:pt x="7991" y="2703"/>
                      <a:pt x="8015" y="2678"/>
                      <a:pt x="8035" y="2678"/>
                    </a:cubicBezTo>
                    <a:cubicBezTo>
                      <a:pt x="8042" y="2678"/>
                      <a:pt x="8049" y="2681"/>
                      <a:pt x="8053" y="2690"/>
                    </a:cubicBezTo>
                    <a:cubicBezTo>
                      <a:pt x="8069" y="2659"/>
                      <a:pt x="8100" y="2644"/>
                      <a:pt x="8100" y="2613"/>
                    </a:cubicBezTo>
                    <a:cubicBezTo>
                      <a:pt x="8132" y="2602"/>
                      <a:pt x="8149" y="2584"/>
                      <a:pt x="8162" y="2584"/>
                    </a:cubicBezTo>
                    <a:cubicBezTo>
                      <a:pt x="8167" y="2584"/>
                      <a:pt x="8172" y="2588"/>
                      <a:pt x="8177" y="2597"/>
                    </a:cubicBezTo>
                    <a:cubicBezTo>
                      <a:pt x="8182" y="2603"/>
                      <a:pt x="8186" y="2607"/>
                      <a:pt x="8189" y="2607"/>
                    </a:cubicBezTo>
                    <a:cubicBezTo>
                      <a:pt x="8194" y="2607"/>
                      <a:pt x="8198" y="2596"/>
                      <a:pt x="8208" y="2566"/>
                    </a:cubicBezTo>
                    <a:cubicBezTo>
                      <a:pt x="8208" y="2535"/>
                      <a:pt x="8208" y="2535"/>
                      <a:pt x="8223" y="2520"/>
                    </a:cubicBezTo>
                    <a:lnTo>
                      <a:pt x="8270" y="2489"/>
                    </a:lnTo>
                    <a:cubicBezTo>
                      <a:pt x="8254" y="2474"/>
                      <a:pt x="8254" y="2474"/>
                      <a:pt x="8270" y="2458"/>
                    </a:cubicBezTo>
                    <a:cubicBezTo>
                      <a:pt x="8285" y="2443"/>
                      <a:pt x="8362" y="2412"/>
                      <a:pt x="8393" y="2396"/>
                    </a:cubicBezTo>
                    <a:cubicBezTo>
                      <a:pt x="8455" y="2350"/>
                      <a:pt x="8455" y="2350"/>
                      <a:pt x="8409" y="2350"/>
                    </a:cubicBezTo>
                    <a:cubicBezTo>
                      <a:pt x="8378" y="2350"/>
                      <a:pt x="8378" y="2350"/>
                      <a:pt x="8440" y="2335"/>
                    </a:cubicBezTo>
                    <a:cubicBezTo>
                      <a:pt x="8486" y="2304"/>
                      <a:pt x="8548" y="2257"/>
                      <a:pt x="8594" y="2226"/>
                    </a:cubicBezTo>
                    <a:cubicBezTo>
                      <a:pt x="8671" y="2165"/>
                      <a:pt x="8671" y="2165"/>
                      <a:pt x="8656" y="2149"/>
                    </a:cubicBezTo>
                    <a:cubicBezTo>
                      <a:pt x="8623" y="2138"/>
                      <a:pt x="8621" y="2127"/>
                      <a:pt x="8639" y="2127"/>
                    </a:cubicBezTo>
                    <a:cubicBezTo>
                      <a:pt x="8647" y="2127"/>
                      <a:pt x="8658" y="2129"/>
                      <a:pt x="8671" y="2134"/>
                    </a:cubicBezTo>
                    <a:cubicBezTo>
                      <a:pt x="8678" y="2136"/>
                      <a:pt x="8684" y="2137"/>
                      <a:pt x="8691" y="2137"/>
                    </a:cubicBezTo>
                    <a:cubicBezTo>
                      <a:pt x="8730" y="2137"/>
                      <a:pt x="8762" y="2101"/>
                      <a:pt x="8749" y="2087"/>
                    </a:cubicBezTo>
                    <a:cubicBezTo>
                      <a:pt x="8733" y="2072"/>
                      <a:pt x="8749" y="2056"/>
                      <a:pt x="8780" y="2041"/>
                    </a:cubicBezTo>
                    <a:cubicBezTo>
                      <a:pt x="8783" y="2045"/>
                      <a:pt x="8787" y="2047"/>
                      <a:pt x="8791" y="2047"/>
                    </a:cubicBezTo>
                    <a:cubicBezTo>
                      <a:pt x="8804" y="2047"/>
                      <a:pt x="8818" y="2029"/>
                      <a:pt x="8841" y="1995"/>
                    </a:cubicBezTo>
                    <a:cubicBezTo>
                      <a:pt x="8849" y="1979"/>
                      <a:pt x="8853" y="1971"/>
                      <a:pt x="8857" y="1971"/>
                    </a:cubicBezTo>
                    <a:cubicBezTo>
                      <a:pt x="8861" y="1971"/>
                      <a:pt x="8865" y="1979"/>
                      <a:pt x="8872" y="1995"/>
                    </a:cubicBezTo>
                    <a:lnTo>
                      <a:pt x="8903" y="1948"/>
                    </a:lnTo>
                    <a:cubicBezTo>
                      <a:pt x="8919" y="1886"/>
                      <a:pt x="9042" y="1794"/>
                      <a:pt x="9073" y="1794"/>
                    </a:cubicBezTo>
                    <a:cubicBezTo>
                      <a:pt x="9089" y="1778"/>
                      <a:pt x="9104" y="1763"/>
                      <a:pt x="9104" y="1732"/>
                    </a:cubicBezTo>
                    <a:cubicBezTo>
                      <a:pt x="9094" y="1702"/>
                      <a:pt x="9097" y="1685"/>
                      <a:pt x="9109" y="1685"/>
                    </a:cubicBezTo>
                    <a:cubicBezTo>
                      <a:pt x="9115" y="1685"/>
                      <a:pt x="9124" y="1690"/>
                      <a:pt x="9135" y="1701"/>
                    </a:cubicBezTo>
                    <a:cubicBezTo>
                      <a:pt x="9156" y="1715"/>
                      <a:pt x="9164" y="1722"/>
                      <a:pt x="9166" y="1722"/>
                    </a:cubicBezTo>
                    <a:cubicBezTo>
                      <a:pt x="9168" y="1722"/>
                      <a:pt x="9159" y="1711"/>
                      <a:pt x="9151" y="1685"/>
                    </a:cubicBezTo>
                    <a:cubicBezTo>
                      <a:pt x="9151" y="1650"/>
                      <a:pt x="9214" y="1588"/>
                      <a:pt x="9243" y="1588"/>
                    </a:cubicBezTo>
                    <a:cubicBezTo>
                      <a:pt x="9253" y="1588"/>
                      <a:pt x="9259" y="1594"/>
                      <a:pt x="9259" y="1608"/>
                    </a:cubicBezTo>
                    <a:lnTo>
                      <a:pt x="9290" y="1624"/>
                    </a:lnTo>
                    <a:cubicBezTo>
                      <a:pt x="9305" y="1608"/>
                      <a:pt x="9305" y="1593"/>
                      <a:pt x="9321" y="1577"/>
                    </a:cubicBezTo>
                    <a:cubicBezTo>
                      <a:pt x="9305" y="1562"/>
                      <a:pt x="9321" y="1546"/>
                      <a:pt x="9382" y="1484"/>
                    </a:cubicBezTo>
                    <a:cubicBezTo>
                      <a:pt x="9429" y="1407"/>
                      <a:pt x="9475" y="1345"/>
                      <a:pt x="9506" y="1268"/>
                    </a:cubicBezTo>
                    <a:cubicBezTo>
                      <a:pt x="9552" y="1222"/>
                      <a:pt x="9599" y="1129"/>
                      <a:pt x="9630" y="1098"/>
                    </a:cubicBezTo>
                    <a:cubicBezTo>
                      <a:pt x="9645" y="1036"/>
                      <a:pt x="9661" y="990"/>
                      <a:pt x="9645" y="944"/>
                    </a:cubicBezTo>
                    <a:cubicBezTo>
                      <a:pt x="9630" y="897"/>
                      <a:pt x="9630" y="820"/>
                      <a:pt x="9645" y="820"/>
                    </a:cubicBezTo>
                    <a:lnTo>
                      <a:pt x="9645" y="774"/>
                    </a:lnTo>
                    <a:lnTo>
                      <a:pt x="9599" y="665"/>
                    </a:lnTo>
                    <a:cubicBezTo>
                      <a:pt x="9630" y="665"/>
                      <a:pt x="9630" y="604"/>
                      <a:pt x="9599" y="573"/>
                    </a:cubicBezTo>
                    <a:cubicBezTo>
                      <a:pt x="9583" y="573"/>
                      <a:pt x="9568" y="542"/>
                      <a:pt x="9537" y="480"/>
                    </a:cubicBezTo>
                    <a:cubicBezTo>
                      <a:pt x="9506" y="403"/>
                      <a:pt x="9460" y="341"/>
                      <a:pt x="9413" y="294"/>
                    </a:cubicBezTo>
                    <a:cubicBezTo>
                      <a:pt x="9305" y="186"/>
                      <a:pt x="9197" y="109"/>
                      <a:pt x="9058" y="63"/>
                    </a:cubicBezTo>
                    <a:cubicBezTo>
                      <a:pt x="8934" y="16"/>
                      <a:pt x="8810" y="1"/>
                      <a:pt x="8687" y="1"/>
                    </a:cubicBezTo>
                    <a:close/>
                    <a:moveTo>
                      <a:pt x="188" y="5641"/>
                    </a:moveTo>
                    <a:lnTo>
                      <a:pt x="188" y="5641"/>
                    </a:lnTo>
                    <a:cubicBezTo>
                      <a:pt x="178" y="5641"/>
                      <a:pt x="166" y="5642"/>
                      <a:pt x="154" y="5642"/>
                    </a:cubicBezTo>
                    <a:lnTo>
                      <a:pt x="154" y="5642"/>
                    </a:lnTo>
                    <a:cubicBezTo>
                      <a:pt x="153" y="5654"/>
                      <a:pt x="157" y="5661"/>
                      <a:pt x="164" y="5661"/>
                    </a:cubicBezTo>
                    <a:cubicBezTo>
                      <a:pt x="169" y="5661"/>
                      <a:pt x="177" y="5656"/>
                      <a:pt x="186" y="5642"/>
                    </a:cubicBezTo>
                    <a:cubicBezTo>
                      <a:pt x="187" y="5642"/>
                      <a:pt x="188" y="5641"/>
                      <a:pt x="188" y="564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4"/>
              <p:cNvSpPr/>
              <p:nvPr/>
            </p:nvSpPr>
            <p:spPr>
              <a:xfrm rot="-899960">
                <a:off x="3291449" y="4394880"/>
                <a:ext cx="185494" cy="95547"/>
              </a:xfrm>
              <a:custGeom>
                <a:avLst/>
                <a:gdLst/>
                <a:ahLst/>
                <a:cxnLst/>
                <a:rect l="l" t="t" r="r" b="b"/>
                <a:pathLst>
                  <a:path w="7420" h="3822" extrusionOk="0">
                    <a:moveTo>
                      <a:pt x="7403" y="1"/>
                    </a:moveTo>
                    <a:cubicBezTo>
                      <a:pt x="7401" y="1"/>
                      <a:pt x="7400" y="6"/>
                      <a:pt x="7400" y="20"/>
                    </a:cubicBezTo>
                    <a:cubicBezTo>
                      <a:pt x="7384" y="20"/>
                      <a:pt x="7400" y="51"/>
                      <a:pt x="7400" y="66"/>
                    </a:cubicBezTo>
                    <a:cubicBezTo>
                      <a:pt x="7415" y="82"/>
                      <a:pt x="7419" y="89"/>
                      <a:pt x="7419" y="89"/>
                    </a:cubicBezTo>
                    <a:cubicBezTo>
                      <a:pt x="7419" y="89"/>
                      <a:pt x="7415" y="82"/>
                      <a:pt x="7415" y="66"/>
                    </a:cubicBezTo>
                    <a:cubicBezTo>
                      <a:pt x="7415" y="33"/>
                      <a:pt x="7407" y="1"/>
                      <a:pt x="7403" y="1"/>
                    </a:cubicBezTo>
                    <a:close/>
                    <a:moveTo>
                      <a:pt x="6436" y="588"/>
                    </a:moveTo>
                    <a:cubicBezTo>
                      <a:pt x="6438" y="588"/>
                      <a:pt x="6441" y="599"/>
                      <a:pt x="6441" y="623"/>
                    </a:cubicBezTo>
                    <a:cubicBezTo>
                      <a:pt x="6434" y="599"/>
                      <a:pt x="6434" y="588"/>
                      <a:pt x="6436" y="588"/>
                    </a:cubicBezTo>
                    <a:close/>
                    <a:moveTo>
                      <a:pt x="6163" y="607"/>
                    </a:moveTo>
                    <a:lnTo>
                      <a:pt x="6179" y="623"/>
                    </a:lnTo>
                    <a:cubicBezTo>
                      <a:pt x="6194" y="638"/>
                      <a:pt x="6179" y="653"/>
                      <a:pt x="6179" y="669"/>
                    </a:cubicBezTo>
                    <a:cubicBezTo>
                      <a:pt x="6179" y="669"/>
                      <a:pt x="6148" y="623"/>
                      <a:pt x="6163" y="607"/>
                    </a:cubicBezTo>
                    <a:close/>
                    <a:moveTo>
                      <a:pt x="5887" y="722"/>
                    </a:moveTo>
                    <a:cubicBezTo>
                      <a:pt x="5891" y="734"/>
                      <a:pt x="5892" y="739"/>
                      <a:pt x="5892" y="739"/>
                    </a:cubicBezTo>
                    <a:cubicBezTo>
                      <a:pt x="5892" y="739"/>
                      <a:pt x="5889" y="732"/>
                      <a:pt x="5887" y="722"/>
                    </a:cubicBezTo>
                    <a:close/>
                    <a:moveTo>
                      <a:pt x="5530" y="978"/>
                    </a:moveTo>
                    <a:lnTo>
                      <a:pt x="5561" y="993"/>
                    </a:lnTo>
                    <a:lnTo>
                      <a:pt x="5561" y="1009"/>
                    </a:lnTo>
                    <a:cubicBezTo>
                      <a:pt x="5545" y="993"/>
                      <a:pt x="5545" y="993"/>
                      <a:pt x="5530" y="978"/>
                    </a:cubicBezTo>
                    <a:close/>
                    <a:moveTo>
                      <a:pt x="5205" y="1009"/>
                    </a:moveTo>
                    <a:cubicBezTo>
                      <a:pt x="5205" y="1024"/>
                      <a:pt x="5220" y="1040"/>
                      <a:pt x="5205" y="1055"/>
                    </a:cubicBezTo>
                    <a:lnTo>
                      <a:pt x="5190" y="1024"/>
                    </a:lnTo>
                    <a:lnTo>
                      <a:pt x="5190" y="1009"/>
                    </a:lnTo>
                    <a:close/>
                    <a:moveTo>
                      <a:pt x="5468" y="1055"/>
                    </a:moveTo>
                    <a:cubicBezTo>
                      <a:pt x="5483" y="1055"/>
                      <a:pt x="5483" y="1055"/>
                      <a:pt x="5483" y="1071"/>
                    </a:cubicBezTo>
                    <a:lnTo>
                      <a:pt x="5468" y="1055"/>
                    </a:lnTo>
                    <a:close/>
                    <a:moveTo>
                      <a:pt x="4995" y="1064"/>
                    </a:moveTo>
                    <a:lnTo>
                      <a:pt x="4995" y="1064"/>
                    </a:lnTo>
                    <a:cubicBezTo>
                      <a:pt x="4992" y="1064"/>
                      <a:pt x="4995" y="1070"/>
                      <a:pt x="5003" y="1076"/>
                    </a:cubicBezTo>
                    <a:lnTo>
                      <a:pt x="5003" y="1076"/>
                    </a:lnTo>
                    <a:cubicBezTo>
                      <a:pt x="5004" y="1074"/>
                      <a:pt x="5004" y="1073"/>
                      <a:pt x="5004" y="1071"/>
                    </a:cubicBezTo>
                    <a:cubicBezTo>
                      <a:pt x="5000" y="1066"/>
                      <a:pt x="4996" y="1064"/>
                      <a:pt x="4995" y="1064"/>
                    </a:cubicBezTo>
                    <a:close/>
                    <a:moveTo>
                      <a:pt x="5390" y="1086"/>
                    </a:moveTo>
                    <a:lnTo>
                      <a:pt x="5406" y="1102"/>
                    </a:lnTo>
                    <a:lnTo>
                      <a:pt x="5375" y="1086"/>
                    </a:lnTo>
                    <a:close/>
                    <a:moveTo>
                      <a:pt x="5097" y="1071"/>
                    </a:moveTo>
                    <a:lnTo>
                      <a:pt x="5112" y="1086"/>
                    </a:lnTo>
                    <a:cubicBezTo>
                      <a:pt x="5128" y="1102"/>
                      <a:pt x="5112" y="1117"/>
                      <a:pt x="5112" y="1117"/>
                    </a:cubicBezTo>
                    <a:lnTo>
                      <a:pt x="5097" y="1102"/>
                    </a:lnTo>
                    <a:lnTo>
                      <a:pt x="5097" y="1071"/>
                    </a:lnTo>
                    <a:close/>
                    <a:moveTo>
                      <a:pt x="5315" y="1094"/>
                    </a:moveTo>
                    <a:cubicBezTo>
                      <a:pt x="5317" y="1094"/>
                      <a:pt x="5321" y="1102"/>
                      <a:pt x="5329" y="1117"/>
                    </a:cubicBezTo>
                    <a:cubicBezTo>
                      <a:pt x="5344" y="1133"/>
                      <a:pt x="5344" y="1136"/>
                      <a:pt x="5340" y="1136"/>
                    </a:cubicBezTo>
                    <a:cubicBezTo>
                      <a:pt x="5336" y="1136"/>
                      <a:pt x="5329" y="1133"/>
                      <a:pt x="5329" y="1133"/>
                    </a:cubicBezTo>
                    <a:cubicBezTo>
                      <a:pt x="5329" y="1139"/>
                      <a:pt x="5326" y="1143"/>
                      <a:pt x="5323" y="1143"/>
                    </a:cubicBezTo>
                    <a:cubicBezTo>
                      <a:pt x="5319" y="1143"/>
                      <a:pt x="5313" y="1135"/>
                      <a:pt x="5313" y="1117"/>
                    </a:cubicBezTo>
                    <a:cubicBezTo>
                      <a:pt x="5313" y="1102"/>
                      <a:pt x="5313" y="1094"/>
                      <a:pt x="5315" y="1094"/>
                    </a:cubicBezTo>
                    <a:close/>
                    <a:moveTo>
                      <a:pt x="5199" y="1283"/>
                    </a:moveTo>
                    <a:lnTo>
                      <a:pt x="5199" y="1283"/>
                    </a:lnTo>
                    <a:cubicBezTo>
                      <a:pt x="5198" y="1290"/>
                      <a:pt x="5200" y="1297"/>
                      <a:pt x="5205" y="1303"/>
                    </a:cubicBezTo>
                    <a:cubicBezTo>
                      <a:pt x="5214" y="1307"/>
                      <a:pt x="5220" y="1309"/>
                      <a:pt x="5224" y="1309"/>
                    </a:cubicBezTo>
                    <a:cubicBezTo>
                      <a:pt x="5233" y="1309"/>
                      <a:pt x="5227" y="1298"/>
                      <a:pt x="5205" y="1287"/>
                    </a:cubicBezTo>
                    <a:cubicBezTo>
                      <a:pt x="5203" y="1285"/>
                      <a:pt x="5201" y="1284"/>
                      <a:pt x="5199" y="1283"/>
                    </a:cubicBezTo>
                    <a:close/>
                    <a:moveTo>
                      <a:pt x="4092" y="1504"/>
                    </a:moveTo>
                    <a:lnTo>
                      <a:pt x="4092" y="1504"/>
                    </a:lnTo>
                    <a:cubicBezTo>
                      <a:pt x="4101" y="1520"/>
                      <a:pt x="4105" y="1533"/>
                      <a:pt x="4104" y="1533"/>
                    </a:cubicBezTo>
                    <a:cubicBezTo>
                      <a:pt x="4103" y="1533"/>
                      <a:pt x="4099" y="1524"/>
                      <a:pt x="4092" y="1504"/>
                    </a:cubicBezTo>
                    <a:close/>
                    <a:moveTo>
                      <a:pt x="4417" y="1534"/>
                    </a:moveTo>
                    <a:cubicBezTo>
                      <a:pt x="4417" y="1550"/>
                      <a:pt x="4432" y="1565"/>
                      <a:pt x="4417" y="1565"/>
                    </a:cubicBezTo>
                    <a:cubicBezTo>
                      <a:pt x="4417" y="1550"/>
                      <a:pt x="4417" y="1534"/>
                      <a:pt x="4417" y="1534"/>
                    </a:cubicBezTo>
                    <a:close/>
                    <a:moveTo>
                      <a:pt x="3895" y="1567"/>
                    </a:moveTo>
                    <a:cubicBezTo>
                      <a:pt x="3894" y="1567"/>
                      <a:pt x="3898" y="1579"/>
                      <a:pt x="3907" y="1596"/>
                    </a:cubicBezTo>
                    <a:cubicBezTo>
                      <a:pt x="3900" y="1575"/>
                      <a:pt x="3896" y="1567"/>
                      <a:pt x="3895" y="1567"/>
                    </a:cubicBezTo>
                    <a:close/>
                    <a:moveTo>
                      <a:pt x="4046" y="1704"/>
                    </a:moveTo>
                    <a:cubicBezTo>
                      <a:pt x="4061" y="1704"/>
                      <a:pt x="4061" y="1704"/>
                      <a:pt x="4077" y="1720"/>
                    </a:cubicBezTo>
                    <a:cubicBezTo>
                      <a:pt x="4092" y="1735"/>
                      <a:pt x="4077" y="1751"/>
                      <a:pt x="4061" y="1751"/>
                    </a:cubicBezTo>
                    <a:cubicBezTo>
                      <a:pt x="4046" y="1751"/>
                      <a:pt x="4046" y="1720"/>
                      <a:pt x="4046" y="1720"/>
                    </a:cubicBezTo>
                    <a:lnTo>
                      <a:pt x="4046" y="1704"/>
                    </a:lnTo>
                    <a:close/>
                    <a:moveTo>
                      <a:pt x="3258" y="1921"/>
                    </a:moveTo>
                    <a:cubicBezTo>
                      <a:pt x="3258" y="1952"/>
                      <a:pt x="3289" y="1967"/>
                      <a:pt x="3258" y="1967"/>
                    </a:cubicBezTo>
                    <a:cubicBezTo>
                      <a:pt x="3258" y="1952"/>
                      <a:pt x="3258" y="1936"/>
                      <a:pt x="3258" y="1921"/>
                    </a:cubicBezTo>
                    <a:close/>
                    <a:moveTo>
                      <a:pt x="3400" y="2022"/>
                    </a:moveTo>
                    <a:cubicBezTo>
                      <a:pt x="3404" y="2022"/>
                      <a:pt x="3407" y="2029"/>
                      <a:pt x="3397" y="2029"/>
                    </a:cubicBezTo>
                    <a:cubicBezTo>
                      <a:pt x="3397" y="2024"/>
                      <a:pt x="3398" y="2022"/>
                      <a:pt x="3400" y="2022"/>
                    </a:cubicBezTo>
                    <a:close/>
                    <a:moveTo>
                      <a:pt x="3428" y="1998"/>
                    </a:moveTo>
                    <a:cubicBezTo>
                      <a:pt x="3428" y="2014"/>
                      <a:pt x="3443" y="2029"/>
                      <a:pt x="3428" y="2029"/>
                    </a:cubicBezTo>
                    <a:lnTo>
                      <a:pt x="3428" y="2014"/>
                    </a:lnTo>
                    <a:lnTo>
                      <a:pt x="3428" y="1998"/>
                    </a:lnTo>
                    <a:close/>
                    <a:moveTo>
                      <a:pt x="3180" y="2137"/>
                    </a:moveTo>
                    <a:cubicBezTo>
                      <a:pt x="3196" y="2153"/>
                      <a:pt x="3196" y="2168"/>
                      <a:pt x="3180" y="2184"/>
                    </a:cubicBezTo>
                    <a:cubicBezTo>
                      <a:pt x="3180" y="2184"/>
                      <a:pt x="3180" y="2153"/>
                      <a:pt x="3165" y="2137"/>
                    </a:cubicBezTo>
                    <a:close/>
                    <a:moveTo>
                      <a:pt x="2979" y="2245"/>
                    </a:moveTo>
                    <a:cubicBezTo>
                      <a:pt x="2979" y="2261"/>
                      <a:pt x="2995" y="2276"/>
                      <a:pt x="2979" y="2292"/>
                    </a:cubicBezTo>
                    <a:lnTo>
                      <a:pt x="2964" y="2276"/>
                    </a:lnTo>
                    <a:lnTo>
                      <a:pt x="2964" y="2245"/>
                    </a:lnTo>
                    <a:close/>
                    <a:moveTo>
                      <a:pt x="1990" y="2385"/>
                    </a:moveTo>
                    <a:cubicBezTo>
                      <a:pt x="1975" y="2385"/>
                      <a:pt x="1990" y="2400"/>
                      <a:pt x="1990" y="2400"/>
                    </a:cubicBezTo>
                    <a:lnTo>
                      <a:pt x="2006" y="2400"/>
                    </a:lnTo>
                    <a:cubicBezTo>
                      <a:pt x="2006" y="2385"/>
                      <a:pt x="2006" y="2385"/>
                      <a:pt x="1990" y="2385"/>
                    </a:cubicBezTo>
                    <a:close/>
                    <a:moveTo>
                      <a:pt x="2160" y="2385"/>
                    </a:moveTo>
                    <a:cubicBezTo>
                      <a:pt x="2168" y="2400"/>
                      <a:pt x="2168" y="2404"/>
                      <a:pt x="2166" y="2404"/>
                    </a:cubicBezTo>
                    <a:cubicBezTo>
                      <a:pt x="2164" y="2404"/>
                      <a:pt x="2160" y="2400"/>
                      <a:pt x="2160" y="2400"/>
                    </a:cubicBezTo>
                    <a:cubicBezTo>
                      <a:pt x="2160" y="2395"/>
                      <a:pt x="2160" y="2389"/>
                      <a:pt x="2160" y="2385"/>
                    </a:cubicBezTo>
                    <a:close/>
                    <a:moveTo>
                      <a:pt x="2377" y="2462"/>
                    </a:moveTo>
                    <a:cubicBezTo>
                      <a:pt x="2377" y="2493"/>
                      <a:pt x="2392" y="2508"/>
                      <a:pt x="2377" y="2508"/>
                    </a:cubicBezTo>
                    <a:lnTo>
                      <a:pt x="2377" y="2493"/>
                    </a:lnTo>
                    <a:lnTo>
                      <a:pt x="2377" y="2462"/>
                    </a:lnTo>
                    <a:close/>
                    <a:moveTo>
                      <a:pt x="2197" y="2594"/>
                    </a:moveTo>
                    <a:cubicBezTo>
                      <a:pt x="2207" y="2594"/>
                      <a:pt x="2207" y="2601"/>
                      <a:pt x="2207" y="2601"/>
                    </a:cubicBezTo>
                    <a:cubicBezTo>
                      <a:pt x="2207" y="2601"/>
                      <a:pt x="2191" y="2616"/>
                      <a:pt x="2191" y="2632"/>
                    </a:cubicBezTo>
                    <a:lnTo>
                      <a:pt x="2176" y="2616"/>
                    </a:lnTo>
                    <a:cubicBezTo>
                      <a:pt x="2160" y="2601"/>
                      <a:pt x="2160" y="2601"/>
                      <a:pt x="2176" y="2601"/>
                    </a:cubicBezTo>
                    <a:cubicBezTo>
                      <a:pt x="2186" y="2596"/>
                      <a:pt x="2193" y="2594"/>
                      <a:pt x="2197" y="2594"/>
                    </a:cubicBezTo>
                    <a:close/>
                    <a:moveTo>
                      <a:pt x="2022" y="2708"/>
                    </a:moveTo>
                    <a:cubicBezTo>
                      <a:pt x="2021" y="2708"/>
                      <a:pt x="2019" y="2708"/>
                      <a:pt x="2017" y="2709"/>
                    </a:cubicBezTo>
                    <a:lnTo>
                      <a:pt x="2027" y="2709"/>
                    </a:lnTo>
                    <a:cubicBezTo>
                      <a:pt x="2025" y="2708"/>
                      <a:pt x="2024" y="2708"/>
                      <a:pt x="2022" y="2708"/>
                    </a:cubicBezTo>
                    <a:close/>
                    <a:moveTo>
                      <a:pt x="1758" y="2709"/>
                    </a:moveTo>
                    <a:cubicBezTo>
                      <a:pt x="1774" y="2709"/>
                      <a:pt x="1774" y="2709"/>
                      <a:pt x="1789" y="2740"/>
                    </a:cubicBezTo>
                    <a:lnTo>
                      <a:pt x="1758" y="2755"/>
                    </a:lnTo>
                    <a:cubicBezTo>
                      <a:pt x="1758" y="2740"/>
                      <a:pt x="1743" y="2725"/>
                      <a:pt x="1758" y="2709"/>
                    </a:cubicBezTo>
                    <a:close/>
                    <a:moveTo>
                      <a:pt x="1984" y="2738"/>
                    </a:moveTo>
                    <a:cubicBezTo>
                      <a:pt x="1983" y="2739"/>
                      <a:pt x="1984" y="2744"/>
                      <a:pt x="1990" y="2755"/>
                    </a:cubicBezTo>
                    <a:cubicBezTo>
                      <a:pt x="1988" y="2749"/>
                      <a:pt x="1986" y="2743"/>
                      <a:pt x="1984" y="2738"/>
                    </a:cubicBezTo>
                    <a:close/>
                    <a:moveTo>
                      <a:pt x="2006" y="2755"/>
                    </a:moveTo>
                    <a:cubicBezTo>
                      <a:pt x="2012" y="2769"/>
                      <a:pt x="2016" y="2773"/>
                      <a:pt x="2017" y="2773"/>
                    </a:cubicBezTo>
                    <a:cubicBezTo>
                      <a:pt x="2018" y="2773"/>
                      <a:pt x="2015" y="2764"/>
                      <a:pt x="2006" y="2755"/>
                    </a:cubicBezTo>
                    <a:close/>
                    <a:moveTo>
                      <a:pt x="1421" y="2823"/>
                    </a:moveTo>
                    <a:cubicBezTo>
                      <a:pt x="1424" y="2823"/>
                      <a:pt x="1431" y="2830"/>
                      <a:pt x="1449" y="2848"/>
                    </a:cubicBezTo>
                    <a:lnTo>
                      <a:pt x="1449" y="2895"/>
                    </a:lnTo>
                    <a:cubicBezTo>
                      <a:pt x="1449" y="2895"/>
                      <a:pt x="1434" y="2895"/>
                      <a:pt x="1418" y="2848"/>
                    </a:cubicBezTo>
                    <a:lnTo>
                      <a:pt x="1418" y="2833"/>
                    </a:lnTo>
                    <a:cubicBezTo>
                      <a:pt x="1418" y="2826"/>
                      <a:pt x="1418" y="2823"/>
                      <a:pt x="1421" y="2823"/>
                    </a:cubicBezTo>
                    <a:close/>
                    <a:moveTo>
                      <a:pt x="1774" y="2888"/>
                    </a:moveTo>
                    <a:cubicBezTo>
                      <a:pt x="1774" y="2890"/>
                      <a:pt x="1774" y="2892"/>
                      <a:pt x="1774" y="2895"/>
                    </a:cubicBezTo>
                    <a:cubicBezTo>
                      <a:pt x="1777" y="2898"/>
                      <a:pt x="1779" y="2899"/>
                      <a:pt x="1780" y="2899"/>
                    </a:cubicBezTo>
                    <a:cubicBezTo>
                      <a:pt x="1782" y="2899"/>
                      <a:pt x="1779" y="2893"/>
                      <a:pt x="1774" y="2888"/>
                    </a:cubicBezTo>
                    <a:close/>
                    <a:moveTo>
                      <a:pt x="1542" y="2879"/>
                    </a:moveTo>
                    <a:cubicBezTo>
                      <a:pt x="1542" y="2910"/>
                      <a:pt x="1557" y="2925"/>
                      <a:pt x="1542" y="2925"/>
                    </a:cubicBezTo>
                    <a:cubicBezTo>
                      <a:pt x="1542" y="2910"/>
                      <a:pt x="1542" y="2895"/>
                      <a:pt x="1542" y="2879"/>
                    </a:cubicBezTo>
                    <a:close/>
                    <a:moveTo>
                      <a:pt x="1187" y="2956"/>
                    </a:moveTo>
                    <a:lnTo>
                      <a:pt x="1202" y="2987"/>
                    </a:lnTo>
                    <a:lnTo>
                      <a:pt x="1202" y="3003"/>
                    </a:lnTo>
                    <a:lnTo>
                      <a:pt x="1187" y="2987"/>
                    </a:lnTo>
                    <a:lnTo>
                      <a:pt x="1187" y="2956"/>
                    </a:lnTo>
                    <a:close/>
                    <a:moveTo>
                      <a:pt x="1387" y="3018"/>
                    </a:moveTo>
                    <a:lnTo>
                      <a:pt x="1387" y="3018"/>
                    </a:lnTo>
                    <a:cubicBezTo>
                      <a:pt x="1395" y="3034"/>
                      <a:pt x="1403" y="3041"/>
                      <a:pt x="1405" y="3041"/>
                    </a:cubicBezTo>
                    <a:cubicBezTo>
                      <a:pt x="1407" y="3041"/>
                      <a:pt x="1403" y="3034"/>
                      <a:pt x="1387" y="3018"/>
                    </a:cubicBezTo>
                    <a:close/>
                    <a:moveTo>
                      <a:pt x="2299" y="2999"/>
                    </a:moveTo>
                    <a:cubicBezTo>
                      <a:pt x="2299" y="2999"/>
                      <a:pt x="2299" y="3003"/>
                      <a:pt x="2284" y="3003"/>
                    </a:cubicBezTo>
                    <a:cubicBezTo>
                      <a:pt x="2299" y="3018"/>
                      <a:pt x="2299" y="3034"/>
                      <a:pt x="2315" y="3049"/>
                    </a:cubicBezTo>
                    <a:cubicBezTo>
                      <a:pt x="2315" y="3055"/>
                      <a:pt x="2317" y="3058"/>
                      <a:pt x="2319" y="3058"/>
                    </a:cubicBezTo>
                    <a:cubicBezTo>
                      <a:pt x="2322" y="3058"/>
                      <a:pt x="2325" y="3048"/>
                      <a:pt x="2315" y="3018"/>
                    </a:cubicBezTo>
                    <a:cubicBezTo>
                      <a:pt x="2299" y="3003"/>
                      <a:pt x="2299" y="2999"/>
                      <a:pt x="2299" y="2999"/>
                    </a:cubicBezTo>
                    <a:close/>
                    <a:moveTo>
                      <a:pt x="1252" y="2970"/>
                    </a:moveTo>
                    <a:cubicBezTo>
                      <a:pt x="1253" y="2970"/>
                      <a:pt x="1257" y="2981"/>
                      <a:pt x="1264" y="3003"/>
                    </a:cubicBezTo>
                    <a:cubicBezTo>
                      <a:pt x="1279" y="3018"/>
                      <a:pt x="1279" y="3049"/>
                      <a:pt x="1264" y="3065"/>
                    </a:cubicBezTo>
                    <a:lnTo>
                      <a:pt x="1264" y="3018"/>
                    </a:lnTo>
                    <a:cubicBezTo>
                      <a:pt x="1256" y="2985"/>
                      <a:pt x="1252" y="2970"/>
                      <a:pt x="1252" y="2970"/>
                    </a:cubicBezTo>
                    <a:close/>
                    <a:moveTo>
                      <a:pt x="817" y="3252"/>
                    </a:moveTo>
                    <a:lnTo>
                      <a:pt x="817" y="3252"/>
                    </a:lnTo>
                    <a:cubicBezTo>
                      <a:pt x="817" y="3257"/>
                      <a:pt x="818" y="3263"/>
                      <a:pt x="822" y="3271"/>
                    </a:cubicBezTo>
                    <a:lnTo>
                      <a:pt x="822" y="3271"/>
                    </a:lnTo>
                    <a:cubicBezTo>
                      <a:pt x="822" y="3262"/>
                      <a:pt x="820" y="3256"/>
                      <a:pt x="817" y="3252"/>
                    </a:cubicBezTo>
                    <a:close/>
                    <a:moveTo>
                      <a:pt x="599" y="3173"/>
                    </a:moveTo>
                    <a:lnTo>
                      <a:pt x="568" y="3204"/>
                    </a:lnTo>
                    <a:cubicBezTo>
                      <a:pt x="568" y="3219"/>
                      <a:pt x="568" y="3250"/>
                      <a:pt x="568" y="3265"/>
                    </a:cubicBezTo>
                    <a:lnTo>
                      <a:pt x="568" y="3281"/>
                    </a:lnTo>
                    <a:lnTo>
                      <a:pt x="553" y="3250"/>
                    </a:lnTo>
                    <a:cubicBezTo>
                      <a:pt x="553" y="3219"/>
                      <a:pt x="553" y="3204"/>
                      <a:pt x="537" y="3188"/>
                    </a:cubicBezTo>
                    <a:cubicBezTo>
                      <a:pt x="536" y="3187"/>
                      <a:pt x="535" y="3186"/>
                      <a:pt x="534" y="3185"/>
                    </a:cubicBezTo>
                    <a:lnTo>
                      <a:pt x="534" y="3185"/>
                    </a:lnTo>
                    <a:cubicBezTo>
                      <a:pt x="544" y="3188"/>
                      <a:pt x="559" y="3188"/>
                      <a:pt x="568" y="3188"/>
                    </a:cubicBezTo>
                    <a:lnTo>
                      <a:pt x="599" y="3173"/>
                    </a:lnTo>
                    <a:close/>
                    <a:moveTo>
                      <a:pt x="877" y="3265"/>
                    </a:moveTo>
                    <a:cubicBezTo>
                      <a:pt x="862" y="3281"/>
                      <a:pt x="862" y="3281"/>
                      <a:pt x="877" y="3312"/>
                    </a:cubicBezTo>
                    <a:lnTo>
                      <a:pt x="862" y="3312"/>
                    </a:lnTo>
                    <a:cubicBezTo>
                      <a:pt x="862" y="3320"/>
                      <a:pt x="866" y="3323"/>
                      <a:pt x="874" y="3323"/>
                    </a:cubicBezTo>
                    <a:cubicBezTo>
                      <a:pt x="881" y="3323"/>
                      <a:pt x="893" y="3320"/>
                      <a:pt x="908" y="3312"/>
                    </a:cubicBezTo>
                    <a:cubicBezTo>
                      <a:pt x="924" y="3296"/>
                      <a:pt x="908" y="3281"/>
                      <a:pt x="908" y="3281"/>
                    </a:cubicBezTo>
                    <a:cubicBezTo>
                      <a:pt x="908" y="3281"/>
                      <a:pt x="877" y="3265"/>
                      <a:pt x="877" y="3265"/>
                    </a:cubicBezTo>
                    <a:close/>
                    <a:moveTo>
                      <a:pt x="244" y="3327"/>
                    </a:moveTo>
                    <a:lnTo>
                      <a:pt x="259" y="3343"/>
                    </a:lnTo>
                    <a:cubicBezTo>
                      <a:pt x="259" y="3327"/>
                      <a:pt x="259" y="3327"/>
                      <a:pt x="244" y="3327"/>
                    </a:cubicBezTo>
                    <a:close/>
                    <a:moveTo>
                      <a:pt x="275" y="3420"/>
                    </a:moveTo>
                    <a:cubicBezTo>
                      <a:pt x="306" y="3420"/>
                      <a:pt x="306" y="3420"/>
                      <a:pt x="306" y="3435"/>
                    </a:cubicBezTo>
                    <a:cubicBezTo>
                      <a:pt x="301" y="3431"/>
                      <a:pt x="298" y="3429"/>
                      <a:pt x="296" y="3429"/>
                    </a:cubicBezTo>
                    <a:cubicBezTo>
                      <a:pt x="291" y="3429"/>
                      <a:pt x="295" y="3440"/>
                      <a:pt x="306" y="3451"/>
                    </a:cubicBezTo>
                    <a:lnTo>
                      <a:pt x="321" y="3497"/>
                    </a:lnTo>
                    <a:cubicBezTo>
                      <a:pt x="321" y="3497"/>
                      <a:pt x="290" y="3497"/>
                      <a:pt x="290" y="3482"/>
                    </a:cubicBezTo>
                    <a:lnTo>
                      <a:pt x="275" y="3466"/>
                    </a:lnTo>
                    <a:cubicBezTo>
                      <a:pt x="259" y="3435"/>
                      <a:pt x="259" y="3435"/>
                      <a:pt x="275" y="3420"/>
                    </a:cubicBezTo>
                    <a:close/>
                    <a:moveTo>
                      <a:pt x="166" y="3466"/>
                    </a:moveTo>
                    <a:cubicBezTo>
                      <a:pt x="166" y="3466"/>
                      <a:pt x="166" y="3466"/>
                      <a:pt x="182" y="3482"/>
                    </a:cubicBezTo>
                    <a:cubicBezTo>
                      <a:pt x="197" y="3497"/>
                      <a:pt x="182" y="3513"/>
                      <a:pt x="182" y="3513"/>
                    </a:cubicBezTo>
                    <a:lnTo>
                      <a:pt x="166" y="3497"/>
                    </a:lnTo>
                    <a:cubicBezTo>
                      <a:pt x="151" y="3466"/>
                      <a:pt x="166" y="3466"/>
                      <a:pt x="166" y="3466"/>
                    </a:cubicBezTo>
                    <a:close/>
                    <a:moveTo>
                      <a:pt x="321" y="3590"/>
                    </a:moveTo>
                    <a:cubicBezTo>
                      <a:pt x="321" y="3595"/>
                      <a:pt x="323" y="3597"/>
                      <a:pt x="324" y="3597"/>
                    </a:cubicBezTo>
                    <a:cubicBezTo>
                      <a:pt x="328" y="3597"/>
                      <a:pt x="331" y="3590"/>
                      <a:pt x="321" y="3590"/>
                    </a:cubicBezTo>
                    <a:close/>
                    <a:moveTo>
                      <a:pt x="7138" y="103"/>
                    </a:moveTo>
                    <a:cubicBezTo>
                      <a:pt x="7118" y="103"/>
                      <a:pt x="7096" y="114"/>
                      <a:pt x="7106" y="143"/>
                    </a:cubicBezTo>
                    <a:cubicBezTo>
                      <a:pt x="7106" y="143"/>
                      <a:pt x="7106" y="159"/>
                      <a:pt x="7106" y="174"/>
                    </a:cubicBezTo>
                    <a:lnTo>
                      <a:pt x="7075" y="174"/>
                    </a:lnTo>
                    <a:cubicBezTo>
                      <a:pt x="7075" y="174"/>
                      <a:pt x="7029" y="174"/>
                      <a:pt x="6982" y="190"/>
                    </a:cubicBezTo>
                    <a:cubicBezTo>
                      <a:pt x="6961" y="201"/>
                      <a:pt x="6931" y="212"/>
                      <a:pt x="6910" y="212"/>
                    </a:cubicBezTo>
                    <a:cubicBezTo>
                      <a:pt x="6901" y="212"/>
                      <a:pt x="6894" y="210"/>
                      <a:pt x="6890" y="205"/>
                    </a:cubicBezTo>
                    <a:cubicBezTo>
                      <a:pt x="6874" y="190"/>
                      <a:pt x="6859" y="190"/>
                      <a:pt x="6859" y="190"/>
                    </a:cubicBezTo>
                    <a:cubicBezTo>
                      <a:pt x="6859" y="190"/>
                      <a:pt x="6828" y="236"/>
                      <a:pt x="6751" y="267"/>
                    </a:cubicBezTo>
                    <a:cubicBezTo>
                      <a:pt x="6689" y="298"/>
                      <a:pt x="6627" y="313"/>
                      <a:pt x="6642" y="344"/>
                    </a:cubicBezTo>
                    <a:lnTo>
                      <a:pt x="6627" y="344"/>
                    </a:lnTo>
                    <a:cubicBezTo>
                      <a:pt x="6620" y="331"/>
                      <a:pt x="6614" y="326"/>
                      <a:pt x="6607" y="326"/>
                    </a:cubicBezTo>
                    <a:cubicBezTo>
                      <a:pt x="6598" y="326"/>
                      <a:pt x="6590" y="335"/>
                      <a:pt x="6581" y="344"/>
                    </a:cubicBezTo>
                    <a:cubicBezTo>
                      <a:pt x="6581" y="360"/>
                      <a:pt x="6565" y="360"/>
                      <a:pt x="6550" y="375"/>
                    </a:cubicBezTo>
                    <a:cubicBezTo>
                      <a:pt x="6550" y="368"/>
                      <a:pt x="6546" y="364"/>
                      <a:pt x="6540" y="364"/>
                    </a:cubicBezTo>
                    <a:cubicBezTo>
                      <a:pt x="6534" y="364"/>
                      <a:pt x="6526" y="368"/>
                      <a:pt x="6519" y="375"/>
                    </a:cubicBezTo>
                    <a:cubicBezTo>
                      <a:pt x="6503" y="391"/>
                      <a:pt x="6488" y="391"/>
                      <a:pt x="6503" y="406"/>
                    </a:cubicBezTo>
                    <a:cubicBezTo>
                      <a:pt x="6472" y="422"/>
                      <a:pt x="6426" y="437"/>
                      <a:pt x="6395" y="437"/>
                    </a:cubicBezTo>
                    <a:cubicBezTo>
                      <a:pt x="6391" y="433"/>
                      <a:pt x="6388" y="431"/>
                      <a:pt x="6386" y="431"/>
                    </a:cubicBezTo>
                    <a:cubicBezTo>
                      <a:pt x="6380" y="431"/>
                      <a:pt x="6380" y="445"/>
                      <a:pt x="6380" y="468"/>
                    </a:cubicBezTo>
                    <a:cubicBezTo>
                      <a:pt x="6380" y="499"/>
                      <a:pt x="6380" y="499"/>
                      <a:pt x="6380" y="514"/>
                    </a:cubicBezTo>
                    <a:lnTo>
                      <a:pt x="6364" y="468"/>
                    </a:lnTo>
                    <a:cubicBezTo>
                      <a:pt x="6364" y="453"/>
                      <a:pt x="6364" y="453"/>
                      <a:pt x="6349" y="453"/>
                    </a:cubicBezTo>
                    <a:lnTo>
                      <a:pt x="6318" y="453"/>
                    </a:lnTo>
                    <a:cubicBezTo>
                      <a:pt x="6318" y="468"/>
                      <a:pt x="6287" y="499"/>
                      <a:pt x="6225" y="530"/>
                    </a:cubicBezTo>
                    <a:cubicBezTo>
                      <a:pt x="6163" y="545"/>
                      <a:pt x="6117" y="576"/>
                      <a:pt x="6132" y="592"/>
                    </a:cubicBezTo>
                    <a:cubicBezTo>
                      <a:pt x="6132" y="607"/>
                      <a:pt x="6132" y="607"/>
                      <a:pt x="6086" y="607"/>
                    </a:cubicBezTo>
                    <a:cubicBezTo>
                      <a:pt x="6041" y="589"/>
                      <a:pt x="6022" y="581"/>
                      <a:pt x="6014" y="581"/>
                    </a:cubicBezTo>
                    <a:cubicBezTo>
                      <a:pt x="6009" y="581"/>
                      <a:pt x="6009" y="585"/>
                      <a:pt x="6009" y="592"/>
                    </a:cubicBezTo>
                    <a:cubicBezTo>
                      <a:pt x="6009" y="623"/>
                      <a:pt x="6024" y="607"/>
                      <a:pt x="6040" y="623"/>
                    </a:cubicBezTo>
                    <a:cubicBezTo>
                      <a:pt x="6048" y="639"/>
                      <a:pt x="6047" y="652"/>
                      <a:pt x="6042" y="652"/>
                    </a:cubicBezTo>
                    <a:cubicBezTo>
                      <a:pt x="6038" y="652"/>
                      <a:pt x="6031" y="643"/>
                      <a:pt x="6024" y="623"/>
                    </a:cubicBezTo>
                    <a:cubicBezTo>
                      <a:pt x="6022" y="618"/>
                      <a:pt x="6017" y="615"/>
                      <a:pt x="6010" y="615"/>
                    </a:cubicBezTo>
                    <a:cubicBezTo>
                      <a:pt x="5974" y="615"/>
                      <a:pt x="5893" y="671"/>
                      <a:pt x="5886" y="710"/>
                    </a:cubicBezTo>
                    <a:lnTo>
                      <a:pt x="5886" y="710"/>
                    </a:lnTo>
                    <a:cubicBezTo>
                      <a:pt x="5885" y="707"/>
                      <a:pt x="5885" y="703"/>
                      <a:pt x="5885" y="700"/>
                    </a:cubicBezTo>
                    <a:cubicBezTo>
                      <a:pt x="5885" y="682"/>
                      <a:pt x="5883" y="675"/>
                      <a:pt x="5878" y="675"/>
                    </a:cubicBezTo>
                    <a:cubicBezTo>
                      <a:pt x="5871" y="675"/>
                      <a:pt x="5857" y="690"/>
                      <a:pt x="5839" y="700"/>
                    </a:cubicBezTo>
                    <a:lnTo>
                      <a:pt x="5808" y="700"/>
                    </a:lnTo>
                    <a:cubicBezTo>
                      <a:pt x="5818" y="729"/>
                      <a:pt x="5796" y="740"/>
                      <a:pt x="5779" y="740"/>
                    </a:cubicBezTo>
                    <a:cubicBezTo>
                      <a:pt x="5770" y="740"/>
                      <a:pt x="5761" y="736"/>
                      <a:pt x="5761" y="731"/>
                    </a:cubicBezTo>
                    <a:cubicBezTo>
                      <a:pt x="5754" y="723"/>
                      <a:pt x="5750" y="719"/>
                      <a:pt x="5744" y="719"/>
                    </a:cubicBezTo>
                    <a:cubicBezTo>
                      <a:pt x="5738" y="719"/>
                      <a:pt x="5731" y="723"/>
                      <a:pt x="5715" y="731"/>
                    </a:cubicBezTo>
                    <a:cubicBezTo>
                      <a:pt x="5715" y="760"/>
                      <a:pt x="5690" y="771"/>
                      <a:pt x="5672" y="771"/>
                    </a:cubicBezTo>
                    <a:cubicBezTo>
                      <a:pt x="5662" y="771"/>
                      <a:pt x="5653" y="767"/>
                      <a:pt x="5653" y="762"/>
                    </a:cubicBezTo>
                    <a:lnTo>
                      <a:pt x="5638" y="762"/>
                    </a:lnTo>
                    <a:cubicBezTo>
                      <a:pt x="5638" y="777"/>
                      <a:pt x="5622" y="793"/>
                      <a:pt x="5607" y="793"/>
                    </a:cubicBezTo>
                    <a:cubicBezTo>
                      <a:pt x="5576" y="808"/>
                      <a:pt x="5576" y="808"/>
                      <a:pt x="5591" y="823"/>
                    </a:cubicBezTo>
                    <a:cubicBezTo>
                      <a:pt x="5607" y="839"/>
                      <a:pt x="5607" y="870"/>
                      <a:pt x="5591" y="870"/>
                    </a:cubicBezTo>
                    <a:lnTo>
                      <a:pt x="5591" y="854"/>
                    </a:lnTo>
                    <a:cubicBezTo>
                      <a:pt x="5591" y="844"/>
                      <a:pt x="5588" y="841"/>
                      <a:pt x="5582" y="841"/>
                    </a:cubicBezTo>
                    <a:cubicBezTo>
                      <a:pt x="5569" y="841"/>
                      <a:pt x="5545" y="854"/>
                      <a:pt x="5514" y="854"/>
                    </a:cubicBezTo>
                    <a:cubicBezTo>
                      <a:pt x="5489" y="854"/>
                      <a:pt x="5465" y="874"/>
                      <a:pt x="5448" y="874"/>
                    </a:cubicBezTo>
                    <a:cubicBezTo>
                      <a:pt x="5444" y="874"/>
                      <a:pt x="5440" y="873"/>
                      <a:pt x="5437" y="870"/>
                    </a:cubicBezTo>
                    <a:lnTo>
                      <a:pt x="5437" y="885"/>
                    </a:lnTo>
                    <a:cubicBezTo>
                      <a:pt x="5437" y="901"/>
                      <a:pt x="5437" y="908"/>
                      <a:pt x="5435" y="908"/>
                    </a:cubicBezTo>
                    <a:cubicBezTo>
                      <a:pt x="5433" y="908"/>
                      <a:pt x="5429" y="901"/>
                      <a:pt x="5421" y="885"/>
                    </a:cubicBezTo>
                    <a:cubicBezTo>
                      <a:pt x="5417" y="876"/>
                      <a:pt x="5410" y="872"/>
                      <a:pt x="5402" y="872"/>
                    </a:cubicBezTo>
                    <a:cubicBezTo>
                      <a:pt x="5383" y="872"/>
                      <a:pt x="5360" y="894"/>
                      <a:pt x="5360" y="916"/>
                    </a:cubicBezTo>
                    <a:lnTo>
                      <a:pt x="5344" y="916"/>
                    </a:lnTo>
                    <a:cubicBezTo>
                      <a:pt x="5330" y="902"/>
                      <a:pt x="5316" y="895"/>
                      <a:pt x="5307" y="895"/>
                    </a:cubicBezTo>
                    <a:cubicBezTo>
                      <a:pt x="5296" y="895"/>
                      <a:pt x="5291" y="903"/>
                      <a:pt x="5295" y="923"/>
                    </a:cubicBezTo>
                    <a:lnTo>
                      <a:pt x="5295" y="923"/>
                    </a:lnTo>
                    <a:cubicBezTo>
                      <a:pt x="5290" y="916"/>
                      <a:pt x="5279" y="916"/>
                      <a:pt x="5267" y="916"/>
                    </a:cubicBezTo>
                    <a:cubicBezTo>
                      <a:pt x="5267" y="929"/>
                      <a:pt x="5237" y="951"/>
                      <a:pt x="5225" y="951"/>
                    </a:cubicBezTo>
                    <a:cubicBezTo>
                      <a:pt x="5222" y="951"/>
                      <a:pt x="5220" y="950"/>
                      <a:pt x="5220" y="947"/>
                    </a:cubicBezTo>
                    <a:cubicBezTo>
                      <a:pt x="5220" y="963"/>
                      <a:pt x="5205" y="978"/>
                      <a:pt x="5205" y="978"/>
                    </a:cubicBezTo>
                    <a:cubicBezTo>
                      <a:pt x="5190" y="978"/>
                      <a:pt x="5174" y="993"/>
                      <a:pt x="5174" y="1009"/>
                    </a:cubicBezTo>
                    <a:cubicBezTo>
                      <a:pt x="5174" y="1004"/>
                      <a:pt x="5174" y="999"/>
                      <a:pt x="5174" y="993"/>
                    </a:cubicBezTo>
                    <a:cubicBezTo>
                      <a:pt x="5174" y="988"/>
                      <a:pt x="5172" y="984"/>
                      <a:pt x="5169" y="984"/>
                    </a:cubicBezTo>
                    <a:cubicBezTo>
                      <a:pt x="5163" y="984"/>
                      <a:pt x="5153" y="995"/>
                      <a:pt x="5143" y="1024"/>
                    </a:cubicBezTo>
                    <a:cubicBezTo>
                      <a:pt x="5143" y="999"/>
                      <a:pt x="5143" y="987"/>
                      <a:pt x="5141" y="987"/>
                    </a:cubicBezTo>
                    <a:cubicBezTo>
                      <a:pt x="5139" y="987"/>
                      <a:pt x="5135" y="995"/>
                      <a:pt x="5128" y="1009"/>
                    </a:cubicBezTo>
                    <a:cubicBezTo>
                      <a:pt x="5128" y="1009"/>
                      <a:pt x="5128" y="1024"/>
                      <a:pt x="5128" y="1040"/>
                    </a:cubicBezTo>
                    <a:lnTo>
                      <a:pt x="5112" y="1055"/>
                    </a:lnTo>
                    <a:lnTo>
                      <a:pt x="5066" y="1055"/>
                    </a:lnTo>
                    <a:cubicBezTo>
                      <a:pt x="5056" y="1055"/>
                      <a:pt x="5059" y="1062"/>
                      <a:pt x="5058" y="1062"/>
                    </a:cubicBezTo>
                    <a:cubicBezTo>
                      <a:pt x="5057" y="1062"/>
                      <a:pt x="5056" y="1060"/>
                      <a:pt x="5050" y="1055"/>
                    </a:cubicBezTo>
                    <a:cubicBezTo>
                      <a:pt x="5039" y="1043"/>
                      <a:pt x="5031" y="1038"/>
                      <a:pt x="5029" y="1038"/>
                    </a:cubicBezTo>
                    <a:cubicBezTo>
                      <a:pt x="5024" y="1038"/>
                      <a:pt x="5031" y="1052"/>
                      <a:pt x="5050" y="1071"/>
                    </a:cubicBezTo>
                    <a:cubicBezTo>
                      <a:pt x="5058" y="1094"/>
                      <a:pt x="5058" y="1102"/>
                      <a:pt x="5052" y="1102"/>
                    </a:cubicBezTo>
                    <a:cubicBezTo>
                      <a:pt x="5047" y="1102"/>
                      <a:pt x="5035" y="1094"/>
                      <a:pt x="5020" y="1086"/>
                    </a:cubicBezTo>
                    <a:cubicBezTo>
                      <a:pt x="5013" y="1083"/>
                      <a:pt x="5007" y="1079"/>
                      <a:pt x="5003" y="1076"/>
                    </a:cubicBezTo>
                    <a:lnTo>
                      <a:pt x="5003" y="1076"/>
                    </a:lnTo>
                    <a:cubicBezTo>
                      <a:pt x="5001" y="1090"/>
                      <a:pt x="4989" y="1102"/>
                      <a:pt x="4989" y="1102"/>
                    </a:cubicBezTo>
                    <a:cubicBezTo>
                      <a:pt x="4989" y="1102"/>
                      <a:pt x="4896" y="1117"/>
                      <a:pt x="4819" y="1148"/>
                    </a:cubicBezTo>
                    <a:lnTo>
                      <a:pt x="4819" y="1194"/>
                    </a:lnTo>
                    <a:cubicBezTo>
                      <a:pt x="4803" y="1171"/>
                      <a:pt x="4792" y="1160"/>
                      <a:pt x="4788" y="1160"/>
                    </a:cubicBezTo>
                    <a:lnTo>
                      <a:pt x="4788" y="1160"/>
                    </a:lnTo>
                    <a:cubicBezTo>
                      <a:pt x="4784" y="1160"/>
                      <a:pt x="4788" y="1171"/>
                      <a:pt x="4803" y="1194"/>
                    </a:cubicBezTo>
                    <a:cubicBezTo>
                      <a:pt x="4790" y="1181"/>
                      <a:pt x="4785" y="1177"/>
                      <a:pt x="4784" y="1177"/>
                    </a:cubicBezTo>
                    <a:lnTo>
                      <a:pt x="4784" y="1177"/>
                    </a:lnTo>
                    <a:cubicBezTo>
                      <a:pt x="4784" y="1177"/>
                      <a:pt x="4784" y="1178"/>
                      <a:pt x="4784" y="1179"/>
                    </a:cubicBezTo>
                    <a:lnTo>
                      <a:pt x="4784" y="1179"/>
                    </a:lnTo>
                    <a:cubicBezTo>
                      <a:pt x="4781" y="1172"/>
                      <a:pt x="4774" y="1169"/>
                      <a:pt x="4768" y="1169"/>
                    </a:cubicBezTo>
                    <a:cubicBezTo>
                      <a:pt x="4762" y="1169"/>
                      <a:pt x="4757" y="1173"/>
                      <a:pt x="4757" y="1179"/>
                    </a:cubicBezTo>
                    <a:cubicBezTo>
                      <a:pt x="4761" y="1183"/>
                      <a:pt x="4763" y="1185"/>
                      <a:pt x="4763" y="1185"/>
                    </a:cubicBezTo>
                    <a:cubicBezTo>
                      <a:pt x="4762" y="1185"/>
                      <a:pt x="4748" y="1174"/>
                      <a:pt x="4726" y="1163"/>
                    </a:cubicBezTo>
                    <a:cubicBezTo>
                      <a:pt x="4710" y="1163"/>
                      <a:pt x="4710" y="1163"/>
                      <a:pt x="4710" y="1194"/>
                    </a:cubicBezTo>
                    <a:cubicBezTo>
                      <a:pt x="4710" y="1214"/>
                      <a:pt x="4704" y="1234"/>
                      <a:pt x="4700" y="1234"/>
                    </a:cubicBezTo>
                    <a:cubicBezTo>
                      <a:pt x="4697" y="1234"/>
                      <a:pt x="4695" y="1227"/>
                      <a:pt x="4695" y="1210"/>
                    </a:cubicBezTo>
                    <a:cubicBezTo>
                      <a:pt x="4690" y="1196"/>
                      <a:pt x="4685" y="1191"/>
                      <a:pt x="4679" y="1191"/>
                    </a:cubicBezTo>
                    <a:cubicBezTo>
                      <a:pt x="4664" y="1191"/>
                      <a:pt x="4649" y="1223"/>
                      <a:pt x="4649" y="1256"/>
                    </a:cubicBezTo>
                    <a:cubicBezTo>
                      <a:pt x="4658" y="1274"/>
                      <a:pt x="4661" y="1282"/>
                      <a:pt x="4660" y="1282"/>
                    </a:cubicBezTo>
                    <a:cubicBezTo>
                      <a:pt x="4659" y="1282"/>
                      <a:pt x="4655" y="1278"/>
                      <a:pt x="4649" y="1272"/>
                    </a:cubicBezTo>
                    <a:cubicBezTo>
                      <a:pt x="4649" y="1256"/>
                      <a:pt x="4633" y="1256"/>
                      <a:pt x="4633" y="1256"/>
                    </a:cubicBezTo>
                    <a:lnTo>
                      <a:pt x="4602" y="1256"/>
                    </a:lnTo>
                    <a:cubicBezTo>
                      <a:pt x="4602" y="1252"/>
                      <a:pt x="4602" y="1250"/>
                      <a:pt x="4602" y="1250"/>
                    </a:cubicBezTo>
                    <a:cubicBezTo>
                      <a:pt x="4601" y="1250"/>
                      <a:pt x="4598" y="1265"/>
                      <a:pt x="4587" y="1287"/>
                    </a:cubicBezTo>
                    <a:cubicBezTo>
                      <a:pt x="4579" y="1303"/>
                      <a:pt x="4571" y="1310"/>
                      <a:pt x="4562" y="1310"/>
                    </a:cubicBezTo>
                    <a:cubicBezTo>
                      <a:pt x="4552" y="1310"/>
                      <a:pt x="4540" y="1303"/>
                      <a:pt x="4525" y="1287"/>
                    </a:cubicBezTo>
                    <a:lnTo>
                      <a:pt x="4525" y="1303"/>
                    </a:lnTo>
                    <a:lnTo>
                      <a:pt x="4525" y="1318"/>
                    </a:lnTo>
                    <a:cubicBezTo>
                      <a:pt x="4525" y="1339"/>
                      <a:pt x="4519" y="1347"/>
                      <a:pt x="4510" y="1347"/>
                    </a:cubicBezTo>
                    <a:cubicBezTo>
                      <a:pt x="4500" y="1347"/>
                      <a:pt x="4487" y="1335"/>
                      <a:pt x="4479" y="1318"/>
                    </a:cubicBezTo>
                    <a:cubicBezTo>
                      <a:pt x="4472" y="1298"/>
                      <a:pt x="4468" y="1293"/>
                      <a:pt x="4466" y="1293"/>
                    </a:cubicBezTo>
                    <a:cubicBezTo>
                      <a:pt x="4463" y="1293"/>
                      <a:pt x="4463" y="1303"/>
                      <a:pt x="4463" y="1303"/>
                    </a:cubicBezTo>
                    <a:lnTo>
                      <a:pt x="4463" y="1318"/>
                    </a:lnTo>
                    <a:cubicBezTo>
                      <a:pt x="4463" y="1334"/>
                      <a:pt x="4479" y="1364"/>
                      <a:pt x="4463" y="1364"/>
                    </a:cubicBezTo>
                    <a:cubicBezTo>
                      <a:pt x="4463" y="1364"/>
                      <a:pt x="4448" y="1364"/>
                      <a:pt x="4448" y="1349"/>
                    </a:cubicBezTo>
                    <a:cubicBezTo>
                      <a:pt x="4437" y="1338"/>
                      <a:pt x="4418" y="1327"/>
                      <a:pt x="4414" y="1327"/>
                    </a:cubicBezTo>
                    <a:cubicBezTo>
                      <a:pt x="4412" y="1327"/>
                      <a:pt x="4412" y="1329"/>
                      <a:pt x="4417" y="1334"/>
                    </a:cubicBezTo>
                    <a:cubicBezTo>
                      <a:pt x="4417" y="1344"/>
                      <a:pt x="4415" y="1347"/>
                      <a:pt x="4412" y="1347"/>
                    </a:cubicBezTo>
                    <a:cubicBezTo>
                      <a:pt x="4406" y="1347"/>
                      <a:pt x="4396" y="1334"/>
                      <a:pt x="4386" y="1334"/>
                    </a:cubicBezTo>
                    <a:lnTo>
                      <a:pt x="4355" y="1349"/>
                    </a:lnTo>
                    <a:cubicBezTo>
                      <a:pt x="4355" y="1358"/>
                      <a:pt x="4350" y="1367"/>
                      <a:pt x="4342" y="1367"/>
                    </a:cubicBezTo>
                    <a:cubicBezTo>
                      <a:pt x="4337" y="1367"/>
                      <a:pt x="4331" y="1362"/>
                      <a:pt x="4324" y="1349"/>
                    </a:cubicBezTo>
                    <a:cubicBezTo>
                      <a:pt x="4309" y="1364"/>
                      <a:pt x="4309" y="1380"/>
                      <a:pt x="4309" y="1380"/>
                    </a:cubicBezTo>
                    <a:cubicBezTo>
                      <a:pt x="4298" y="1380"/>
                      <a:pt x="4288" y="1387"/>
                      <a:pt x="4282" y="1387"/>
                    </a:cubicBezTo>
                    <a:cubicBezTo>
                      <a:pt x="4279" y="1387"/>
                      <a:pt x="4278" y="1385"/>
                      <a:pt x="4278" y="1380"/>
                    </a:cubicBezTo>
                    <a:cubicBezTo>
                      <a:pt x="4267" y="1380"/>
                      <a:pt x="4264" y="1373"/>
                      <a:pt x="4263" y="1373"/>
                    </a:cubicBezTo>
                    <a:cubicBezTo>
                      <a:pt x="4262" y="1373"/>
                      <a:pt x="4262" y="1375"/>
                      <a:pt x="4262" y="1380"/>
                    </a:cubicBezTo>
                    <a:lnTo>
                      <a:pt x="4262" y="1411"/>
                    </a:lnTo>
                    <a:lnTo>
                      <a:pt x="4247" y="1411"/>
                    </a:lnTo>
                    <a:cubicBezTo>
                      <a:pt x="4262" y="1426"/>
                      <a:pt x="4262" y="1426"/>
                      <a:pt x="4247" y="1442"/>
                    </a:cubicBezTo>
                    <a:lnTo>
                      <a:pt x="4200" y="1442"/>
                    </a:lnTo>
                    <a:cubicBezTo>
                      <a:pt x="4185" y="1442"/>
                      <a:pt x="4169" y="1442"/>
                      <a:pt x="4200" y="1457"/>
                    </a:cubicBezTo>
                    <a:cubicBezTo>
                      <a:pt x="4169" y="1457"/>
                      <a:pt x="4139" y="1473"/>
                      <a:pt x="4123" y="1473"/>
                    </a:cubicBezTo>
                    <a:cubicBezTo>
                      <a:pt x="4092" y="1488"/>
                      <a:pt x="4092" y="1488"/>
                      <a:pt x="4092" y="1504"/>
                    </a:cubicBezTo>
                    <a:cubicBezTo>
                      <a:pt x="4086" y="1490"/>
                      <a:pt x="4076" y="1486"/>
                      <a:pt x="4069" y="1486"/>
                    </a:cubicBezTo>
                    <a:cubicBezTo>
                      <a:pt x="4059" y="1486"/>
                      <a:pt x="4052" y="1495"/>
                      <a:pt x="4061" y="1504"/>
                    </a:cubicBezTo>
                    <a:cubicBezTo>
                      <a:pt x="4077" y="1534"/>
                      <a:pt x="4061" y="1534"/>
                      <a:pt x="4061" y="1534"/>
                    </a:cubicBezTo>
                    <a:cubicBezTo>
                      <a:pt x="4061" y="1534"/>
                      <a:pt x="4057" y="1531"/>
                      <a:pt x="4052" y="1531"/>
                    </a:cubicBezTo>
                    <a:cubicBezTo>
                      <a:pt x="4046" y="1531"/>
                      <a:pt x="4038" y="1534"/>
                      <a:pt x="4030" y="1550"/>
                    </a:cubicBezTo>
                    <a:cubicBezTo>
                      <a:pt x="4030" y="1559"/>
                      <a:pt x="4030" y="1563"/>
                      <a:pt x="4030" y="1563"/>
                    </a:cubicBezTo>
                    <a:cubicBezTo>
                      <a:pt x="4029" y="1563"/>
                      <a:pt x="4026" y="1545"/>
                      <a:pt x="4015" y="1534"/>
                    </a:cubicBezTo>
                    <a:lnTo>
                      <a:pt x="3999" y="1534"/>
                    </a:lnTo>
                    <a:cubicBezTo>
                      <a:pt x="3999" y="1564"/>
                      <a:pt x="3975" y="1575"/>
                      <a:pt x="3952" y="1575"/>
                    </a:cubicBezTo>
                    <a:cubicBezTo>
                      <a:pt x="3940" y="1575"/>
                      <a:pt x="3928" y="1571"/>
                      <a:pt x="3922" y="1565"/>
                    </a:cubicBezTo>
                    <a:cubicBezTo>
                      <a:pt x="3918" y="1561"/>
                      <a:pt x="3916" y="1559"/>
                      <a:pt x="3916" y="1559"/>
                    </a:cubicBezTo>
                    <a:lnTo>
                      <a:pt x="3916" y="1559"/>
                    </a:lnTo>
                    <a:cubicBezTo>
                      <a:pt x="3914" y="1559"/>
                      <a:pt x="3922" y="1574"/>
                      <a:pt x="3922" y="1596"/>
                    </a:cubicBezTo>
                    <a:cubicBezTo>
                      <a:pt x="3922" y="1613"/>
                      <a:pt x="3922" y="1626"/>
                      <a:pt x="3920" y="1626"/>
                    </a:cubicBezTo>
                    <a:cubicBezTo>
                      <a:pt x="3918" y="1626"/>
                      <a:pt x="3914" y="1617"/>
                      <a:pt x="3907" y="1596"/>
                    </a:cubicBezTo>
                    <a:cubicBezTo>
                      <a:pt x="3907" y="1612"/>
                      <a:pt x="3891" y="1619"/>
                      <a:pt x="3876" y="1619"/>
                    </a:cubicBezTo>
                    <a:cubicBezTo>
                      <a:pt x="3860" y="1619"/>
                      <a:pt x="3845" y="1612"/>
                      <a:pt x="3845" y="1596"/>
                    </a:cubicBezTo>
                    <a:lnTo>
                      <a:pt x="3829" y="1565"/>
                    </a:lnTo>
                    <a:cubicBezTo>
                      <a:pt x="3829" y="1581"/>
                      <a:pt x="3814" y="1581"/>
                      <a:pt x="3814" y="1581"/>
                    </a:cubicBezTo>
                    <a:cubicBezTo>
                      <a:pt x="3814" y="1581"/>
                      <a:pt x="3814" y="1612"/>
                      <a:pt x="3799" y="1627"/>
                    </a:cubicBezTo>
                    <a:cubicBezTo>
                      <a:pt x="3768" y="1643"/>
                      <a:pt x="3752" y="1658"/>
                      <a:pt x="3737" y="1674"/>
                    </a:cubicBezTo>
                    <a:cubicBezTo>
                      <a:pt x="3726" y="1674"/>
                      <a:pt x="3709" y="1680"/>
                      <a:pt x="3694" y="1680"/>
                    </a:cubicBezTo>
                    <a:cubicBezTo>
                      <a:pt x="3687" y="1680"/>
                      <a:pt x="3680" y="1679"/>
                      <a:pt x="3675" y="1674"/>
                    </a:cubicBezTo>
                    <a:cubicBezTo>
                      <a:pt x="3659" y="1674"/>
                      <a:pt x="3644" y="1689"/>
                      <a:pt x="3644" y="1704"/>
                    </a:cubicBezTo>
                    <a:cubicBezTo>
                      <a:pt x="3644" y="1723"/>
                      <a:pt x="3639" y="1730"/>
                      <a:pt x="3631" y="1730"/>
                    </a:cubicBezTo>
                    <a:cubicBezTo>
                      <a:pt x="3626" y="1730"/>
                      <a:pt x="3619" y="1726"/>
                      <a:pt x="3613" y="1720"/>
                    </a:cubicBezTo>
                    <a:cubicBezTo>
                      <a:pt x="3613" y="1751"/>
                      <a:pt x="3598" y="1751"/>
                      <a:pt x="3598" y="1751"/>
                    </a:cubicBezTo>
                    <a:cubicBezTo>
                      <a:pt x="3598" y="1751"/>
                      <a:pt x="3578" y="1731"/>
                      <a:pt x="3570" y="1731"/>
                    </a:cubicBezTo>
                    <a:cubicBezTo>
                      <a:pt x="3568" y="1731"/>
                      <a:pt x="3567" y="1732"/>
                      <a:pt x="3567" y="1735"/>
                    </a:cubicBezTo>
                    <a:cubicBezTo>
                      <a:pt x="3567" y="1766"/>
                      <a:pt x="3567" y="1766"/>
                      <a:pt x="3551" y="1766"/>
                    </a:cubicBezTo>
                    <a:cubicBezTo>
                      <a:pt x="3443" y="1797"/>
                      <a:pt x="3335" y="1844"/>
                      <a:pt x="3242" y="1905"/>
                    </a:cubicBezTo>
                    <a:lnTo>
                      <a:pt x="3227" y="1921"/>
                    </a:lnTo>
                    <a:lnTo>
                      <a:pt x="3196" y="1936"/>
                    </a:lnTo>
                    <a:cubicBezTo>
                      <a:pt x="3191" y="1922"/>
                      <a:pt x="3184" y="1917"/>
                      <a:pt x="3175" y="1917"/>
                    </a:cubicBezTo>
                    <a:cubicBezTo>
                      <a:pt x="3155" y="1917"/>
                      <a:pt x="3129" y="1946"/>
                      <a:pt x="3118" y="1967"/>
                    </a:cubicBezTo>
                    <a:cubicBezTo>
                      <a:pt x="3103" y="1998"/>
                      <a:pt x="3118" y="1998"/>
                      <a:pt x="3103" y="1998"/>
                    </a:cubicBezTo>
                    <a:cubicBezTo>
                      <a:pt x="3095" y="1983"/>
                      <a:pt x="3084" y="1975"/>
                      <a:pt x="3074" y="1975"/>
                    </a:cubicBezTo>
                    <a:cubicBezTo>
                      <a:pt x="3064" y="1975"/>
                      <a:pt x="3057" y="1983"/>
                      <a:pt x="3057" y="1998"/>
                    </a:cubicBezTo>
                    <a:cubicBezTo>
                      <a:pt x="3048" y="2015"/>
                      <a:pt x="3049" y="2027"/>
                      <a:pt x="3046" y="2027"/>
                    </a:cubicBezTo>
                    <a:cubicBezTo>
                      <a:pt x="3044" y="2027"/>
                      <a:pt x="3040" y="2019"/>
                      <a:pt x="3026" y="1998"/>
                    </a:cubicBezTo>
                    <a:cubicBezTo>
                      <a:pt x="3020" y="1980"/>
                      <a:pt x="3014" y="1971"/>
                      <a:pt x="3009" y="1971"/>
                    </a:cubicBezTo>
                    <a:cubicBezTo>
                      <a:pt x="3003" y="1971"/>
                      <a:pt x="3001" y="1992"/>
                      <a:pt x="3010" y="2029"/>
                    </a:cubicBezTo>
                    <a:cubicBezTo>
                      <a:pt x="3010" y="2044"/>
                      <a:pt x="3010" y="2052"/>
                      <a:pt x="3008" y="2052"/>
                    </a:cubicBezTo>
                    <a:cubicBezTo>
                      <a:pt x="3006" y="2052"/>
                      <a:pt x="3003" y="2044"/>
                      <a:pt x="2995" y="2029"/>
                    </a:cubicBezTo>
                    <a:cubicBezTo>
                      <a:pt x="2977" y="2020"/>
                      <a:pt x="2964" y="2011"/>
                      <a:pt x="2960" y="2011"/>
                    </a:cubicBezTo>
                    <a:cubicBezTo>
                      <a:pt x="2956" y="2011"/>
                      <a:pt x="2957" y="2016"/>
                      <a:pt x="2964" y="2029"/>
                    </a:cubicBezTo>
                    <a:cubicBezTo>
                      <a:pt x="2973" y="2038"/>
                      <a:pt x="2971" y="2047"/>
                      <a:pt x="2963" y="2047"/>
                    </a:cubicBezTo>
                    <a:cubicBezTo>
                      <a:pt x="2956" y="2047"/>
                      <a:pt x="2946" y="2042"/>
                      <a:pt x="2933" y="2029"/>
                    </a:cubicBezTo>
                    <a:cubicBezTo>
                      <a:pt x="2919" y="2015"/>
                      <a:pt x="2911" y="2007"/>
                      <a:pt x="2907" y="2007"/>
                    </a:cubicBezTo>
                    <a:cubicBezTo>
                      <a:pt x="2902" y="2007"/>
                      <a:pt x="2902" y="2019"/>
                      <a:pt x="2902" y="2044"/>
                    </a:cubicBezTo>
                    <a:cubicBezTo>
                      <a:pt x="2912" y="2074"/>
                      <a:pt x="2903" y="2091"/>
                      <a:pt x="2887" y="2091"/>
                    </a:cubicBezTo>
                    <a:cubicBezTo>
                      <a:pt x="2878" y="2091"/>
                      <a:pt x="2867" y="2086"/>
                      <a:pt x="2856" y="2075"/>
                    </a:cubicBezTo>
                    <a:lnTo>
                      <a:pt x="2840" y="2075"/>
                    </a:lnTo>
                    <a:lnTo>
                      <a:pt x="2825" y="2060"/>
                    </a:lnTo>
                    <a:lnTo>
                      <a:pt x="2809" y="2060"/>
                    </a:lnTo>
                    <a:lnTo>
                      <a:pt x="2809" y="2075"/>
                    </a:lnTo>
                    <a:cubicBezTo>
                      <a:pt x="2763" y="2075"/>
                      <a:pt x="2717" y="2091"/>
                      <a:pt x="2670" y="2106"/>
                    </a:cubicBezTo>
                    <a:cubicBezTo>
                      <a:pt x="2578" y="2153"/>
                      <a:pt x="2547" y="2168"/>
                      <a:pt x="2578" y="2184"/>
                    </a:cubicBezTo>
                    <a:cubicBezTo>
                      <a:pt x="2588" y="2184"/>
                      <a:pt x="2584" y="2197"/>
                      <a:pt x="2572" y="2197"/>
                    </a:cubicBezTo>
                    <a:cubicBezTo>
                      <a:pt x="2566" y="2197"/>
                      <a:pt x="2557" y="2194"/>
                      <a:pt x="2547" y="2184"/>
                    </a:cubicBezTo>
                    <a:lnTo>
                      <a:pt x="2500" y="2184"/>
                    </a:lnTo>
                    <a:cubicBezTo>
                      <a:pt x="2490" y="2184"/>
                      <a:pt x="2480" y="2190"/>
                      <a:pt x="2469" y="2190"/>
                    </a:cubicBezTo>
                    <a:cubicBezTo>
                      <a:pt x="2464" y="2190"/>
                      <a:pt x="2459" y="2189"/>
                      <a:pt x="2454" y="2184"/>
                    </a:cubicBezTo>
                    <a:cubicBezTo>
                      <a:pt x="2438" y="2214"/>
                      <a:pt x="2408" y="2245"/>
                      <a:pt x="2361" y="2245"/>
                    </a:cubicBezTo>
                    <a:cubicBezTo>
                      <a:pt x="2346" y="2245"/>
                      <a:pt x="2330" y="2261"/>
                      <a:pt x="2330" y="2276"/>
                    </a:cubicBezTo>
                    <a:cubicBezTo>
                      <a:pt x="2330" y="2294"/>
                      <a:pt x="2330" y="2302"/>
                      <a:pt x="2324" y="2302"/>
                    </a:cubicBezTo>
                    <a:cubicBezTo>
                      <a:pt x="2320" y="2302"/>
                      <a:pt x="2312" y="2298"/>
                      <a:pt x="2299" y="2292"/>
                    </a:cubicBezTo>
                    <a:cubicBezTo>
                      <a:pt x="2288" y="2286"/>
                      <a:pt x="2275" y="2283"/>
                      <a:pt x="2263" y="2283"/>
                    </a:cubicBezTo>
                    <a:cubicBezTo>
                      <a:pt x="2243" y="2283"/>
                      <a:pt x="2228" y="2293"/>
                      <a:pt x="2238" y="2323"/>
                    </a:cubicBezTo>
                    <a:lnTo>
                      <a:pt x="2222" y="2307"/>
                    </a:lnTo>
                    <a:cubicBezTo>
                      <a:pt x="2218" y="2303"/>
                      <a:pt x="2214" y="2301"/>
                      <a:pt x="2212" y="2301"/>
                    </a:cubicBezTo>
                    <a:cubicBezTo>
                      <a:pt x="2208" y="2301"/>
                      <a:pt x="2211" y="2312"/>
                      <a:pt x="2222" y="2323"/>
                    </a:cubicBezTo>
                    <a:cubicBezTo>
                      <a:pt x="2231" y="2340"/>
                      <a:pt x="2230" y="2352"/>
                      <a:pt x="2222" y="2352"/>
                    </a:cubicBezTo>
                    <a:cubicBezTo>
                      <a:pt x="2216" y="2352"/>
                      <a:pt x="2205" y="2344"/>
                      <a:pt x="2191" y="2323"/>
                    </a:cubicBezTo>
                    <a:cubicBezTo>
                      <a:pt x="2183" y="2292"/>
                      <a:pt x="2180" y="2280"/>
                      <a:pt x="2178" y="2280"/>
                    </a:cubicBezTo>
                    <a:cubicBezTo>
                      <a:pt x="2176" y="2280"/>
                      <a:pt x="2176" y="2292"/>
                      <a:pt x="2176" y="2307"/>
                    </a:cubicBezTo>
                    <a:cubicBezTo>
                      <a:pt x="2188" y="2320"/>
                      <a:pt x="2180" y="2342"/>
                      <a:pt x="2169" y="2342"/>
                    </a:cubicBezTo>
                    <a:cubicBezTo>
                      <a:pt x="2166" y="2342"/>
                      <a:pt x="2163" y="2341"/>
                      <a:pt x="2160" y="2338"/>
                    </a:cubicBezTo>
                    <a:cubicBezTo>
                      <a:pt x="2156" y="2334"/>
                      <a:pt x="2153" y="2332"/>
                      <a:pt x="2152" y="2332"/>
                    </a:cubicBezTo>
                    <a:cubicBezTo>
                      <a:pt x="2147" y="2332"/>
                      <a:pt x="2148" y="2345"/>
                      <a:pt x="2155" y="2369"/>
                    </a:cubicBezTo>
                    <a:lnTo>
                      <a:pt x="2145" y="2369"/>
                    </a:lnTo>
                    <a:cubicBezTo>
                      <a:pt x="2145" y="2369"/>
                      <a:pt x="2114" y="2369"/>
                      <a:pt x="2098" y="2338"/>
                    </a:cubicBezTo>
                    <a:cubicBezTo>
                      <a:pt x="2098" y="2334"/>
                      <a:pt x="2097" y="2332"/>
                      <a:pt x="2096" y="2332"/>
                    </a:cubicBezTo>
                    <a:lnTo>
                      <a:pt x="2096" y="2332"/>
                    </a:lnTo>
                    <a:cubicBezTo>
                      <a:pt x="2092" y="2332"/>
                      <a:pt x="2087" y="2346"/>
                      <a:pt x="2098" y="2369"/>
                    </a:cubicBezTo>
                    <a:cubicBezTo>
                      <a:pt x="2129" y="2400"/>
                      <a:pt x="2114" y="2400"/>
                      <a:pt x="2098" y="2415"/>
                    </a:cubicBezTo>
                    <a:cubicBezTo>
                      <a:pt x="2083" y="2415"/>
                      <a:pt x="2083" y="2415"/>
                      <a:pt x="2083" y="2400"/>
                    </a:cubicBezTo>
                    <a:cubicBezTo>
                      <a:pt x="2068" y="2385"/>
                      <a:pt x="2083" y="2385"/>
                      <a:pt x="2052" y="2385"/>
                    </a:cubicBezTo>
                    <a:cubicBezTo>
                      <a:pt x="2021" y="2400"/>
                      <a:pt x="2021" y="2477"/>
                      <a:pt x="2037" y="2508"/>
                    </a:cubicBezTo>
                    <a:cubicBezTo>
                      <a:pt x="2030" y="2495"/>
                      <a:pt x="2026" y="2490"/>
                      <a:pt x="2023" y="2490"/>
                    </a:cubicBezTo>
                    <a:cubicBezTo>
                      <a:pt x="2018" y="2490"/>
                      <a:pt x="2015" y="2499"/>
                      <a:pt x="2006" y="2508"/>
                    </a:cubicBezTo>
                    <a:lnTo>
                      <a:pt x="2006" y="2477"/>
                    </a:lnTo>
                    <a:lnTo>
                      <a:pt x="2006" y="2462"/>
                    </a:lnTo>
                    <a:cubicBezTo>
                      <a:pt x="1992" y="2448"/>
                      <a:pt x="1984" y="2440"/>
                      <a:pt x="1980" y="2440"/>
                    </a:cubicBezTo>
                    <a:cubicBezTo>
                      <a:pt x="1975" y="2440"/>
                      <a:pt x="1975" y="2452"/>
                      <a:pt x="1975" y="2477"/>
                    </a:cubicBezTo>
                    <a:cubicBezTo>
                      <a:pt x="1981" y="2490"/>
                      <a:pt x="1982" y="2495"/>
                      <a:pt x="1980" y="2495"/>
                    </a:cubicBezTo>
                    <a:cubicBezTo>
                      <a:pt x="1977" y="2495"/>
                      <a:pt x="1968" y="2486"/>
                      <a:pt x="1959" y="2477"/>
                    </a:cubicBezTo>
                    <a:cubicBezTo>
                      <a:pt x="1950" y="2459"/>
                      <a:pt x="1941" y="2452"/>
                      <a:pt x="1935" y="2452"/>
                    </a:cubicBezTo>
                    <a:cubicBezTo>
                      <a:pt x="1931" y="2452"/>
                      <a:pt x="1928" y="2455"/>
                      <a:pt x="1928" y="2462"/>
                    </a:cubicBezTo>
                    <a:lnTo>
                      <a:pt x="1897" y="2462"/>
                    </a:lnTo>
                    <a:cubicBezTo>
                      <a:pt x="1882" y="2462"/>
                      <a:pt x="1867" y="2477"/>
                      <a:pt x="1882" y="2493"/>
                    </a:cubicBezTo>
                    <a:cubicBezTo>
                      <a:pt x="1897" y="2508"/>
                      <a:pt x="1882" y="2508"/>
                      <a:pt x="1882" y="2524"/>
                    </a:cubicBezTo>
                    <a:cubicBezTo>
                      <a:pt x="1882" y="2524"/>
                      <a:pt x="1867" y="2524"/>
                      <a:pt x="1882" y="2539"/>
                    </a:cubicBezTo>
                    <a:cubicBezTo>
                      <a:pt x="1897" y="2555"/>
                      <a:pt x="1882" y="2585"/>
                      <a:pt x="1867" y="2601"/>
                    </a:cubicBezTo>
                    <a:cubicBezTo>
                      <a:pt x="1867" y="2609"/>
                      <a:pt x="1867" y="2612"/>
                      <a:pt x="1863" y="2612"/>
                    </a:cubicBezTo>
                    <a:cubicBezTo>
                      <a:pt x="1859" y="2612"/>
                      <a:pt x="1851" y="2609"/>
                      <a:pt x="1836" y="2601"/>
                    </a:cubicBezTo>
                    <a:cubicBezTo>
                      <a:pt x="1820" y="2585"/>
                      <a:pt x="1816" y="2582"/>
                      <a:pt x="1814" y="2582"/>
                    </a:cubicBezTo>
                    <a:cubicBezTo>
                      <a:pt x="1812" y="2582"/>
                      <a:pt x="1812" y="2585"/>
                      <a:pt x="1805" y="2585"/>
                    </a:cubicBezTo>
                    <a:cubicBezTo>
                      <a:pt x="1805" y="2585"/>
                      <a:pt x="1805" y="2585"/>
                      <a:pt x="1789" y="2570"/>
                    </a:cubicBezTo>
                    <a:cubicBezTo>
                      <a:pt x="1781" y="2566"/>
                      <a:pt x="1777" y="2564"/>
                      <a:pt x="1776" y="2564"/>
                    </a:cubicBezTo>
                    <a:lnTo>
                      <a:pt x="1776" y="2564"/>
                    </a:lnTo>
                    <a:cubicBezTo>
                      <a:pt x="1773" y="2564"/>
                      <a:pt x="1789" y="2578"/>
                      <a:pt x="1789" y="2601"/>
                    </a:cubicBezTo>
                    <a:lnTo>
                      <a:pt x="1805" y="2632"/>
                    </a:lnTo>
                    <a:cubicBezTo>
                      <a:pt x="1805" y="2632"/>
                      <a:pt x="1758" y="2601"/>
                      <a:pt x="1758" y="2585"/>
                    </a:cubicBezTo>
                    <a:cubicBezTo>
                      <a:pt x="1749" y="2577"/>
                      <a:pt x="1741" y="2568"/>
                      <a:pt x="1738" y="2568"/>
                    </a:cubicBezTo>
                    <a:lnTo>
                      <a:pt x="1738" y="2568"/>
                    </a:lnTo>
                    <a:cubicBezTo>
                      <a:pt x="1735" y="2568"/>
                      <a:pt x="1736" y="2572"/>
                      <a:pt x="1743" y="2585"/>
                    </a:cubicBezTo>
                    <a:cubicBezTo>
                      <a:pt x="1754" y="2608"/>
                      <a:pt x="1757" y="2622"/>
                      <a:pt x="1746" y="2622"/>
                    </a:cubicBezTo>
                    <a:cubicBezTo>
                      <a:pt x="1742" y="2622"/>
                      <a:pt x="1736" y="2620"/>
                      <a:pt x="1727" y="2616"/>
                    </a:cubicBezTo>
                    <a:cubicBezTo>
                      <a:pt x="1721" y="2613"/>
                      <a:pt x="1716" y="2612"/>
                      <a:pt x="1712" y="2612"/>
                    </a:cubicBezTo>
                    <a:cubicBezTo>
                      <a:pt x="1700" y="2612"/>
                      <a:pt x="1696" y="2621"/>
                      <a:pt x="1689" y="2621"/>
                    </a:cubicBezTo>
                    <a:cubicBezTo>
                      <a:pt x="1687" y="2621"/>
                      <a:pt x="1684" y="2620"/>
                      <a:pt x="1681" y="2616"/>
                    </a:cubicBezTo>
                    <a:cubicBezTo>
                      <a:pt x="1681" y="2611"/>
                      <a:pt x="1679" y="2609"/>
                      <a:pt x="1677" y="2609"/>
                    </a:cubicBezTo>
                    <a:cubicBezTo>
                      <a:pt x="1673" y="2609"/>
                      <a:pt x="1666" y="2616"/>
                      <a:pt x="1666" y="2616"/>
                    </a:cubicBezTo>
                    <a:cubicBezTo>
                      <a:pt x="1666" y="2616"/>
                      <a:pt x="1666" y="2636"/>
                      <a:pt x="1642" y="2636"/>
                    </a:cubicBezTo>
                    <a:cubicBezTo>
                      <a:pt x="1636" y="2636"/>
                      <a:pt x="1629" y="2635"/>
                      <a:pt x="1619" y="2632"/>
                    </a:cubicBezTo>
                    <a:cubicBezTo>
                      <a:pt x="1601" y="2632"/>
                      <a:pt x="1587" y="2629"/>
                      <a:pt x="1578" y="2629"/>
                    </a:cubicBezTo>
                    <a:cubicBezTo>
                      <a:pt x="1565" y="2629"/>
                      <a:pt x="1564" y="2635"/>
                      <a:pt x="1573" y="2663"/>
                    </a:cubicBezTo>
                    <a:cubicBezTo>
                      <a:pt x="1568" y="2649"/>
                      <a:pt x="1565" y="2643"/>
                      <a:pt x="1563" y="2643"/>
                    </a:cubicBezTo>
                    <a:cubicBezTo>
                      <a:pt x="1557" y="2643"/>
                      <a:pt x="1557" y="2672"/>
                      <a:pt x="1557" y="2694"/>
                    </a:cubicBezTo>
                    <a:cubicBezTo>
                      <a:pt x="1557" y="2694"/>
                      <a:pt x="1557" y="2694"/>
                      <a:pt x="1557" y="2694"/>
                    </a:cubicBezTo>
                    <a:lnTo>
                      <a:pt x="1557" y="2694"/>
                    </a:lnTo>
                    <a:lnTo>
                      <a:pt x="1557" y="2694"/>
                    </a:lnTo>
                    <a:lnTo>
                      <a:pt x="1573" y="2709"/>
                    </a:lnTo>
                    <a:cubicBezTo>
                      <a:pt x="1573" y="2720"/>
                      <a:pt x="1580" y="2738"/>
                      <a:pt x="1580" y="2738"/>
                    </a:cubicBezTo>
                    <a:cubicBezTo>
                      <a:pt x="1580" y="2738"/>
                      <a:pt x="1578" y="2734"/>
                      <a:pt x="1573" y="2725"/>
                    </a:cubicBezTo>
                    <a:lnTo>
                      <a:pt x="1557" y="2694"/>
                    </a:lnTo>
                    <a:lnTo>
                      <a:pt x="1557" y="2694"/>
                    </a:lnTo>
                    <a:cubicBezTo>
                      <a:pt x="1557" y="2725"/>
                      <a:pt x="1573" y="2740"/>
                      <a:pt x="1573" y="2771"/>
                    </a:cubicBezTo>
                    <a:cubicBezTo>
                      <a:pt x="1604" y="2802"/>
                      <a:pt x="1604" y="2802"/>
                      <a:pt x="1573" y="2802"/>
                    </a:cubicBezTo>
                    <a:cubicBezTo>
                      <a:pt x="1557" y="2786"/>
                      <a:pt x="1557" y="2786"/>
                      <a:pt x="1542" y="2771"/>
                    </a:cubicBezTo>
                    <a:cubicBezTo>
                      <a:pt x="1527" y="2755"/>
                      <a:pt x="1542" y="2740"/>
                      <a:pt x="1542" y="2740"/>
                    </a:cubicBezTo>
                    <a:cubicBezTo>
                      <a:pt x="1542" y="2725"/>
                      <a:pt x="1527" y="2709"/>
                      <a:pt x="1511" y="2709"/>
                    </a:cubicBezTo>
                    <a:cubicBezTo>
                      <a:pt x="1496" y="2717"/>
                      <a:pt x="1488" y="2717"/>
                      <a:pt x="1486" y="2717"/>
                    </a:cubicBezTo>
                    <a:cubicBezTo>
                      <a:pt x="1484" y="2717"/>
                      <a:pt x="1488" y="2717"/>
                      <a:pt x="1496" y="2725"/>
                    </a:cubicBezTo>
                    <a:cubicBezTo>
                      <a:pt x="1485" y="2719"/>
                      <a:pt x="1477" y="2718"/>
                      <a:pt x="1469" y="2718"/>
                    </a:cubicBezTo>
                    <a:cubicBezTo>
                      <a:pt x="1454" y="2718"/>
                      <a:pt x="1444" y="2725"/>
                      <a:pt x="1434" y="2725"/>
                    </a:cubicBezTo>
                    <a:cubicBezTo>
                      <a:pt x="1424" y="2725"/>
                      <a:pt x="1406" y="2731"/>
                      <a:pt x="1391" y="2731"/>
                    </a:cubicBezTo>
                    <a:cubicBezTo>
                      <a:pt x="1384" y="2731"/>
                      <a:pt x="1377" y="2730"/>
                      <a:pt x="1372" y="2725"/>
                    </a:cubicBezTo>
                    <a:cubicBezTo>
                      <a:pt x="1369" y="2722"/>
                      <a:pt x="1366" y="2720"/>
                      <a:pt x="1363" y="2720"/>
                    </a:cubicBezTo>
                    <a:cubicBezTo>
                      <a:pt x="1352" y="2720"/>
                      <a:pt x="1344" y="2743"/>
                      <a:pt x="1357" y="2755"/>
                    </a:cubicBezTo>
                    <a:cubicBezTo>
                      <a:pt x="1357" y="2760"/>
                      <a:pt x="1357" y="2766"/>
                      <a:pt x="1357" y="2771"/>
                    </a:cubicBezTo>
                    <a:cubicBezTo>
                      <a:pt x="1357" y="2767"/>
                      <a:pt x="1347" y="2765"/>
                      <a:pt x="1333" y="2765"/>
                    </a:cubicBezTo>
                    <a:cubicBezTo>
                      <a:pt x="1290" y="2765"/>
                      <a:pt x="1206" y="2782"/>
                      <a:pt x="1217" y="2817"/>
                    </a:cubicBezTo>
                    <a:lnTo>
                      <a:pt x="1202" y="2817"/>
                    </a:lnTo>
                    <a:cubicBezTo>
                      <a:pt x="1196" y="2814"/>
                      <a:pt x="1190" y="2813"/>
                      <a:pt x="1183" y="2813"/>
                    </a:cubicBezTo>
                    <a:cubicBezTo>
                      <a:pt x="1155" y="2813"/>
                      <a:pt x="1125" y="2836"/>
                      <a:pt x="1125" y="2848"/>
                    </a:cubicBezTo>
                    <a:lnTo>
                      <a:pt x="1094" y="2864"/>
                    </a:lnTo>
                    <a:cubicBezTo>
                      <a:pt x="1063" y="2864"/>
                      <a:pt x="1047" y="2864"/>
                      <a:pt x="1047" y="2879"/>
                    </a:cubicBezTo>
                    <a:cubicBezTo>
                      <a:pt x="1047" y="2892"/>
                      <a:pt x="1058" y="2914"/>
                      <a:pt x="1053" y="2914"/>
                    </a:cubicBezTo>
                    <a:cubicBezTo>
                      <a:pt x="1052" y="2914"/>
                      <a:pt x="1050" y="2913"/>
                      <a:pt x="1047" y="2910"/>
                    </a:cubicBezTo>
                    <a:cubicBezTo>
                      <a:pt x="1047" y="2902"/>
                      <a:pt x="1044" y="2898"/>
                      <a:pt x="1034" y="2898"/>
                    </a:cubicBezTo>
                    <a:cubicBezTo>
                      <a:pt x="1024" y="2898"/>
                      <a:pt x="1009" y="2902"/>
                      <a:pt x="986" y="2910"/>
                    </a:cubicBezTo>
                    <a:cubicBezTo>
                      <a:pt x="955" y="2925"/>
                      <a:pt x="955" y="2925"/>
                      <a:pt x="970" y="2941"/>
                    </a:cubicBezTo>
                    <a:cubicBezTo>
                      <a:pt x="964" y="2954"/>
                      <a:pt x="957" y="2959"/>
                      <a:pt x="951" y="2959"/>
                    </a:cubicBezTo>
                    <a:cubicBezTo>
                      <a:pt x="942" y="2959"/>
                      <a:pt x="933" y="2950"/>
                      <a:pt x="924" y="2941"/>
                    </a:cubicBezTo>
                    <a:cubicBezTo>
                      <a:pt x="924" y="2934"/>
                      <a:pt x="921" y="2927"/>
                      <a:pt x="919" y="2927"/>
                    </a:cubicBezTo>
                    <a:lnTo>
                      <a:pt x="919" y="2927"/>
                    </a:lnTo>
                    <a:cubicBezTo>
                      <a:pt x="916" y="2927"/>
                      <a:pt x="915" y="2938"/>
                      <a:pt x="924" y="2972"/>
                    </a:cubicBezTo>
                    <a:cubicBezTo>
                      <a:pt x="941" y="3006"/>
                      <a:pt x="939" y="3017"/>
                      <a:pt x="931" y="3017"/>
                    </a:cubicBezTo>
                    <a:cubicBezTo>
                      <a:pt x="925" y="3017"/>
                      <a:pt x="915" y="3010"/>
                      <a:pt x="908" y="3003"/>
                    </a:cubicBezTo>
                    <a:cubicBezTo>
                      <a:pt x="908" y="2972"/>
                      <a:pt x="908" y="2972"/>
                      <a:pt x="908" y="2972"/>
                    </a:cubicBezTo>
                    <a:lnTo>
                      <a:pt x="893" y="2925"/>
                    </a:lnTo>
                    <a:cubicBezTo>
                      <a:pt x="877" y="2925"/>
                      <a:pt x="877" y="2925"/>
                      <a:pt x="877" y="2956"/>
                    </a:cubicBezTo>
                    <a:lnTo>
                      <a:pt x="877" y="2987"/>
                    </a:lnTo>
                    <a:cubicBezTo>
                      <a:pt x="877" y="3003"/>
                      <a:pt x="893" y="3034"/>
                      <a:pt x="908" y="3049"/>
                    </a:cubicBezTo>
                    <a:cubicBezTo>
                      <a:pt x="924" y="3049"/>
                      <a:pt x="908" y="3065"/>
                      <a:pt x="908" y="3065"/>
                    </a:cubicBezTo>
                    <a:cubicBezTo>
                      <a:pt x="893" y="3049"/>
                      <a:pt x="877" y="3034"/>
                      <a:pt x="877" y="3018"/>
                    </a:cubicBezTo>
                    <a:cubicBezTo>
                      <a:pt x="877" y="3018"/>
                      <a:pt x="877" y="2987"/>
                      <a:pt x="862" y="2972"/>
                    </a:cubicBezTo>
                    <a:cubicBezTo>
                      <a:pt x="862" y="2970"/>
                      <a:pt x="861" y="2969"/>
                      <a:pt x="860" y="2969"/>
                    </a:cubicBezTo>
                    <a:cubicBezTo>
                      <a:pt x="856" y="2969"/>
                      <a:pt x="845" y="2988"/>
                      <a:pt x="843" y="3013"/>
                    </a:cubicBezTo>
                    <a:lnTo>
                      <a:pt x="843" y="3013"/>
                    </a:lnTo>
                    <a:cubicBezTo>
                      <a:pt x="841" y="3010"/>
                      <a:pt x="838" y="3009"/>
                      <a:pt x="835" y="3009"/>
                    </a:cubicBezTo>
                    <a:cubicBezTo>
                      <a:pt x="825" y="3009"/>
                      <a:pt x="810" y="3024"/>
                      <a:pt x="800" y="3034"/>
                    </a:cubicBezTo>
                    <a:cubicBezTo>
                      <a:pt x="785" y="3034"/>
                      <a:pt x="769" y="3049"/>
                      <a:pt x="785" y="3065"/>
                    </a:cubicBezTo>
                    <a:cubicBezTo>
                      <a:pt x="785" y="3080"/>
                      <a:pt x="800" y="3095"/>
                      <a:pt x="785" y="3111"/>
                    </a:cubicBezTo>
                    <a:cubicBezTo>
                      <a:pt x="785" y="3111"/>
                      <a:pt x="800" y="3111"/>
                      <a:pt x="816" y="3142"/>
                    </a:cubicBezTo>
                    <a:cubicBezTo>
                      <a:pt x="800" y="3126"/>
                      <a:pt x="785" y="3126"/>
                      <a:pt x="769" y="3111"/>
                    </a:cubicBezTo>
                    <a:cubicBezTo>
                      <a:pt x="747" y="3088"/>
                      <a:pt x="724" y="3074"/>
                      <a:pt x="701" y="3074"/>
                    </a:cubicBezTo>
                    <a:cubicBezTo>
                      <a:pt x="693" y="3074"/>
                      <a:pt x="685" y="3076"/>
                      <a:pt x="676" y="3080"/>
                    </a:cubicBezTo>
                    <a:cubicBezTo>
                      <a:pt x="653" y="3095"/>
                      <a:pt x="642" y="3103"/>
                      <a:pt x="634" y="3103"/>
                    </a:cubicBezTo>
                    <a:cubicBezTo>
                      <a:pt x="626" y="3103"/>
                      <a:pt x="622" y="3095"/>
                      <a:pt x="615" y="3080"/>
                    </a:cubicBezTo>
                    <a:cubicBezTo>
                      <a:pt x="612" y="3077"/>
                      <a:pt x="609" y="3076"/>
                      <a:pt x="606" y="3076"/>
                    </a:cubicBezTo>
                    <a:cubicBezTo>
                      <a:pt x="594" y="3076"/>
                      <a:pt x="587" y="3098"/>
                      <a:pt x="599" y="3111"/>
                    </a:cubicBezTo>
                    <a:lnTo>
                      <a:pt x="568" y="3111"/>
                    </a:lnTo>
                    <a:cubicBezTo>
                      <a:pt x="564" y="3106"/>
                      <a:pt x="559" y="3105"/>
                      <a:pt x="555" y="3105"/>
                    </a:cubicBezTo>
                    <a:cubicBezTo>
                      <a:pt x="546" y="3105"/>
                      <a:pt x="542" y="3115"/>
                      <a:pt x="553" y="3126"/>
                    </a:cubicBezTo>
                    <a:cubicBezTo>
                      <a:pt x="553" y="3134"/>
                      <a:pt x="545" y="3134"/>
                      <a:pt x="537" y="3134"/>
                    </a:cubicBezTo>
                    <a:cubicBezTo>
                      <a:pt x="530" y="3134"/>
                      <a:pt x="522" y="3134"/>
                      <a:pt x="522" y="3142"/>
                    </a:cubicBezTo>
                    <a:cubicBezTo>
                      <a:pt x="509" y="3129"/>
                      <a:pt x="502" y="3122"/>
                      <a:pt x="499" y="3122"/>
                    </a:cubicBezTo>
                    <a:lnTo>
                      <a:pt x="499" y="3122"/>
                    </a:lnTo>
                    <a:cubicBezTo>
                      <a:pt x="496" y="3122"/>
                      <a:pt x="504" y="3137"/>
                      <a:pt x="522" y="3173"/>
                    </a:cubicBezTo>
                    <a:cubicBezTo>
                      <a:pt x="522" y="3173"/>
                      <a:pt x="522" y="3174"/>
                      <a:pt x="522" y="3174"/>
                    </a:cubicBezTo>
                    <a:lnTo>
                      <a:pt x="522" y="3174"/>
                    </a:lnTo>
                    <a:cubicBezTo>
                      <a:pt x="511" y="3165"/>
                      <a:pt x="501" y="3159"/>
                      <a:pt x="494" y="3159"/>
                    </a:cubicBezTo>
                    <a:cubicBezTo>
                      <a:pt x="487" y="3159"/>
                      <a:pt x="484" y="3167"/>
                      <a:pt x="491" y="3188"/>
                    </a:cubicBezTo>
                    <a:lnTo>
                      <a:pt x="460" y="3173"/>
                    </a:lnTo>
                    <a:cubicBezTo>
                      <a:pt x="454" y="3167"/>
                      <a:pt x="451" y="3164"/>
                      <a:pt x="449" y="3164"/>
                    </a:cubicBezTo>
                    <a:lnTo>
                      <a:pt x="449" y="3164"/>
                    </a:lnTo>
                    <a:cubicBezTo>
                      <a:pt x="447" y="3164"/>
                      <a:pt x="450" y="3174"/>
                      <a:pt x="460" y="3204"/>
                    </a:cubicBezTo>
                    <a:cubicBezTo>
                      <a:pt x="469" y="3221"/>
                      <a:pt x="468" y="3233"/>
                      <a:pt x="463" y="3233"/>
                    </a:cubicBezTo>
                    <a:cubicBezTo>
                      <a:pt x="459" y="3233"/>
                      <a:pt x="452" y="3225"/>
                      <a:pt x="445" y="3204"/>
                    </a:cubicBezTo>
                    <a:cubicBezTo>
                      <a:pt x="434" y="3193"/>
                      <a:pt x="422" y="3190"/>
                      <a:pt x="411" y="3190"/>
                    </a:cubicBezTo>
                    <a:cubicBezTo>
                      <a:pt x="390" y="3190"/>
                      <a:pt x="373" y="3204"/>
                      <a:pt x="383" y="3204"/>
                    </a:cubicBezTo>
                    <a:cubicBezTo>
                      <a:pt x="383" y="3217"/>
                      <a:pt x="383" y="3253"/>
                      <a:pt x="363" y="3253"/>
                    </a:cubicBezTo>
                    <a:cubicBezTo>
                      <a:pt x="360" y="3253"/>
                      <a:pt x="356" y="3252"/>
                      <a:pt x="352" y="3250"/>
                    </a:cubicBezTo>
                    <a:cubicBezTo>
                      <a:pt x="336" y="3242"/>
                      <a:pt x="329" y="3238"/>
                      <a:pt x="325" y="3238"/>
                    </a:cubicBezTo>
                    <a:cubicBezTo>
                      <a:pt x="321" y="3238"/>
                      <a:pt x="321" y="3242"/>
                      <a:pt x="321" y="3250"/>
                    </a:cubicBezTo>
                    <a:cubicBezTo>
                      <a:pt x="321" y="3241"/>
                      <a:pt x="311" y="3232"/>
                      <a:pt x="302" y="3232"/>
                    </a:cubicBezTo>
                    <a:cubicBezTo>
                      <a:pt x="296" y="3232"/>
                      <a:pt x="290" y="3237"/>
                      <a:pt x="290" y="3250"/>
                    </a:cubicBezTo>
                    <a:cubicBezTo>
                      <a:pt x="290" y="3258"/>
                      <a:pt x="290" y="3258"/>
                      <a:pt x="290" y="3258"/>
                    </a:cubicBezTo>
                    <a:cubicBezTo>
                      <a:pt x="290" y="3258"/>
                      <a:pt x="290" y="3258"/>
                      <a:pt x="290" y="3265"/>
                    </a:cubicBezTo>
                    <a:lnTo>
                      <a:pt x="290" y="3374"/>
                    </a:lnTo>
                    <a:cubicBezTo>
                      <a:pt x="290" y="3374"/>
                      <a:pt x="321" y="3389"/>
                      <a:pt x="321" y="3405"/>
                    </a:cubicBezTo>
                    <a:cubicBezTo>
                      <a:pt x="327" y="3410"/>
                      <a:pt x="324" y="3414"/>
                      <a:pt x="316" y="3414"/>
                    </a:cubicBezTo>
                    <a:cubicBezTo>
                      <a:pt x="303" y="3414"/>
                      <a:pt x="273" y="3403"/>
                      <a:pt x="244" y="3374"/>
                    </a:cubicBezTo>
                    <a:lnTo>
                      <a:pt x="213" y="3343"/>
                    </a:lnTo>
                    <a:lnTo>
                      <a:pt x="213" y="3343"/>
                    </a:lnTo>
                    <a:cubicBezTo>
                      <a:pt x="213" y="3358"/>
                      <a:pt x="228" y="3374"/>
                      <a:pt x="228" y="3374"/>
                    </a:cubicBezTo>
                    <a:lnTo>
                      <a:pt x="228" y="3374"/>
                    </a:lnTo>
                    <a:cubicBezTo>
                      <a:pt x="228" y="3374"/>
                      <a:pt x="213" y="3374"/>
                      <a:pt x="197" y="3358"/>
                    </a:cubicBezTo>
                    <a:cubicBezTo>
                      <a:pt x="197" y="3358"/>
                      <a:pt x="197" y="3343"/>
                      <a:pt x="182" y="3343"/>
                    </a:cubicBezTo>
                    <a:cubicBezTo>
                      <a:pt x="166" y="3358"/>
                      <a:pt x="182" y="3343"/>
                      <a:pt x="182" y="3374"/>
                    </a:cubicBezTo>
                    <a:cubicBezTo>
                      <a:pt x="182" y="3385"/>
                      <a:pt x="190" y="3396"/>
                      <a:pt x="189" y="3396"/>
                    </a:cubicBezTo>
                    <a:cubicBezTo>
                      <a:pt x="188" y="3396"/>
                      <a:pt x="186" y="3394"/>
                      <a:pt x="182" y="3389"/>
                    </a:cubicBezTo>
                    <a:cubicBezTo>
                      <a:pt x="174" y="3381"/>
                      <a:pt x="166" y="3374"/>
                      <a:pt x="161" y="3374"/>
                    </a:cubicBezTo>
                    <a:cubicBezTo>
                      <a:pt x="155" y="3374"/>
                      <a:pt x="151" y="3381"/>
                      <a:pt x="151" y="3405"/>
                    </a:cubicBezTo>
                    <a:cubicBezTo>
                      <a:pt x="136" y="3374"/>
                      <a:pt x="136" y="3374"/>
                      <a:pt x="120" y="3374"/>
                    </a:cubicBezTo>
                    <a:lnTo>
                      <a:pt x="120" y="3405"/>
                    </a:lnTo>
                    <a:cubicBezTo>
                      <a:pt x="138" y="3423"/>
                      <a:pt x="135" y="3430"/>
                      <a:pt x="129" y="3430"/>
                    </a:cubicBezTo>
                    <a:cubicBezTo>
                      <a:pt x="125" y="3430"/>
                      <a:pt x="120" y="3426"/>
                      <a:pt x="120" y="3420"/>
                    </a:cubicBezTo>
                    <a:cubicBezTo>
                      <a:pt x="114" y="3414"/>
                      <a:pt x="110" y="3410"/>
                      <a:pt x="107" y="3410"/>
                    </a:cubicBezTo>
                    <a:cubicBezTo>
                      <a:pt x="102" y="3410"/>
                      <a:pt x="98" y="3417"/>
                      <a:pt x="89" y="3435"/>
                    </a:cubicBezTo>
                    <a:cubicBezTo>
                      <a:pt x="89" y="3449"/>
                      <a:pt x="86" y="3453"/>
                      <a:pt x="82" y="3453"/>
                    </a:cubicBezTo>
                    <a:cubicBezTo>
                      <a:pt x="76" y="3453"/>
                      <a:pt x="67" y="3444"/>
                      <a:pt x="58" y="3435"/>
                    </a:cubicBezTo>
                    <a:cubicBezTo>
                      <a:pt x="49" y="3427"/>
                      <a:pt x="46" y="3418"/>
                      <a:pt x="44" y="3418"/>
                    </a:cubicBezTo>
                    <a:cubicBezTo>
                      <a:pt x="43" y="3418"/>
                      <a:pt x="43" y="3422"/>
                      <a:pt x="43" y="3435"/>
                    </a:cubicBezTo>
                    <a:cubicBezTo>
                      <a:pt x="51" y="3459"/>
                      <a:pt x="51" y="3466"/>
                      <a:pt x="47" y="3466"/>
                    </a:cubicBezTo>
                    <a:cubicBezTo>
                      <a:pt x="43" y="3466"/>
                      <a:pt x="35" y="3459"/>
                      <a:pt x="27" y="3451"/>
                    </a:cubicBezTo>
                    <a:cubicBezTo>
                      <a:pt x="12" y="3443"/>
                      <a:pt x="8" y="3439"/>
                      <a:pt x="8" y="3439"/>
                    </a:cubicBezTo>
                    <a:lnTo>
                      <a:pt x="8" y="3439"/>
                    </a:lnTo>
                    <a:cubicBezTo>
                      <a:pt x="8" y="3439"/>
                      <a:pt x="12" y="3443"/>
                      <a:pt x="12" y="3451"/>
                    </a:cubicBezTo>
                    <a:cubicBezTo>
                      <a:pt x="12" y="3464"/>
                      <a:pt x="23" y="3500"/>
                      <a:pt x="36" y="3500"/>
                    </a:cubicBezTo>
                    <a:cubicBezTo>
                      <a:pt x="38" y="3500"/>
                      <a:pt x="41" y="3499"/>
                      <a:pt x="43" y="3497"/>
                    </a:cubicBezTo>
                    <a:cubicBezTo>
                      <a:pt x="43" y="3497"/>
                      <a:pt x="43" y="3497"/>
                      <a:pt x="58" y="3513"/>
                    </a:cubicBezTo>
                    <a:lnTo>
                      <a:pt x="43" y="3513"/>
                    </a:lnTo>
                    <a:cubicBezTo>
                      <a:pt x="43" y="3513"/>
                      <a:pt x="27" y="3513"/>
                      <a:pt x="12" y="3559"/>
                    </a:cubicBezTo>
                    <a:cubicBezTo>
                      <a:pt x="0" y="3583"/>
                      <a:pt x="25" y="3616"/>
                      <a:pt x="37" y="3616"/>
                    </a:cubicBezTo>
                    <a:cubicBezTo>
                      <a:pt x="40" y="3616"/>
                      <a:pt x="43" y="3613"/>
                      <a:pt x="43" y="3606"/>
                    </a:cubicBezTo>
                    <a:lnTo>
                      <a:pt x="43" y="3590"/>
                    </a:lnTo>
                    <a:lnTo>
                      <a:pt x="58" y="3606"/>
                    </a:lnTo>
                    <a:cubicBezTo>
                      <a:pt x="73" y="3634"/>
                      <a:pt x="84" y="3646"/>
                      <a:pt x="88" y="3646"/>
                    </a:cubicBezTo>
                    <a:cubicBezTo>
                      <a:pt x="94" y="3646"/>
                      <a:pt x="90" y="3630"/>
                      <a:pt x="74" y="3606"/>
                    </a:cubicBezTo>
                    <a:cubicBezTo>
                      <a:pt x="65" y="3580"/>
                      <a:pt x="61" y="3569"/>
                      <a:pt x="62" y="3569"/>
                    </a:cubicBezTo>
                    <a:lnTo>
                      <a:pt x="62" y="3569"/>
                    </a:lnTo>
                    <a:cubicBezTo>
                      <a:pt x="63" y="3569"/>
                      <a:pt x="67" y="3576"/>
                      <a:pt x="74" y="3590"/>
                    </a:cubicBezTo>
                    <a:cubicBezTo>
                      <a:pt x="105" y="3621"/>
                      <a:pt x="105" y="3621"/>
                      <a:pt x="120" y="3621"/>
                    </a:cubicBezTo>
                    <a:cubicBezTo>
                      <a:pt x="120" y="3616"/>
                      <a:pt x="120" y="3615"/>
                      <a:pt x="120" y="3615"/>
                    </a:cubicBezTo>
                    <a:cubicBezTo>
                      <a:pt x="121" y="3615"/>
                      <a:pt x="125" y="3625"/>
                      <a:pt x="136" y="3636"/>
                    </a:cubicBezTo>
                    <a:cubicBezTo>
                      <a:pt x="136" y="3652"/>
                      <a:pt x="151" y="3667"/>
                      <a:pt x="166" y="3667"/>
                    </a:cubicBezTo>
                    <a:cubicBezTo>
                      <a:pt x="182" y="3652"/>
                      <a:pt x="166" y="3667"/>
                      <a:pt x="166" y="3636"/>
                    </a:cubicBezTo>
                    <a:cubicBezTo>
                      <a:pt x="166" y="3630"/>
                      <a:pt x="166" y="3626"/>
                      <a:pt x="169" y="3626"/>
                    </a:cubicBezTo>
                    <a:cubicBezTo>
                      <a:pt x="172" y="3626"/>
                      <a:pt x="179" y="3634"/>
                      <a:pt x="197" y="3652"/>
                    </a:cubicBezTo>
                    <a:cubicBezTo>
                      <a:pt x="203" y="3663"/>
                      <a:pt x="206" y="3668"/>
                      <a:pt x="208" y="3668"/>
                    </a:cubicBezTo>
                    <a:cubicBezTo>
                      <a:pt x="211" y="3668"/>
                      <a:pt x="207" y="3651"/>
                      <a:pt x="197" y="3621"/>
                    </a:cubicBezTo>
                    <a:cubicBezTo>
                      <a:pt x="180" y="3604"/>
                      <a:pt x="182" y="3592"/>
                      <a:pt x="190" y="3592"/>
                    </a:cubicBezTo>
                    <a:cubicBezTo>
                      <a:pt x="196" y="3592"/>
                      <a:pt x="206" y="3600"/>
                      <a:pt x="213" y="3621"/>
                    </a:cubicBezTo>
                    <a:lnTo>
                      <a:pt x="244" y="3621"/>
                    </a:lnTo>
                    <a:lnTo>
                      <a:pt x="244" y="3575"/>
                    </a:lnTo>
                    <a:cubicBezTo>
                      <a:pt x="244" y="3562"/>
                      <a:pt x="223" y="3539"/>
                      <a:pt x="232" y="3539"/>
                    </a:cubicBezTo>
                    <a:cubicBezTo>
                      <a:pt x="234" y="3539"/>
                      <a:pt x="238" y="3541"/>
                      <a:pt x="244" y="3544"/>
                    </a:cubicBezTo>
                    <a:cubicBezTo>
                      <a:pt x="244" y="3559"/>
                      <a:pt x="259" y="3575"/>
                      <a:pt x="259" y="3590"/>
                    </a:cubicBezTo>
                    <a:cubicBezTo>
                      <a:pt x="267" y="3598"/>
                      <a:pt x="275" y="3602"/>
                      <a:pt x="280" y="3602"/>
                    </a:cubicBezTo>
                    <a:cubicBezTo>
                      <a:pt x="286" y="3602"/>
                      <a:pt x="290" y="3598"/>
                      <a:pt x="290" y="3590"/>
                    </a:cubicBezTo>
                    <a:cubicBezTo>
                      <a:pt x="290" y="3590"/>
                      <a:pt x="321" y="3590"/>
                      <a:pt x="306" y="3559"/>
                    </a:cubicBezTo>
                    <a:lnTo>
                      <a:pt x="306" y="3559"/>
                    </a:lnTo>
                    <a:lnTo>
                      <a:pt x="318" y="3584"/>
                    </a:lnTo>
                    <a:lnTo>
                      <a:pt x="318" y="3584"/>
                    </a:lnTo>
                    <a:cubicBezTo>
                      <a:pt x="317" y="3583"/>
                      <a:pt x="316" y="3583"/>
                      <a:pt x="315" y="3583"/>
                    </a:cubicBezTo>
                    <a:lnTo>
                      <a:pt x="315" y="3583"/>
                    </a:lnTo>
                    <a:cubicBezTo>
                      <a:pt x="314" y="3583"/>
                      <a:pt x="316" y="3585"/>
                      <a:pt x="321" y="3590"/>
                    </a:cubicBezTo>
                    <a:lnTo>
                      <a:pt x="318" y="3584"/>
                    </a:lnTo>
                    <a:lnTo>
                      <a:pt x="318" y="3584"/>
                    </a:lnTo>
                    <a:cubicBezTo>
                      <a:pt x="323" y="3586"/>
                      <a:pt x="335" y="3590"/>
                      <a:pt x="352" y="3590"/>
                    </a:cubicBezTo>
                    <a:cubicBezTo>
                      <a:pt x="383" y="3590"/>
                      <a:pt x="383" y="3544"/>
                      <a:pt x="352" y="3513"/>
                    </a:cubicBezTo>
                    <a:cubicBezTo>
                      <a:pt x="367" y="3513"/>
                      <a:pt x="352" y="3497"/>
                      <a:pt x="352" y="3497"/>
                    </a:cubicBezTo>
                    <a:cubicBezTo>
                      <a:pt x="352" y="3497"/>
                      <a:pt x="352" y="3482"/>
                      <a:pt x="367" y="3466"/>
                    </a:cubicBezTo>
                    <a:lnTo>
                      <a:pt x="383" y="3513"/>
                    </a:lnTo>
                    <a:cubicBezTo>
                      <a:pt x="391" y="3544"/>
                      <a:pt x="402" y="3559"/>
                      <a:pt x="408" y="3559"/>
                    </a:cubicBezTo>
                    <a:lnTo>
                      <a:pt x="408" y="3559"/>
                    </a:lnTo>
                    <a:cubicBezTo>
                      <a:pt x="410" y="3559"/>
                      <a:pt x="411" y="3557"/>
                      <a:pt x="411" y="3554"/>
                    </a:cubicBezTo>
                    <a:lnTo>
                      <a:pt x="411" y="3554"/>
                    </a:lnTo>
                    <a:cubicBezTo>
                      <a:pt x="420" y="3553"/>
                      <a:pt x="429" y="3545"/>
                      <a:pt x="429" y="3528"/>
                    </a:cubicBezTo>
                    <a:cubicBezTo>
                      <a:pt x="445" y="3497"/>
                      <a:pt x="429" y="3482"/>
                      <a:pt x="429" y="3466"/>
                    </a:cubicBezTo>
                    <a:lnTo>
                      <a:pt x="429" y="3435"/>
                    </a:lnTo>
                    <a:lnTo>
                      <a:pt x="445" y="3451"/>
                    </a:lnTo>
                    <a:cubicBezTo>
                      <a:pt x="452" y="3459"/>
                      <a:pt x="464" y="3466"/>
                      <a:pt x="472" y="3466"/>
                    </a:cubicBezTo>
                    <a:cubicBezTo>
                      <a:pt x="473" y="3466"/>
                      <a:pt x="474" y="3466"/>
                      <a:pt x="476" y="3466"/>
                    </a:cubicBezTo>
                    <a:lnTo>
                      <a:pt x="476" y="3466"/>
                    </a:lnTo>
                    <a:lnTo>
                      <a:pt x="476" y="3466"/>
                    </a:lnTo>
                    <a:cubicBezTo>
                      <a:pt x="476" y="3475"/>
                      <a:pt x="486" y="3484"/>
                      <a:pt x="501" y="3484"/>
                    </a:cubicBezTo>
                    <a:cubicBezTo>
                      <a:pt x="511" y="3484"/>
                      <a:pt x="524" y="3479"/>
                      <a:pt x="537" y="3466"/>
                    </a:cubicBezTo>
                    <a:cubicBezTo>
                      <a:pt x="555" y="3448"/>
                      <a:pt x="574" y="3441"/>
                      <a:pt x="589" y="3441"/>
                    </a:cubicBezTo>
                    <a:cubicBezTo>
                      <a:pt x="599" y="3441"/>
                      <a:pt x="608" y="3445"/>
                      <a:pt x="615" y="3451"/>
                    </a:cubicBezTo>
                    <a:cubicBezTo>
                      <a:pt x="615" y="3453"/>
                      <a:pt x="615" y="3454"/>
                      <a:pt x="615" y="3454"/>
                    </a:cubicBezTo>
                    <a:cubicBezTo>
                      <a:pt x="619" y="3454"/>
                      <a:pt x="630" y="3414"/>
                      <a:pt x="630" y="3374"/>
                    </a:cubicBezTo>
                    <a:cubicBezTo>
                      <a:pt x="638" y="3381"/>
                      <a:pt x="646" y="3385"/>
                      <a:pt x="653" y="3385"/>
                    </a:cubicBezTo>
                    <a:cubicBezTo>
                      <a:pt x="661" y="3385"/>
                      <a:pt x="669" y="3381"/>
                      <a:pt x="676" y="3374"/>
                    </a:cubicBezTo>
                    <a:cubicBezTo>
                      <a:pt x="684" y="3366"/>
                      <a:pt x="688" y="3362"/>
                      <a:pt x="692" y="3362"/>
                    </a:cubicBezTo>
                    <a:cubicBezTo>
                      <a:pt x="696" y="3362"/>
                      <a:pt x="700" y="3366"/>
                      <a:pt x="707" y="3374"/>
                    </a:cubicBezTo>
                    <a:cubicBezTo>
                      <a:pt x="707" y="3383"/>
                      <a:pt x="713" y="3398"/>
                      <a:pt x="718" y="3398"/>
                    </a:cubicBezTo>
                    <a:cubicBezTo>
                      <a:pt x="720" y="3398"/>
                      <a:pt x="723" y="3392"/>
                      <a:pt x="723" y="3374"/>
                    </a:cubicBezTo>
                    <a:cubicBezTo>
                      <a:pt x="723" y="3353"/>
                      <a:pt x="726" y="3344"/>
                      <a:pt x="731" y="3344"/>
                    </a:cubicBezTo>
                    <a:cubicBezTo>
                      <a:pt x="737" y="3344"/>
                      <a:pt x="745" y="3357"/>
                      <a:pt x="754" y="3374"/>
                    </a:cubicBezTo>
                    <a:cubicBezTo>
                      <a:pt x="767" y="3387"/>
                      <a:pt x="774" y="3392"/>
                      <a:pt x="780" y="3392"/>
                    </a:cubicBezTo>
                    <a:cubicBezTo>
                      <a:pt x="787" y="3392"/>
                      <a:pt x="791" y="3383"/>
                      <a:pt x="800" y="3374"/>
                    </a:cubicBezTo>
                    <a:cubicBezTo>
                      <a:pt x="816" y="3358"/>
                      <a:pt x="816" y="3343"/>
                      <a:pt x="831" y="3327"/>
                    </a:cubicBezTo>
                    <a:cubicBezTo>
                      <a:pt x="846" y="3327"/>
                      <a:pt x="862" y="3327"/>
                      <a:pt x="831" y="3281"/>
                    </a:cubicBezTo>
                    <a:cubicBezTo>
                      <a:pt x="827" y="3277"/>
                      <a:pt x="825" y="3274"/>
                      <a:pt x="822" y="3271"/>
                    </a:cubicBezTo>
                    <a:lnTo>
                      <a:pt x="822" y="3271"/>
                    </a:lnTo>
                    <a:cubicBezTo>
                      <a:pt x="822" y="3277"/>
                      <a:pt x="821" y="3286"/>
                      <a:pt x="816" y="3296"/>
                    </a:cubicBezTo>
                    <a:lnTo>
                      <a:pt x="800" y="3296"/>
                    </a:lnTo>
                    <a:cubicBezTo>
                      <a:pt x="800" y="3281"/>
                      <a:pt x="800" y="3265"/>
                      <a:pt x="816" y="3250"/>
                    </a:cubicBezTo>
                    <a:cubicBezTo>
                      <a:pt x="816" y="3250"/>
                      <a:pt x="816" y="3251"/>
                      <a:pt x="817" y="3252"/>
                    </a:cubicBezTo>
                    <a:lnTo>
                      <a:pt x="817" y="3252"/>
                    </a:lnTo>
                    <a:cubicBezTo>
                      <a:pt x="819" y="3241"/>
                      <a:pt x="831" y="3235"/>
                      <a:pt x="831" y="3235"/>
                    </a:cubicBezTo>
                    <a:cubicBezTo>
                      <a:pt x="831" y="3230"/>
                      <a:pt x="832" y="3228"/>
                      <a:pt x="835" y="3228"/>
                    </a:cubicBezTo>
                    <a:cubicBezTo>
                      <a:pt x="840" y="3228"/>
                      <a:pt x="851" y="3239"/>
                      <a:pt x="862" y="3250"/>
                    </a:cubicBezTo>
                    <a:lnTo>
                      <a:pt x="877" y="3250"/>
                    </a:lnTo>
                    <a:cubicBezTo>
                      <a:pt x="893" y="3250"/>
                      <a:pt x="893" y="3250"/>
                      <a:pt x="908" y="3265"/>
                    </a:cubicBezTo>
                    <a:lnTo>
                      <a:pt x="939" y="3265"/>
                    </a:lnTo>
                    <a:cubicBezTo>
                      <a:pt x="950" y="3265"/>
                      <a:pt x="967" y="3259"/>
                      <a:pt x="977" y="3259"/>
                    </a:cubicBezTo>
                    <a:cubicBezTo>
                      <a:pt x="982" y="3259"/>
                      <a:pt x="986" y="3260"/>
                      <a:pt x="986" y="3265"/>
                    </a:cubicBezTo>
                    <a:cubicBezTo>
                      <a:pt x="990" y="3270"/>
                      <a:pt x="992" y="3272"/>
                      <a:pt x="992" y="3272"/>
                    </a:cubicBezTo>
                    <a:cubicBezTo>
                      <a:pt x="993" y="3272"/>
                      <a:pt x="986" y="3261"/>
                      <a:pt x="986" y="3250"/>
                    </a:cubicBezTo>
                    <a:cubicBezTo>
                      <a:pt x="986" y="3219"/>
                      <a:pt x="986" y="3204"/>
                      <a:pt x="1032" y="3204"/>
                    </a:cubicBezTo>
                    <a:cubicBezTo>
                      <a:pt x="1063" y="3204"/>
                      <a:pt x="1063" y="3188"/>
                      <a:pt x="1063" y="3173"/>
                    </a:cubicBezTo>
                    <a:cubicBezTo>
                      <a:pt x="1058" y="3163"/>
                      <a:pt x="1056" y="3160"/>
                      <a:pt x="1056" y="3160"/>
                    </a:cubicBezTo>
                    <a:lnTo>
                      <a:pt x="1056" y="3160"/>
                    </a:lnTo>
                    <a:cubicBezTo>
                      <a:pt x="1057" y="3160"/>
                      <a:pt x="1068" y="3178"/>
                      <a:pt x="1078" y="3188"/>
                    </a:cubicBezTo>
                    <a:cubicBezTo>
                      <a:pt x="1087" y="3188"/>
                      <a:pt x="1096" y="3198"/>
                      <a:pt x="1102" y="3198"/>
                    </a:cubicBezTo>
                    <a:cubicBezTo>
                      <a:pt x="1106" y="3198"/>
                      <a:pt x="1109" y="3193"/>
                      <a:pt x="1109" y="3173"/>
                    </a:cubicBezTo>
                    <a:cubicBezTo>
                      <a:pt x="1109" y="3152"/>
                      <a:pt x="1109" y="3143"/>
                      <a:pt x="1111" y="3143"/>
                    </a:cubicBezTo>
                    <a:cubicBezTo>
                      <a:pt x="1112" y="3143"/>
                      <a:pt x="1116" y="3156"/>
                      <a:pt x="1125" y="3173"/>
                    </a:cubicBezTo>
                    <a:cubicBezTo>
                      <a:pt x="1133" y="3177"/>
                      <a:pt x="1137" y="3179"/>
                      <a:pt x="1138" y="3179"/>
                    </a:cubicBezTo>
                    <a:cubicBezTo>
                      <a:pt x="1141" y="3179"/>
                      <a:pt x="1125" y="3164"/>
                      <a:pt x="1125" y="3142"/>
                    </a:cubicBezTo>
                    <a:cubicBezTo>
                      <a:pt x="1125" y="3124"/>
                      <a:pt x="1125" y="3116"/>
                      <a:pt x="1131" y="3116"/>
                    </a:cubicBezTo>
                    <a:cubicBezTo>
                      <a:pt x="1135" y="3116"/>
                      <a:pt x="1143" y="3120"/>
                      <a:pt x="1156" y="3126"/>
                    </a:cubicBezTo>
                    <a:cubicBezTo>
                      <a:pt x="1187" y="3142"/>
                      <a:pt x="1171" y="3142"/>
                      <a:pt x="1187" y="3142"/>
                    </a:cubicBezTo>
                    <a:cubicBezTo>
                      <a:pt x="1200" y="3128"/>
                      <a:pt x="1275" y="3078"/>
                      <a:pt x="1303" y="3078"/>
                    </a:cubicBezTo>
                    <a:cubicBezTo>
                      <a:pt x="1306" y="3078"/>
                      <a:pt x="1308" y="3078"/>
                      <a:pt x="1310" y="3080"/>
                    </a:cubicBezTo>
                    <a:lnTo>
                      <a:pt x="1310" y="3049"/>
                    </a:lnTo>
                    <a:cubicBezTo>
                      <a:pt x="1322" y="3066"/>
                      <a:pt x="1329" y="3073"/>
                      <a:pt x="1332" y="3073"/>
                    </a:cubicBezTo>
                    <a:cubicBezTo>
                      <a:pt x="1337" y="3073"/>
                      <a:pt x="1330" y="3053"/>
                      <a:pt x="1310" y="3034"/>
                    </a:cubicBezTo>
                    <a:cubicBezTo>
                      <a:pt x="1302" y="3009"/>
                      <a:pt x="1302" y="2993"/>
                      <a:pt x="1310" y="2993"/>
                    </a:cubicBezTo>
                    <a:cubicBezTo>
                      <a:pt x="1316" y="2993"/>
                      <a:pt x="1327" y="3005"/>
                      <a:pt x="1341" y="3034"/>
                    </a:cubicBezTo>
                    <a:cubicBezTo>
                      <a:pt x="1355" y="3055"/>
                      <a:pt x="1363" y="3063"/>
                      <a:pt x="1365" y="3063"/>
                    </a:cubicBezTo>
                    <a:cubicBezTo>
                      <a:pt x="1369" y="3063"/>
                      <a:pt x="1365" y="3051"/>
                      <a:pt x="1357" y="3034"/>
                    </a:cubicBezTo>
                    <a:cubicBezTo>
                      <a:pt x="1357" y="3008"/>
                      <a:pt x="1357" y="2997"/>
                      <a:pt x="1362" y="2997"/>
                    </a:cubicBezTo>
                    <a:cubicBezTo>
                      <a:pt x="1366" y="2997"/>
                      <a:pt x="1374" y="3004"/>
                      <a:pt x="1387" y="3018"/>
                    </a:cubicBezTo>
                    <a:cubicBezTo>
                      <a:pt x="1378" y="2962"/>
                      <a:pt x="1380" y="2928"/>
                      <a:pt x="1390" y="2928"/>
                    </a:cubicBezTo>
                    <a:cubicBezTo>
                      <a:pt x="1397" y="2928"/>
                      <a:pt x="1406" y="2942"/>
                      <a:pt x="1418" y="2972"/>
                    </a:cubicBezTo>
                    <a:cubicBezTo>
                      <a:pt x="1430" y="3007"/>
                      <a:pt x="1450" y="3024"/>
                      <a:pt x="1460" y="3024"/>
                    </a:cubicBezTo>
                    <a:cubicBezTo>
                      <a:pt x="1463" y="3024"/>
                      <a:pt x="1465" y="3022"/>
                      <a:pt x="1465" y="3018"/>
                    </a:cubicBezTo>
                    <a:cubicBezTo>
                      <a:pt x="1480" y="3018"/>
                      <a:pt x="1465" y="3003"/>
                      <a:pt x="1465" y="2987"/>
                    </a:cubicBezTo>
                    <a:cubicBezTo>
                      <a:pt x="1465" y="2970"/>
                      <a:pt x="1460" y="2958"/>
                      <a:pt x="1461" y="2958"/>
                    </a:cubicBezTo>
                    <a:lnTo>
                      <a:pt x="1461" y="2958"/>
                    </a:lnTo>
                    <a:cubicBezTo>
                      <a:pt x="1462" y="2958"/>
                      <a:pt x="1466" y="2966"/>
                      <a:pt x="1480" y="2987"/>
                    </a:cubicBezTo>
                    <a:cubicBezTo>
                      <a:pt x="1501" y="3001"/>
                      <a:pt x="1519" y="3009"/>
                      <a:pt x="1532" y="3009"/>
                    </a:cubicBezTo>
                    <a:cubicBezTo>
                      <a:pt x="1548" y="3009"/>
                      <a:pt x="1557" y="2997"/>
                      <a:pt x="1557" y="2972"/>
                    </a:cubicBezTo>
                    <a:cubicBezTo>
                      <a:pt x="1566" y="2945"/>
                      <a:pt x="1581" y="2928"/>
                      <a:pt x="1591" y="2928"/>
                    </a:cubicBezTo>
                    <a:cubicBezTo>
                      <a:pt x="1598" y="2928"/>
                      <a:pt x="1604" y="2937"/>
                      <a:pt x="1604" y="2956"/>
                    </a:cubicBezTo>
                    <a:cubicBezTo>
                      <a:pt x="1595" y="2982"/>
                      <a:pt x="1596" y="2993"/>
                      <a:pt x="1599" y="2993"/>
                    </a:cubicBezTo>
                    <a:cubicBezTo>
                      <a:pt x="1601" y="2993"/>
                      <a:pt x="1604" y="2986"/>
                      <a:pt x="1604" y="2972"/>
                    </a:cubicBezTo>
                    <a:lnTo>
                      <a:pt x="1650" y="2956"/>
                    </a:lnTo>
                    <a:lnTo>
                      <a:pt x="1650" y="2910"/>
                    </a:lnTo>
                    <a:cubicBezTo>
                      <a:pt x="1659" y="2927"/>
                      <a:pt x="1672" y="2939"/>
                      <a:pt x="1682" y="2939"/>
                    </a:cubicBezTo>
                    <a:cubicBezTo>
                      <a:pt x="1690" y="2939"/>
                      <a:pt x="1697" y="2931"/>
                      <a:pt x="1697" y="2910"/>
                    </a:cubicBezTo>
                    <a:lnTo>
                      <a:pt x="1712" y="2910"/>
                    </a:lnTo>
                    <a:lnTo>
                      <a:pt x="1712" y="2879"/>
                    </a:lnTo>
                    <a:cubicBezTo>
                      <a:pt x="1712" y="2869"/>
                      <a:pt x="1714" y="2865"/>
                      <a:pt x="1717" y="2865"/>
                    </a:cubicBezTo>
                    <a:cubicBezTo>
                      <a:pt x="1720" y="2865"/>
                      <a:pt x="1724" y="2868"/>
                      <a:pt x="1729" y="2870"/>
                    </a:cubicBezTo>
                    <a:lnTo>
                      <a:pt x="1729" y="2870"/>
                    </a:lnTo>
                    <a:cubicBezTo>
                      <a:pt x="1731" y="2865"/>
                      <a:pt x="1735" y="2856"/>
                      <a:pt x="1743" y="2848"/>
                    </a:cubicBezTo>
                    <a:lnTo>
                      <a:pt x="1743" y="2877"/>
                    </a:lnTo>
                    <a:lnTo>
                      <a:pt x="1743" y="2877"/>
                    </a:lnTo>
                    <a:cubicBezTo>
                      <a:pt x="1738" y="2875"/>
                      <a:pt x="1733" y="2872"/>
                      <a:pt x="1729" y="2870"/>
                    </a:cubicBezTo>
                    <a:lnTo>
                      <a:pt x="1729" y="2870"/>
                    </a:lnTo>
                    <a:cubicBezTo>
                      <a:pt x="1727" y="2876"/>
                      <a:pt x="1727" y="2879"/>
                      <a:pt x="1727" y="2879"/>
                    </a:cubicBezTo>
                    <a:lnTo>
                      <a:pt x="1727" y="2895"/>
                    </a:lnTo>
                    <a:cubicBezTo>
                      <a:pt x="1731" y="2898"/>
                      <a:pt x="1733" y="2899"/>
                      <a:pt x="1735" y="2899"/>
                    </a:cubicBezTo>
                    <a:cubicBezTo>
                      <a:pt x="1743" y="2899"/>
                      <a:pt x="1743" y="2879"/>
                      <a:pt x="1743" y="2879"/>
                    </a:cubicBezTo>
                    <a:lnTo>
                      <a:pt x="1743" y="2877"/>
                    </a:lnTo>
                    <a:lnTo>
                      <a:pt x="1743" y="2877"/>
                    </a:lnTo>
                    <a:cubicBezTo>
                      <a:pt x="1748" y="2878"/>
                      <a:pt x="1753" y="2879"/>
                      <a:pt x="1758" y="2879"/>
                    </a:cubicBezTo>
                    <a:cubicBezTo>
                      <a:pt x="1764" y="2879"/>
                      <a:pt x="1770" y="2883"/>
                      <a:pt x="1774" y="2888"/>
                    </a:cubicBezTo>
                    <a:lnTo>
                      <a:pt x="1774" y="2888"/>
                    </a:lnTo>
                    <a:cubicBezTo>
                      <a:pt x="1774" y="2861"/>
                      <a:pt x="1774" y="2846"/>
                      <a:pt x="1774" y="2817"/>
                    </a:cubicBezTo>
                    <a:cubicBezTo>
                      <a:pt x="1774" y="2813"/>
                      <a:pt x="1775" y="2811"/>
                      <a:pt x="1777" y="2811"/>
                    </a:cubicBezTo>
                    <a:cubicBezTo>
                      <a:pt x="1782" y="2811"/>
                      <a:pt x="1789" y="2822"/>
                      <a:pt x="1789" y="2833"/>
                    </a:cubicBezTo>
                    <a:cubicBezTo>
                      <a:pt x="1789" y="2848"/>
                      <a:pt x="1789" y="2848"/>
                      <a:pt x="1836" y="2864"/>
                    </a:cubicBezTo>
                    <a:cubicBezTo>
                      <a:pt x="1842" y="2867"/>
                      <a:pt x="1846" y="2868"/>
                      <a:pt x="1849" y="2868"/>
                    </a:cubicBezTo>
                    <a:cubicBezTo>
                      <a:pt x="1861" y="2868"/>
                      <a:pt x="1851" y="2845"/>
                      <a:pt x="1851" y="2833"/>
                    </a:cubicBezTo>
                    <a:cubicBezTo>
                      <a:pt x="1839" y="2820"/>
                      <a:pt x="1877" y="2798"/>
                      <a:pt x="1900" y="2798"/>
                    </a:cubicBezTo>
                    <a:cubicBezTo>
                      <a:pt x="1905" y="2798"/>
                      <a:pt x="1910" y="2799"/>
                      <a:pt x="1913" y="2802"/>
                    </a:cubicBezTo>
                    <a:lnTo>
                      <a:pt x="1928" y="2802"/>
                    </a:lnTo>
                    <a:cubicBezTo>
                      <a:pt x="1928" y="2802"/>
                      <a:pt x="1928" y="2786"/>
                      <a:pt x="1944" y="2771"/>
                    </a:cubicBezTo>
                    <a:cubicBezTo>
                      <a:pt x="1959" y="2771"/>
                      <a:pt x="1944" y="2771"/>
                      <a:pt x="1944" y="2740"/>
                    </a:cubicBezTo>
                    <a:cubicBezTo>
                      <a:pt x="1944" y="2735"/>
                      <a:pt x="1945" y="2734"/>
                      <a:pt x="1947" y="2734"/>
                    </a:cubicBezTo>
                    <a:cubicBezTo>
                      <a:pt x="1953" y="2734"/>
                      <a:pt x="1964" y="2745"/>
                      <a:pt x="1975" y="2755"/>
                    </a:cubicBezTo>
                    <a:cubicBezTo>
                      <a:pt x="1975" y="2732"/>
                      <a:pt x="1975" y="2721"/>
                      <a:pt x="1977" y="2721"/>
                    </a:cubicBezTo>
                    <a:cubicBezTo>
                      <a:pt x="1978" y="2721"/>
                      <a:pt x="1980" y="2726"/>
                      <a:pt x="1984" y="2738"/>
                    </a:cubicBezTo>
                    <a:lnTo>
                      <a:pt x="1984" y="2738"/>
                    </a:lnTo>
                    <a:cubicBezTo>
                      <a:pt x="1984" y="2738"/>
                      <a:pt x="1985" y="2738"/>
                      <a:pt x="1985" y="2738"/>
                    </a:cubicBezTo>
                    <a:lnTo>
                      <a:pt x="1985" y="2738"/>
                    </a:lnTo>
                    <a:cubicBezTo>
                      <a:pt x="1988" y="2738"/>
                      <a:pt x="1997" y="2747"/>
                      <a:pt x="2006" y="2755"/>
                    </a:cubicBezTo>
                    <a:cubicBezTo>
                      <a:pt x="1996" y="2745"/>
                      <a:pt x="2005" y="2716"/>
                      <a:pt x="2017" y="2709"/>
                    </a:cubicBezTo>
                    <a:lnTo>
                      <a:pt x="2006" y="2709"/>
                    </a:lnTo>
                    <a:lnTo>
                      <a:pt x="2021" y="2694"/>
                    </a:lnTo>
                    <a:cubicBezTo>
                      <a:pt x="2006" y="2678"/>
                      <a:pt x="2021" y="2663"/>
                      <a:pt x="2021" y="2663"/>
                    </a:cubicBezTo>
                    <a:cubicBezTo>
                      <a:pt x="2021" y="2663"/>
                      <a:pt x="2037" y="2663"/>
                      <a:pt x="2037" y="2678"/>
                    </a:cubicBezTo>
                    <a:cubicBezTo>
                      <a:pt x="2052" y="2694"/>
                      <a:pt x="2037" y="2694"/>
                      <a:pt x="2037" y="2709"/>
                    </a:cubicBezTo>
                    <a:lnTo>
                      <a:pt x="2027" y="2709"/>
                    </a:lnTo>
                    <a:cubicBezTo>
                      <a:pt x="2030" y="2711"/>
                      <a:pt x="2034" y="2716"/>
                      <a:pt x="2037" y="2725"/>
                    </a:cubicBezTo>
                    <a:cubicBezTo>
                      <a:pt x="2037" y="2725"/>
                      <a:pt x="2052" y="2725"/>
                      <a:pt x="2052" y="2694"/>
                    </a:cubicBezTo>
                    <a:cubicBezTo>
                      <a:pt x="2052" y="2713"/>
                      <a:pt x="2057" y="2722"/>
                      <a:pt x="2063" y="2722"/>
                    </a:cubicBezTo>
                    <a:cubicBezTo>
                      <a:pt x="2070" y="2722"/>
                      <a:pt x="2076" y="2705"/>
                      <a:pt x="2068" y="2678"/>
                    </a:cubicBezTo>
                    <a:cubicBezTo>
                      <a:pt x="2068" y="2678"/>
                      <a:pt x="2068" y="2671"/>
                      <a:pt x="2072" y="2671"/>
                    </a:cubicBezTo>
                    <a:cubicBezTo>
                      <a:pt x="2074" y="2671"/>
                      <a:pt x="2078" y="2673"/>
                      <a:pt x="2083" y="2678"/>
                    </a:cubicBezTo>
                    <a:cubicBezTo>
                      <a:pt x="2093" y="2688"/>
                      <a:pt x="2105" y="2691"/>
                      <a:pt x="2117" y="2691"/>
                    </a:cubicBezTo>
                    <a:cubicBezTo>
                      <a:pt x="2143" y="2691"/>
                      <a:pt x="2166" y="2673"/>
                      <a:pt x="2145" y="2663"/>
                    </a:cubicBezTo>
                    <a:lnTo>
                      <a:pt x="2176" y="2663"/>
                    </a:lnTo>
                    <a:cubicBezTo>
                      <a:pt x="2191" y="2663"/>
                      <a:pt x="2207" y="2663"/>
                      <a:pt x="2207" y="2647"/>
                    </a:cubicBezTo>
                    <a:lnTo>
                      <a:pt x="2207" y="2616"/>
                    </a:lnTo>
                    <a:cubicBezTo>
                      <a:pt x="2207" y="2632"/>
                      <a:pt x="2238" y="2647"/>
                      <a:pt x="2238" y="2647"/>
                    </a:cubicBezTo>
                    <a:cubicBezTo>
                      <a:pt x="2253" y="2647"/>
                      <a:pt x="2253" y="2647"/>
                      <a:pt x="2238" y="2632"/>
                    </a:cubicBezTo>
                    <a:cubicBezTo>
                      <a:pt x="2238" y="2601"/>
                      <a:pt x="2238" y="2601"/>
                      <a:pt x="2238" y="2601"/>
                    </a:cubicBezTo>
                    <a:cubicBezTo>
                      <a:pt x="2238" y="2601"/>
                      <a:pt x="2268" y="2616"/>
                      <a:pt x="2284" y="2632"/>
                    </a:cubicBezTo>
                    <a:cubicBezTo>
                      <a:pt x="2265" y="2613"/>
                      <a:pt x="2269" y="2599"/>
                      <a:pt x="2276" y="2599"/>
                    </a:cubicBezTo>
                    <a:cubicBezTo>
                      <a:pt x="2279" y="2599"/>
                      <a:pt x="2284" y="2605"/>
                      <a:pt x="2284" y="2616"/>
                    </a:cubicBezTo>
                    <a:cubicBezTo>
                      <a:pt x="2284" y="2621"/>
                      <a:pt x="2286" y="2623"/>
                      <a:pt x="2288" y="2623"/>
                    </a:cubicBezTo>
                    <a:cubicBezTo>
                      <a:pt x="2294" y="2623"/>
                      <a:pt x="2304" y="2616"/>
                      <a:pt x="2315" y="2616"/>
                    </a:cubicBezTo>
                    <a:lnTo>
                      <a:pt x="2315" y="2632"/>
                    </a:lnTo>
                    <a:cubicBezTo>
                      <a:pt x="2319" y="2636"/>
                      <a:pt x="2321" y="2638"/>
                      <a:pt x="2321" y="2638"/>
                    </a:cubicBezTo>
                    <a:cubicBezTo>
                      <a:pt x="2323" y="2638"/>
                      <a:pt x="2315" y="2624"/>
                      <a:pt x="2315" y="2601"/>
                    </a:cubicBezTo>
                    <a:lnTo>
                      <a:pt x="2330" y="2601"/>
                    </a:lnTo>
                    <a:cubicBezTo>
                      <a:pt x="2330" y="2601"/>
                      <a:pt x="2346" y="2601"/>
                      <a:pt x="2330" y="2570"/>
                    </a:cubicBezTo>
                    <a:cubicBezTo>
                      <a:pt x="2315" y="2555"/>
                      <a:pt x="2315" y="2539"/>
                      <a:pt x="2330" y="2524"/>
                    </a:cubicBezTo>
                    <a:cubicBezTo>
                      <a:pt x="2315" y="2524"/>
                      <a:pt x="2315" y="2508"/>
                      <a:pt x="2299" y="2508"/>
                    </a:cubicBezTo>
                    <a:lnTo>
                      <a:pt x="2299" y="2493"/>
                    </a:lnTo>
                    <a:cubicBezTo>
                      <a:pt x="2299" y="2485"/>
                      <a:pt x="2299" y="2477"/>
                      <a:pt x="2303" y="2477"/>
                    </a:cubicBezTo>
                    <a:cubicBezTo>
                      <a:pt x="2307" y="2477"/>
                      <a:pt x="2315" y="2485"/>
                      <a:pt x="2330" y="2508"/>
                    </a:cubicBezTo>
                    <a:cubicBezTo>
                      <a:pt x="2346" y="2524"/>
                      <a:pt x="2346" y="2527"/>
                      <a:pt x="2342" y="2527"/>
                    </a:cubicBezTo>
                    <a:cubicBezTo>
                      <a:pt x="2338" y="2527"/>
                      <a:pt x="2330" y="2524"/>
                      <a:pt x="2330" y="2524"/>
                    </a:cubicBezTo>
                    <a:lnTo>
                      <a:pt x="2330" y="2524"/>
                    </a:lnTo>
                    <a:cubicBezTo>
                      <a:pt x="2330" y="2524"/>
                      <a:pt x="2346" y="2570"/>
                      <a:pt x="2361" y="2570"/>
                    </a:cubicBezTo>
                    <a:cubicBezTo>
                      <a:pt x="2361" y="2567"/>
                      <a:pt x="2362" y="2566"/>
                      <a:pt x="2363" y="2566"/>
                    </a:cubicBezTo>
                    <a:cubicBezTo>
                      <a:pt x="2367" y="2566"/>
                      <a:pt x="2377" y="2585"/>
                      <a:pt x="2377" y="2585"/>
                    </a:cubicBezTo>
                    <a:cubicBezTo>
                      <a:pt x="2377" y="2595"/>
                      <a:pt x="2380" y="2599"/>
                      <a:pt x="2384" y="2599"/>
                    </a:cubicBezTo>
                    <a:cubicBezTo>
                      <a:pt x="2393" y="2599"/>
                      <a:pt x="2408" y="2581"/>
                      <a:pt x="2408" y="2570"/>
                    </a:cubicBezTo>
                    <a:cubicBezTo>
                      <a:pt x="2408" y="2559"/>
                      <a:pt x="2408" y="2534"/>
                      <a:pt x="2417" y="2534"/>
                    </a:cubicBezTo>
                    <a:cubicBezTo>
                      <a:pt x="2422" y="2534"/>
                      <a:pt x="2429" y="2540"/>
                      <a:pt x="2438" y="2555"/>
                    </a:cubicBezTo>
                    <a:cubicBezTo>
                      <a:pt x="2446" y="2563"/>
                      <a:pt x="2451" y="2566"/>
                      <a:pt x="2454" y="2566"/>
                    </a:cubicBezTo>
                    <a:cubicBezTo>
                      <a:pt x="2461" y="2566"/>
                      <a:pt x="2450" y="2535"/>
                      <a:pt x="2438" y="2477"/>
                    </a:cubicBezTo>
                    <a:lnTo>
                      <a:pt x="2423" y="2415"/>
                    </a:lnTo>
                    <a:lnTo>
                      <a:pt x="2454" y="2477"/>
                    </a:lnTo>
                    <a:cubicBezTo>
                      <a:pt x="2471" y="2521"/>
                      <a:pt x="2479" y="2540"/>
                      <a:pt x="2485" y="2540"/>
                    </a:cubicBezTo>
                    <a:cubicBezTo>
                      <a:pt x="2490" y="2540"/>
                      <a:pt x="2494" y="2528"/>
                      <a:pt x="2500" y="2508"/>
                    </a:cubicBezTo>
                    <a:cubicBezTo>
                      <a:pt x="2507" y="2482"/>
                      <a:pt x="2511" y="2472"/>
                      <a:pt x="2513" y="2472"/>
                    </a:cubicBezTo>
                    <a:cubicBezTo>
                      <a:pt x="2516" y="2472"/>
                      <a:pt x="2516" y="2490"/>
                      <a:pt x="2516" y="2508"/>
                    </a:cubicBezTo>
                    <a:cubicBezTo>
                      <a:pt x="2523" y="2516"/>
                      <a:pt x="2527" y="2520"/>
                      <a:pt x="2533" y="2520"/>
                    </a:cubicBezTo>
                    <a:cubicBezTo>
                      <a:pt x="2539" y="2520"/>
                      <a:pt x="2547" y="2516"/>
                      <a:pt x="2562" y="2508"/>
                    </a:cubicBezTo>
                    <a:cubicBezTo>
                      <a:pt x="2593" y="2493"/>
                      <a:pt x="2593" y="2493"/>
                      <a:pt x="2593" y="2462"/>
                    </a:cubicBezTo>
                    <a:lnTo>
                      <a:pt x="2608" y="2462"/>
                    </a:lnTo>
                    <a:cubicBezTo>
                      <a:pt x="2618" y="2471"/>
                      <a:pt x="2625" y="2475"/>
                      <a:pt x="2628" y="2475"/>
                    </a:cubicBezTo>
                    <a:cubicBezTo>
                      <a:pt x="2636" y="2475"/>
                      <a:pt x="2630" y="2457"/>
                      <a:pt x="2608" y="2446"/>
                    </a:cubicBezTo>
                    <a:lnTo>
                      <a:pt x="2624" y="2431"/>
                    </a:lnTo>
                    <a:lnTo>
                      <a:pt x="2624" y="2446"/>
                    </a:lnTo>
                    <a:cubicBezTo>
                      <a:pt x="2630" y="2453"/>
                      <a:pt x="2637" y="2456"/>
                      <a:pt x="2646" y="2456"/>
                    </a:cubicBezTo>
                    <a:cubicBezTo>
                      <a:pt x="2660" y="2456"/>
                      <a:pt x="2680" y="2449"/>
                      <a:pt x="2717" y="2431"/>
                    </a:cubicBezTo>
                    <a:cubicBezTo>
                      <a:pt x="2794" y="2400"/>
                      <a:pt x="2809" y="2385"/>
                      <a:pt x="2794" y="2354"/>
                    </a:cubicBezTo>
                    <a:cubicBezTo>
                      <a:pt x="2786" y="2330"/>
                      <a:pt x="2786" y="2319"/>
                      <a:pt x="2790" y="2319"/>
                    </a:cubicBezTo>
                    <a:lnTo>
                      <a:pt x="2790" y="2319"/>
                    </a:lnTo>
                    <a:cubicBezTo>
                      <a:pt x="2794" y="2319"/>
                      <a:pt x="2802" y="2330"/>
                      <a:pt x="2809" y="2354"/>
                    </a:cubicBezTo>
                    <a:cubicBezTo>
                      <a:pt x="2817" y="2377"/>
                      <a:pt x="2825" y="2385"/>
                      <a:pt x="2829" y="2385"/>
                    </a:cubicBezTo>
                    <a:lnTo>
                      <a:pt x="2829" y="2385"/>
                    </a:lnTo>
                    <a:cubicBezTo>
                      <a:pt x="2833" y="2385"/>
                      <a:pt x="2833" y="2377"/>
                      <a:pt x="2825" y="2369"/>
                    </a:cubicBezTo>
                    <a:cubicBezTo>
                      <a:pt x="2833" y="2361"/>
                      <a:pt x="2840" y="2357"/>
                      <a:pt x="2846" y="2357"/>
                    </a:cubicBezTo>
                    <a:cubicBezTo>
                      <a:pt x="2852" y="2357"/>
                      <a:pt x="2856" y="2361"/>
                      <a:pt x="2856" y="2369"/>
                    </a:cubicBezTo>
                    <a:cubicBezTo>
                      <a:pt x="2869" y="2374"/>
                      <a:pt x="2879" y="2375"/>
                      <a:pt x="2886" y="2375"/>
                    </a:cubicBezTo>
                    <a:cubicBezTo>
                      <a:pt x="2902" y="2375"/>
                      <a:pt x="2902" y="2365"/>
                      <a:pt x="2902" y="2354"/>
                    </a:cubicBezTo>
                    <a:cubicBezTo>
                      <a:pt x="2893" y="2345"/>
                      <a:pt x="2889" y="2336"/>
                      <a:pt x="2891" y="2336"/>
                    </a:cubicBezTo>
                    <a:lnTo>
                      <a:pt x="2891" y="2336"/>
                    </a:lnTo>
                    <a:cubicBezTo>
                      <a:pt x="2892" y="2336"/>
                      <a:pt x="2896" y="2341"/>
                      <a:pt x="2902" y="2354"/>
                    </a:cubicBezTo>
                    <a:cubicBezTo>
                      <a:pt x="2902" y="2363"/>
                      <a:pt x="2912" y="2371"/>
                      <a:pt x="2921" y="2371"/>
                    </a:cubicBezTo>
                    <a:cubicBezTo>
                      <a:pt x="2928" y="2371"/>
                      <a:pt x="2933" y="2367"/>
                      <a:pt x="2933" y="2354"/>
                    </a:cubicBezTo>
                    <a:cubicBezTo>
                      <a:pt x="2922" y="2343"/>
                      <a:pt x="2941" y="2318"/>
                      <a:pt x="2963" y="2318"/>
                    </a:cubicBezTo>
                    <a:cubicBezTo>
                      <a:pt x="2974" y="2318"/>
                      <a:pt x="2985" y="2323"/>
                      <a:pt x="2995" y="2338"/>
                    </a:cubicBezTo>
                    <a:lnTo>
                      <a:pt x="3010" y="2338"/>
                    </a:lnTo>
                    <a:cubicBezTo>
                      <a:pt x="3010" y="2307"/>
                      <a:pt x="3010" y="2307"/>
                      <a:pt x="3041" y="2292"/>
                    </a:cubicBezTo>
                    <a:lnTo>
                      <a:pt x="3072" y="2292"/>
                    </a:lnTo>
                    <a:cubicBezTo>
                      <a:pt x="3081" y="2301"/>
                      <a:pt x="3080" y="2310"/>
                      <a:pt x="3080" y="2310"/>
                    </a:cubicBezTo>
                    <a:cubicBezTo>
                      <a:pt x="3080" y="2310"/>
                      <a:pt x="3081" y="2305"/>
                      <a:pt x="3088" y="2292"/>
                    </a:cubicBezTo>
                    <a:cubicBezTo>
                      <a:pt x="3103" y="2276"/>
                      <a:pt x="3088" y="2245"/>
                      <a:pt x="3088" y="2245"/>
                    </a:cubicBezTo>
                    <a:lnTo>
                      <a:pt x="3088" y="2214"/>
                    </a:lnTo>
                    <a:lnTo>
                      <a:pt x="3103" y="2261"/>
                    </a:lnTo>
                    <a:cubicBezTo>
                      <a:pt x="3103" y="2261"/>
                      <a:pt x="3118" y="2245"/>
                      <a:pt x="3103" y="2230"/>
                    </a:cubicBezTo>
                    <a:lnTo>
                      <a:pt x="3103" y="2230"/>
                    </a:lnTo>
                    <a:cubicBezTo>
                      <a:pt x="3111" y="2238"/>
                      <a:pt x="3118" y="2242"/>
                      <a:pt x="3126" y="2242"/>
                    </a:cubicBezTo>
                    <a:cubicBezTo>
                      <a:pt x="3134" y="2242"/>
                      <a:pt x="3142" y="2238"/>
                      <a:pt x="3149" y="2230"/>
                    </a:cubicBezTo>
                    <a:cubicBezTo>
                      <a:pt x="3165" y="2230"/>
                      <a:pt x="3180" y="2214"/>
                      <a:pt x="3180" y="2199"/>
                    </a:cubicBezTo>
                    <a:cubicBezTo>
                      <a:pt x="3189" y="2208"/>
                      <a:pt x="3200" y="2212"/>
                      <a:pt x="3210" y="2212"/>
                    </a:cubicBezTo>
                    <a:cubicBezTo>
                      <a:pt x="3234" y="2212"/>
                      <a:pt x="3258" y="2190"/>
                      <a:pt x="3258" y="2168"/>
                    </a:cubicBezTo>
                    <a:cubicBezTo>
                      <a:pt x="3250" y="2153"/>
                      <a:pt x="3250" y="2145"/>
                      <a:pt x="3254" y="2145"/>
                    </a:cubicBezTo>
                    <a:cubicBezTo>
                      <a:pt x="3258" y="2145"/>
                      <a:pt x="3265" y="2153"/>
                      <a:pt x="3273" y="2168"/>
                    </a:cubicBezTo>
                    <a:cubicBezTo>
                      <a:pt x="3281" y="2176"/>
                      <a:pt x="3285" y="2180"/>
                      <a:pt x="3287" y="2180"/>
                    </a:cubicBezTo>
                    <a:cubicBezTo>
                      <a:pt x="3289" y="2180"/>
                      <a:pt x="3289" y="2176"/>
                      <a:pt x="3289" y="2168"/>
                    </a:cubicBezTo>
                    <a:cubicBezTo>
                      <a:pt x="3289" y="2163"/>
                      <a:pt x="3290" y="2161"/>
                      <a:pt x="3293" y="2161"/>
                    </a:cubicBezTo>
                    <a:cubicBezTo>
                      <a:pt x="3299" y="2161"/>
                      <a:pt x="3309" y="2168"/>
                      <a:pt x="3319" y="2168"/>
                    </a:cubicBezTo>
                    <a:cubicBezTo>
                      <a:pt x="3340" y="2168"/>
                      <a:pt x="3354" y="2175"/>
                      <a:pt x="3361" y="2175"/>
                    </a:cubicBezTo>
                    <a:cubicBezTo>
                      <a:pt x="3364" y="2175"/>
                      <a:pt x="3366" y="2173"/>
                      <a:pt x="3366" y="2168"/>
                    </a:cubicBezTo>
                    <a:cubicBezTo>
                      <a:pt x="3366" y="2137"/>
                      <a:pt x="3381" y="2122"/>
                      <a:pt x="3397" y="2122"/>
                    </a:cubicBezTo>
                    <a:cubicBezTo>
                      <a:pt x="3397" y="2091"/>
                      <a:pt x="3412" y="2091"/>
                      <a:pt x="3397" y="2075"/>
                    </a:cubicBezTo>
                    <a:cubicBezTo>
                      <a:pt x="3397" y="2068"/>
                      <a:pt x="3397" y="2061"/>
                      <a:pt x="3397" y="2054"/>
                    </a:cubicBezTo>
                    <a:lnTo>
                      <a:pt x="3397" y="2054"/>
                    </a:lnTo>
                    <a:cubicBezTo>
                      <a:pt x="3401" y="2062"/>
                      <a:pt x="3406" y="2070"/>
                      <a:pt x="3412" y="2075"/>
                    </a:cubicBezTo>
                    <a:lnTo>
                      <a:pt x="3459" y="2075"/>
                    </a:lnTo>
                    <a:lnTo>
                      <a:pt x="3489" y="2060"/>
                    </a:lnTo>
                    <a:cubicBezTo>
                      <a:pt x="3536" y="2060"/>
                      <a:pt x="3536" y="2060"/>
                      <a:pt x="3536" y="2044"/>
                    </a:cubicBezTo>
                    <a:cubicBezTo>
                      <a:pt x="3524" y="2022"/>
                      <a:pt x="3521" y="2008"/>
                      <a:pt x="3527" y="2008"/>
                    </a:cubicBezTo>
                    <a:cubicBezTo>
                      <a:pt x="3529" y="2008"/>
                      <a:pt x="3532" y="2009"/>
                      <a:pt x="3536" y="2014"/>
                    </a:cubicBezTo>
                    <a:cubicBezTo>
                      <a:pt x="3540" y="2022"/>
                      <a:pt x="3552" y="2026"/>
                      <a:pt x="3566" y="2026"/>
                    </a:cubicBezTo>
                    <a:cubicBezTo>
                      <a:pt x="3602" y="2026"/>
                      <a:pt x="3655" y="2001"/>
                      <a:pt x="3644" y="1967"/>
                    </a:cubicBezTo>
                    <a:lnTo>
                      <a:pt x="3644" y="1967"/>
                    </a:lnTo>
                    <a:lnTo>
                      <a:pt x="3659" y="1983"/>
                    </a:lnTo>
                    <a:cubicBezTo>
                      <a:pt x="3659" y="1990"/>
                      <a:pt x="3663" y="1994"/>
                      <a:pt x="3669" y="1994"/>
                    </a:cubicBezTo>
                    <a:cubicBezTo>
                      <a:pt x="3675" y="1994"/>
                      <a:pt x="3683" y="1990"/>
                      <a:pt x="3690" y="1983"/>
                    </a:cubicBezTo>
                    <a:cubicBezTo>
                      <a:pt x="3706" y="1967"/>
                      <a:pt x="3721" y="1952"/>
                      <a:pt x="3752" y="1936"/>
                    </a:cubicBezTo>
                    <a:cubicBezTo>
                      <a:pt x="3783" y="1921"/>
                      <a:pt x="3814" y="1905"/>
                      <a:pt x="3814" y="1890"/>
                    </a:cubicBezTo>
                    <a:lnTo>
                      <a:pt x="3814" y="1890"/>
                    </a:lnTo>
                    <a:cubicBezTo>
                      <a:pt x="3818" y="1894"/>
                      <a:pt x="3824" y="1900"/>
                      <a:pt x="3829" y="1905"/>
                    </a:cubicBezTo>
                    <a:cubicBezTo>
                      <a:pt x="3845" y="1921"/>
                      <a:pt x="3829" y="1921"/>
                      <a:pt x="3845" y="1921"/>
                    </a:cubicBezTo>
                    <a:cubicBezTo>
                      <a:pt x="3860" y="1921"/>
                      <a:pt x="3845" y="1890"/>
                      <a:pt x="3829" y="1874"/>
                    </a:cubicBezTo>
                    <a:cubicBezTo>
                      <a:pt x="3829" y="1859"/>
                      <a:pt x="3829" y="1859"/>
                      <a:pt x="3860" y="1859"/>
                    </a:cubicBezTo>
                    <a:cubicBezTo>
                      <a:pt x="3869" y="1863"/>
                      <a:pt x="3877" y="1865"/>
                      <a:pt x="3885" y="1865"/>
                    </a:cubicBezTo>
                    <a:cubicBezTo>
                      <a:pt x="3907" y="1865"/>
                      <a:pt x="3926" y="1851"/>
                      <a:pt x="3938" y="1828"/>
                    </a:cubicBezTo>
                    <a:cubicBezTo>
                      <a:pt x="3938" y="1828"/>
                      <a:pt x="3953" y="1828"/>
                      <a:pt x="3953" y="1844"/>
                    </a:cubicBezTo>
                    <a:cubicBezTo>
                      <a:pt x="3961" y="1851"/>
                      <a:pt x="3972" y="1859"/>
                      <a:pt x="3982" y="1859"/>
                    </a:cubicBezTo>
                    <a:cubicBezTo>
                      <a:pt x="3992" y="1859"/>
                      <a:pt x="3999" y="1851"/>
                      <a:pt x="3999" y="1828"/>
                    </a:cubicBezTo>
                    <a:lnTo>
                      <a:pt x="4015" y="1844"/>
                    </a:lnTo>
                    <a:cubicBezTo>
                      <a:pt x="4024" y="1852"/>
                      <a:pt x="4033" y="1861"/>
                      <a:pt x="4036" y="1861"/>
                    </a:cubicBezTo>
                    <a:cubicBezTo>
                      <a:pt x="4038" y="1861"/>
                      <a:pt x="4037" y="1857"/>
                      <a:pt x="4030" y="1844"/>
                    </a:cubicBezTo>
                    <a:cubicBezTo>
                      <a:pt x="4042" y="1821"/>
                      <a:pt x="4061" y="1807"/>
                      <a:pt x="4077" y="1807"/>
                    </a:cubicBezTo>
                    <a:cubicBezTo>
                      <a:pt x="4083" y="1807"/>
                      <a:pt x="4088" y="1808"/>
                      <a:pt x="4092" y="1813"/>
                    </a:cubicBezTo>
                    <a:cubicBezTo>
                      <a:pt x="4108" y="1813"/>
                      <a:pt x="4123" y="1813"/>
                      <a:pt x="4108" y="1782"/>
                    </a:cubicBezTo>
                    <a:lnTo>
                      <a:pt x="4093" y="1767"/>
                    </a:lnTo>
                    <a:lnTo>
                      <a:pt x="4093" y="1767"/>
                    </a:lnTo>
                    <a:cubicBezTo>
                      <a:pt x="4108" y="1782"/>
                      <a:pt x="4115" y="1789"/>
                      <a:pt x="4119" y="1789"/>
                    </a:cubicBezTo>
                    <a:cubicBezTo>
                      <a:pt x="4123" y="1789"/>
                      <a:pt x="4123" y="1782"/>
                      <a:pt x="4123" y="1766"/>
                    </a:cubicBezTo>
                    <a:cubicBezTo>
                      <a:pt x="4115" y="1751"/>
                      <a:pt x="4115" y="1743"/>
                      <a:pt x="4117" y="1743"/>
                    </a:cubicBezTo>
                    <a:lnTo>
                      <a:pt x="4117" y="1743"/>
                    </a:lnTo>
                    <a:cubicBezTo>
                      <a:pt x="4119" y="1743"/>
                      <a:pt x="4123" y="1751"/>
                      <a:pt x="4123" y="1766"/>
                    </a:cubicBezTo>
                    <a:cubicBezTo>
                      <a:pt x="4123" y="1782"/>
                      <a:pt x="4139" y="1782"/>
                      <a:pt x="4139" y="1782"/>
                    </a:cubicBezTo>
                    <a:cubicBezTo>
                      <a:pt x="4169" y="1751"/>
                      <a:pt x="4200" y="1735"/>
                      <a:pt x="4231" y="1720"/>
                    </a:cubicBezTo>
                    <a:cubicBezTo>
                      <a:pt x="4309" y="1689"/>
                      <a:pt x="4324" y="1674"/>
                      <a:pt x="4324" y="1658"/>
                    </a:cubicBezTo>
                    <a:cubicBezTo>
                      <a:pt x="4316" y="1643"/>
                      <a:pt x="4316" y="1635"/>
                      <a:pt x="4320" y="1635"/>
                    </a:cubicBezTo>
                    <a:cubicBezTo>
                      <a:pt x="4324" y="1635"/>
                      <a:pt x="4332" y="1643"/>
                      <a:pt x="4340" y="1658"/>
                    </a:cubicBezTo>
                    <a:cubicBezTo>
                      <a:pt x="4345" y="1663"/>
                      <a:pt x="4350" y="1665"/>
                      <a:pt x="4354" y="1665"/>
                    </a:cubicBezTo>
                    <a:cubicBezTo>
                      <a:pt x="4364" y="1665"/>
                      <a:pt x="4370" y="1658"/>
                      <a:pt x="4370" y="1658"/>
                    </a:cubicBezTo>
                    <a:lnTo>
                      <a:pt x="4401" y="1658"/>
                    </a:lnTo>
                    <a:lnTo>
                      <a:pt x="4401" y="1643"/>
                    </a:lnTo>
                    <a:cubicBezTo>
                      <a:pt x="4401" y="1639"/>
                      <a:pt x="4402" y="1638"/>
                      <a:pt x="4403" y="1638"/>
                    </a:cubicBezTo>
                    <a:cubicBezTo>
                      <a:pt x="4406" y="1638"/>
                      <a:pt x="4412" y="1647"/>
                      <a:pt x="4415" y="1647"/>
                    </a:cubicBezTo>
                    <a:cubicBezTo>
                      <a:pt x="4416" y="1647"/>
                      <a:pt x="4417" y="1646"/>
                      <a:pt x="4417" y="1643"/>
                    </a:cubicBezTo>
                    <a:cubicBezTo>
                      <a:pt x="4417" y="1633"/>
                      <a:pt x="4417" y="1618"/>
                      <a:pt x="4420" y="1618"/>
                    </a:cubicBezTo>
                    <a:cubicBezTo>
                      <a:pt x="4422" y="1618"/>
                      <a:pt x="4426" y="1624"/>
                      <a:pt x="4432" y="1643"/>
                    </a:cubicBezTo>
                    <a:cubicBezTo>
                      <a:pt x="4432" y="1656"/>
                      <a:pt x="4441" y="1660"/>
                      <a:pt x="4448" y="1660"/>
                    </a:cubicBezTo>
                    <a:cubicBezTo>
                      <a:pt x="4458" y="1660"/>
                      <a:pt x="4466" y="1652"/>
                      <a:pt x="4448" y="1643"/>
                    </a:cubicBezTo>
                    <a:cubicBezTo>
                      <a:pt x="4432" y="1627"/>
                      <a:pt x="4448" y="1627"/>
                      <a:pt x="4448" y="1596"/>
                    </a:cubicBezTo>
                    <a:cubicBezTo>
                      <a:pt x="4448" y="1591"/>
                      <a:pt x="4451" y="1589"/>
                      <a:pt x="4456" y="1589"/>
                    </a:cubicBezTo>
                    <a:cubicBezTo>
                      <a:pt x="4465" y="1589"/>
                      <a:pt x="4479" y="1596"/>
                      <a:pt x="4479" y="1596"/>
                    </a:cubicBezTo>
                    <a:cubicBezTo>
                      <a:pt x="4494" y="1596"/>
                      <a:pt x="4540" y="1581"/>
                      <a:pt x="4540" y="1550"/>
                    </a:cubicBezTo>
                    <a:cubicBezTo>
                      <a:pt x="4540" y="1565"/>
                      <a:pt x="4544" y="1569"/>
                      <a:pt x="4548" y="1569"/>
                    </a:cubicBezTo>
                    <a:cubicBezTo>
                      <a:pt x="4552" y="1569"/>
                      <a:pt x="4556" y="1565"/>
                      <a:pt x="4556" y="1565"/>
                    </a:cubicBezTo>
                    <a:cubicBezTo>
                      <a:pt x="4571" y="1565"/>
                      <a:pt x="4556" y="1565"/>
                      <a:pt x="4587" y="1581"/>
                    </a:cubicBezTo>
                    <a:cubicBezTo>
                      <a:pt x="4595" y="1589"/>
                      <a:pt x="4595" y="1592"/>
                      <a:pt x="4595" y="1592"/>
                    </a:cubicBezTo>
                    <a:cubicBezTo>
                      <a:pt x="4595" y="1592"/>
                      <a:pt x="4595" y="1589"/>
                      <a:pt x="4602" y="1581"/>
                    </a:cubicBezTo>
                    <a:cubicBezTo>
                      <a:pt x="4618" y="1581"/>
                      <a:pt x="4649" y="1550"/>
                      <a:pt x="4664" y="1534"/>
                    </a:cubicBezTo>
                    <a:cubicBezTo>
                      <a:pt x="4695" y="1519"/>
                      <a:pt x="4710" y="1488"/>
                      <a:pt x="4710" y="1442"/>
                    </a:cubicBezTo>
                    <a:lnTo>
                      <a:pt x="4710" y="1411"/>
                    </a:lnTo>
                    <a:lnTo>
                      <a:pt x="4726" y="1442"/>
                    </a:lnTo>
                    <a:cubicBezTo>
                      <a:pt x="4741" y="1457"/>
                      <a:pt x="4757" y="1473"/>
                      <a:pt x="4772" y="1504"/>
                    </a:cubicBezTo>
                    <a:cubicBezTo>
                      <a:pt x="4772" y="1504"/>
                      <a:pt x="4772" y="1473"/>
                      <a:pt x="4757" y="1457"/>
                    </a:cubicBezTo>
                    <a:cubicBezTo>
                      <a:pt x="4746" y="1446"/>
                      <a:pt x="4750" y="1435"/>
                      <a:pt x="4765" y="1435"/>
                    </a:cubicBezTo>
                    <a:cubicBezTo>
                      <a:pt x="4771" y="1435"/>
                      <a:pt x="4779" y="1437"/>
                      <a:pt x="4788" y="1442"/>
                    </a:cubicBezTo>
                    <a:cubicBezTo>
                      <a:pt x="4797" y="1446"/>
                      <a:pt x="4803" y="1448"/>
                      <a:pt x="4808" y="1448"/>
                    </a:cubicBezTo>
                    <a:cubicBezTo>
                      <a:pt x="4819" y="1448"/>
                      <a:pt x="4819" y="1437"/>
                      <a:pt x="4819" y="1426"/>
                    </a:cubicBezTo>
                    <a:cubicBezTo>
                      <a:pt x="4819" y="1421"/>
                      <a:pt x="4820" y="1419"/>
                      <a:pt x="4823" y="1419"/>
                    </a:cubicBezTo>
                    <a:cubicBezTo>
                      <a:pt x="4829" y="1419"/>
                      <a:pt x="4839" y="1426"/>
                      <a:pt x="4850" y="1426"/>
                    </a:cubicBezTo>
                    <a:cubicBezTo>
                      <a:pt x="4880" y="1426"/>
                      <a:pt x="4850" y="1426"/>
                      <a:pt x="4850" y="1411"/>
                    </a:cubicBezTo>
                    <a:cubicBezTo>
                      <a:pt x="4850" y="1395"/>
                      <a:pt x="4850" y="1388"/>
                      <a:pt x="4853" y="1388"/>
                    </a:cubicBezTo>
                    <a:cubicBezTo>
                      <a:pt x="4857" y="1388"/>
                      <a:pt x="4865" y="1395"/>
                      <a:pt x="4880" y="1411"/>
                    </a:cubicBezTo>
                    <a:cubicBezTo>
                      <a:pt x="4888" y="1419"/>
                      <a:pt x="4900" y="1422"/>
                      <a:pt x="4908" y="1422"/>
                    </a:cubicBezTo>
                    <a:cubicBezTo>
                      <a:pt x="4915" y="1422"/>
                      <a:pt x="4919" y="1419"/>
                      <a:pt x="4911" y="1411"/>
                    </a:cubicBezTo>
                    <a:cubicBezTo>
                      <a:pt x="4911" y="1380"/>
                      <a:pt x="4911" y="1380"/>
                      <a:pt x="4911" y="1380"/>
                    </a:cubicBezTo>
                    <a:cubicBezTo>
                      <a:pt x="4911" y="1380"/>
                      <a:pt x="4942" y="1380"/>
                      <a:pt x="4942" y="1349"/>
                    </a:cubicBezTo>
                    <a:lnTo>
                      <a:pt x="4958" y="1349"/>
                    </a:lnTo>
                    <a:lnTo>
                      <a:pt x="4958" y="1364"/>
                    </a:lnTo>
                    <a:lnTo>
                      <a:pt x="4973" y="1380"/>
                    </a:lnTo>
                    <a:cubicBezTo>
                      <a:pt x="4989" y="1380"/>
                      <a:pt x="5004" y="1380"/>
                      <a:pt x="5004" y="1349"/>
                    </a:cubicBezTo>
                    <a:cubicBezTo>
                      <a:pt x="5004" y="1372"/>
                      <a:pt x="5008" y="1380"/>
                      <a:pt x="5012" y="1380"/>
                    </a:cubicBezTo>
                    <a:cubicBezTo>
                      <a:pt x="5016" y="1380"/>
                      <a:pt x="5020" y="1372"/>
                      <a:pt x="5020" y="1364"/>
                    </a:cubicBezTo>
                    <a:cubicBezTo>
                      <a:pt x="5020" y="1349"/>
                      <a:pt x="5023" y="1341"/>
                      <a:pt x="5027" y="1341"/>
                    </a:cubicBezTo>
                    <a:cubicBezTo>
                      <a:pt x="5031" y="1341"/>
                      <a:pt x="5035" y="1349"/>
                      <a:pt x="5035" y="1364"/>
                    </a:cubicBezTo>
                    <a:cubicBezTo>
                      <a:pt x="5043" y="1372"/>
                      <a:pt x="5043" y="1380"/>
                      <a:pt x="5045" y="1380"/>
                    </a:cubicBezTo>
                    <a:cubicBezTo>
                      <a:pt x="5047" y="1380"/>
                      <a:pt x="5050" y="1372"/>
                      <a:pt x="5066" y="1349"/>
                    </a:cubicBezTo>
                    <a:cubicBezTo>
                      <a:pt x="5081" y="1349"/>
                      <a:pt x="5112" y="1303"/>
                      <a:pt x="5143" y="1287"/>
                    </a:cubicBezTo>
                    <a:cubicBezTo>
                      <a:pt x="5154" y="1287"/>
                      <a:pt x="5171" y="1280"/>
                      <a:pt x="5186" y="1280"/>
                    </a:cubicBezTo>
                    <a:cubicBezTo>
                      <a:pt x="5190" y="1280"/>
                      <a:pt x="5195" y="1281"/>
                      <a:pt x="5199" y="1283"/>
                    </a:cubicBezTo>
                    <a:lnTo>
                      <a:pt x="5199" y="1283"/>
                    </a:lnTo>
                    <a:cubicBezTo>
                      <a:pt x="5200" y="1269"/>
                      <a:pt x="5210" y="1256"/>
                      <a:pt x="5220" y="1256"/>
                    </a:cubicBezTo>
                    <a:cubicBezTo>
                      <a:pt x="5251" y="1241"/>
                      <a:pt x="5267" y="1225"/>
                      <a:pt x="5267" y="1210"/>
                    </a:cubicBezTo>
                    <a:lnTo>
                      <a:pt x="5251" y="1210"/>
                    </a:lnTo>
                    <a:cubicBezTo>
                      <a:pt x="5242" y="1180"/>
                      <a:pt x="5244" y="1170"/>
                      <a:pt x="5251" y="1170"/>
                    </a:cubicBezTo>
                    <a:cubicBezTo>
                      <a:pt x="5256" y="1170"/>
                      <a:pt x="5261" y="1173"/>
                      <a:pt x="5267" y="1179"/>
                    </a:cubicBezTo>
                    <a:cubicBezTo>
                      <a:pt x="5282" y="1194"/>
                      <a:pt x="5298" y="1194"/>
                      <a:pt x="5298" y="1210"/>
                    </a:cubicBezTo>
                    <a:cubicBezTo>
                      <a:pt x="5313" y="1225"/>
                      <a:pt x="5329" y="1241"/>
                      <a:pt x="5329" y="1241"/>
                    </a:cubicBezTo>
                    <a:cubicBezTo>
                      <a:pt x="5344" y="1241"/>
                      <a:pt x="5360" y="1241"/>
                      <a:pt x="5329" y="1210"/>
                    </a:cubicBezTo>
                    <a:cubicBezTo>
                      <a:pt x="5313" y="1194"/>
                      <a:pt x="5329" y="1194"/>
                      <a:pt x="5329" y="1194"/>
                    </a:cubicBezTo>
                    <a:cubicBezTo>
                      <a:pt x="5329" y="1194"/>
                      <a:pt x="5360" y="1194"/>
                      <a:pt x="5360" y="1163"/>
                    </a:cubicBezTo>
                    <a:lnTo>
                      <a:pt x="5360" y="1133"/>
                    </a:lnTo>
                    <a:cubicBezTo>
                      <a:pt x="5360" y="1140"/>
                      <a:pt x="5363" y="1144"/>
                      <a:pt x="5369" y="1144"/>
                    </a:cubicBezTo>
                    <a:cubicBezTo>
                      <a:pt x="5375" y="1144"/>
                      <a:pt x="5383" y="1140"/>
                      <a:pt x="5390" y="1133"/>
                    </a:cubicBezTo>
                    <a:lnTo>
                      <a:pt x="5390" y="1148"/>
                    </a:lnTo>
                    <a:cubicBezTo>
                      <a:pt x="5390" y="1163"/>
                      <a:pt x="5406" y="1179"/>
                      <a:pt x="5421" y="1194"/>
                    </a:cubicBezTo>
                    <a:cubicBezTo>
                      <a:pt x="5421" y="1194"/>
                      <a:pt x="5421" y="1163"/>
                      <a:pt x="5421" y="1163"/>
                    </a:cubicBezTo>
                    <a:cubicBezTo>
                      <a:pt x="5421" y="1163"/>
                      <a:pt x="5622" y="1055"/>
                      <a:pt x="5653" y="1040"/>
                    </a:cubicBezTo>
                    <a:cubicBezTo>
                      <a:pt x="5661" y="1032"/>
                      <a:pt x="5673" y="1032"/>
                      <a:pt x="5680" y="1032"/>
                    </a:cubicBezTo>
                    <a:cubicBezTo>
                      <a:pt x="5688" y="1032"/>
                      <a:pt x="5692" y="1032"/>
                      <a:pt x="5684" y="1024"/>
                    </a:cubicBezTo>
                    <a:cubicBezTo>
                      <a:pt x="5669" y="1009"/>
                      <a:pt x="5715" y="978"/>
                      <a:pt x="5777" y="963"/>
                    </a:cubicBezTo>
                    <a:cubicBezTo>
                      <a:pt x="5823" y="932"/>
                      <a:pt x="5885" y="916"/>
                      <a:pt x="5870" y="885"/>
                    </a:cubicBezTo>
                    <a:lnTo>
                      <a:pt x="5901" y="885"/>
                    </a:lnTo>
                    <a:cubicBezTo>
                      <a:pt x="5916" y="885"/>
                      <a:pt x="5916" y="839"/>
                      <a:pt x="5931" y="839"/>
                    </a:cubicBezTo>
                    <a:cubicBezTo>
                      <a:pt x="5931" y="862"/>
                      <a:pt x="5940" y="876"/>
                      <a:pt x="5950" y="876"/>
                    </a:cubicBezTo>
                    <a:cubicBezTo>
                      <a:pt x="5954" y="876"/>
                      <a:pt x="5958" y="874"/>
                      <a:pt x="5962" y="870"/>
                    </a:cubicBezTo>
                    <a:cubicBezTo>
                      <a:pt x="5962" y="870"/>
                      <a:pt x="5962" y="854"/>
                      <a:pt x="5962" y="823"/>
                    </a:cubicBezTo>
                    <a:lnTo>
                      <a:pt x="5962" y="808"/>
                    </a:lnTo>
                    <a:lnTo>
                      <a:pt x="5978" y="823"/>
                    </a:lnTo>
                    <a:lnTo>
                      <a:pt x="5993" y="854"/>
                    </a:lnTo>
                    <a:lnTo>
                      <a:pt x="5993" y="839"/>
                    </a:lnTo>
                    <a:lnTo>
                      <a:pt x="6024" y="870"/>
                    </a:lnTo>
                    <a:cubicBezTo>
                      <a:pt x="6032" y="885"/>
                      <a:pt x="6036" y="893"/>
                      <a:pt x="6038" y="893"/>
                    </a:cubicBezTo>
                    <a:cubicBezTo>
                      <a:pt x="6040" y="893"/>
                      <a:pt x="6040" y="885"/>
                      <a:pt x="6040" y="870"/>
                    </a:cubicBezTo>
                    <a:lnTo>
                      <a:pt x="6040" y="839"/>
                    </a:lnTo>
                    <a:cubicBezTo>
                      <a:pt x="6049" y="853"/>
                      <a:pt x="6056" y="859"/>
                      <a:pt x="6060" y="859"/>
                    </a:cubicBezTo>
                    <a:cubicBezTo>
                      <a:pt x="6071" y="859"/>
                      <a:pt x="6071" y="830"/>
                      <a:pt x="6071" y="808"/>
                    </a:cubicBezTo>
                    <a:cubicBezTo>
                      <a:pt x="6077" y="822"/>
                      <a:pt x="6084" y="830"/>
                      <a:pt x="6089" y="830"/>
                    </a:cubicBezTo>
                    <a:cubicBezTo>
                      <a:pt x="6094" y="830"/>
                      <a:pt x="6095" y="818"/>
                      <a:pt x="6086" y="793"/>
                    </a:cubicBezTo>
                    <a:cubicBezTo>
                      <a:pt x="6086" y="774"/>
                      <a:pt x="6086" y="768"/>
                      <a:pt x="6087" y="768"/>
                    </a:cubicBezTo>
                    <a:cubicBezTo>
                      <a:pt x="6088" y="768"/>
                      <a:pt x="6092" y="783"/>
                      <a:pt x="6101" y="793"/>
                    </a:cubicBezTo>
                    <a:cubicBezTo>
                      <a:pt x="6115" y="806"/>
                      <a:pt x="6122" y="810"/>
                      <a:pt x="6128" y="810"/>
                    </a:cubicBezTo>
                    <a:cubicBezTo>
                      <a:pt x="6135" y="810"/>
                      <a:pt x="6139" y="801"/>
                      <a:pt x="6148" y="793"/>
                    </a:cubicBezTo>
                    <a:cubicBezTo>
                      <a:pt x="6179" y="777"/>
                      <a:pt x="6210" y="746"/>
                      <a:pt x="6287" y="715"/>
                    </a:cubicBezTo>
                    <a:cubicBezTo>
                      <a:pt x="6364" y="684"/>
                      <a:pt x="6411" y="653"/>
                      <a:pt x="6411" y="638"/>
                    </a:cubicBezTo>
                    <a:cubicBezTo>
                      <a:pt x="6405" y="628"/>
                      <a:pt x="6404" y="624"/>
                      <a:pt x="6405" y="624"/>
                    </a:cubicBezTo>
                    <a:lnTo>
                      <a:pt x="6405" y="624"/>
                    </a:lnTo>
                    <a:cubicBezTo>
                      <a:pt x="6407" y="624"/>
                      <a:pt x="6421" y="638"/>
                      <a:pt x="6441" y="638"/>
                    </a:cubicBezTo>
                    <a:cubicBezTo>
                      <a:pt x="6448" y="644"/>
                      <a:pt x="6452" y="648"/>
                      <a:pt x="6453" y="648"/>
                    </a:cubicBezTo>
                    <a:cubicBezTo>
                      <a:pt x="6454" y="648"/>
                      <a:pt x="6451" y="641"/>
                      <a:pt x="6442" y="623"/>
                    </a:cubicBezTo>
                    <a:lnTo>
                      <a:pt x="6442" y="623"/>
                    </a:lnTo>
                    <a:cubicBezTo>
                      <a:pt x="6447" y="633"/>
                      <a:pt x="6452" y="636"/>
                      <a:pt x="6458" y="636"/>
                    </a:cubicBezTo>
                    <a:cubicBezTo>
                      <a:pt x="6469" y="636"/>
                      <a:pt x="6483" y="623"/>
                      <a:pt x="6503" y="623"/>
                    </a:cubicBezTo>
                    <a:cubicBezTo>
                      <a:pt x="6550" y="607"/>
                      <a:pt x="6565" y="592"/>
                      <a:pt x="6565" y="576"/>
                    </a:cubicBezTo>
                    <a:cubicBezTo>
                      <a:pt x="6557" y="561"/>
                      <a:pt x="6557" y="553"/>
                      <a:pt x="6559" y="553"/>
                    </a:cubicBezTo>
                    <a:lnTo>
                      <a:pt x="6559" y="553"/>
                    </a:lnTo>
                    <a:cubicBezTo>
                      <a:pt x="6561" y="553"/>
                      <a:pt x="6565" y="561"/>
                      <a:pt x="6565" y="576"/>
                    </a:cubicBezTo>
                    <a:cubicBezTo>
                      <a:pt x="6565" y="584"/>
                      <a:pt x="6581" y="592"/>
                      <a:pt x="6598" y="592"/>
                    </a:cubicBezTo>
                    <a:cubicBezTo>
                      <a:pt x="6615" y="592"/>
                      <a:pt x="6635" y="584"/>
                      <a:pt x="6642" y="561"/>
                    </a:cubicBezTo>
                    <a:cubicBezTo>
                      <a:pt x="6642" y="561"/>
                      <a:pt x="6658" y="561"/>
                      <a:pt x="6673" y="576"/>
                    </a:cubicBezTo>
                    <a:cubicBezTo>
                      <a:pt x="6673" y="580"/>
                      <a:pt x="6674" y="582"/>
                      <a:pt x="6676" y="582"/>
                    </a:cubicBezTo>
                    <a:cubicBezTo>
                      <a:pt x="6681" y="582"/>
                      <a:pt x="6693" y="565"/>
                      <a:pt x="6704" y="530"/>
                    </a:cubicBezTo>
                    <a:lnTo>
                      <a:pt x="6766" y="514"/>
                    </a:lnTo>
                    <a:cubicBezTo>
                      <a:pt x="6782" y="499"/>
                      <a:pt x="6782" y="483"/>
                      <a:pt x="6797" y="468"/>
                    </a:cubicBezTo>
                    <a:cubicBezTo>
                      <a:pt x="6797" y="472"/>
                      <a:pt x="6800" y="474"/>
                      <a:pt x="6806" y="474"/>
                    </a:cubicBezTo>
                    <a:cubicBezTo>
                      <a:pt x="6823" y="474"/>
                      <a:pt x="6860" y="460"/>
                      <a:pt x="6905" y="437"/>
                    </a:cubicBezTo>
                    <a:cubicBezTo>
                      <a:pt x="6950" y="414"/>
                      <a:pt x="6996" y="400"/>
                      <a:pt x="7023" y="400"/>
                    </a:cubicBezTo>
                    <a:cubicBezTo>
                      <a:pt x="7033" y="400"/>
                      <a:pt x="7040" y="402"/>
                      <a:pt x="7044" y="406"/>
                    </a:cubicBezTo>
                    <a:cubicBezTo>
                      <a:pt x="7048" y="410"/>
                      <a:pt x="7050" y="412"/>
                      <a:pt x="7051" y="412"/>
                    </a:cubicBezTo>
                    <a:cubicBezTo>
                      <a:pt x="7053" y="412"/>
                      <a:pt x="7044" y="398"/>
                      <a:pt x="7044" y="375"/>
                    </a:cubicBezTo>
                    <a:cubicBezTo>
                      <a:pt x="7044" y="353"/>
                      <a:pt x="7044" y="338"/>
                      <a:pt x="7050" y="338"/>
                    </a:cubicBezTo>
                    <a:cubicBezTo>
                      <a:pt x="7053" y="338"/>
                      <a:pt x="7056" y="340"/>
                      <a:pt x="7060" y="344"/>
                    </a:cubicBezTo>
                    <a:cubicBezTo>
                      <a:pt x="7066" y="351"/>
                      <a:pt x="7078" y="354"/>
                      <a:pt x="7088" y="354"/>
                    </a:cubicBezTo>
                    <a:cubicBezTo>
                      <a:pt x="7097" y="354"/>
                      <a:pt x="7105" y="352"/>
                      <a:pt x="7108" y="346"/>
                    </a:cubicBezTo>
                    <a:lnTo>
                      <a:pt x="7108" y="346"/>
                    </a:lnTo>
                    <a:cubicBezTo>
                      <a:pt x="7116" y="353"/>
                      <a:pt x="7123" y="357"/>
                      <a:pt x="7128" y="357"/>
                    </a:cubicBezTo>
                    <a:cubicBezTo>
                      <a:pt x="7144" y="357"/>
                      <a:pt x="7152" y="331"/>
                      <a:pt x="7152" y="298"/>
                    </a:cubicBezTo>
                    <a:cubicBezTo>
                      <a:pt x="7161" y="307"/>
                      <a:pt x="7170" y="316"/>
                      <a:pt x="7176" y="316"/>
                    </a:cubicBezTo>
                    <a:cubicBezTo>
                      <a:pt x="7181" y="316"/>
                      <a:pt x="7183" y="311"/>
                      <a:pt x="7183" y="298"/>
                    </a:cubicBezTo>
                    <a:cubicBezTo>
                      <a:pt x="7183" y="294"/>
                      <a:pt x="7183" y="292"/>
                      <a:pt x="7184" y="292"/>
                    </a:cubicBezTo>
                    <a:cubicBezTo>
                      <a:pt x="7185" y="292"/>
                      <a:pt x="7191" y="310"/>
                      <a:pt x="7214" y="344"/>
                    </a:cubicBezTo>
                    <a:cubicBezTo>
                      <a:pt x="7230" y="375"/>
                      <a:pt x="7230" y="375"/>
                      <a:pt x="7230" y="375"/>
                    </a:cubicBezTo>
                    <a:cubicBezTo>
                      <a:pt x="7245" y="375"/>
                      <a:pt x="7230" y="344"/>
                      <a:pt x="7230" y="329"/>
                    </a:cubicBezTo>
                    <a:lnTo>
                      <a:pt x="7261" y="329"/>
                    </a:lnTo>
                    <a:lnTo>
                      <a:pt x="7261" y="313"/>
                    </a:lnTo>
                    <a:lnTo>
                      <a:pt x="7261" y="283"/>
                    </a:lnTo>
                    <a:lnTo>
                      <a:pt x="7261" y="267"/>
                    </a:lnTo>
                    <a:cubicBezTo>
                      <a:pt x="7261" y="236"/>
                      <a:pt x="7230" y="221"/>
                      <a:pt x="7245" y="221"/>
                    </a:cubicBezTo>
                    <a:lnTo>
                      <a:pt x="7230" y="174"/>
                    </a:lnTo>
                    <a:cubicBezTo>
                      <a:pt x="7214" y="143"/>
                      <a:pt x="7199" y="128"/>
                      <a:pt x="7168" y="112"/>
                    </a:cubicBezTo>
                    <a:cubicBezTo>
                      <a:pt x="7162" y="107"/>
                      <a:pt x="7150" y="103"/>
                      <a:pt x="7138" y="103"/>
                    </a:cubicBezTo>
                    <a:close/>
                    <a:moveTo>
                      <a:pt x="275" y="3776"/>
                    </a:moveTo>
                    <a:cubicBezTo>
                      <a:pt x="275" y="3791"/>
                      <a:pt x="290" y="3806"/>
                      <a:pt x="290" y="3822"/>
                    </a:cubicBezTo>
                    <a:cubicBezTo>
                      <a:pt x="306" y="3822"/>
                      <a:pt x="290" y="3791"/>
                      <a:pt x="290" y="377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34"/>
            <p:cNvGrpSpPr/>
            <p:nvPr/>
          </p:nvGrpSpPr>
          <p:grpSpPr>
            <a:xfrm>
              <a:off x="973079" y="4066965"/>
              <a:ext cx="821271" cy="1371565"/>
              <a:chOff x="2686246" y="4210486"/>
              <a:chExt cx="616894" cy="1030245"/>
            </a:xfrm>
          </p:grpSpPr>
          <p:sp>
            <p:nvSpPr>
              <p:cNvPr id="994" name="Google Shape;994;p34"/>
              <p:cNvSpPr/>
              <p:nvPr/>
            </p:nvSpPr>
            <p:spPr>
              <a:xfrm rot="-899960">
                <a:off x="2981677"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4"/>
              <p:cNvSpPr/>
              <p:nvPr/>
            </p:nvSpPr>
            <p:spPr>
              <a:xfrm rot="-899960">
                <a:off x="2794662"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4"/>
              <p:cNvSpPr/>
              <p:nvPr/>
            </p:nvSpPr>
            <p:spPr>
              <a:xfrm rot="-899960">
                <a:off x="3075094"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rot="-899960">
                <a:off x="3030194"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4"/>
              <p:cNvSpPr/>
              <p:nvPr/>
            </p:nvSpPr>
            <p:spPr>
              <a:xfrm rot="-899960">
                <a:off x="2974475" y="44943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4"/>
              <p:cNvSpPr/>
              <p:nvPr/>
            </p:nvSpPr>
            <p:spPr>
              <a:xfrm rot="-899960">
                <a:off x="3011375" y="45364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34"/>
            <p:cNvGrpSpPr/>
            <p:nvPr/>
          </p:nvGrpSpPr>
          <p:grpSpPr>
            <a:xfrm>
              <a:off x="633881" y="4308235"/>
              <a:ext cx="892999" cy="1393119"/>
              <a:chOff x="1886398" y="4254736"/>
              <a:chExt cx="670772" cy="1046435"/>
            </a:xfrm>
          </p:grpSpPr>
          <p:sp>
            <p:nvSpPr>
              <p:cNvPr id="1001" name="Google Shape;1001;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rgbClr val="F04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4"/>
              <p:cNvSpPr/>
              <p:nvPr/>
            </p:nvSpPr>
            <p:spPr>
              <a:xfrm rot="1058591">
                <a:off x="2137853" y="4477546"/>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4"/>
              <p:cNvSpPr/>
              <p:nvPr/>
            </p:nvSpPr>
            <p:spPr>
              <a:xfrm rot="1058591">
                <a:off x="2134499" y="4514936"/>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34"/>
            <p:cNvGrpSpPr/>
            <p:nvPr/>
          </p:nvGrpSpPr>
          <p:grpSpPr>
            <a:xfrm>
              <a:off x="76187" y="3700415"/>
              <a:ext cx="1000694" cy="1652705"/>
              <a:chOff x="1473981" y="3993470"/>
              <a:chExt cx="751667" cy="1241422"/>
            </a:xfrm>
          </p:grpSpPr>
          <p:sp>
            <p:nvSpPr>
              <p:cNvPr id="1008" name="Google Shape;1008;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34"/>
            <p:cNvGrpSpPr/>
            <p:nvPr/>
          </p:nvGrpSpPr>
          <p:grpSpPr>
            <a:xfrm>
              <a:off x="2826204" y="4066965"/>
              <a:ext cx="821271" cy="1371565"/>
              <a:chOff x="3669571" y="4210486"/>
              <a:chExt cx="616894" cy="1030245"/>
            </a:xfrm>
          </p:grpSpPr>
          <p:sp>
            <p:nvSpPr>
              <p:cNvPr id="1016" name="Google Shape;1016;p34"/>
              <p:cNvSpPr/>
              <p:nvPr/>
            </p:nvSpPr>
            <p:spPr>
              <a:xfrm rot="-899960">
                <a:off x="3965002"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4"/>
              <p:cNvSpPr/>
              <p:nvPr/>
            </p:nvSpPr>
            <p:spPr>
              <a:xfrm rot="-899960">
                <a:off x="3777987"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rot="-899960">
                <a:off x="4058419"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4"/>
              <p:cNvSpPr/>
              <p:nvPr/>
            </p:nvSpPr>
            <p:spPr>
              <a:xfrm rot="-899960">
                <a:off x="4013519"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4"/>
              <p:cNvSpPr/>
              <p:nvPr/>
            </p:nvSpPr>
            <p:spPr>
              <a:xfrm rot="-899960">
                <a:off x="3945193" y="46467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4"/>
              <p:cNvSpPr/>
              <p:nvPr/>
            </p:nvSpPr>
            <p:spPr>
              <a:xfrm rot="-899960">
                <a:off x="3982094" y="46888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34"/>
            <p:cNvGrpSpPr/>
            <p:nvPr/>
          </p:nvGrpSpPr>
          <p:grpSpPr>
            <a:xfrm>
              <a:off x="1991627" y="4472537"/>
              <a:ext cx="892999" cy="1393119"/>
              <a:chOff x="1886398" y="4254736"/>
              <a:chExt cx="670772" cy="1046435"/>
            </a:xfrm>
          </p:grpSpPr>
          <p:sp>
            <p:nvSpPr>
              <p:cNvPr id="1023" name="Google Shape;1023;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34"/>
            <p:cNvGrpSpPr/>
            <p:nvPr/>
          </p:nvGrpSpPr>
          <p:grpSpPr>
            <a:xfrm flipH="1">
              <a:off x="2402520" y="3700415"/>
              <a:ext cx="1000694" cy="1652705"/>
              <a:chOff x="1473981" y="3993470"/>
              <a:chExt cx="751667" cy="1241422"/>
            </a:xfrm>
          </p:grpSpPr>
          <p:sp>
            <p:nvSpPr>
              <p:cNvPr id="1030" name="Google Shape;1030;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34"/>
            <p:cNvGrpSpPr/>
            <p:nvPr/>
          </p:nvGrpSpPr>
          <p:grpSpPr>
            <a:xfrm>
              <a:off x="3349373" y="4308235"/>
              <a:ext cx="892999" cy="1393119"/>
              <a:chOff x="1886398" y="4254736"/>
              <a:chExt cx="670772" cy="1046435"/>
            </a:xfrm>
          </p:grpSpPr>
          <p:sp>
            <p:nvSpPr>
              <p:cNvPr id="1038" name="Google Shape;1038;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34"/>
            <p:cNvGrpSpPr/>
            <p:nvPr/>
          </p:nvGrpSpPr>
          <p:grpSpPr>
            <a:xfrm>
              <a:off x="3647485" y="3926391"/>
              <a:ext cx="1000694" cy="1652705"/>
              <a:chOff x="1473981" y="3993470"/>
              <a:chExt cx="751667" cy="1241422"/>
            </a:xfrm>
          </p:grpSpPr>
          <p:sp>
            <p:nvSpPr>
              <p:cNvPr id="1045" name="Google Shape;1045;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2" name="Google Shape;1052;p34"/>
          <p:cNvGrpSpPr/>
          <p:nvPr/>
        </p:nvGrpSpPr>
        <p:grpSpPr>
          <a:xfrm flipH="1">
            <a:off x="4386709" y="3812089"/>
            <a:ext cx="4784038" cy="2239725"/>
            <a:chOff x="76187" y="3700415"/>
            <a:chExt cx="4624940" cy="2165241"/>
          </a:xfrm>
        </p:grpSpPr>
        <p:grpSp>
          <p:nvGrpSpPr>
            <p:cNvPr id="1053" name="Google Shape;1053;p34"/>
            <p:cNvGrpSpPr/>
            <p:nvPr/>
          </p:nvGrpSpPr>
          <p:grpSpPr>
            <a:xfrm>
              <a:off x="1526900" y="3902462"/>
              <a:ext cx="970246" cy="1601410"/>
              <a:chOff x="3010752" y="3954424"/>
              <a:chExt cx="728796" cy="1202892"/>
            </a:xfrm>
          </p:grpSpPr>
          <p:sp>
            <p:nvSpPr>
              <p:cNvPr id="1054" name="Google Shape;1054;p34"/>
              <p:cNvSpPr/>
              <p:nvPr/>
            </p:nvSpPr>
            <p:spPr>
              <a:xfrm rot="-899960">
                <a:off x="3262454" y="3995000"/>
                <a:ext cx="356289" cy="324590"/>
              </a:xfrm>
              <a:custGeom>
                <a:avLst/>
                <a:gdLst/>
                <a:ahLst/>
                <a:cxnLst/>
                <a:rect l="l" t="t" r="r" b="b"/>
                <a:pathLst>
                  <a:path w="14252" h="12984" extrusionOk="0">
                    <a:moveTo>
                      <a:pt x="7126" y="0"/>
                    </a:moveTo>
                    <a:cubicBezTo>
                      <a:pt x="5465" y="0"/>
                      <a:pt x="3803" y="634"/>
                      <a:pt x="2536" y="1901"/>
                    </a:cubicBezTo>
                    <a:cubicBezTo>
                      <a:pt x="1" y="4436"/>
                      <a:pt x="1" y="8547"/>
                      <a:pt x="2536" y="11082"/>
                    </a:cubicBezTo>
                    <a:cubicBezTo>
                      <a:pt x="3803" y="12350"/>
                      <a:pt x="5465" y="12983"/>
                      <a:pt x="7126" y="12983"/>
                    </a:cubicBezTo>
                    <a:cubicBezTo>
                      <a:pt x="8788" y="12983"/>
                      <a:pt x="10449" y="12350"/>
                      <a:pt x="11716" y="11082"/>
                    </a:cubicBezTo>
                    <a:cubicBezTo>
                      <a:pt x="14251" y="8547"/>
                      <a:pt x="14251" y="4436"/>
                      <a:pt x="11716" y="1901"/>
                    </a:cubicBezTo>
                    <a:cubicBezTo>
                      <a:pt x="10449" y="634"/>
                      <a:pt x="8788" y="0"/>
                      <a:pt x="7126" y="0"/>
                    </a:cubicBezTo>
                    <a:close/>
                  </a:path>
                </a:pathLst>
              </a:custGeom>
              <a:solidFill>
                <a:srgbClr val="F04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4"/>
              <p:cNvSpPr/>
              <p:nvPr/>
            </p:nvSpPr>
            <p:spPr>
              <a:xfrm rot="-899960">
                <a:off x="3129258" y="4129860"/>
                <a:ext cx="491785" cy="980521"/>
              </a:xfrm>
              <a:custGeom>
                <a:avLst/>
                <a:gdLst/>
                <a:ahLst/>
                <a:cxnLst/>
                <a:rect l="l" t="t" r="r" b="b"/>
                <a:pathLst>
                  <a:path w="19672" h="39222" extrusionOk="0">
                    <a:moveTo>
                      <a:pt x="18825" y="350"/>
                    </a:moveTo>
                    <a:lnTo>
                      <a:pt x="18794" y="381"/>
                    </a:lnTo>
                    <a:cubicBezTo>
                      <a:pt x="18764" y="412"/>
                      <a:pt x="18779" y="443"/>
                      <a:pt x="18794" y="458"/>
                    </a:cubicBezTo>
                    <a:lnTo>
                      <a:pt x="18825" y="412"/>
                    </a:lnTo>
                    <a:cubicBezTo>
                      <a:pt x="18825" y="412"/>
                      <a:pt x="18856" y="366"/>
                      <a:pt x="18825" y="350"/>
                    </a:cubicBezTo>
                    <a:close/>
                    <a:moveTo>
                      <a:pt x="19042" y="690"/>
                    </a:moveTo>
                    <a:cubicBezTo>
                      <a:pt x="19057" y="721"/>
                      <a:pt x="19026" y="752"/>
                      <a:pt x="18980" y="783"/>
                    </a:cubicBezTo>
                    <a:cubicBezTo>
                      <a:pt x="18960" y="812"/>
                      <a:pt x="18953" y="823"/>
                      <a:pt x="18947" y="823"/>
                    </a:cubicBezTo>
                    <a:cubicBezTo>
                      <a:pt x="18943" y="823"/>
                      <a:pt x="18939" y="819"/>
                      <a:pt x="18934" y="814"/>
                    </a:cubicBezTo>
                    <a:cubicBezTo>
                      <a:pt x="18934" y="783"/>
                      <a:pt x="18964" y="737"/>
                      <a:pt x="18980" y="721"/>
                    </a:cubicBezTo>
                    <a:lnTo>
                      <a:pt x="19042" y="690"/>
                    </a:lnTo>
                    <a:close/>
                    <a:moveTo>
                      <a:pt x="18557" y="1132"/>
                    </a:moveTo>
                    <a:cubicBezTo>
                      <a:pt x="18566" y="1132"/>
                      <a:pt x="18574" y="1134"/>
                      <a:pt x="18578" y="1138"/>
                    </a:cubicBezTo>
                    <a:cubicBezTo>
                      <a:pt x="18655" y="1138"/>
                      <a:pt x="18655" y="1138"/>
                      <a:pt x="18578" y="1200"/>
                    </a:cubicBezTo>
                    <a:cubicBezTo>
                      <a:pt x="18553" y="1238"/>
                      <a:pt x="18517" y="1266"/>
                      <a:pt x="18496" y="1266"/>
                    </a:cubicBezTo>
                    <a:cubicBezTo>
                      <a:pt x="18492" y="1266"/>
                      <a:pt x="18488" y="1265"/>
                      <a:pt x="18485" y="1262"/>
                    </a:cubicBezTo>
                    <a:lnTo>
                      <a:pt x="18532" y="1231"/>
                    </a:lnTo>
                    <a:cubicBezTo>
                      <a:pt x="18533" y="1233"/>
                      <a:pt x="18535" y="1234"/>
                      <a:pt x="18537" y="1234"/>
                    </a:cubicBezTo>
                    <a:cubicBezTo>
                      <a:pt x="18547" y="1234"/>
                      <a:pt x="18552" y="1207"/>
                      <a:pt x="18530" y="1207"/>
                    </a:cubicBezTo>
                    <a:cubicBezTo>
                      <a:pt x="18523" y="1207"/>
                      <a:pt x="18513" y="1209"/>
                      <a:pt x="18501" y="1216"/>
                    </a:cubicBezTo>
                    <a:lnTo>
                      <a:pt x="18470" y="1169"/>
                    </a:lnTo>
                    <a:cubicBezTo>
                      <a:pt x="18492" y="1147"/>
                      <a:pt x="18532" y="1132"/>
                      <a:pt x="18557" y="1132"/>
                    </a:cubicBezTo>
                    <a:close/>
                    <a:moveTo>
                      <a:pt x="18578" y="1370"/>
                    </a:moveTo>
                    <a:lnTo>
                      <a:pt x="18532" y="1386"/>
                    </a:lnTo>
                    <a:lnTo>
                      <a:pt x="18485" y="1432"/>
                    </a:lnTo>
                    <a:cubicBezTo>
                      <a:pt x="18497" y="1438"/>
                      <a:pt x="18504" y="1441"/>
                      <a:pt x="18510" y="1441"/>
                    </a:cubicBezTo>
                    <a:cubicBezTo>
                      <a:pt x="18520" y="1441"/>
                      <a:pt x="18528" y="1431"/>
                      <a:pt x="18547" y="1401"/>
                    </a:cubicBezTo>
                    <a:lnTo>
                      <a:pt x="18578" y="1370"/>
                    </a:lnTo>
                    <a:close/>
                    <a:moveTo>
                      <a:pt x="16492" y="3240"/>
                    </a:moveTo>
                    <a:lnTo>
                      <a:pt x="16492" y="3240"/>
                    </a:lnTo>
                    <a:cubicBezTo>
                      <a:pt x="16507" y="3256"/>
                      <a:pt x="16461" y="3349"/>
                      <a:pt x="16414" y="3395"/>
                    </a:cubicBezTo>
                    <a:cubicBezTo>
                      <a:pt x="16405" y="3404"/>
                      <a:pt x="16397" y="3409"/>
                      <a:pt x="16392" y="3409"/>
                    </a:cubicBezTo>
                    <a:cubicBezTo>
                      <a:pt x="16380" y="3409"/>
                      <a:pt x="16382" y="3382"/>
                      <a:pt x="16414" y="3318"/>
                    </a:cubicBezTo>
                    <a:lnTo>
                      <a:pt x="16492" y="3240"/>
                    </a:lnTo>
                    <a:close/>
                    <a:moveTo>
                      <a:pt x="16248" y="3454"/>
                    </a:moveTo>
                    <a:cubicBezTo>
                      <a:pt x="16220" y="3454"/>
                      <a:pt x="16190" y="3498"/>
                      <a:pt x="16136" y="3565"/>
                    </a:cubicBezTo>
                    <a:cubicBezTo>
                      <a:pt x="16105" y="3580"/>
                      <a:pt x="16090" y="3627"/>
                      <a:pt x="16074" y="3658"/>
                    </a:cubicBezTo>
                    <a:cubicBezTo>
                      <a:pt x="16076" y="3660"/>
                      <a:pt x="16079" y="3661"/>
                      <a:pt x="16082" y="3661"/>
                    </a:cubicBezTo>
                    <a:cubicBezTo>
                      <a:pt x="16102" y="3661"/>
                      <a:pt x="16140" y="3623"/>
                      <a:pt x="16167" y="3596"/>
                    </a:cubicBezTo>
                    <a:cubicBezTo>
                      <a:pt x="16260" y="3534"/>
                      <a:pt x="16275" y="3472"/>
                      <a:pt x="16260" y="3457"/>
                    </a:cubicBezTo>
                    <a:cubicBezTo>
                      <a:pt x="16256" y="3455"/>
                      <a:pt x="16252" y="3454"/>
                      <a:pt x="16248" y="3454"/>
                    </a:cubicBezTo>
                    <a:close/>
                    <a:moveTo>
                      <a:pt x="14853" y="5265"/>
                    </a:moveTo>
                    <a:cubicBezTo>
                      <a:pt x="14884" y="5281"/>
                      <a:pt x="14838" y="5327"/>
                      <a:pt x="14807" y="5358"/>
                    </a:cubicBezTo>
                    <a:lnTo>
                      <a:pt x="14791" y="5342"/>
                    </a:lnTo>
                    <a:lnTo>
                      <a:pt x="14807" y="5281"/>
                    </a:lnTo>
                    <a:lnTo>
                      <a:pt x="14853" y="5265"/>
                    </a:lnTo>
                    <a:close/>
                    <a:moveTo>
                      <a:pt x="14668" y="5296"/>
                    </a:moveTo>
                    <a:lnTo>
                      <a:pt x="14637" y="5420"/>
                    </a:lnTo>
                    <a:cubicBezTo>
                      <a:pt x="14627" y="5502"/>
                      <a:pt x="14623" y="5530"/>
                      <a:pt x="14613" y="5530"/>
                    </a:cubicBezTo>
                    <a:cubicBezTo>
                      <a:pt x="14608" y="5530"/>
                      <a:pt x="14601" y="5523"/>
                      <a:pt x="14590" y="5512"/>
                    </a:cubicBezTo>
                    <a:cubicBezTo>
                      <a:pt x="14544" y="5481"/>
                      <a:pt x="14544" y="5481"/>
                      <a:pt x="14606" y="5389"/>
                    </a:cubicBezTo>
                    <a:lnTo>
                      <a:pt x="14668" y="5296"/>
                    </a:lnTo>
                    <a:close/>
                    <a:moveTo>
                      <a:pt x="13930" y="6323"/>
                    </a:moveTo>
                    <a:cubicBezTo>
                      <a:pt x="13952" y="6323"/>
                      <a:pt x="13941" y="6374"/>
                      <a:pt x="13941" y="6424"/>
                    </a:cubicBezTo>
                    <a:cubicBezTo>
                      <a:pt x="13917" y="6473"/>
                      <a:pt x="13906" y="6496"/>
                      <a:pt x="13898" y="6496"/>
                    </a:cubicBezTo>
                    <a:cubicBezTo>
                      <a:pt x="13891" y="6496"/>
                      <a:pt x="13887" y="6477"/>
                      <a:pt x="13879" y="6440"/>
                    </a:cubicBezTo>
                    <a:lnTo>
                      <a:pt x="13910" y="6332"/>
                    </a:lnTo>
                    <a:cubicBezTo>
                      <a:pt x="13919" y="6326"/>
                      <a:pt x="13925" y="6323"/>
                      <a:pt x="13930" y="6323"/>
                    </a:cubicBezTo>
                    <a:close/>
                    <a:moveTo>
                      <a:pt x="13586" y="6610"/>
                    </a:moveTo>
                    <a:cubicBezTo>
                      <a:pt x="13601" y="6625"/>
                      <a:pt x="13586" y="6687"/>
                      <a:pt x="13586" y="6687"/>
                    </a:cubicBezTo>
                    <a:lnTo>
                      <a:pt x="13555" y="6733"/>
                    </a:lnTo>
                    <a:cubicBezTo>
                      <a:pt x="13539" y="6718"/>
                      <a:pt x="13524" y="6702"/>
                      <a:pt x="13555" y="6656"/>
                    </a:cubicBezTo>
                    <a:lnTo>
                      <a:pt x="13586" y="6610"/>
                    </a:lnTo>
                    <a:close/>
                    <a:moveTo>
                      <a:pt x="12883" y="7392"/>
                    </a:moveTo>
                    <a:cubicBezTo>
                      <a:pt x="12886" y="7392"/>
                      <a:pt x="12885" y="7397"/>
                      <a:pt x="12882" y="7405"/>
                    </a:cubicBezTo>
                    <a:lnTo>
                      <a:pt x="12882" y="7405"/>
                    </a:lnTo>
                    <a:lnTo>
                      <a:pt x="12875" y="7398"/>
                    </a:lnTo>
                    <a:cubicBezTo>
                      <a:pt x="12879" y="7394"/>
                      <a:pt x="12882" y="7392"/>
                      <a:pt x="12883" y="7392"/>
                    </a:cubicBezTo>
                    <a:close/>
                    <a:moveTo>
                      <a:pt x="12879" y="7410"/>
                    </a:moveTo>
                    <a:cubicBezTo>
                      <a:pt x="12879" y="7410"/>
                      <a:pt x="12880" y="7410"/>
                      <a:pt x="12880" y="7410"/>
                    </a:cubicBezTo>
                    <a:lnTo>
                      <a:pt x="12880" y="7410"/>
                    </a:lnTo>
                    <a:cubicBezTo>
                      <a:pt x="12870" y="7435"/>
                      <a:pt x="12847" y="7479"/>
                      <a:pt x="12828" y="7506"/>
                    </a:cubicBezTo>
                    <a:lnTo>
                      <a:pt x="12813" y="7491"/>
                    </a:lnTo>
                    <a:cubicBezTo>
                      <a:pt x="12840" y="7451"/>
                      <a:pt x="12855" y="7410"/>
                      <a:pt x="12879" y="7410"/>
                    </a:cubicBezTo>
                    <a:close/>
                    <a:moveTo>
                      <a:pt x="12713" y="7823"/>
                    </a:moveTo>
                    <a:cubicBezTo>
                      <a:pt x="12728" y="7836"/>
                      <a:pt x="12744" y="7851"/>
                      <a:pt x="12705" y="7877"/>
                    </a:cubicBezTo>
                    <a:cubicBezTo>
                      <a:pt x="12686" y="7906"/>
                      <a:pt x="12667" y="7934"/>
                      <a:pt x="12655" y="7934"/>
                    </a:cubicBezTo>
                    <a:cubicBezTo>
                      <a:pt x="12648" y="7934"/>
                      <a:pt x="12643" y="7923"/>
                      <a:pt x="12643" y="7893"/>
                    </a:cubicBezTo>
                    <a:cubicBezTo>
                      <a:pt x="12672" y="7863"/>
                      <a:pt x="12674" y="7862"/>
                      <a:pt x="12713" y="7823"/>
                    </a:cubicBezTo>
                    <a:close/>
                    <a:moveTo>
                      <a:pt x="12442" y="8217"/>
                    </a:moveTo>
                    <a:lnTo>
                      <a:pt x="12411" y="8248"/>
                    </a:lnTo>
                    <a:cubicBezTo>
                      <a:pt x="12392" y="8277"/>
                      <a:pt x="12384" y="8288"/>
                      <a:pt x="12378" y="8288"/>
                    </a:cubicBezTo>
                    <a:cubicBezTo>
                      <a:pt x="12374" y="8288"/>
                      <a:pt x="12370" y="8285"/>
                      <a:pt x="12365" y="8279"/>
                    </a:cubicBezTo>
                    <a:lnTo>
                      <a:pt x="12396" y="8233"/>
                    </a:lnTo>
                    <a:lnTo>
                      <a:pt x="12442" y="8217"/>
                    </a:lnTo>
                    <a:close/>
                    <a:moveTo>
                      <a:pt x="11824" y="8851"/>
                    </a:moveTo>
                    <a:cubicBezTo>
                      <a:pt x="11839" y="8866"/>
                      <a:pt x="11808" y="8913"/>
                      <a:pt x="11808" y="8913"/>
                    </a:cubicBezTo>
                    <a:cubicBezTo>
                      <a:pt x="11782" y="8953"/>
                      <a:pt x="11743" y="8993"/>
                      <a:pt x="11723" y="8993"/>
                    </a:cubicBezTo>
                    <a:cubicBezTo>
                      <a:pt x="11720" y="8993"/>
                      <a:pt x="11718" y="8992"/>
                      <a:pt x="11716" y="8990"/>
                    </a:cubicBezTo>
                    <a:cubicBezTo>
                      <a:pt x="11700" y="8974"/>
                      <a:pt x="11700" y="8974"/>
                      <a:pt x="11731" y="8928"/>
                    </a:cubicBezTo>
                    <a:cubicBezTo>
                      <a:pt x="11762" y="8897"/>
                      <a:pt x="11793" y="8882"/>
                      <a:pt x="11824" y="8866"/>
                    </a:cubicBezTo>
                    <a:lnTo>
                      <a:pt x="11824" y="8851"/>
                    </a:lnTo>
                    <a:close/>
                    <a:moveTo>
                      <a:pt x="10980" y="9094"/>
                    </a:moveTo>
                    <a:cubicBezTo>
                      <a:pt x="10964" y="9094"/>
                      <a:pt x="10943" y="9126"/>
                      <a:pt x="10943" y="9191"/>
                    </a:cubicBezTo>
                    <a:cubicBezTo>
                      <a:pt x="10954" y="9197"/>
                      <a:pt x="10961" y="9200"/>
                      <a:pt x="10967" y="9200"/>
                    </a:cubicBezTo>
                    <a:cubicBezTo>
                      <a:pt x="10978" y="9200"/>
                      <a:pt x="10985" y="9189"/>
                      <a:pt x="11005" y="9160"/>
                    </a:cubicBezTo>
                    <a:cubicBezTo>
                      <a:pt x="11005" y="9160"/>
                      <a:pt x="11020" y="9114"/>
                      <a:pt x="10989" y="9098"/>
                    </a:cubicBezTo>
                    <a:cubicBezTo>
                      <a:pt x="10987" y="9096"/>
                      <a:pt x="10984" y="9094"/>
                      <a:pt x="10980" y="9094"/>
                    </a:cubicBezTo>
                    <a:close/>
                    <a:moveTo>
                      <a:pt x="11510" y="9517"/>
                    </a:moveTo>
                    <a:cubicBezTo>
                      <a:pt x="11511" y="9517"/>
                      <a:pt x="11510" y="9521"/>
                      <a:pt x="11499" y="9531"/>
                    </a:cubicBezTo>
                    <a:cubicBezTo>
                      <a:pt x="11489" y="9531"/>
                      <a:pt x="11506" y="9517"/>
                      <a:pt x="11510" y="9517"/>
                    </a:cubicBezTo>
                    <a:close/>
                    <a:moveTo>
                      <a:pt x="11716" y="9543"/>
                    </a:moveTo>
                    <a:cubicBezTo>
                      <a:pt x="11712" y="9543"/>
                      <a:pt x="11702" y="9550"/>
                      <a:pt x="11685" y="9562"/>
                    </a:cubicBezTo>
                    <a:lnTo>
                      <a:pt x="11623" y="9639"/>
                    </a:lnTo>
                    <a:cubicBezTo>
                      <a:pt x="11629" y="9645"/>
                      <a:pt x="11633" y="9649"/>
                      <a:pt x="11637" y="9649"/>
                    </a:cubicBezTo>
                    <a:cubicBezTo>
                      <a:pt x="11644" y="9649"/>
                      <a:pt x="11651" y="9642"/>
                      <a:pt x="11669" y="9624"/>
                    </a:cubicBezTo>
                    <a:cubicBezTo>
                      <a:pt x="11709" y="9565"/>
                      <a:pt x="11723" y="9543"/>
                      <a:pt x="11716" y="9543"/>
                    </a:cubicBezTo>
                    <a:close/>
                    <a:moveTo>
                      <a:pt x="11237" y="9636"/>
                    </a:moveTo>
                    <a:cubicBezTo>
                      <a:pt x="11244" y="9636"/>
                      <a:pt x="11229" y="9658"/>
                      <a:pt x="11190" y="9716"/>
                    </a:cubicBezTo>
                    <a:cubicBezTo>
                      <a:pt x="11172" y="9744"/>
                      <a:pt x="11159" y="9750"/>
                      <a:pt x="11151" y="9750"/>
                    </a:cubicBezTo>
                    <a:cubicBezTo>
                      <a:pt x="11146" y="9750"/>
                      <a:pt x="11144" y="9747"/>
                      <a:pt x="11144" y="9747"/>
                    </a:cubicBezTo>
                    <a:cubicBezTo>
                      <a:pt x="11144" y="9747"/>
                      <a:pt x="11175" y="9701"/>
                      <a:pt x="11206" y="9655"/>
                    </a:cubicBezTo>
                    <a:cubicBezTo>
                      <a:pt x="11223" y="9643"/>
                      <a:pt x="11233" y="9636"/>
                      <a:pt x="11237" y="9636"/>
                    </a:cubicBezTo>
                    <a:close/>
                    <a:moveTo>
                      <a:pt x="10714" y="10423"/>
                    </a:moveTo>
                    <a:cubicBezTo>
                      <a:pt x="10719" y="10423"/>
                      <a:pt x="10723" y="10424"/>
                      <a:pt x="10727" y="10427"/>
                    </a:cubicBezTo>
                    <a:cubicBezTo>
                      <a:pt x="10742" y="10443"/>
                      <a:pt x="10711" y="10489"/>
                      <a:pt x="10649" y="10505"/>
                    </a:cubicBezTo>
                    <a:cubicBezTo>
                      <a:pt x="10618" y="10489"/>
                      <a:pt x="10618" y="10489"/>
                      <a:pt x="10665" y="10443"/>
                    </a:cubicBezTo>
                    <a:cubicBezTo>
                      <a:pt x="10665" y="10443"/>
                      <a:pt x="10694" y="10423"/>
                      <a:pt x="10714" y="10423"/>
                    </a:cubicBezTo>
                    <a:close/>
                    <a:moveTo>
                      <a:pt x="10386" y="10706"/>
                    </a:moveTo>
                    <a:lnTo>
                      <a:pt x="10386" y="10706"/>
                    </a:lnTo>
                    <a:cubicBezTo>
                      <a:pt x="10395" y="10714"/>
                      <a:pt x="10384" y="10723"/>
                      <a:pt x="10378" y="10723"/>
                    </a:cubicBezTo>
                    <a:cubicBezTo>
                      <a:pt x="10374" y="10723"/>
                      <a:pt x="10373" y="10719"/>
                      <a:pt x="10386" y="10706"/>
                    </a:cubicBezTo>
                    <a:close/>
                    <a:moveTo>
                      <a:pt x="10479" y="10706"/>
                    </a:moveTo>
                    <a:lnTo>
                      <a:pt x="10479" y="10767"/>
                    </a:lnTo>
                    <a:lnTo>
                      <a:pt x="10448" y="10814"/>
                    </a:lnTo>
                    <a:cubicBezTo>
                      <a:pt x="10433" y="10798"/>
                      <a:pt x="10402" y="10783"/>
                      <a:pt x="10448" y="10736"/>
                    </a:cubicBezTo>
                    <a:lnTo>
                      <a:pt x="10479" y="10706"/>
                    </a:lnTo>
                    <a:close/>
                    <a:moveTo>
                      <a:pt x="10278" y="10953"/>
                    </a:moveTo>
                    <a:cubicBezTo>
                      <a:pt x="10288" y="10962"/>
                      <a:pt x="10274" y="10977"/>
                      <a:pt x="10269" y="10977"/>
                    </a:cubicBezTo>
                    <a:cubicBezTo>
                      <a:pt x="10266" y="10977"/>
                      <a:pt x="10266" y="10971"/>
                      <a:pt x="10278" y="10953"/>
                    </a:cubicBezTo>
                    <a:close/>
                    <a:moveTo>
                      <a:pt x="8501" y="13503"/>
                    </a:moveTo>
                    <a:lnTo>
                      <a:pt x="8501" y="13565"/>
                    </a:lnTo>
                    <a:lnTo>
                      <a:pt x="8470" y="13611"/>
                    </a:lnTo>
                    <a:cubicBezTo>
                      <a:pt x="8455" y="13596"/>
                      <a:pt x="8424" y="13580"/>
                      <a:pt x="8455" y="13549"/>
                    </a:cubicBezTo>
                    <a:lnTo>
                      <a:pt x="8501" y="13503"/>
                    </a:lnTo>
                    <a:close/>
                    <a:moveTo>
                      <a:pt x="7784" y="14601"/>
                    </a:moveTo>
                    <a:cubicBezTo>
                      <a:pt x="7806" y="14601"/>
                      <a:pt x="7809" y="14647"/>
                      <a:pt x="7821" y="14647"/>
                    </a:cubicBezTo>
                    <a:cubicBezTo>
                      <a:pt x="7801" y="14676"/>
                      <a:pt x="7794" y="14687"/>
                      <a:pt x="7787" y="14687"/>
                    </a:cubicBezTo>
                    <a:cubicBezTo>
                      <a:pt x="7784" y="14687"/>
                      <a:pt x="7780" y="14683"/>
                      <a:pt x="7774" y="14678"/>
                    </a:cubicBezTo>
                    <a:cubicBezTo>
                      <a:pt x="7759" y="14678"/>
                      <a:pt x="7759" y="14616"/>
                      <a:pt x="7759" y="14616"/>
                    </a:cubicBezTo>
                    <a:cubicBezTo>
                      <a:pt x="7770" y="14605"/>
                      <a:pt x="7778" y="14601"/>
                      <a:pt x="7784" y="14601"/>
                    </a:cubicBezTo>
                    <a:close/>
                    <a:moveTo>
                      <a:pt x="7481" y="15435"/>
                    </a:moveTo>
                    <a:cubicBezTo>
                      <a:pt x="7496" y="15450"/>
                      <a:pt x="7496" y="15512"/>
                      <a:pt x="7496" y="15512"/>
                    </a:cubicBezTo>
                    <a:lnTo>
                      <a:pt x="7465" y="15559"/>
                    </a:lnTo>
                    <a:cubicBezTo>
                      <a:pt x="7450" y="15543"/>
                      <a:pt x="7419" y="15528"/>
                      <a:pt x="7450" y="15481"/>
                    </a:cubicBezTo>
                    <a:lnTo>
                      <a:pt x="7481" y="15435"/>
                    </a:lnTo>
                    <a:close/>
                    <a:moveTo>
                      <a:pt x="7033" y="15961"/>
                    </a:moveTo>
                    <a:lnTo>
                      <a:pt x="7033" y="16022"/>
                    </a:lnTo>
                    <a:lnTo>
                      <a:pt x="7002" y="16069"/>
                    </a:lnTo>
                    <a:cubicBezTo>
                      <a:pt x="6971" y="16053"/>
                      <a:pt x="6955" y="16038"/>
                      <a:pt x="6986" y="15991"/>
                    </a:cubicBezTo>
                    <a:lnTo>
                      <a:pt x="7033" y="15961"/>
                    </a:lnTo>
                    <a:close/>
                    <a:moveTo>
                      <a:pt x="5242" y="19176"/>
                    </a:moveTo>
                    <a:cubicBezTo>
                      <a:pt x="5260" y="19176"/>
                      <a:pt x="5264" y="19232"/>
                      <a:pt x="5240" y="19268"/>
                    </a:cubicBezTo>
                    <a:lnTo>
                      <a:pt x="5255" y="19268"/>
                    </a:lnTo>
                    <a:cubicBezTo>
                      <a:pt x="5222" y="19334"/>
                      <a:pt x="5213" y="19353"/>
                      <a:pt x="5199" y="19353"/>
                    </a:cubicBezTo>
                    <a:cubicBezTo>
                      <a:pt x="5193" y="19353"/>
                      <a:pt x="5187" y="19350"/>
                      <a:pt x="5178" y="19345"/>
                    </a:cubicBezTo>
                    <a:cubicBezTo>
                      <a:pt x="5162" y="19330"/>
                      <a:pt x="5209" y="19237"/>
                      <a:pt x="5224" y="19191"/>
                    </a:cubicBezTo>
                    <a:cubicBezTo>
                      <a:pt x="5231" y="19181"/>
                      <a:pt x="5237" y="19176"/>
                      <a:pt x="5242" y="19176"/>
                    </a:cubicBezTo>
                    <a:close/>
                    <a:moveTo>
                      <a:pt x="4312" y="21154"/>
                    </a:moveTo>
                    <a:cubicBezTo>
                      <a:pt x="4328" y="21169"/>
                      <a:pt x="4328" y="21231"/>
                      <a:pt x="4328" y="21231"/>
                    </a:cubicBezTo>
                    <a:lnTo>
                      <a:pt x="4312" y="21277"/>
                    </a:lnTo>
                    <a:cubicBezTo>
                      <a:pt x="4297" y="21262"/>
                      <a:pt x="4266" y="21246"/>
                      <a:pt x="4297" y="21200"/>
                    </a:cubicBezTo>
                    <a:lnTo>
                      <a:pt x="4312" y="21154"/>
                    </a:lnTo>
                    <a:close/>
                    <a:moveTo>
                      <a:pt x="2798" y="25327"/>
                    </a:moveTo>
                    <a:cubicBezTo>
                      <a:pt x="2813" y="25327"/>
                      <a:pt x="2798" y="25389"/>
                      <a:pt x="2798" y="25389"/>
                    </a:cubicBezTo>
                    <a:cubicBezTo>
                      <a:pt x="2782" y="25435"/>
                      <a:pt x="2782" y="25435"/>
                      <a:pt x="2751" y="25435"/>
                    </a:cubicBezTo>
                    <a:cubicBezTo>
                      <a:pt x="2736" y="25419"/>
                      <a:pt x="2736" y="25435"/>
                      <a:pt x="2751" y="25373"/>
                    </a:cubicBezTo>
                    <a:lnTo>
                      <a:pt x="2798" y="25327"/>
                    </a:lnTo>
                    <a:close/>
                    <a:moveTo>
                      <a:pt x="2597" y="25930"/>
                    </a:moveTo>
                    <a:lnTo>
                      <a:pt x="2597" y="25991"/>
                    </a:lnTo>
                    <a:lnTo>
                      <a:pt x="2581" y="26038"/>
                    </a:lnTo>
                    <a:cubicBezTo>
                      <a:pt x="2566" y="26038"/>
                      <a:pt x="2535" y="26038"/>
                      <a:pt x="2550" y="25976"/>
                    </a:cubicBezTo>
                    <a:lnTo>
                      <a:pt x="2597" y="25930"/>
                    </a:lnTo>
                    <a:close/>
                    <a:moveTo>
                      <a:pt x="2321" y="26255"/>
                    </a:moveTo>
                    <a:cubicBezTo>
                      <a:pt x="2324" y="26255"/>
                      <a:pt x="2328" y="26266"/>
                      <a:pt x="2334" y="26285"/>
                    </a:cubicBezTo>
                    <a:cubicBezTo>
                      <a:pt x="2334" y="26347"/>
                      <a:pt x="2319" y="26393"/>
                      <a:pt x="2303" y="26393"/>
                    </a:cubicBezTo>
                    <a:cubicBezTo>
                      <a:pt x="2272" y="26378"/>
                      <a:pt x="2272" y="26393"/>
                      <a:pt x="2303" y="26331"/>
                    </a:cubicBezTo>
                    <a:cubicBezTo>
                      <a:pt x="2312" y="26277"/>
                      <a:pt x="2316" y="26255"/>
                      <a:pt x="2321" y="26255"/>
                    </a:cubicBezTo>
                    <a:close/>
                    <a:moveTo>
                      <a:pt x="2210" y="26640"/>
                    </a:moveTo>
                    <a:lnTo>
                      <a:pt x="2195" y="26687"/>
                    </a:lnTo>
                    <a:cubicBezTo>
                      <a:pt x="2179" y="26733"/>
                      <a:pt x="2179" y="26733"/>
                      <a:pt x="2164" y="26733"/>
                    </a:cubicBezTo>
                    <a:lnTo>
                      <a:pt x="2179" y="26687"/>
                    </a:lnTo>
                    <a:lnTo>
                      <a:pt x="2210" y="26640"/>
                    </a:lnTo>
                    <a:close/>
                    <a:moveTo>
                      <a:pt x="2040" y="27042"/>
                    </a:moveTo>
                    <a:lnTo>
                      <a:pt x="2040" y="27042"/>
                    </a:lnTo>
                    <a:cubicBezTo>
                      <a:pt x="2032" y="27067"/>
                      <a:pt x="2033" y="27083"/>
                      <a:pt x="2035" y="27083"/>
                    </a:cubicBezTo>
                    <a:cubicBezTo>
                      <a:pt x="2037" y="27083"/>
                      <a:pt x="2040" y="27071"/>
                      <a:pt x="2040" y="27042"/>
                    </a:cubicBezTo>
                    <a:close/>
                    <a:moveTo>
                      <a:pt x="2056" y="27151"/>
                    </a:moveTo>
                    <a:lnTo>
                      <a:pt x="2040" y="27197"/>
                    </a:lnTo>
                    <a:cubicBezTo>
                      <a:pt x="2025" y="27243"/>
                      <a:pt x="2025" y="27243"/>
                      <a:pt x="2009" y="27243"/>
                    </a:cubicBezTo>
                    <a:lnTo>
                      <a:pt x="2025" y="27181"/>
                    </a:lnTo>
                    <a:lnTo>
                      <a:pt x="2056" y="27151"/>
                    </a:lnTo>
                    <a:close/>
                    <a:moveTo>
                      <a:pt x="1948" y="27661"/>
                    </a:moveTo>
                    <a:lnTo>
                      <a:pt x="1932" y="27722"/>
                    </a:lnTo>
                    <a:cubicBezTo>
                      <a:pt x="1923" y="27750"/>
                      <a:pt x="1914" y="27756"/>
                      <a:pt x="1908" y="27756"/>
                    </a:cubicBezTo>
                    <a:cubicBezTo>
                      <a:pt x="1904" y="27756"/>
                      <a:pt x="1901" y="27753"/>
                      <a:pt x="1901" y="27753"/>
                    </a:cubicBezTo>
                    <a:cubicBezTo>
                      <a:pt x="1901" y="27753"/>
                      <a:pt x="1870" y="27753"/>
                      <a:pt x="1901" y="27707"/>
                    </a:cubicBezTo>
                    <a:cubicBezTo>
                      <a:pt x="1886" y="27707"/>
                      <a:pt x="1932" y="27661"/>
                      <a:pt x="1948" y="27661"/>
                    </a:cubicBezTo>
                    <a:close/>
                    <a:moveTo>
                      <a:pt x="1376" y="29685"/>
                    </a:moveTo>
                    <a:cubicBezTo>
                      <a:pt x="1376" y="29741"/>
                      <a:pt x="1388" y="29796"/>
                      <a:pt x="1380" y="29796"/>
                    </a:cubicBezTo>
                    <a:cubicBezTo>
                      <a:pt x="1379" y="29796"/>
                      <a:pt x="1377" y="29795"/>
                      <a:pt x="1376" y="29793"/>
                    </a:cubicBezTo>
                    <a:cubicBezTo>
                      <a:pt x="1345" y="29793"/>
                      <a:pt x="1345" y="29793"/>
                      <a:pt x="1330" y="29733"/>
                    </a:cubicBezTo>
                    <a:lnTo>
                      <a:pt x="1330" y="29733"/>
                    </a:lnTo>
                    <a:cubicBezTo>
                      <a:pt x="1330" y="29726"/>
                      <a:pt x="1334" y="29701"/>
                      <a:pt x="1345" y="29701"/>
                    </a:cubicBezTo>
                    <a:lnTo>
                      <a:pt x="1345" y="29685"/>
                    </a:lnTo>
                    <a:close/>
                    <a:moveTo>
                      <a:pt x="1048" y="31433"/>
                    </a:moveTo>
                    <a:cubicBezTo>
                      <a:pt x="1065" y="31433"/>
                      <a:pt x="1082" y="31459"/>
                      <a:pt x="1082" y="31525"/>
                    </a:cubicBezTo>
                    <a:cubicBezTo>
                      <a:pt x="1082" y="31571"/>
                      <a:pt x="1082" y="31571"/>
                      <a:pt x="1051" y="31571"/>
                    </a:cubicBezTo>
                    <a:cubicBezTo>
                      <a:pt x="1020" y="31571"/>
                      <a:pt x="1005" y="31509"/>
                      <a:pt x="1020" y="31463"/>
                    </a:cubicBezTo>
                    <a:cubicBezTo>
                      <a:pt x="1026" y="31444"/>
                      <a:pt x="1037" y="31433"/>
                      <a:pt x="1048" y="31433"/>
                    </a:cubicBezTo>
                    <a:close/>
                    <a:moveTo>
                      <a:pt x="247" y="38789"/>
                    </a:moveTo>
                    <a:cubicBezTo>
                      <a:pt x="278" y="38789"/>
                      <a:pt x="294" y="38789"/>
                      <a:pt x="294" y="38851"/>
                    </a:cubicBezTo>
                    <a:cubicBezTo>
                      <a:pt x="317" y="38897"/>
                      <a:pt x="317" y="38920"/>
                      <a:pt x="305" y="38920"/>
                    </a:cubicBezTo>
                    <a:cubicBezTo>
                      <a:pt x="294" y="38920"/>
                      <a:pt x="271" y="38897"/>
                      <a:pt x="247" y="38851"/>
                    </a:cubicBezTo>
                    <a:cubicBezTo>
                      <a:pt x="201" y="38789"/>
                      <a:pt x="201" y="38789"/>
                      <a:pt x="247" y="38789"/>
                    </a:cubicBezTo>
                    <a:close/>
                    <a:moveTo>
                      <a:pt x="19650" y="0"/>
                    </a:moveTo>
                    <a:cubicBezTo>
                      <a:pt x="19637" y="0"/>
                      <a:pt x="19618" y="18"/>
                      <a:pt x="19598" y="56"/>
                    </a:cubicBezTo>
                    <a:lnTo>
                      <a:pt x="19552" y="72"/>
                    </a:lnTo>
                    <a:cubicBezTo>
                      <a:pt x="19538" y="62"/>
                      <a:pt x="19525" y="58"/>
                      <a:pt x="19513" y="58"/>
                    </a:cubicBezTo>
                    <a:cubicBezTo>
                      <a:pt x="19468" y="58"/>
                      <a:pt x="19438" y="113"/>
                      <a:pt x="19474" y="149"/>
                    </a:cubicBezTo>
                    <a:cubicBezTo>
                      <a:pt x="19521" y="211"/>
                      <a:pt x="19521" y="211"/>
                      <a:pt x="19444" y="211"/>
                    </a:cubicBezTo>
                    <a:cubicBezTo>
                      <a:pt x="19435" y="202"/>
                      <a:pt x="19426" y="199"/>
                      <a:pt x="19417" y="199"/>
                    </a:cubicBezTo>
                    <a:cubicBezTo>
                      <a:pt x="19394" y="199"/>
                      <a:pt x="19369" y="224"/>
                      <a:pt x="19335" y="257"/>
                    </a:cubicBezTo>
                    <a:cubicBezTo>
                      <a:pt x="19317" y="275"/>
                      <a:pt x="19310" y="283"/>
                      <a:pt x="19304" y="283"/>
                    </a:cubicBezTo>
                    <a:cubicBezTo>
                      <a:pt x="19299" y="283"/>
                      <a:pt x="19295" y="279"/>
                      <a:pt x="19289" y="273"/>
                    </a:cubicBezTo>
                    <a:cubicBezTo>
                      <a:pt x="19285" y="269"/>
                      <a:pt x="19278" y="267"/>
                      <a:pt x="19270" y="267"/>
                    </a:cubicBezTo>
                    <a:cubicBezTo>
                      <a:pt x="19245" y="267"/>
                      <a:pt x="19204" y="284"/>
                      <a:pt x="19181" y="319"/>
                    </a:cubicBezTo>
                    <a:cubicBezTo>
                      <a:pt x="19150" y="350"/>
                      <a:pt x="19150" y="350"/>
                      <a:pt x="19165" y="366"/>
                    </a:cubicBezTo>
                    <a:cubicBezTo>
                      <a:pt x="19170" y="364"/>
                      <a:pt x="19173" y="364"/>
                      <a:pt x="19175" y="364"/>
                    </a:cubicBezTo>
                    <a:cubicBezTo>
                      <a:pt x="19198" y="364"/>
                      <a:pt x="19129" y="427"/>
                      <a:pt x="19073" y="427"/>
                    </a:cubicBezTo>
                    <a:cubicBezTo>
                      <a:pt x="18995" y="427"/>
                      <a:pt x="19011" y="443"/>
                      <a:pt x="19042" y="474"/>
                    </a:cubicBezTo>
                    <a:cubicBezTo>
                      <a:pt x="19088" y="520"/>
                      <a:pt x="19011" y="597"/>
                      <a:pt x="18934" y="597"/>
                    </a:cubicBezTo>
                    <a:lnTo>
                      <a:pt x="18856" y="675"/>
                    </a:lnTo>
                    <a:cubicBezTo>
                      <a:pt x="18825" y="706"/>
                      <a:pt x="18841" y="721"/>
                      <a:pt x="18856" y="737"/>
                    </a:cubicBezTo>
                    <a:cubicBezTo>
                      <a:pt x="18887" y="752"/>
                      <a:pt x="18903" y="783"/>
                      <a:pt x="18841" y="798"/>
                    </a:cubicBezTo>
                    <a:cubicBezTo>
                      <a:pt x="18825" y="803"/>
                      <a:pt x="18813" y="805"/>
                      <a:pt x="18804" y="805"/>
                    </a:cubicBezTo>
                    <a:cubicBezTo>
                      <a:pt x="18786" y="805"/>
                      <a:pt x="18779" y="798"/>
                      <a:pt x="18779" y="798"/>
                    </a:cubicBezTo>
                    <a:cubicBezTo>
                      <a:pt x="18779" y="798"/>
                      <a:pt x="18717" y="814"/>
                      <a:pt x="18686" y="860"/>
                    </a:cubicBezTo>
                    <a:cubicBezTo>
                      <a:pt x="18640" y="891"/>
                      <a:pt x="18563" y="968"/>
                      <a:pt x="18578" y="984"/>
                    </a:cubicBezTo>
                    <a:lnTo>
                      <a:pt x="18563" y="968"/>
                    </a:lnTo>
                    <a:cubicBezTo>
                      <a:pt x="18532" y="1015"/>
                      <a:pt x="18516" y="984"/>
                      <a:pt x="18532" y="1015"/>
                    </a:cubicBezTo>
                    <a:cubicBezTo>
                      <a:pt x="18485" y="1046"/>
                      <a:pt x="18454" y="1077"/>
                      <a:pt x="18408" y="1107"/>
                    </a:cubicBezTo>
                    <a:cubicBezTo>
                      <a:pt x="18335" y="1156"/>
                      <a:pt x="18271" y="1254"/>
                      <a:pt x="18317" y="1254"/>
                    </a:cubicBezTo>
                    <a:cubicBezTo>
                      <a:pt x="18329" y="1254"/>
                      <a:pt x="18348" y="1247"/>
                      <a:pt x="18377" y="1231"/>
                    </a:cubicBezTo>
                    <a:lnTo>
                      <a:pt x="18377" y="1231"/>
                    </a:lnTo>
                    <a:lnTo>
                      <a:pt x="18346" y="1277"/>
                    </a:lnTo>
                    <a:cubicBezTo>
                      <a:pt x="18315" y="1308"/>
                      <a:pt x="18331" y="1324"/>
                      <a:pt x="18331" y="1324"/>
                    </a:cubicBezTo>
                    <a:cubicBezTo>
                      <a:pt x="18331" y="1324"/>
                      <a:pt x="18300" y="1386"/>
                      <a:pt x="18269" y="1417"/>
                    </a:cubicBezTo>
                    <a:lnTo>
                      <a:pt x="18238" y="1386"/>
                    </a:lnTo>
                    <a:cubicBezTo>
                      <a:pt x="18233" y="1353"/>
                      <a:pt x="18218" y="1340"/>
                      <a:pt x="18202" y="1340"/>
                    </a:cubicBezTo>
                    <a:cubicBezTo>
                      <a:pt x="18171" y="1340"/>
                      <a:pt x="18135" y="1387"/>
                      <a:pt x="18145" y="1447"/>
                    </a:cubicBezTo>
                    <a:lnTo>
                      <a:pt x="18130" y="1432"/>
                    </a:lnTo>
                    <a:cubicBezTo>
                      <a:pt x="18127" y="1430"/>
                      <a:pt x="18124" y="1428"/>
                      <a:pt x="18120" y="1428"/>
                    </a:cubicBezTo>
                    <a:cubicBezTo>
                      <a:pt x="18099" y="1428"/>
                      <a:pt x="18060" y="1463"/>
                      <a:pt x="18022" y="1540"/>
                    </a:cubicBezTo>
                    <a:cubicBezTo>
                      <a:pt x="17991" y="1571"/>
                      <a:pt x="17975" y="1633"/>
                      <a:pt x="17991" y="1664"/>
                    </a:cubicBezTo>
                    <a:cubicBezTo>
                      <a:pt x="18022" y="1695"/>
                      <a:pt x="17975" y="1726"/>
                      <a:pt x="17975" y="1726"/>
                    </a:cubicBezTo>
                    <a:cubicBezTo>
                      <a:pt x="17958" y="1751"/>
                      <a:pt x="17951" y="1763"/>
                      <a:pt x="17945" y="1763"/>
                    </a:cubicBezTo>
                    <a:cubicBezTo>
                      <a:pt x="17940" y="1763"/>
                      <a:pt x="17936" y="1755"/>
                      <a:pt x="17929" y="1741"/>
                    </a:cubicBezTo>
                    <a:cubicBezTo>
                      <a:pt x="17927" y="1740"/>
                      <a:pt x="17925" y="1739"/>
                      <a:pt x="17922" y="1739"/>
                    </a:cubicBezTo>
                    <a:cubicBezTo>
                      <a:pt x="17895" y="1739"/>
                      <a:pt x="17821" y="1796"/>
                      <a:pt x="17821" y="1865"/>
                    </a:cubicBezTo>
                    <a:lnTo>
                      <a:pt x="17790" y="1849"/>
                    </a:lnTo>
                    <a:cubicBezTo>
                      <a:pt x="17787" y="1847"/>
                      <a:pt x="17784" y="1845"/>
                      <a:pt x="17779" y="1845"/>
                    </a:cubicBezTo>
                    <a:cubicBezTo>
                      <a:pt x="17755" y="1845"/>
                      <a:pt x="17699" y="1886"/>
                      <a:pt x="17558" y="2066"/>
                    </a:cubicBezTo>
                    <a:cubicBezTo>
                      <a:pt x="17428" y="2210"/>
                      <a:pt x="17325" y="2314"/>
                      <a:pt x="17299" y="2314"/>
                    </a:cubicBezTo>
                    <a:cubicBezTo>
                      <a:pt x="17298" y="2314"/>
                      <a:pt x="17296" y="2314"/>
                      <a:pt x="17295" y="2313"/>
                    </a:cubicBezTo>
                    <a:cubicBezTo>
                      <a:pt x="17294" y="2312"/>
                      <a:pt x="17293" y="2312"/>
                      <a:pt x="17291" y="2312"/>
                    </a:cubicBezTo>
                    <a:cubicBezTo>
                      <a:pt x="17256" y="2312"/>
                      <a:pt x="17155" y="2487"/>
                      <a:pt x="17125" y="2591"/>
                    </a:cubicBezTo>
                    <a:cubicBezTo>
                      <a:pt x="17123" y="2589"/>
                      <a:pt x="17121" y="2588"/>
                      <a:pt x="17118" y="2588"/>
                    </a:cubicBezTo>
                    <a:cubicBezTo>
                      <a:pt x="17098" y="2588"/>
                      <a:pt x="17055" y="2632"/>
                      <a:pt x="17002" y="2699"/>
                    </a:cubicBezTo>
                    <a:cubicBezTo>
                      <a:pt x="16923" y="2778"/>
                      <a:pt x="16902" y="2799"/>
                      <a:pt x="16890" y="2799"/>
                    </a:cubicBezTo>
                    <a:cubicBezTo>
                      <a:pt x="16885" y="2799"/>
                      <a:pt x="16882" y="2796"/>
                      <a:pt x="16878" y="2792"/>
                    </a:cubicBezTo>
                    <a:cubicBezTo>
                      <a:pt x="16878" y="2758"/>
                      <a:pt x="16878" y="2739"/>
                      <a:pt x="16874" y="2739"/>
                    </a:cubicBezTo>
                    <a:cubicBezTo>
                      <a:pt x="16869" y="2739"/>
                      <a:pt x="16857" y="2769"/>
                      <a:pt x="16832" y="2839"/>
                    </a:cubicBezTo>
                    <a:cubicBezTo>
                      <a:pt x="16832" y="2893"/>
                      <a:pt x="16736" y="2983"/>
                      <a:pt x="16692" y="2983"/>
                    </a:cubicBezTo>
                    <a:cubicBezTo>
                      <a:pt x="16686" y="2983"/>
                      <a:pt x="16681" y="2981"/>
                      <a:pt x="16677" y="2978"/>
                    </a:cubicBezTo>
                    <a:cubicBezTo>
                      <a:pt x="16670" y="2967"/>
                      <a:pt x="16662" y="2962"/>
                      <a:pt x="16654" y="2962"/>
                    </a:cubicBezTo>
                    <a:cubicBezTo>
                      <a:pt x="16630" y="2962"/>
                      <a:pt x="16600" y="3012"/>
                      <a:pt x="16553" y="3070"/>
                    </a:cubicBezTo>
                    <a:cubicBezTo>
                      <a:pt x="16507" y="3148"/>
                      <a:pt x="16461" y="3225"/>
                      <a:pt x="16383" y="3287"/>
                    </a:cubicBezTo>
                    <a:cubicBezTo>
                      <a:pt x="16275" y="3395"/>
                      <a:pt x="16275" y="3395"/>
                      <a:pt x="16322" y="3441"/>
                    </a:cubicBezTo>
                    <a:cubicBezTo>
                      <a:pt x="16352" y="3472"/>
                      <a:pt x="16322" y="3503"/>
                      <a:pt x="16244" y="3580"/>
                    </a:cubicBezTo>
                    <a:cubicBezTo>
                      <a:pt x="16219" y="3619"/>
                      <a:pt x="16183" y="3646"/>
                      <a:pt x="16162" y="3646"/>
                    </a:cubicBezTo>
                    <a:cubicBezTo>
                      <a:pt x="16158" y="3646"/>
                      <a:pt x="16154" y="3645"/>
                      <a:pt x="16151" y="3642"/>
                    </a:cubicBezTo>
                    <a:cubicBezTo>
                      <a:pt x="16121" y="3658"/>
                      <a:pt x="16090" y="3689"/>
                      <a:pt x="16074" y="3704"/>
                    </a:cubicBezTo>
                    <a:cubicBezTo>
                      <a:pt x="16036" y="3742"/>
                      <a:pt x="16008" y="3770"/>
                      <a:pt x="15991" y="3770"/>
                    </a:cubicBezTo>
                    <a:cubicBezTo>
                      <a:pt x="15987" y="3770"/>
                      <a:pt x="15984" y="3769"/>
                      <a:pt x="15981" y="3766"/>
                    </a:cubicBezTo>
                    <a:cubicBezTo>
                      <a:pt x="15935" y="3797"/>
                      <a:pt x="15889" y="3828"/>
                      <a:pt x="15858" y="3874"/>
                    </a:cubicBezTo>
                    <a:cubicBezTo>
                      <a:pt x="15787" y="3945"/>
                      <a:pt x="15717" y="4015"/>
                      <a:pt x="15693" y="4015"/>
                    </a:cubicBezTo>
                    <a:cubicBezTo>
                      <a:pt x="15691" y="4015"/>
                      <a:pt x="15689" y="4015"/>
                      <a:pt x="15688" y="4013"/>
                    </a:cubicBezTo>
                    <a:cubicBezTo>
                      <a:pt x="15657" y="4060"/>
                      <a:pt x="15657" y="4060"/>
                      <a:pt x="15672" y="4075"/>
                    </a:cubicBezTo>
                    <a:cubicBezTo>
                      <a:pt x="15688" y="4090"/>
                      <a:pt x="15672" y="4137"/>
                      <a:pt x="15518" y="4291"/>
                    </a:cubicBezTo>
                    <a:cubicBezTo>
                      <a:pt x="15441" y="4369"/>
                      <a:pt x="15348" y="4477"/>
                      <a:pt x="15363" y="4492"/>
                    </a:cubicBezTo>
                    <a:cubicBezTo>
                      <a:pt x="15344" y="4522"/>
                      <a:pt x="15336" y="4532"/>
                      <a:pt x="15326" y="4532"/>
                    </a:cubicBezTo>
                    <a:cubicBezTo>
                      <a:pt x="15320" y="4532"/>
                      <a:pt x="15313" y="4529"/>
                      <a:pt x="15301" y="4523"/>
                    </a:cubicBezTo>
                    <a:cubicBezTo>
                      <a:pt x="15300" y="4522"/>
                      <a:pt x="15298" y="4521"/>
                      <a:pt x="15295" y="4521"/>
                    </a:cubicBezTo>
                    <a:cubicBezTo>
                      <a:pt x="15271" y="4521"/>
                      <a:pt x="15204" y="4581"/>
                      <a:pt x="15162" y="4678"/>
                    </a:cubicBezTo>
                    <a:cubicBezTo>
                      <a:pt x="15178" y="4693"/>
                      <a:pt x="15147" y="4740"/>
                      <a:pt x="15100" y="4755"/>
                    </a:cubicBezTo>
                    <a:cubicBezTo>
                      <a:pt x="15070" y="4786"/>
                      <a:pt x="15054" y="4817"/>
                      <a:pt x="15039" y="4863"/>
                    </a:cubicBezTo>
                    <a:cubicBezTo>
                      <a:pt x="15023" y="4910"/>
                      <a:pt x="15023" y="4910"/>
                      <a:pt x="14946" y="4971"/>
                    </a:cubicBezTo>
                    <a:cubicBezTo>
                      <a:pt x="14942" y="4969"/>
                      <a:pt x="14937" y="4968"/>
                      <a:pt x="14933" y="4968"/>
                    </a:cubicBezTo>
                    <a:cubicBezTo>
                      <a:pt x="14907" y="4968"/>
                      <a:pt x="14880" y="5007"/>
                      <a:pt x="14853" y="5033"/>
                    </a:cubicBezTo>
                    <a:cubicBezTo>
                      <a:pt x="14714" y="5234"/>
                      <a:pt x="14544" y="5435"/>
                      <a:pt x="14374" y="5605"/>
                    </a:cubicBezTo>
                    <a:cubicBezTo>
                      <a:pt x="14359" y="5636"/>
                      <a:pt x="14343" y="5667"/>
                      <a:pt x="14312" y="5698"/>
                    </a:cubicBezTo>
                    <a:cubicBezTo>
                      <a:pt x="14250" y="5698"/>
                      <a:pt x="14235" y="5760"/>
                      <a:pt x="14266" y="5791"/>
                    </a:cubicBezTo>
                    <a:lnTo>
                      <a:pt x="14297" y="5760"/>
                    </a:lnTo>
                    <a:lnTo>
                      <a:pt x="14328" y="5713"/>
                    </a:lnTo>
                    <a:lnTo>
                      <a:pt x="14328" y="5713"/>
                    </a:lnTo>
                    <a:cubicBezTo>
                      <a:pt x="14367" y="5739"/>
                      <a:pt x="14296" y="5832"/>
                      <a:pt x="14245" y="5832"/>
                    </a:cubicBezTo>
                    <a:cubicBezTo>
                      <a:pt x="14235" y="5832"/>
                      <a:pt x="14227" y="5829"/>
                      <a:pt x="14220" y="5821"/>
                    </a:cubicBezTo>
                    <a:cubicBezTo>
                      <a:pt x="14142" y="5821"/>
                      <a:pt x="14142" y="5821"/>
                      <a:pt x="14142" y="5899"/>
                    </a:cubicBezTo>
                    <a:cubicBezTo>
                      <a:pt x="14158" y="5961"/>
                      <a:pt x="14111" y="6022"/>
                      <a:pt x="14034" y="6022"/>
                    </a:cubicBezTo>
                    <a:cubicBezTo>
                      <a:pt x="14022" y="6010"/>
                      <a:pt x="14015" y="6003"/>
                      <a:pt x="14010" y="6003"/>
                    </a:cubicBezTo>
                    <a:cubicBezTo>
                      <a:pt x="14003" y="6003"/>
                      <a:pt x="14003" y="6021"/>
                      <a:pt x="14003" y="6069"/>
                    </a:cubicBezTo>
                    <a:cubicBezTo>
                      <a:pt x="14003" y="6185"/>
                      <a:pt x="13950" y="6300"/>
                      <a:pt x="13887" y="6300"/>
                    </a:cubicBezTo>
                    <a:cubicBezTo>
                      <a:pt x="13875" y="6300"/>
                      <a:pt x="13862" y="6296"/>
                      <a:pt x="13849" y="6285"/>
                    </a:cubicBezTo>
                    <a:cubicBezTo>
                      <a:pt x="13840" y="6276"/>
                      <a:pt x="13829" y="6272"/>
                      <a:pt x="13818" y="6272"/>
                    </a:cubicBezTo>
                    <a:cubicBezTo>
                      <a:pt x="13791" y="6272"/>
                      <a:pt x="13758" y="6294"/>
                      <a:pt x="13725" y="6316"/>
                    </a:cubicBezTo>
                    <a:cubicBezTo>
                      <a:pt x="13694" y="6347"/>
                      <a:pt x="13709" y="6362"/>
                      <a:pt x="13725" y="6393"/>
                    </a:cubicBezTo>
                    <a:cubicBezTo>
                      <a:pt x="13735" y="6391"/>
                      <a:pt x="13744" y="6390"/>
                      <a:pt x="13750" y="6390"/>
                    </a:cubicBezTo>
                    <a:cubicBezTo>
                      <a:pt x="13793" y="6390"/>
                      <a:pt x="13757" y="6430"/>
                      <a:pt x="13663" y="6471"/>
                    </a:cubicBezTo>
                    <a:cubicBezTo>
                      <a:pt x="13524" y="6517"/>
                      <a:pt x="13416" y="6641"/>
                      <a:pt x="13369" y="6780"/>
                    </a:cubicBezTo>
                    <a:cubicBezTo>
                      <a:pt x="13306" y="6906"/>
                      <a:pt x="13243" y="7004"/>
                      <a:pt x="13229" y="7004"/>
                    </a:cubicBezTo>
                    <a:cubicBezTo>
                      <a:pt x="13222" y="7004"/>
                      <a:pt x="13226" y="6983"/>
                      <a:pt x="13246" y="6934"/>
                    </a:cubicBezTo>
                    <a:cubicBezTo>
                      <a:pt x="13254" y="6878"/>
                      <a:pt x="13258" y="6851"/>
                      <a:pt x="13253" y="6851"/>
                    </a:cubicBezTo>
                    <a:lnTo>
                      <a:pt x="13253" y="6851"/>
                    </a:lnTo>
                    <a:cubicBezTo>
                      <a:pt x="13249" y="6851"/>
                      <a:pt x="13237" y="6874"/>
                      <a:pt x="13215" y="6919"/>
                    </a:cubicBezTo>
                    <a:lnTo>
                      <a:pt x="13045" y="7135"/>
                    </a:lnTo>
                    <a:cubicBezTo>
                      <a:pt x="13014" y="7166"/>
                      <a:pt x="12999" y="7228"/>
                      <a:pt x="13014" y="7243"/>
                    </a:cubicBezTo>
                    <a:cubicBezTo>
                      <a:pt x="12921" y="7259"/>
                      <a:pt x="12844" y="7336"/>
                      <a:pt x="12828" y="7429"/>
                    </a:cubicBezTo>
                    <a:lnTo>
                      <a:pt x="12767" y="7522"/>
                    </a:lnTo>
                    <a:cubicBezTo>
                      <a:pt x="12736" y="7553"/>
                      <a:pt x="12720" y="7583"/>
                      <a:pt x="12705" y="7614"/>
                    </a:cubicBezTo>
                    <a:cubicBezTo>
                      <a:pt x="12705" y="7676"/>
                      <a:pt x="12643" y="7707"/>
                      <a:pt x="12597" y="7723"/>
                    </a:cubicBezTo>
                    <a:cubicBezTo>
                      <a:pt x="12535" y="7753"/>
                      <a:pt x="12488" y="7784"/>
                      <a:pt x="12504" y="7800"/>
                    </a:cubicBezTo>
                    <a:cubicBezTo>
                      <a:pt x="12535" y="7815"/>
                      <a:pt x="12473" y="7908"/>
                      <a:pt x="12473" y="7970"/>
                    </a:cubicBezTo>
                    <a:cubicBezTo>
                      <a:pt x="12464" y="7998"/>
                      <a:pt x="12438" y="8020"/>
                      <a:pt x="12422" y="8020"/>
                    </a:cubicBezTo>
                    <a:cubicBezTo>
                      <a:pt x="12411" y="8020"/>
                      <a:pt x="12405" y="8010"/>
                      <a:pt x="12411" y="7985"/>
                    </a:cubicBezTo>
                    <a:cubicBezTo>
                      <a:pt x="12406" y="7981"/>
                      <a:pt x="12403" y="7977"/>
                      <a:pt x="12398" y="7977"/>
                    </a:cubicBezTo>
                    <a:cubicBezTo>
                      <a:pt x="12387" y="7977"/>
                      <a:pt x="12367" y="7994"/>
                      <a:pt x="12303" y="8047"/>
                    </a:cubicBezTo>
                    <a:cubicBezTo>
                      <a:pt x="12272" y="8078"/>
                      <a:pt x="12210" y="8171"/>
                      <a:pt x="12226" y="8186"/>
                    </a:cubicBezTo>
                    <a:cubicBezTo>
                      <a:pt x="12179" y="8294"/>
                      <a:pt x="12102" y="8387"/>
                      <a:pt x="11994" y="8464"/>
                    </a:cubicBezTo>
                    <a:lnTo>
                      <a:pt x="11932" y="8557"/>
                    </a:lnTo>
                    <a:cubicBezTo>
                      <a:pt x="11901" y="8604"/>
                      <a:pt x="11886" y="8650"/>
                      <a:pt x="11855" y="8696"/>
                    </a:cubicBezTo>
                    <a:cubicBezTo>
                      <a:pt x="11839" y="8727"/>
                      <a:pt x="11824" y="8758"/>
                      <a:pt x="11808" y="8789"/>
                    </a:cubicBezTo>
                    <a:cubicBezTo>
                      <a:pt x="11782" y="8829"/>
                      <a:pt x="11755" y="8869"/>
                      <a:pt x="11738" y="8869"/>
                    </a:cubicBezTo>
                    <a:cubicBezTo>
                      <a:pt x="11736" y="8869"/>
                      <a:pt x="11733" y="8868"/>
                      <a:pt x="11731" y="8866"/>
                    </a:cubicBezTo>
                    <a:cubicBezTo>
                      <a:pt x="11731" y="8944"/>
                      <a:pt x="11731" y="8944"/>
                      <a:pt x="11669" y="8944"/>
                    </a:cubicBezTo>
                    <a:cubicBezTo>
                      <a:pt x="11651" y="8932"/>
                      <a:pt x="11640" y="8924"/>
                      <a:pt x="11634" y="8924"/>
                    </a:cubicBezTo>
                    <a:cubicBezTo>
                      <a:pt x="11623" y="8924"/>
                      <a:pt x="11623" y="8943"/>
                      <a:pt x="11623" y="8990"/>
                    </a:cubicBezTo>
                    <a:cubicBezTo>
                      <a:pt x="11638" y="9067"/>
                      <a:pt x="11623" y="9052"/>
                      <a:pt x="11561" y="9067"/>
                    </a:cubicBezTo>
                    <a:cubicBezTo>
                      <a:pt x="11559" y="9065"/>
                      <a:pt x="11556" y="9064"/>
                      <a:pt x="11554" y="9064"/>
                    </a:cubicBezTo>
                    <a:cubicBezTo>
                      <a:pt x="11538" y="9064"/>
                      <a:pt x="11517" y="9100"/>
                      <a:pt x="11530" y="9114"/>
                    </a:cubicBezTo>
                    <a:cubicBezTo>
                      <a:pt x="11530" y="9183"/>
                      <a:pt x="11480" y="9303"/>
                      <a:pt x="11436" y="9303"/>
                    </a:cubicBezTo>
                    <a:cubicBezTo>
                      <a:pt x="11431" y="9303"/>
                      <a:pt x="11427" y="9302"/>
                      <a:pt x="11422" y="9299"/>
                    </a:cubicBezTo>
                    <a:cubicBezTo>
                      <a:pt x="11407" y="9330"/>
                      <a:pt x="11391" y="9361"/>
                      <a:pt x="11376" y="9392"/>
                    </a:cubicBezTo>
                    <a:cubicBezTo>
                      <a:pt x="11376" y="9439"/>
                      <a:pt x="11376" y="9457"/>
                      <a:pt x="11369" y="9457"/>
                    </a:cubicBezTo>
                    <a:cubicBezTo>
                      <a:pt x="11364" y="9457"/>
                      <a:pt x="11357" y="9450"/>
                      <a:pt x="11345" y="9438"/>
                    </a:cubicBezTo>
                    <a:cubicBezTo>
                      <a:pt x="11283" y="9438"/>
                      <a:pt x="11237" y="9500"/>
                      <a:pt x="11252" y="9562"/>
                    </a:cubicBezTo>
                    <a:cubicBezTo>
                      <a:pt x="11237" y="9593"/>
                      <a:pt x="11221" y="9624"/>
                      <a:pt x="11190" y="9655"/>
                    </a:cubicBezTo>
                    <a:cubicBezTo>
                      <a:pt x="11100" y="9714"/>
                      <a:pt x="10909" y="9949"/>
                      <a:pt x="10953" y="9949"/>
                    </a:cubicBezTo>
                    <a:cubicBezTo>
                      <a:pt x="10955" y="9949"/>
                      <a:pt x="10956" y="9949"/>
                      <a:pt x="10958" y="9948"/>
                    </a:cubicBezTo>
                    <a:lnTo>
                      <a:pt x="10958" y="9948"/>
                    </a:lnTo>
                    <a:lnTo>
                      <a:pt x="10897" y="10025"/>
                    </a:lnTo>
                    <a:cubicBezTo>
                      <a:pt x="10835" y="10072"/>
                      <a:pt x="10804" y="10134"/>
                      <a:pt x="10773" y="10195"/>
                    </a:cubicBezTo>
                    <a:lnTo>
                      <a:pt x="10757" y="10257"/>
                    </a:lnTo>
                    <a:cubicBezTo>
                      <a:pt x="10755" y="10255"/>
                      <a:pt x="10751" y="10253"/>
                      <a:pt x="10747" y="10253"/>
                    </a:cubicBezTo>
                    <a:cubicBezTo>
                      <a:pt x="10726" y="10253"/>
                      <a:pt x="10690" y="10281"/>
                      <a:pt x="10665" y="10319"/>
                    </a:cubicBezTo>
                    <a:cubicBezTo>
                      <a:pt x="10634" y="10350"/>
                      <a:pt x="10634" y="10350"/>
                      <a:pt x="10649" y="10365"/>
                    </a:cubicBezTo>
                    <a:cubicBezTo>
                      <a:pt x="10657" y="10363"/>
                      <a:pt x="10663" y="10361"/>
                      <a:pt x="10667" y="10361"/>
                    </a:cubicBezTo>
                    <a:cubicBezTo>
                      <a:pt x="10685" y="10361"/>
                      <a:pt x="10659" y="10389"/>
                      <a:pt x="10634" y="10427"/>
                    </a:cubicBezTo>
                    <a:cubicBezTo>
                      <a:pt x="10608" y="10465"/>
                      <a:pt x="10572" y="10493"/>
                      <a:pt x="10552" y="10493"/>
                    </a:cubicBezTo>
                    <a:cubicBezTo>
                      <a:pt x="10547" y="10493"/>
                      <a:pt x="10544" y="10492"/>
                      <a:pt x="10541" y="10489"/>
                    </a:cubicBezTo>
                    <a:lnTo>
                      <a:pt x="10510" y="10520"/>
                    </a:lnTo>
                    <a:cubicBezTo>
                      <a:pt x="10537" y="10547"/>
                      <a:pt x="10517" y="10585"/>
                      <a:pt x="10502" y="10585"/>
                    </a:cubicBezTo>
                    <a:cubicBezTo>
                      <a:pt x="10499" y="10585"/>
                      <a:pt x="10497" y="10584"/>
                      <a:pt x="10495" y="10582"/>
                    </a:cubicBezTo>
                    <a:cubicBezTo>
                      <a:pt x="10448" y="10613"/>
                      <a:pt x="10402" y="10644"/>
                      <a:pt x="10386" y="10706"/>
                    </a:cubicBezTo>
                    <a:lnTo>
                      <a:pt x="10356" y="10690"/>
                    </a:lnTo>
                    <a:cubicBezTo>
                      <a:pt x="10309" y="10706"/>
                      <a:pt x="10325" y="10721"/>
                      <a:pt x="10356" y="10736"/>
                    </a:cubicBezTo>
                    <a:lnTo>
                      <a:pt x="10294" y="10829"/>
                    </a:lnTo>
                    <a:cubicBezTo>
                      <a:pt x="10270" y="10865"/>
                      <a:pt x="10237" y="10901"/>
                      <a:pt x="10252" y="10901"/>
                    </a:cubicBezTo>
                    <a:cubicBezTo>
                      <a:pt x="10256" y="10901"/>
                      <a:pt x="10264" y="10898"/>
                      <a:pt x="10278" y="10891"/>
                    </a:cubicBezTo>
                    <a:cubicBezTo>
                      <a:pt x="10294" y="10906"/>
                      <a:pt x="10309" y="10922"/>
                      <a:pt x="10278" y="10953"/>
                    </a:cubicBezTo>
                    <a:cubicBezTo>
                      <a:pt x="10271" y="10945"/>
                      <a:pt x="10259" y="10937"/>
                      <a:pt x="10245" y="10937"/>
                    </a:cubicBezTo>
                    <a:cubicBezTo>
                      <a:pt x="10232" y="10937"/>
                      <a:pt x="10216" y="10945"/>
                      <a:pt x="10201" y="10968"/>
                    </a:cubicBezTo>
                    <a:cubicBezTo>
                      <a:pt x="10182" y="10996"/>
                      <a:pt x="10169" y="11002"/>
                      <a:pt x="10162" y="11002"/>
                    </a:cubicBezTo>
                    <a:cubicBezTo>
                      <a:pt x="10157" y="11002"/>
                      <a:pt x="10155" y="10999"/>
                      <a:pt x="10155" y="10999"/>
                    </a:cubicBezTo>
                    <a:cubicBezTo>
                      <a:pt x="10155" y="10987"/>
                      <a:pt x="10152" y="10982"/>
                      <a:pt x="10147" y="10982"/>
                    </a:cubicBezTo>
                    <a:cubicBezTo>
                      <a:pt x="10123" y="10982"/>
                      <a:pt x="10044" y="11130"/>
                      <a:pt x="10031" y="11169"/>
                    </a:cubicBezTo>
                    <a:cubicBezTo>
                      <a:pt x="10018" y="11274"/>
                      <a:pt x="9994" y="11312"/>
                      <a:pt x="9959" y="11312"/>
                    </a:cubicBezTo>
                    <a:cubicBezTo>
                      <a:pt x="9952" y="11312"/>
                      <a:pt x="9945" y="11311"/>
                      <a:pt x="9938" y="11308"/>
                    </a:cubicBezTo>
                    <a:cubicBezTo>
                      <a:pt x="9935" y="11305"/>
                      <a:pt x="9931" y="11303"/>
                      <a:pt x="9927" y="11303"/>
                    </a:cubicBezTo>
                    <a:cubicBezTo>
                      <a:pt x="9901" y="11303"/>
                      <a:pt x="9880" y="11397"/>
                      <a:pt x="9907" y="11478"/>
                    </a:cubicBezTo>
                    <a:lnTo>
                      <a:pt x="9938" y="11556"/>
                    </a:lnTo>
                    <a:lnTo>
                      <a:pt x="9876" y="11525"/>
                    </a:lnTo>
                    <a:cubicBezTo>
                      <a:pt x="9850" y="11521"/>
                      <a:pt x="9831" y="11518"/>
                      <a:pt x="9815" y="11518"/>
                    </a:cubicBezTo>
                    <a:cubicBezTo>
                      <a:pt x="9765" y="11518"/>
                      <a:pt x="9753" y="11546"/>
                      <a:pt x="9706" y="11664"/>
                    </a:cubicBezTo>
                    <a:cubicBezTo>
                      <a:pt x="9684" y="11730"/>
                      <a:pt x="9678" y="11749"/>
                      <a:pt x="9665" y="11749"/>
                    </a:cubicBezTo>
                    <a:cubicBezTo>
                      <a:pt x="9660" y="11749"/>
                      <a:pt x="9654" y="11746"/>
                      <a:pt x="9645" y="11741"/>
                    </a:cubicBezTo>
                    <a:cubicBezTo>
                      <a:pt x="9629" y="11741"/>
                      <a:pt x="9598" y="11772"/>
                      <a:pt x="9505" y="11911"/>
                    </a:cubicBezTo>
                    <a:cubicBezTo>
                      <a:pt x="9428" y="12035"/>
                      <a:pt x="9397" y="12081"/>
                      <a:pt x="9413" y="12097"/>
                    </a:cubicBezTo>
                    <a:lnTo>
                      <a:pt x="9351" y="12189"/>
                    </a:lnTo>
                    <a:cubicBezTo>
                      <a:pt x="9293" y="12204"/>
                      <a:pt x="9249" y="12299"/>
                      <a:pt x="9306" y="12299"/>
                    </a:cubicBezTo>
                    <a:cubicBezTo>
                      <a:pt x="9310" y="12299"/>
                      <a:pt x="9315" y="12299"/>
                      <a:pt x="9320" y="12297"/>
                    </a:cubicBezTo>
                    <a:lnTo>
                      <a:pt x="9320" y="12297"/>
                    </a:lnTo>
                    <a:lnTo>
                      <a:pt x="9258" y="12375"/>
                    </a:lnTo>
                    <a:lnTo>
                      <a:pt x="9227" y="12359"/>
                    </a:lnTo>
                    <a:cubicBezTo>
                      <a:pt x="9226" y="12358"/>
                      <a:pt x="9225" y="12358"/>
                      <a:pt x="9223" y="12358"/>
                    </a:cubicBezTo>
                    <a:cubicBezTo>
                      <a:pt x="9203" y="12358"/>
                      <a:pt x="9134" y="12461"/>
                      <a:pt x="8918" y="12792"/>
                    </a:cubicBezTo>
                    <a:cubicBezTo>
                      <a:pt x="8640" y="13178"/>
                      <a:pt x="8625" y="13225"/>
                      <a:pt x="8655" y="13256"/>
                    </a:cubicBezTo>
                    <a:cubicBezTo>
                      <a:pt x="8668" y="13317"/>
                      <a:pt x="8651" y="13358"/>
                      <a:pt x="8628" y="13358"/>
                    </a:cubicBezTo>
                    <a:cubicBezTo>
                      <a:pt x="8622" y="13358"/>
                      <a:pt x="8616" y="13355"/>
                      <a:pt x="8609" y="13348"/>
                    </a:cubicBezTo>
                    <a:cubicBezTo>
                      <a:pt x="8598" y="13341"/>
                      <a:pt x="8588" y="13338"/>
                      <a:pt x="8579" y="13338"/>
                    </a:cubicBezTo>
                    <a:cubicBezTo>
                      <a:pt x="8551" y="13338"/>
                      <a:pt x="8535" y="13368"/>
                      <a:pt x="8547" y="13379"/>
                    </a:cubicBezTo>
                    <a:cubicBezTo>
                      <a:pt x="8532" y="13426"/>
                      <a:pt x="8485" y="13457"/>
                      <a:pt x="8455" y="13488"/>
                    </a:cubicBezTo>
                    <a:cubicBezTo>
                      <a:pt x="8315" y="13596"/>
                      <a:pt x="8315" y="13658"/>
                      <a:pt x="8331" y="13673"/>
                    </a:cubicBezTo>
                    <a:cubicBezTo>
                      <a:pt x="8345" y="13670"/>
                      <a:pt x="8355" y="13669"/>
                      <a:pt x="8360" y="13669"/>
                    </a:cubicBezTo>
                    <a:cubicBezTo>
                      <a:pt x="8386" y="13669"/>
                      <a:pt x="8338" y="13694"/>
                      <a:pt x="8300" y="13719"/>
                    </a:cubicBezTo>
                    <a:cubicBezTo>
                      <a:pt x="8254" y="13750"/>
                      <a:pt x="8207" y="13781"/>
                      <a:pt x="8223" y="13797"/>
                    </a:cubicBezTo>
                    <a:cubicBezTo>
                      <a:pt x="8223" y="13842"/>
                      <a:pt x="8076" y="14106"/>
                      <a:pt x="8040" y="14106"/>
                    </a:cubicBezTo>
                    <a:cubicBezTo>
                      <a:pt x="8039" y="14106"/>
                      <a:pt x="8038" y="14106"/>
                      <a:pt x="8037" y="14106"/>
                    </a:cubicBezTo>
                    <a:lnTo>
                      <a:pt x="7975" y="14199"/>
                    </a:lnTo>
                    <a:cubicBezTo>
                      <a:pt x="7991" y="14199"/>
                      <a:pt x="7944" y="14291"/>
                      <a:pt x="7883" y="14384"/>
                    </a:cubicBezTo>
                    <a:cubicBezTo>
                      <a:pt x="7829" y="14465"/>
                      <a:pt x="7810" y="14511"/>
                      <a:pt x="7786" y="14511"/>
                    </a:cubicBezTo>
                    <a:cubicBezTo>
                      <a:pt x="7782" y="14511"/>
                      <a:pt x="7778" y="14510"/>
                      <a:pt x="7774" y="14508"/>
                    </a:cubicBezTo>
                    <a:cubicBezTo>
                      <a:pt x="7774" y="14489"/>
                      <a:pt x="7773" y="14480"/>
                      <a:pt x="7770" y="14480"/>
                    </a:cubicBezTo>
                    <a:cubicBezTo>
                      <a:pt x="7764" y="14480"/>
                      <a:pt x="7750" y="14525"/>
                      <a:pt x="7728" y="14600"/>
                    </a:cubicBezTo>
                    <a:cubicBezTo>
                      <a:pt x="7697" y="14647"/>
                      <a:pt x="7713" y="14709"/>
                      <a:pt x="7682" y="14755"/>
                    </a:cubicBezTo>
                    <a:cubicBezTo>
                      <a:pt x="7697" y="14770"/>
                      <a:pt x="7697" y="14832"/>
                      <a:pt x="7666" y="14879"/>
                    </a:cubicBezTo>
                    <a:lnTo>
                      <a:pt x="7651" y="14863"/>
                    </a:lnTo>
                    <a:lnTo>
                      <a:pt x="7604" y="14817"/>
                    </a:lnTo>
                    <a:cubicBezTo>
                      <a:pt x="7574" y="14863"/>
                      <a:pt x="7543" y="14910"/>
                      <a:pt x="7574" y="14925"/>
                    </a:cubicBezTo>
                    <a:cubicBezTo>
                      <a:pt x="7512" y="14971"/>
                      <a:pt x="7465" y="15018"/>
                      <a:pt x="7434" y="15080"/>
                    </a:cubicBezTo>
                    <a:cubicBezTo>
                      <a:pt x="7388" y="15157"/>
                      <a:pt x="7342" y="15234"/>
                      <a:pt x="7311" y="15327"/>
                    </a:cubicBezTo>
                    <a:cubicBezTo>
                      <a:pt x="7203" y="15420"/>
                      <a:pt x="7125" y="15543"/>
                      <a:pt x="7110" y="15682"/>
                    </a:cubicBezTo>
                    <a:cubicBezTo>
                      <a:pt x="7125" y="15698"/>
                      <a:pt x="7110" y="15744"/>
                      <a:pt x="7048" y="15775"/>
                    </a:cubicBezTo>
                    <a:cubicBezTo>
                      <a:pt x="7002" y="15806"/>
                      <a:pt x="7002" y="15806"/>
                      <a:pt x="7002" y="15868"/>
                    </a:cubicBezTo>
                    <a:cubicBezTo>
                      <a:pt x="6986" y="15930"/>
                      <a:pt x="6940" y="15961"/>
                      <a:pt x="6893" y="15991"/>
                    </a:cubicBezTo>
                    <a:cubicBezTo>
                      <a:pt x="6832" y="16007"/>
                      <a:pt x="6785" y="16053"/>
                      <a:pt x="6785" y="16115"/>
                    </a:cubicBezTo>
                    <a:cubicBezTo>
                      <a:pt x="6754" y="16208"/>
                      <a:pt x="6723" y="16285"/>
                      <a:pt x="6677" y="16362"/>
                    </a:cubicBezTo>
                    <a:cubicBezTo>
                      <a:pt x="6654" y="16442"/>
                      <a:pt x="6631" y="16488"/>
                      <a:pt x="6640" y="16488"/>
                    </a:cubicBezTo>
                    <a:cubicBezTo>
                      <a:pt x="6643" y="16488"/>
                      <a:pt x="6650" y="16483"/>
                      <a:pt x="6662" y="16471"/>
                    </a:cubicBezTo>
                    <a:cubicBezTo>
                      <a:pt x="6693" y="16486"/>
                      <a:pt x="6677" y="16548"/>
                      <a:pt x="6677" y="16548"/>
                    </a:cubicBezTo>
                    <a:cubicBezTo>
                      <a:pt x="6660" y="16608"/>
                      <a:pt x="6648" y="16630"/>
                      <a:pt x="6645" y="16630"/>
                    </a:cubicBezTo>
                    <a:cubicBezTo>
                      <a:pt x="6643" y="16630"/>
                      <a:pt x="6648" y="16615"/>
                      <a:pt x="6662" y="16594"/>
                    </a:cubicBezTo>
                    <a:cubicBezTo>
                      <a:pt x="6669" y="16543"/>
                      <a:pt x="6669" y="16526"/>
                      <a:pt x="6663" y="16526"/>
                    </a:cubicBezTo>
                    <a:cubicBezTo>
                      <a:pt x="6656" y="16526"/>
                      <a:pt x="6640" y="16547"/>
                      <a:pt x="6615" y="16563"/>
                    </a:cubicBezTo>
                    <a:cubicBezTo>
                      <a:pt x="6553" y="16625"/>
                      <a:pt x="6523" y="16671"/>
                      <a:pt x="6492" y="16733"/>
                    </a:cubicBezTo>
                    <a:lnTo>
                      <a:pt x="6383" y="16934"/>
                    </a:lnTo>
                    <a:cubicBezTo>
                      <a:pt x="6291" y="17058"/>
                      <a:pt x="6260" y="17104"/>
                      <a:pt x="6275" y="17120"/>
                    </a:cubicBezTo>
                    <a:lnTo>
                      <a:pt x="6306" y="17135"/>
                    </a:lnTo>
                    <a:cubicBezTo>
                      <a:pt x="6152" y="17305"/>
                      <a:pt x="6028" y="17522"/>
                      <a:pt x="5966" y="17738"/>
                    </a:cubicBezTo>
                    <a:lnTo>
                      <a:pt x="5951" y="17722"/>
                    </a:lnTo>
                    <a:cubicBezTo>
                      <a:pt x="5947" y="17721"/>
                      <a:pt x="5943" y="17720"/>
                      <a:pt x="5940" y="17720"/>
                    </a:cubicBezTo>
                    <a:cubicBezTo>
                      <a:pt x="5915" y="17720"/>
                      <a:pt x="5897" y="17767"/>
                      <a:pt x="5842" y="17862"/>
                    </a:cubicBezTo>
                    <a:cubicBezTo>
                      <a:pt x="5827" y="17908"/>
                      <a:pt x="5750" y="18093"/>
                      <a:pt x="5672" y="18248"/>
                    </a:cubicBezTo>
                    <a:cubicBezTo>
                      <a:pt x="5564" y="18433"/>
                      <a:pt x="5502" y="18573"/>
                      <a:pt x="5518" y="18573"/>
                    </a:cubicBezTo>
                    <a:cubicBezTo>
                      <a:pt x="5497" y="18614"/>
                      <a:pt x="5490" y="18627"/>
                      <a:pt x="5484" y="18627"/>
                    </a:cubicBezTo>
                    <a:cubicBezTo>
                      <a:pt x="5480" y="18627"/>
                      <a:pt x="5477" y="18624"/>
                      <a:pt x="5472" y="18619"/>
                    </a:cubicBezTo>
                    <a:cubicBezTo>
                      <a:pt x="5472" y="18598"/>
                      <a:pt x="5470" y="18589"/>
                      <a:pt x="5466" y="18589"/>
                    </a:cubicBezTo>
                    <a:cubicBezTo>
                      <a:pt x="5459" y="18589"/>
                      <a:pt x="5445" y="18619"/>
                      <a:pt x="5425" y="18650"/>
                    </a:cubicBezTo>
                    <a:cubicBezTo>
                      <a:pt x="5394" y="18696"/>
                      <a:pt x="5425" y="18712"/>
                      <a:pt x="5441" y="18727"/>
                    </a:cubicBezTo>
                    <a:cubicBezTo>
                      <a:pt x="5472" y="18727"/>
                      <a:pt x="5441" y="18773"/>
                      <a:pt x="5363" y="18866"/>
                    </a:cubicBezTo>
                    <a:cubicBezTo>
                      <a:pt x="5286" y="18974"/>
                      <a:pt x="5209" y="19098"/>
                      <a:pt x="5178" y="19237"/>
                    </a:cubicBezTo>
                    <a:cubicBezTo>
                      <a:pt x="5151" y="19277"/>
                      <a:pt x="5136" y="19317"/>
                      <a:pt x="5112" y="19317"/>
                    </a:cubicBezTo>
                    <a:cubicBezTo>
                      <a:pt x="5109" y="19317"/>
                      <a:pt x="5105" y="19316"/>
                      <a:pt x="5101" y="19314"/>
                    </a:cubicBezTo>
                    <a:cubicBezTo>
                      <a:pt x="5039" y="19376"/>
                      <a:pt x="4992" y="19469"/>
                      <a:pt x="4992" y="19562"/>
                    </a:cubicBezTo>
                    <a:cubicBezTo>
                      <a:pt x="4973" y="19591"/>
                      <a:pt x="4966" y="19602"/>
                      <a:pt x="4959" y="19602"/>
                    </a:cubicBezTo>
                    <a:cubicBezTo>
                      <a:pt x="4955" y="19602"/>
                      <a:pt x="4952" y="19598"/>
                      <a:pt x="4946" y="19593"/>
                    </a:cubicBezTo>
                    <a:cubicBezTo>
                      <a:pt x="4900" y="19639"/>
                      <a:pt x="4884" y="19624"/>
                      <a:pt x="4900" y="19685"/>
                    </a:cubicBezTo>
                    <a:cubicBezTo>
                      <a:pt x="4869" y="19809"/>
                      <a:pt x="4807" y="19917"/>
                      <a:pt x="4730" y="20025"/>
                    </a:cubicBezTo>
                    <a:cubicBezTo>
                      <a:pt x="4714" y="20072"/>
                      <a:pt x="4683" y="20118"/>
                      <a:pt x="4714" y="20134"/>
                    </a:cubicBezTo>
                    <a:cubicBezTo>
                      <a:pt x="4718" y="20134"/>
                      <a:pt x="4722" y="20135"/>
                      <a:pt x="4725" y="20136"/>
                    </a:cubicBezTo>
                    <a:lnTo>
                      <a:pt x="4725" y="20136"/>
                    </a:lnTo>
                    <a:cubicBezTo>
                      <a:pt x="4668" y="20165"/>
                      <a:pt x="4668" y="20166"/>
                      <a:pt x="4683" y="20242"/>
                    </a:cubicBezTo>
                    <a:cubicBezTo>
                      <a:pt x="4699" y="20242"/>
                      <a:pt x="4683" y="20288"/>
                      <a:pt x="4652" y="20288"/>
                    </a:cubicBezTo>
                    <a:cubicBezTo>
                      <a:pt x="4637" y="20304"/>
                      <a:pt x="4606" y="20335"/>
                      <a:pt x="4591" y="20365"/>
                    </a:cubicBezTo>
                    <a:cubicBezTo>
                      <a:pt x="4575" y="20412"/>
                      <a:pt x="4482" y="20659"/>
                      <a:pt x="4374" y="20906"/>
                    </a:cubicBezTo>
                    <a:cubicBezTo>
                      <a:pt x="4189" y="21293"/>
                      <a:pt x="4127" y="21432"/>
                      <a:pt x="4142" y="21447"/>
                    </a:cubicBezTo>
                    <a:cubicBezTo>
                      <a:pt x="4142" y="21509"/>
                      <a:pt x="4142" y="21509"/>
                      <a:pt x="4096" y="21540"/>
                    </a:cubicBezTo>
                    <a:cubicBezTo>
                      <a:pt x="4065" y="21571"/>
                      <a:pt x="4034" y="21617"/>
                      <a:pt x="4019" y="21679"/>
                    </a:cubicBezTo>
                    <a:cubicBezTo>
                      <a:pt x="4005" y="21719"/>
                      <a:pt x="3980" y="21759"/>
                      <a:pt x="3964" y="21759"/>
                    </a:cubicBezTo>
                    <a:cubicBezTo>
                      <a:pt x="3961" y="21759"/>
                      <a:pt x="3959" y="21759"/>
                      <a:pt x="3957" y="21756"/>
                    </a:cubicBezTo>
                    <a:cubicBezTo>
                      <a:pt x="3957" y="21803"/>
                      <a:pt x="3957" y="21834"/>
                      <a:pt x="3926" y="21865"/>
                    </a:cubicBezTo>
                    <a:cubicBezTo>
                      <a:pt x="3910" y="21865"/>
                      <a:pt x="3895" y="21911"/>
                      <a:pt x="3895" y="21973"/>
                    </a:cubicBezTo>
                    <a:cubicBezTo>
                      <a:pt x="3895" y="22008"/>
                      <a:pt x="3904" y="22025"/>
                      <a:pt x="3889" y="22025"/>
                    </a:cubicBezTo>
                    <a:cubicBezTo>
                      <a:pt x="3883" y="22025"/>
                      <a:pt x="3876" y="22023"/>
                      <a:pt x="3864" y="22019"/>
                    </a:cubicBezTo>
                    <a:cubicBezTo>
                      <a:pt x="3862" y="22018"/>
                      <a:pt x="3859" y="22018"/>
                      <a:pt x="3857" y="22018"/>
                    </a:cubicBezTo>
                    <a:cubicBezTo>
                      <a:pt x="3818" y="22018"/>
                      <a:pt x="3774" y="22106"/>
                      <a:pt x="3789" y="22106"/>
                    </a:cubicBezTo>
                    <a:cubicBezTo>
                      <a:pt x="3791" y="22106"/>
                      <a:pt x="3796" y="22103"/>
                      <a:pt x="3802" y="22096"/>
                    </a:cubicBezTo>
                    <a:lnTo>
                      <a:pt x="3802" y="22096"/>
                    </a:lnTo>
                    <a:cubicBezTo>
                      <a:pt x="3833" y="22112"/>
                      <a:pt x="3787" y="22205"/>
                      <a:pt x="3787" y="22266"/>
                    </a:cubicBezTo>
                    <a:cubicBezTo>
                      <a:pt x="3787" y="22328"/>
                      <a:pt x="3740" y="22359"/>
                      <a:pt x="3725" y="22359"/>
                    </a:cubicBezTo>
                    <a:cubicBezTo>
                      <a:pt x="3663" y="22467"/>
                      <a:pt x="3617" y="22576"/>
                      <a:pt x="3601" y="22699"/>
                    </a:cubicBezTo>
                    <a:cubicBezTo>
                      <a:pt x="3617" y="22699"/>
                      <a:pt x="3601" y="22761"/>
                      <a:pt x="3570" y="22761"/>
                    </a:cubicBezTo>
                    <a:cubicBezTo>
                      <a:pt x="3568" y="22759"/>
                      <a:pt x="3566" y="22758"/>
                      <a:pt x="3563" y="22758"/>
                    </a:cubicBezTo>
                    <a:cubicBezTo>
                      <a:pt x="3547" y="22758"/>
                      <a:pt x="3522" y="22798"/>
                      <a:pt x="3509" y="22838"/>
                    </a:cubicBezTo>
                    <a:cubicBezTo>
                      <a:pt x="3493" y="22885"/>
                      <a:pt x="3493" y="22885"/>
                      <a:pt x="3462" y="22885"/>
                    </a:cubicBezTo>
                    <a:cubicBezTo>
                      <a:pt x="3462" y="22866"/>
                      <a:pt x="3461" y="22857"/>
                      <a:pt x="3458" y="22857"/>
                    </a:cubicBezTo>
                    <a:cubicBezTo>
                      <a:pt x="3450" y="22857"/>
                      <a:pt x="3433" y="22902"/>
                      <a:pt x="3400" y="22977"/>
                    </a:cubicBezTo>
                    <a:cubicBezTo>
                      <a:pt x="3385" y="23117"/>
                      <a:pt x="3339" y="23240"/>
                      <a:pt x="3277" y="23379"/>
                    </a:cubicBezTo>
                    <a:cubicBezTo>
                      <a:pt x="3200" y="23503"/>
                      <a:pt x="3169" y="23642"/>
                      <a:pt x="3184" y="23797"/>
                    </a:cubicBezTo>
                    <a:lnTo>
                      <a:pt x="3215" y="23858"/>
                    </a:lnTo>
                    <a:lnTo>
                      <a:pt x="3169" y="23843"/>
                    </a:lnTo>
                    <a:cubicBezTo>
                      <a:pt x="3138" y="23843"/>
                      <a:pt x="3076" y="23874"/>
                      <a:pt x="3076" y="23874"/>
                    </a:cubicBezTo>
                    <a:cubicBezTo>
                      <a:pt x="3060" y="23920"/>
                      <a:pt x="3076" y="23920"/>
                      <a:pt x="3107" y="23936"/>
                    </a:cubicBezTo>
                    <a:cubicBezTo>
                      <a:pt x="3122" y="23936"/>
                      <a:pt x="3107" y="23998"/>
                      <a:pt x="3045" y="24075"/>
                    </a:cubicBezTo>
                    <a:cubicBezTo>
                      <a:pt x="2999" y="24137"/>
                      <a:pt x="2968" y="24198"/>
                      <a:pt x="2968" y="24276"/>
                    </a:cubicBezTo>
                    <a:cubicBezTo>
                      <a:pt x="2952" y="24322"/>
                      <a:pt x="2921" y="24368"/>
                      <a:pt x="2890" y="24415"/>
                    </a:cubicBezTo>
                    <a:cubicBezTo>
                      <a:pt x="2875" y="24461"/>
                      <a:pt x="2875" y="24461"/>
                      <a:pt x="2890" y="24477"/>
                    </a:cubicBezTo>
                    <a:cubicBezTo>
                      <a:pt x="2906" y="24477"/>
                      <a:pt x="2890" y="24538"/>
                      <a:pt x="2860" y="24569"/>
                    </a:cubicBezTo>
                    <a:cubicBezTo>
                      <a:pt x="2813" y="24616"/>
                      <a:pt x="2736" y="24755"/>
                      <a:pt x="2751" y="24770"/>
                    </a:cubicBezTo>
                    <a:cubicBezTo>
                      <a:pt x="2782" y="24786"/>
                      <a:pt x="2751" y="24832"/>
                      <a:pt x="2751" y="24879"/>
                    </a:cubicBezTo>
                    <a:cubicBezTo>
                      <a:pt x="2720" y="24925"/>
                      <a:pt x="2720" y="24971"/>
                      <a:pt x="2720" y="25033"/>
                    </a:cubicBezTo>
                    <a:lnTo>
                      <a:pt x="2674" y="25126"/>
                    </a:lnTo>
                    <a:cubicBezTo>
                      <a:pt x="2669" y="25144"/>
                      <a:pt x="2666" y="25152"/>
                      <a:pt x="2664" y="25152"/>
                    </a:cubicBezTo>
                    <a:cubicBezTo>
                      <a:pt x="2660" y="25152"/>
                      <a:pt x="2663" y="25112"/>
                      <a:pt x="2674" y="25079"/>
                    </a:cubicBezTo>
                    <a:lnTo>
                      <a:pt x="2674" y="25079"/>
                    </a:lnTo>
                    <a:lnTo>
                      <a:pt x="2643" y="25110"/>
                    </a:lnTo>
                    <a:cubicBezTo>
                      <a:pt x="2612" y="25172"/>
                      <a:pt x="2581" y="25249"/>
                      <a:pt x="2581" y="25327"/>
                    </a:cubicBezTo>
                    <a:cubicBezTo>
                      <a:pt x="2602" y="25368"/>
                      <a:pt x="2609" y="25382"/>
                      <a:pt x="2597" y="25382"/>
                    </a:cubicBezTo>
                    <a:cubicBezTo>
                      <a:pt x="2592" y="25382"/>
                      <a:pt x="2581" y="25378"/>
                      <a:pt x="2566" y="25373"/>
                    </a:cubicBezTo>
                    <a:cubicBezTo>
                      <a:pt x="2560" y="25371"/>
                      <a:pt x="2554" y="25370"/>
                      <a:pt x="2549" y="25370"/>
                    </a:cubicBezTo>
                    <a:cubicBezTo>
                      <a:pt x="2516" y="25370"/>
                      <a:pt x="2504" y="25412"/>
                      <a:pt x="2504" y="25466"/>
                    </a:cubicBezTo>
                    <a:cubicBezTo>
                      <a:pt x="2517" y="25520"/>
                      <a:pt x="2508" y="25562"/>
                      <a:pt x="2484" y="25562"/>
                    </a:cubicBezTo>
                    <a:cubicBezTo>
                      <a:pt x="2481" y="25562"/>
                      <a:pt x="2477" y="25561"/>
                      <a:pt x="2473" y="25559"/>
                    </a:cubicBezTo>
                    <a:cubicBezTo>
                      <a:pt x="2462" y="25537"/>
                      <a:pt x="2455" y="25523"/>
                      <a:pt x="2450" y="25523"/>
                    </a:cubicBezTo>
                    <a:cubicBezTo>
                      <a:pt x="2440" y="25523"/>
                      <a:pt x="2437" y="25572"/>
                      <a:pt x="2427" y="25713"/>
                    </a:cubicBezTo>
                    <a:cubicBezTo>
                      <a:pt x="2396" y="25821"/>
                      <a:pt x="2349" y="26022"/>
                      <a:pt x="2303" y="26177"/>
                    </a:cubicBezTo>
                    <a:cubicBezTo>
                      <a:pt x="2272" y="26300"/>
                      <a:pt x="2226" y="26409"/>
                      <a:pt x="2149" y="26517"/>
                    </a:cubicBezTo>
                    <a:cubicBezTo>
                      <a:pt x="2142" y="26515"/>
                      <a:pt x="2135" y="26514"/>
                      <a:pt x="2130" y="26514"/>
                    </a:cubicBezTo>
                    <a:cubicBezTo>
                      <a:pt x="2108" y="26514"/>
                      <a:pt x="2099" y="26528"/>
                      <a:pt x="2109" y="26528"/>
                    </a:cubicBezTo>
                    <a:cubicBezTo>
                      <a:pt x="2113" y="26528"/>
                      <a:pt x="2121" y="26525"/>
                      <a:pt x="2133" y="26517"/>
                    </a:cubicBezTo>
                    <a:lnTo>
                      <a:pt x="2133" y="26517"/>
                    </a:lnTo>
                    <a:cubicBezTo>
                      <a:pt x="2179" y="26532"/>
                      <a:pt x="2164" y="26579"/>
                      <a:pt x="2118" y="26733"/>
                    </a:cubicBezTo>
                    <a:cubicBezTo>
                      <a:pt x="2056" y="26826"/>
                      <a:pt x="2040" y="26934"/>
                      <a:pt x="2040" y="27042"/>
                    </a:cubicBezTo>
                    <a:lnTo>
                      <a:pt x="2071" y="26950"/>
                    </a:lnTo>
                    <a:lnTo>
                      <a:pt x="2071" y="26950"/>
                    </a:lnTo>
                    <a:cubicBezTo>
                      <a:pt x="2118" y="26965"/>
                      <a:pt x="2102" y="27011"/>
                      <a:pt x="2056" y="27104"/>
                    </a:cubicBezTo>
                    <a:cubicBezTo>
                      <a:pt x="2046" y="27134"/>
                      <a:pt x="2030" y="27144"/>
                      <a:pt x="2016" y="27144"/>
                    </a:cubicBezTo>
                    <a:cubicBezTo>
                      <a:pt x="2007" y="27144"/>
                      <a:pt x="2000" y="27141"/>
                      <a:pt x="1994" y="27135"/>
                    </a:cubicBezTo>
                    <a:cubicBezTo>
                      <a:pt x="1963" y="27135"/>
                      <a:pt x="1932" y="27181"/>
                      <a:pt x="1917" y="27228"/>
                    </a:cubicBezTo>
                    <a:cubicBezTo>
                      <a:pt x="1905" y="27264"/>
                      <a:pt x="1893" y="27300"/>
                      <a:pt x="1902" y="27300"/>
                    </a:cubicBezTo>
                    <a:cubicBezTo>
                      <a:pt x="1905" y="27300"/>
                      <a:pt x="1910" y="27297"/>
                      <a:pt x="1917" y="27290"/>
                    </a:cubicBezTo>
                    <a:cubicBezTo>
                      <a:pt x="1932" y="27290"/>
                      <a:pt x="1932" y="27290"/>
                      <a:pt x="1917" y="27336"/>
                    </a:cubicBezTo>
                    <a:cubicBezTo>
                      <a:pt x="1886" y="27398"/>
                      <a:pt x="1886" y="27444"/>
                      <a:pt x="1886" y="27506"/>
                    </a:cubicBezTo>
                    <a:cubicBezTo>
                      <a:pt x="1917" y="27506"/>
                      <a:pt x="1886" y="27552"/>
                      <a:pt x="1886" y="27614"/>
                    </a:cubicBezTo>
                    <a:cubicBezTo>
                      <a:pt x="1855" y="27645"/>
                      <a:pt x="1839" y="27707"/>
                      <a:pt x="1824" y="27753"/>
                    </a:cubicBezTo>
                    <a:lnTo>
                      <a:pt x="1793" y="27753"/>
                    </a:lnTo>
                    <a:cubicBezTo>
                      <a:pt x="1778" y="27753"/>
                      <a:pt x="1731" y="27784"/>
                      <a:pt x="1731" y="27784"/>
                    </a:cubicBezTo>
                    <a:cubicBezTo>
                      <a:pt x="1716" y="27846"/>
                      <a:pt x="1731" y="27846"/>
                      <a:pt x="1731" y="27846"/>
                    </a:cubicBezTo>
                    <a:cubicBezTo>
                      <a:pt x="1731" y="27908"/>
                      <a:pt x="1716" y="27985"/>
                      <a:pt x="1685" y="28047"/>
                    </a:cubicBezTo>
                    <a:cubicBezTo>
                      <a:pt x="1654" y="28155"/>
                      <a:pt x="1623" y="28325"/>
                      <a:pt x="1577" y="28480"/>
                    </a:cubicBezTo>
                    <a:cubicBezTo>
                      <a:pt x="1484" y="28804"/>
                      <a:pt x="1391" y="29160"/>
                      <a:pt x="1376" y="29237"/>
                    </a:cubicBezTo>
                    <a:cubicBezTo>
                      <a:pt x="1335" y="29318"/>
                      <a:pt x="1295" y="29446"/>
                      <a:pt x="1316" y="29446"/>
                    </a:cubicBezTo>
                    <a:cubicBezTo>
                      <a:pt x="1319" y="29446"/>
                      <a:pt x="1324" y="29444"/>
                      <a:pt x="1329" y="29438"/>
                    </a:cubicBezTo>
                    <a:lnTo>
                      <a:pt x="1329" y="29438"/>
                    </a:lnTo>
                    <a:cubicBezTo>
                      <a:pt x="1314" y="29623"/>
                      <a:pt x="1268" y="29824"/>
                      <a:pt x="1206" y="30010"/>
                    </a:cubicBezTo>
                    <a:cubicBezTo>
                      <a:pt x="1144" y="30211"/>
                      <a:pt x="1113" y="30427"/>
                      <a:pt x="1098" y="30628"/>
                    </a:cubicBezTo>
                    <a:cubicBezTo>
                      <a:pt x="1098" y="30628"/>
                      <a:pt x="1082" y="30690"/>
                      <a:pt x="1051" y="30783"/>
                    </a:cubicBezTo>
                    <a:cubicBezTo>
                      <a:pt x="1036" y="30875"/>
                      <a:pt x="1036" y="30968"/>
                      <a:pt x="1020" y="31061"/>
                    </a:cubicBezTo>
                    <a:cubicBezTo>
                      <a:pt x="1031" y="31093"/>
                      <a:pt x="1027" y="31133"/>
                      <a:pt x="1018" y="31133"/>
                    </a:cubicBezTo>
                    <a:cubicBezTo>
                      <a:pt x="1014" y="31133"/>
                      <a:pt x="1009" y="31126"/>
                      <a:pt x="1005" y="31107"/>
                    </a:cubicBezTo>
                    <a:cubicBezTo>
                      <a:pt x="1000" y="31107"/>
                      <a:pt x="993" y="31105"/>
                      <a:pt x="986" y="31105"/>
                    </a:cubicBezTo>
                    <a:cubicBezTo>
                      <a:pt x="972" y="31105"/>
                      <a:pt x="958" y="31112"/>
                      <a:pt x="958" y="31154"/>
                    </a:cubicBezTo>
                    <a:cubicBezTo>
                      <a:pt x="928" y="31246"/>
                      <a:pt x="958" y="31262"/>
                      <a:pt x="974" y="31262"/>
                    </a:cubicBezTo>
                    <a:cubicBezTo>
                      <a:pt x="1005" y="31262"/>
                      <a:pt x="989" y="31324"/>
                      <a:pt x="989" y="31324"/>
                    </a:cubicBezTo>
                    <a:cubicBezTo>
                      <a:pt x="989" y="31370"/>
                      <a:pt x="989" y="31370"/>
                      <a:pt x="958" y="31370"/>
                    </a:cubicBezTo>
                    <a:lnTo>
                      <a:pt x="912" y="31355"/>
                    </a:lnTo>
                    <a:lnTo>
                      <a:pt x="897" y="31401"/>
                    </a:lnTo>
                    <a:cubicBezTo>
                      <a:pt x="928" y="31401"/>
                      <a:pt x="912" y="31463"/>
                      <a:pt x="912" y="31463"/>
                    </a:cubicBezTo>
                    <a:cubicBezTo>
                      <a:pt x="912" y="31509"/>
                      <a:pt x="912" y="31509"/>
                      <a:pt x="850" y="31509"/>
                    </a:cubicBezTo>
                    <a:cubicBezTo>
                      <a:pt x="844" y="31507"/>
                      <a:pt x="839" y="31506"/>
                      <a:pt x="834" y="31506"/>
                    </a:cubicBezTo>
                    <a:cubicBezTo>
                      <a:pt x="804" y="31506"/>
                      <a:pt x="808" y="31548"/>
                      <a:pt x="835" y="31602"/>
                    </a:cubicBezTo>
                    <a:lnTo>
                      <a:pt x="835" y="31710"/>
                    </a:lnTo>
                    <a:cubicBezTo>
                      <a:pt x="773" y="31756"/>
                      <a:pt x="804" y="31880"/>
                      <a:pt x="819" y="31926"/>
                    </a:cubicBezTo>
                    <a:cubicBezTo>
                      <a:pt x="758" y="31957"/>
                      <a:pt x="742" y="32035"/>
                      <a:pt x="788" y="32081"/>
                    </a:cubicBezTo>
                    <a:cubicBezTo>
                      <a:pt x="804" y="32081"/>
                      <a:pt x="804" y="32143"/>
                      <a:pt x="758" y="32189"/>
                    </a:cubicBezTo>
                    <a:cubicBezTo>
                      <a:pt x="727" y="32251"/>
                      <a:pt x="711" y="32313"/>
                      <a:pt x="696" y="32390"/>
                    </a:cubicBezTo>
                    <a:cubicBezTo>
                      <a:pt x="680" y="32668"/>
                      <a:pt x="649" y="32946"/>
                      <a:pt x="587" y="33225"/>
                    </a:cubicBezTo>
                    <a:cubicBezTo>
                      <a:pt x="526" y="33472"/>
                      <a:pt x="495" y="33750"/>
                      <a:pt x="495" y="34013"/>
                    </a:cubicBezTo>
                    <a:cubicBezTo>
                      <a:pt x="495" y="34044"/>
                      <a:pt x="479" y="34075"/>
                      <a:pt x="448" y="34106"/>
                    </a:cubicBezTo>
                    <a:cubicBezTo>
                      <a:pt x="433" y="34106"/>
                      <a:pt x="417" y="34167"/>
                      <a:pt x="448" y="34214"/>
                    </a:cubicBezTo>
                    <a:cubicBezTo>
                      <a:pt x="479" y="34276"/>
                      <a:pt x="495" y="34276"/>
                      <a:pt x="448" y="34276"/>
                    </a:cubicBezTo>
                    <a:cubicBezTo>
                      <a:pt x="446" y="34275"/>
                      <a:pt x="445" y="34274"/>
                      <a:pt x="443" y="34274"/>
                    </a:cubicBezTo>
                    <a:cubicBezTo>
                      <a:pt x="417" y="34274"/>
                      <a:pt x="416" y="34382"/>
                      <a:pt x="387" y="34585"/>
                    </a:cubicBezTo>
                    <a:cubicBezTo>
                      <a:pt x="371" y="34708"/>
                      <a:pt x="356" y="34832"/>
                      <a:pt x="371" y="34956"/>
                    </a:cubicBezTo>
                    <a:lnTo>
                      <a:pt x="371" y="35002"/>
                    </a:lnTo>
                    <a:cubicBezTo>
                      <a:pt x="371" y="34998"/>
                      <a:pt x="370" y="34996"/>
                      <a:pt x="369" y="34996"/>
                    </a:cubicBezTo>
                    <a:cubicBezTo>
                      <a:pt x="357" y="34996"/>
                      <a:pt x="281" y="35217"/>
                      <a:pt x="309" y="35373"/>
                    </a:cubicBezTo>
                    <a:cubicBezTo>
                      <a:pt x="309" y="35414"/>
                      <a:pt x="297" y="35468"/>
                      <a:pt x="283" y="35468"/>
                    </a:cubicBezTo>
                    <a:cubicBezTo>
                      <a:pt x="282" y="35468"/>
                      <a:pt x="280" y="35467"/>
                      <a:pt x="278" y="35466"/>
                    </a:cubicBezTo>
                    <a:cubicBezTo>
                      <a:pt x="263" y="35558"/>
                      <a:pt x="263" y="35651"/>
                      <a:pt x="278" y="35744"/>
                    </a:cubicBezTo>
                    <a:cubicBezTo>
                      <a:pt x="278" y="35790"/>
                      <a:pt x="247" y="36007"/>
                      <a:pt x="232" y="36115"/>
                    </a:cubicBezTo>
                    <a:cubicBezTo>
                      <a:pt x="232" y="36177"/>
                      <a:pt x="232" y="36254"/>
                      <a:pt x="232" y="36316"/>
                    </a:cubicBezTo>
                    <a:lnTo>
                      <a:pt x="232" y="36378"/>
                    </a:lnTo>
                    <a:cubicBezTo>
                      <a:pt x="186" y="36579"/>
                      <a:pt x="170" y="36795"/>
                      <a:pt x="170" y="37011"/>
                    </a:cubicBezTo>
                    <a:cubicBezTo>
                      <a:pt x="170" y="37259"/>
                      <a:pt x="139" y="37490"/>
                      <a:pt x="93" y="37738"/>
                    </a:cubicBezTo>
                    <a:cubicBezTo>
                      <a:pt x="93" y="37784"/>
                      <a:pt x="108" y="37815"/>
                      <a:pt x="124" y="37846"/>
                    </a:cubicBezTo>
                    <a:cubicBezTo>
                      <a:pt x="155" y="37892"/>
                      <a:pt x="170" y="37954"/>
                      <a:pt x="139" y="38016"/>
                    </a:cubicBezTo>
                    <a:cubicBezTo>
                      <a:pt x="93" y="38109"/>
                      <a:pt x="93" y="38232"/>
                      <a:pt x="139" y="38325"/>
                    </a:cubicBezTo>
                    <a:lnTo>
                      <a:pt x="108" y="38325"/>
                    </a:lnTo>
                    <a:cubicBezTo>
                      <a:pt x="77" y="38418"/>
                      <a:pt x="77" y="38511"/>
                      <a:pt x="139" y="38588"/>
                    </a:cubicBezTo>
                    <a:cubicBezTo>
                      <a:pt x="108" y="38634"/>
                      <a:pt x="93" y="38696"/>
                      <a:pt x="108" y="38742"/>
                    </a:cubicBezTo>
                    <a:cubicBezTo>
                      <a:pt x="108" y="38804"/>
                      <a:pt x="108" y="38804"/>
                      <a:pt x="62" y="38804"/>
                    </a:cubicBezTo>
                    <a:cubicBezTo>
                      <a:pt x="0" y="38804"/>
                      <a:pt x="0" y="38804"/>
                      <a:pt x="0" y="38851"/>
                    </a:cubicBezTo>
                    <a:cubicBezTo>
                      <a:pt x="0" y="38897"/>
                      <a:pt x="31" y="38912"/>
                      <a:pt x="47" y="38912"/>
                    </a:cubicBezTo>
                    <a:cubicBezTo>
                      <a:pt x="77" y="38912"/>
                      <a:pt x="47" y="38959"/>
                      <a:pt x="47" y="39005"/>
                    </a:cubicBezTo>
                    <a:cubicBezTo>
                      <a:pt x="47" y="39005"/>
                      <a:pt x="47" y="39067"/>
                      <a:pt x="77" y="39067"/>
                    </a:cubicBezTo>
                    <a:cubicBezTo>
                      <a:pt x="93" y="39067"/>
                      <a:pt x="93" y="39113"/>
                      <a:pt x="93" y="39175"/>
                    </a:cubicBezTo>
                    <a:cubicBezTo>
                      <a:pt x="83" y="39175"/>
                      <a:pt x="86" y="39196"/>
                      <a:pt x="99" y="39196"/>
                    </a:cubicBezTo>
                    <a:cubicBezTo>
                      <a:pt x="105" y="39196"/>
                      <a:pt x="114" y="39191"/>
                      <a:pt x="124" y="39175"/>
                    </a:cubicBezTo>
                    <a:cubicBezTo>
                      <a:pt x="139" y="39175"/>
                      <a:pt x="170" y="39175"/>
                      <a:pt x="170" y="39222"/>
                    </a:cubicBezTo>
                    <a:lnTo>
                      <a:pt x="217" y="39222"/>
                    </a:lnTo>
                    <a:cubicBezTo>
                      <a:pt x="263" y="39222"/>
                      <a:pt x="294" y="39222"/>
                      <a:pt x="325" y="39129"/>
                    </a:cubicBezTo>
                    <a:cubicBezTo>
                      <a:pt x="340" y="38912"/>
                      <a:pt x="371" y="38758"/>
                      <a:pt x="325" y="38758"/>
                    </a:cubicBezTo>
                    <a:cubicBezTo>
                      <a:pt x="309" y="38727"/>
                      <a:pt x="309" y="38681"/>
                      <a:pt x="309" y="38650"/>
                    </a:cubicBezTo>
                    <a:cubicBezTo>
                      <a:pt x="309" y="38619"/>
                      <a:pt x="309" y="38572"/>
                      <a:pt x="325" y="38541"/>
                    </a:cubicBezTo>
                    <a:cubicBezTo>
                      <a:pt x="371" y="38387"/>
                      <a:pt x="387" y="38232"/>
                      <a:pt x="371" y="38078"/>
                    </a:cubicBezTo>
                    <a:cubicBezTo>
                      <a:pt x="356" y="37892"/>
                      <a:pt x="371" y="37722"/>
                      <a:pt x="417" y="37552"/>
                    </a:cubicBezTo>
                    <a:cubicBezTo>
                      <a:pt x="433" y="37521"/>
                      <a:pt x="448" y="37475"/>
                      <a:pt x="448" y="37444"/>
                    </a:cubicBezTo>
                    <a:cubicBezTo>
                      <a:pt x="433" y="37212"/>
                      <a:pt x="433" y="36996"/>
                      <a:pt x="464" y="36764"/>
                    </a:cubicBezTo>
                    <a:cubicBezTo>
                      <a:pt x="495" y="36517"/>
                      <a:pt x="510" y="36269"/>
                      <a:pt x="495" y="36022"/>
                    </a:cubicBezTo>
                    <a:lnTo>
                      <a:pt x="510" y="35914"/>
                    </a:lnTo>
                    <a:cubicBezTo>
                      <a:pt x="526" y="35914"/>
                      <a:pt x="541" y="35821"/>
                      <a:pt x="557" y="35713"/>
                    </a:cubicBezTo>
                    <a:cubicBezTo>
                      <a:pt x="541" y="35651"/>
                      <a:pt x="541" y="35574"/>
                      <a:pt x="557" y="35497"/>
                    </a:cubicBezTo>
                    <a:cubicBezTo>
                      <a:pt x="572" y="35497"/>
                      <a:pt x="587" y="35450"/>
                      <a:pt x="587" y="35342"/>
                    </a:cubicBezTo>
                    <a:cubicBezTo>
                      <a:pt x="603" y="35249"/>
                      <a:pt x="603" y="35188"/>
                      <a:pt x="587" y="35188"/>
                    </a:cubicBezTo>
                    <a:cubicBezTo>
                      <a:pt x="618" y="35002"/>
                      <a:pt x="649" y="34801"/>
                      <a:pt x="696" y="34616"/>
                    </a:cubicBezTo>
                    <a:cubicBezTo>
                      <a:pt x="711" y="34569"/>
                      <a:pt x="711" y="34507"/>
                      <a:pt x="696" y="34461"/>
                    </a:cubicBezTo>
                    <a:cubicBezTo>
                      <a:pt x="665" y="34461"/>
                      <a:pt x="649" y="34399"/>
                      <a:pt x="649" y="34353"/>
                    </a:cubicBezTo>
                    <a:lnTo>
                      <a:pt x="696" y="34353"/>
                    </a:lnTo>
                    <a:cubicBezTo>
                      <a:pt x="708" y="34372"/>
                      <a:pt x="716" y="34383"/>
                      <a:pt x="720" y="34383"/>
                    </a:cubicBezTo>
                    <a:cubicBezTo>
                      <a:pt x="727" y="34383"/>
                      <a:pt x="727" y="34361"/>
                      <a:pt x="727" y="34307"/>
                    </a:cubicBezTo>
                    <a:cubicBezTo>
                      <a:pt x="727" y="34245"/>
                      <a:pt x="742" y="34198"/>
                      <a:pt x="742" y="34198"/>
                    </a:cubicBezTo>
                    <a:cubicBezTo>
                      <a:pt x="742" y="33982"/>
                      <a:pt x="773" y="33781"/>
                      <a:pt x="804" y="33565"/>
                    </a:cubicBezTo>
                    <a:cubicBezTo>
                      <a:pt x="881" y="33101"/>
                      <a:pt x="912" y="32946"/>
                      <a:pt x="897" y="32946"/>
                    </a:cubicBezTo>
                    <a:cubicBezTo>
                      <a:pt x="866" y="32931"/>
                      <a:pt x="881" y="32885"/>
                      <a:pt x="928" y="32730"/>
                    </a:cubicBezTo>
                    <a:cubicBezTo>
                      <a:pt x="1051" y="32436"/>
                      <a:pt x="1051" y="32436"/>
                      <a:pt x="1036" y="32375"/>
                    </a:cubicBezTo>
                    <a:lnTo>
                      <a:pt x="1036" y="32375"/>
                    </a:lnTo>
                    <a:cubicBezTo>
                      <a:pt x="1036" y="32416"/>
                      <a:pt x="1022" y="32423"/>
                      <a:pt x="1004" y="32423"/>
                    </a:cubicBezTo>
                    <a:cubicBezTo>
                      <a:pt x="995" y="32423"/>
                      <a:pt x="984" y="32421"/>
                      <a:pt x="974" y="32421"/>
                    </a:cubicBezTo>
                    <a:cubicBezTo>
                      <a:pt x="958" y="32421"/>
                      <a:pt x="943" y="32359"/>
                      <a:pt x="989" y="32313"/>
                    </a:cubicBezTo>
                    <a:cubicBezTo>
                      <a:pt x="1036" y="32313"/>
                      <a:pt x="1175" y="31540"/>
                      <a:pt x="1144" y="31494"/>
                    </a:cubicBezTo>
                    <a:lnTo>
                      <a:pt x="1159" y="31494"/>
                    </a:lnTo>
                    <a:cubicBezTo>
                      <a:pt x="1206" y="31494"/>
                      <a:pt x="1190" y="31447"/>
                      <a:pt x="1237" y="31231"/>
                    </a:cubicBezTo>
                    <a:cubicBezTo>
                      <a:pt x="1252" y="31138"/>
                      <a:pt x="1268" y="31076"/>
                      <a:pt x="1268" y="31076"/>
                    </a:cubicBezTo>
                    <a:cubicBezTo>
                      <a:pt x="1221" y="31061"/>
                      <a:pt x="1314" y="30767"/>
                      <a:pt x="1329" y="30767"/>
                    </a:cubicBezTo>
                    <a:cubicBezTo>
                      <a:pt x="1376" y="30721"/>
                      <a:pt x="1376" y="30721"/>
                      <a:pt x="1391" y="30628"/>
                    </a:cubicBezTo>
                    <a:cubicBezTo>
                      <a:pt x="1391" y="30489"/>
                      <a:pt x="1422" y="30334"/>
                      <a:pt x="1484" y="30211"/>
                    </a:cubicBezTo>
                    <a:lnTo>
                      <a:pt x="1515" y="30118"/>
                    </a:lnTo>
                    <a:cubicBezTo>
                      <a:pt x="1515" y="30041"/>
                      <a:pt x="1515" y="29963"/>
                      <a:pt x="1546" y="29902"/>
                    </a:cubicBezTo>
                    <a:cubicBezTo>
                      <a:pt x="1569" y="29785"/>
                      <a:pt x="1584" y="29730"/>
                      <a:pt x="1569" y="29730"/>
                    </a:cubicBezTo>
                    <a:cubicBezTo>
                      <a:pt x="1565" y="29730"/>
                      <a:pt x="1557" y="29736"/>
                      <a:pt x="1546" y="29747"/>
                    </a:cubicBezTo>
                    <a:cubicBezTo>
                      <a:pt x="1530" y="29747"/>
                      <a:pt x="1499" y="29732"/>
                      <a:pt x="1515" y="29685"/>
                    </a:cubicBezTo>
                    <a:lnTo>
                      <a:pt x="1546" y="29685"/>
                    </a:lnTo>
                    <a:cubicBezTo>
                      <a:pt x="1561" y="29685"/>
                      <a:pt x="1592" y="29531"/>
                      <a:pt x="1654" y="29330"/>
                    </a:cubicBezTo>
                    <a:cubicBezTo>
                      <a:pt x="1685" y="29191"/>
                      <a:pt x="1731" y="29052"/>
                      <a:pt x="1793" y="28928"/>
                    </a:cubicBezTo>
                    <a:lnTo>
                      <a:pt x="1778" y="28866"/>
                    </a:lnTo>
                    <a:cubicBezTo>
                      <a:pt x="1778" y="28825"/>
                      <a:pt x="1778" y="28771"/>
                      <a:pt x="1800" y="28771"/>
                    </a:cubicBezTo>
                    <a:cubicBezTo>
                      <a:pt x="1802" y="28771"/>
                      <a:pt x="1805" y="28772"/>
                      <a:pt x="1809" y="28773"/>
                    </a:cubicBezTo>
                    <a:cubicBezTo>
                      <a:pt x="1870" y="28665"/>
                      <a:pt x="1901" y="28542"/>
                      <a:pt x="1901" y="28418"/>
                    </a:cubicBezTo>
                    <a:lnTo>
                      <a:pt x="1932" y="28310"/>
                    </a:lnTo>
                    <a:cubicBezTo>
                      <a:pt x="1994" y="28248"/>
                      <a:pt x="2025" y="28155"/>
                      <a:pt x="2009" y="28062"/>
                    </a:cubicBezTo>
                    <a:cubicBezTo>
                      <a:pt x="2025" y="28062"/>
                      <a:pt x="2040" y="28016"/>
                      <a:pt x="2056" y="27970"/>
                    </a:cubicBezTo>
                    <a:cubicBezTo>
                      <a:pt x="2056" y="27861"/>
                      <a:pt x="2118" y="27661"/>
                      <a:pt x="2149" y="27661"/>
                    </a:cubicBezTo>
                    <a:lnTo>
                      <a:pt x="2164" y="27614"/>
                    </a:lnTo>
                    <a:cubicBezTo>
                      <a:pt x="2164" y="27568"/>
                      <a:pt x="2164" y="27506"/>
                      <a:pt x="2179" y="27460"/>
                    </a:cubicBezTo>
                    <a:cubicBezTo>
                      <a:pt x="2210" y="27398"/>
                      <a:pt x="2210" y="27351"/>
                      <a:pt x="2210" y="27305"/>
                    </a:cubicBezTo>
                    <a:cubicBezTo>
                      <a:pt x="2195" y="27259"/>
                      <a:pt x="2195" y="27228"/>
                      <a:pt x="2210" y="27181"/>
                    </a:cubicBezTo>
                    <a:cubicBezTo>
                      <a:pt x="2215" y="27169"/>
                      <a:pt x="2218" y="27163"/>
                      <a:pt x="2220" y="27163"/>
                    </a:cubicBezTo>
                    <a:cubicBezTo>
                      <a:pt x="2227" y="27163"/>
                      <a:pt x="2230" y="27203"/>
                      <a:pt x="2241" y="27259"/>
                    </a:cubicBezTo>
                    <a:cubicBezTo>
                      <a:pt x="2241" y="27284"/>
                      <a:pt x="2243" y="27295"/>
                      <a:pt x="2245" y="27295"/>
                    </a:cubicBezTo>
                    <a:cubicBezTo>
                      <a:pt x="2254" y="27295"/>
                      <a:pt x="2272" y="27173"/>
                      <a:pt x="2272" y="27042"/>
                    </a:cubicBezTo>
                    <a:cubicBezTo>
                      <a:pt x="2272" y="26951"/>
                      <a:pt x="2272" y="26908"/>
                      <a:pt x="2275" y="26908"/>
                    </a:cubicBezTo>
                    <a:cubicBezTo>
                      <a:pt x="2277" y="26908"/>
                      <a:pt x="2281" y="26939"/>
                      <a:pt x="2288" y="26996"/>
                    </a:cubicBezTo>
                    <a:cubicBezTo>
                      <a:pt x="2288" y="27031"/>
                      <a:pt x="2293" y="27061"/>
                      <a:pt x="2300" y="27061"/>
                    </a:cubicBezTo>
                    <a:cubicBezTo>
                      <a:pt x="2305" y="27061"/>
                      <a:pt x="2312" y="27043"/>
                      <a:pt x="2319" y="26996"/>
                    </a:cubicBezTo>
                    <a:cubicBezTo>
                      <a:pt x="2319" y="26996"/>
                      <a:pt x="2349" y="26888"/>
                      <a:pt x="2319" y="26888"/>
                    </a:cubicBezTo>
                    <a:lnTo>
                      <a:pt x="2365" y="26733"/>
                    </a:lnTo>
                    <a:cubicBezTo>
                      <a:pt x="2411" y="26671"/>
                      <a:pt x="2442" y="26610"/>
                      <a:pt x="2458" y="26548"/>
                    </a:cubicBezTo>
                    <a:cubicBezTo>
                      <a:pt x="2458" y="26486"/>
                      <a:pt x="2458" y="26486"/>
                      <a:pt x="2489" y="26440"/>
                    </a:cubicBezTo>
                    <a:cubicBezTo>
                      <a:pt x="2519" y="26440"/>
                      <a:pt x="2535" y="26393"/>
                      <a:pt x="2489" y="26378"/>
                    </a:cubicBezTo>
                    <a:cubicBezTo>
                      <a:pt x="2489" y="26331"/>
                      <a:pt x="2504" y="26270"/>
                      <a:pt x="2535" y="26239"/>
                    </a:cubicBezTo>
                    <a:cubicBezTo>
                      <a:pt x="2541" y="26241"/>
                      <a:pt x="2548" y="26242"/>
                      <a:pt x="2553" y="26242"/>
                    </a:cubicBezTo>
                    <a:cubicBezTo>
                      <a:pt x="2589" y="26242"/>
                      <a:pt x="2608" y="26206"/>
                      <a:pt x="2581" y="26192"/>
                    </a:cubicBezTo>
                    <a:cubicBezTo>
                      <a:pt x="2581" y="26161"/>
                      <a:pt x="2581" y="26115"/>
                      <a:pt x="2597" y="26084"/>
                    </a:cubicBezTo>
                    <a:cubicBezTo>
                      <a:pt x="2597" y="26084"/>
                      <a:pt x="2597" y="26084"/>
                      <a:pt x="2598" y="26084"/>
                    </a:cubicBezTo>
                    <a:cubicBezTo>
                      <a:pt x="2617" y="26084"/>
                      <a:pt x="2754" y="25629"/>
                      <a:pt x="2921" y="25203"/>
                    </a:cubicBezTo>
                    <a:cubicBezTo>
                      <a:pt x="2937" y="25141"/>
                      <a:pt x="2937" y="25095"/>
                      <a:pt x="2921" y="25079"/>
                    </a:cubicBezTo>
                    <a:cubicBezTo>
                      <a:pt x="2890" y="25079"/>
                      <a:pt x="2890" y="25079"/>
                      <a:pt x="2937" y="25033"/>
                    </a:cubicBezTo>
                    <a:cubicBezTo>
                      <a:pt x="3003" y="25006"/>
                      <a:pt x="3047" y="24934"/>
                      <a:pt x="2999" y="24934"/>
                    </a:cubicBezTo>
                    <a:cubicBezTo>
                      <a:pt x="2991" y="24934"/>
                      <a:pt x="2981" y="24936"/>
                      <a:pt x="2968" y="24940"/>
                    </a:cubicBezTo>
                    <a:cubicBezTo>
                      <a:pt x="2933" y="24946"/>
                      <a:pt x="2915" y="24952"/>
                      <a:pt x="2911" y="24952"/>
                    </a:cubicBezTo>
                    <a:cubicBezTo>
                      <a:pt x="2905" y="24952"/>
                      <a:pt x="2935" y="24936"/>
                      <a:pt x="2983" y="24879"/>
                    </a:cubicBezTo>
                    <a:cubicBezTo>
                      <a:pt x="3030" y="24848"/>
                      <a:pt x="3030" y="24848"/>
                      <a:pt x="3030" y="24786"/>
                    </a:cubicBezTo>
                    <a:cubicBezTo>
                      <a:pt x="3002" y="24786"/>
                      <a:pt x="3023" y="24737"/>
                      <a:pt x="3039" y="24737"/>
                    </a:cubicBezTo>
                    <a:cubicBezTo>
                      <a:pt x="3041" y="24737"/>
                      <a:pt x="3043" y="24738"/>
                      <a:pt x="3045" y="24739"/>
                    </a:cubicBezTo>
                    <a:cubicBezTo>
                      <a:pt x="3091" y="24693"/>
                      <a:pt x="3122" y="24662"/>
                      <a:pt x="3107" y="24647"/>
                    </a:cubicBezTo>
                    <a:cubicBezTo>
                      <a:pt x="3122" y="24616"/>
                      <a:pt x="3138" y="24585"/>
                      <a:pt x="3169" y="24554"/>
                    </a:cubicBezTo>
                    <a:cubicBezTo>
                      <a:pt x="3200" y="24508"/>
                      <a:pt x="3200" y="24446"/>
                      <a:pt x="3200" y="24399"/>
                    </a:cubicBezTo>
                    <a:cubicBezTo>
                      <a:pt x="3200" y="24277"/>
                      <a:pt x="3208" y="24219"/>
                      <a:pt x="3224" y="24219"/>
                    </a:cubicBezTo>
                    <a:cubicBezTo>
                      <a:pt x="3230" y="24219"/>
                      <a:pt x="3237" y="24228"/>
                      <a:pt x="3246" y="24245"/>
                    </a:cubicBezTo>
                    <a:cubicBezTo>
                      <a:pt x="3250" y="24255"/>
                      <a:pt x="3254" y="24259"/>
                      <a:pt x="3259" y="24259"/>
                    </a:cubicBezTo>
                    <a:cubicBezTo>
                      <a:pt x="3291" y="24259"/>
                      <a:pt x="3337" y="24052"/>
                      <a:pt x="3323" y="23998"/>
                    </a:cubicBezTo>
                    <a:cubicBezTo>
                      <a:pt x="3292" y="23936"/>
                      <a:pt x="3292" y="23936"/>
                      <a:pt x="3323" y="23936"/>
                    </a:cubicBezTo>
                    <a:cubicBezTo>
                      <a:pt x="3325" y="23938"/>
                      <a:pt x="3328" y="23939"/>
                      <a:pt x="3331" y="23939"/>
                    </a:cubicBezTo>
                    <a:cubicBezTo>
                      <a:pt x="3347" y="23939"/>
                      <a:pt x="3370" y="23905"/>
                      <a:pt x="3370" y="23905"/>
                    </a:cubicBezTo>
                    <a:cubicBezTo>
                      <a:pt x="3383" y="23851"/>
                      <a:pt x="3396" y="23809"/>
                      <a:pt x="3420" y="23809"/>
                    </a:cubicBezTo>
                    <a:cubicBezTo>
                      <a:pt x="3424" y="23809"/>
                      <a:pt x="3427" y="23810"/>
                      <a:pt x="3431" y="23812"/>
                    </a:cubicBezTo>
                    <a:cubicBezTo>
                      <a:pt x="3447" y="23766"/>
                      <a:pt x="3447" y="23704"/>
                      <a:pt x="3462" y="23658"/>
                    </a:cubicBezTo>
                    <a:cubicBezTo>
                      <a:pt x="3462" y="23549"/>
                      <a:pt x="3509" y="23441"/>
                      <a:pt x="3601" y="23364"/>
                    </a:cubicBezTo>
                    <a:lnTo>
                      <a:pt x="3617" y="23256"/>
                    </a:lnTo>
                    <a:cubicBezTo>
                      <a:pt x="3592" y="23205"/>
                      <a:pt x="3587" y="23155"/>
                      <a:pt x="3611" y="23155"/>
                    </a:cubicBezTo>
                    <a:cubicBezTo>
                      <a:pt x="3617" y="23155"/>
                      <a:pt x="3624" y="23157"/>
                      <a:pt x="3632" y="23163"/>
                    </a:cubicBezTo>
                    <a:lnTo>
                      <a:pt x="3663" y="23163"/>
                    </a:lnTo>
                    <a:cubicBezTo>
                      <a:pt x="3634" y="23089"/>
                      <a:pt x="3718" y="22915"/>
                      <a:pt x="3766" y="22915"/>
                    </a:cubicBezTo>
                    <a:cubicBezTo>
                      <a:pt x="3768" y="22915"/>
                      <a:pt x="3770" y="22915"/>
                      <a:pt x="3771" y="22916"/>
                    </a:cubicBezTo>
                    <a:cubicBezTo>
                      <a:pt x="3788" y="22927"/>
                      <a:pt x="3796" y="22932"/>
                      <a:pt x="3802" y="22932"/>
                    </a:cubicBezTo>
                    <a:cubicBezTo>
                      <a:pt x="3811" y="22932"/>
                      <a:pt x="3808" y="22915"/>
                      <a:pt x="3818" y="22885"/>
                    </a:cubicBezTo>
                    <a:lnTo>
                      <a:pt x="3802" y="22869"/>
                    </a:lnTo>
                    <a:cubicBezTo>
                      <a:pt x="3771" y="22869"/>
                      <a:pt x="3756" y="22854"/>
                      <a:pt x="3771" y="22807"/>
                    </a:cubicBezTo>
                    <a:cubicBezTo>
                      <a:pt x="3802" y="22761"/>
                      <a:pt x="3818" y="22715"/>
                      <a:pt x="3833" y="22715"/>
                    </a:cubicBezTo>
                    <a:cubicBezTo>
                      <a:pt x="3880" y="22684"/>
                      <a:pt x="3926" y="22637"/>
                      <a:pt x="3895" y="22637"/>
                    </a:cubicBezTo>
                    <a:cubicBezTo>
                      <a:pt x="3910" y="22591"/>
                      <a:pt x="3941" y="22576"/>
                      <a:pt x="3972" y="22545"/>
                    </a:cubicBezTo>
                    <a:lnTo>
                      <a:pt x="4050" y="22359"/>
                    </a:lnTo>
                    <a:cubicBezTo>
                      <a:pt x="4050" y="22297"/>
                      <a:pt x="4096" y="22205"/>
                      <a:pt x="4111" y="22205"/>
                    </a:cubicBezTo>
                    <a:cubicBezTo>
                      <a:pt x="4127" y="22158"/>
                      <a:pt x="4142" y="22112"/>
                      <a:pt x="4158" y="22050"/>
                    </a:cubicBezTo>
                    <a:cubicBezTo>
                      <a:pt x="4189" y="21957"/>
                      <a:pt x="4220" y="21911"/>
                      <a:pt x="4235" y="21911"/>
                    </a:cubicBezTo>
                    <a:cubicBezTo>
                      <a:pt x="4245" y="21916"/>
                      <a:pt x="4252" y="21920"/>
                      <a:pt x="4257" y="21920"/>
                    </a:cubicBezTo>
                    <a:cubicBezTo>
                      <a:pt x="4266" y="21920"/>
                      <a:pt x="4266" y="21906"/>
                      <a:pt x="4266" y="21865"/>
                    </a:cubicBezTo>
                    <a:cubicBezTo>
                      <a:pt x="4235" y="21865"/>
                      <a:pt x="4266" y="21818"/>
                      <a:pt x="4281" y="21756"/>
                    </a:cubicBezTo>
                    <a:lnTo>
                      <a:pt x="4312" y="21664"/>
                    </a:lnTo>
                    <a:cubicBezTo>
                      <a:pt x="4297" y="21664"/>
                      <a:pt x="4297" y="21664"/>
                      <a:pt x="4312" y="21602"/>
                    </a:cubicBezTo>
                    <a:cubicBezTo>
                      <a:pt x="4343" y="21556"/>
                      <a:pt x="4436" y="21432"/>
                      <a:pt x="4451" y="21385"/>
                    </a:cubicBezTo>
                    <a:cubicBezTo>
                      <a:pt x="4491" y="21286"/>
                      <a:pt x="4506" y="21250"/>
                      <a:pt x="4498" y="21250"/>
                    </a:cubicBezTo>
                    <a:cubicBezTo>
                      <a:pt x="4494" y="21250"/>
                      <a:pt x="4483" y="21261"/>
                      <a:pt x="4467" y="21277"/>
                    </a:cubicBezTo>
                    <a:cubicBezTo>
                      <a:pt x="4455" y="21289"/>
                      <a:pt x="4448" y="21297"/>
                      <a:pt x="4447" y="21297"/>
                    </a:cubicBezTo>
                    <a:cubicBezTo>
                      <a:pt x="4445" y="21297"/>
                      <a:pt x="4460" y="21278"/>
                      <a:pt x="4498" y="21231"/>
                    </a:cubicBezTo>
                    <a:cubicBezTo>
                      <a:pt x="4513" y="21185"/>
                      <a:pt x="4606" y="21045"/>
                      <a:pt x="4668" y="20906"/>
                    </a:cubicBezTo>
                    <a:cubicBezTo>
                      <a:pt x="4761" y="20705"/>
                      <a:pt x="4761" y="20705"/>
                      <a:pt x="4745" y="20705"/>
                    </a:cubicBezTo>
                    <a:cubicBezTo>
                      <a:pt x="4727" y="20713"/>
                      <a:pt x="4715" y="20716"/>
                      <a:pt x="4708" y="20716"/>
                    </a:cubicBezTo>
                    <a:cubicBezTo>
                      <a:pt x="4684" y="20716"/>
                      <a:pt x="4713" y="20683"/>
                      <a:pt x="4761" y="20659"/>
                    </a:cubicBezTo>
                    <a:cubicBezTo>
                      <a:pt x="4853" y="20582"/>
                      <a:pt x="4869" y="20535"/>
                      <a:pt x="4853" y="20520"/>
                    </a:cubicBezTo>
                    <a:cubicBezTo>
                      <a:pt x="4838" y="20489"/>
                      <a:pt x="4853" y="20458"/>
                      <a:pt x="4869" y="20427"/>
                    </a:cubicBezTo>
                    <a:cubicBezTo>
                      <a:pt x="4900" y="20427"/>
                      <a:pt x="4915" y="20381"/>
                      <a:pt x="4946" y="20273"/>
                    </a:cubicBezTo>
                    <a:cubicBezTo>
                      <a:pt x="4956" y="20243"/>
                      <a:pt x="4959" y="20233"/>
                      <a:pt x="4969" y="20233"/>
                    </a:cubicBezTo>
                    <a:cubicBezTo>
                      <a:pt x="4974" y="20233"/>
                      <a:pt x="4981" y="20236"/>
                      <a:pt x="4992" y="20242"/>
                    </a:cubicBezTo>
                    <a:lnTo>
                      <a:pt x="5039" y="20149"/>
                    </a:lnTo>
                    <a:cubicBezTo>
                      <a:pt x="5070" y="19994"/>
                      <a:pt x="5147" y="19840"/>
                      <a:pt x="5240" y="19716"/>
                    </a:cubicBezTo>
                    <a:cubicBezTo>
                      <a:pt x="5255" y="19685"/>
                      <a:pt x="5271" y="19654"/>
                      <a:pt x="5271" y="19624"/>
                    </a:cubicBezTo>
                    <a:cubicBezTo>
                      <a:pt x="5257" y="19556"/>
                      <a:pt x="5267" y="19512"/>
                      <a:pt x="5301" y="19512"/>
                    </a:cubicBezTo>
                    <a:cubicBezTo>
                      <a:pt x="5306" y="19512"/>
                      <a:pt x="5311" y="19513"/>
                      <a:pt x="5317" y="19515"/>
                    </a:cubicBezTo>
                    <a:cubicBezTo>
                      <a:pt x="5335" y="19527"/>
                      <a:pt x="5346" y="19535"/>
                      <a:pt x="5351" y="19535"/>
                    </a:cubicBezTo>
                    <a:cubicBezTo>
                      <a:pt x="5359" y="19535"/>
                      <a:pt x="5351" y="19516"/>
                      <a:pt x="5332" y="19469"/>
                    </a:cubicBezTo>
                    <a:cubicBezTo>
                      <a:pt x="5319" y="19416"/>
                      <a:pt x="5420" y="19237"/>
                      <a:pt x="5459" y="19237"/>
                    </a:cubicBezTo>
                    <a:cubicBezTo>
                      <a:pt x="5465" y="19237"/>
                      <a:pt x="5469" y="19242"/>
                      <a:pt x="5472" y="19253"/>
                    </a:cubicBezTo>
                    <a:lnTo>
                      <a:pt x="5518" y="19268"/>
                    </a:lnTo>
                    <a:cubicBezTo>
                      <a:pt x="5518" y="19237"/>
                      <a:pt x="5533" y="19206"/>
                      <a:pt x="5549" y="19175"/>
                    </a:cubicBezTo>
                    <a:cubicBezTo>
                      <a:pt x="5533" y="19160"/>
                      <a:pt x="5549" y="19113"/>
                      <a:pt x="5626" y="18974"/>
                    </a:cubicBezTo>
                    <a:cubicBezTo>
                      <a:pt x="5672" y="18882"/>
                      <a:pt x="5750" y="18681"/>
                      <a:pt x="5796" y="18588"/>
                    </a:cubicBezTo>
                    <a:cubicBezTo>
                      <a:pt x="5842" y="18495"/>
                      <a:pt x="5904" y="18403"/>
                      <a:pt x="5966" y="18325"/>
                    </a:cubicBezTo>
                    <a:cubicBezTo>
                      <a:pt x="5997" y="18263"/>
                      <a:pt x="6028" y="18202"/>
                      <a:pt x="6043" y="18124"/>
                    </a:cubicBezTo>
                    <a:cubicBezTo>
                      <a:pt x="6043" y="18078"/>
                      <a:pt x="6090" y="17985"/>
                      <a:pt x="6121" y="17985"/>
                    </a:cubicBezTo>
                    <a:lnTo>
                      <a:pt x="6136" y="17939"/>
                    </a:lnTo>
                    <a:cubicBezTo>
                      <a:pt x="6152" y="17892"/>
                      <a:pt x="6167" y="17846"/>
                      <a:pt x="6198" y="17784"/>
                    </a:cubicBezTo>
                    <a:cubicBezTo>
                      <a:pt x="6201" y="17787"/>
                      <a:pt x="6204" y="17788"/>
                      <a:pt x="6208" y="17788"/>
                    </a:cubicBezTo>
                    <a:cubicBezTo>
                      <a:pt x="6228" y="17788"/>
                      <a:pt x="6262" y="17758"/>
                      <a:pt x="6275" y="17707"/>
                    </a:cubicBezTo>
                    <a:cubicBezTo>
                      <a:pt x="6244" y="17707"/>
                      <a:pt x="6275" y="17661"/>
                      <a:pt x="6322" y="17568"/>
                    </a:cubicBezTo>
                    <a:cubicBezTo>
                      <a:pt x="6368" y="17522"/>
                      <a:pt x="6600" y="17120"/>
                      <a:pt x="6816" y="16733"/>
                    </a:cubicBezTo>
                    <a:lnTo>
                      <a:pt x="7110" y="16208"/>
                    </a:lnTo>
                    <a:cubicBezTo>
                      <a:pt x="7172" y="16131"/>
                      <a:pt x="7203" y="16038"/>
                      <a:pt x="7249" y="15961"/>
                    </a:cubicBezTo>
                    <a:lnTo>
                      <a:pt x="7326" y="15821"/>
                    </a:lnTo>
                    <a:lnTo>
                      <a:pt x="7404" y="15682"/>
                    </a:lnTo>
                    <a:cubicBezTo>
                      <a:pt x="7406" y="15684"/>
                      <a:pt x="7409" y="15685"/>
                      <a:pt x="7413" y="15685"/>
                    </a:cubicBezTo>
                    <a:cubicBezTo>
                      <a:pt x="7463" y="15685"/>
                      <a:pt x="7562" y="15472"/>
                      <a:pt x="7620" y="15327"/>
                    </a:cubicBezTo>
                    <a:cubicBezTo>
                      <a:pt x="7635" y="15280"/>
                      <a:pt x="7651" y="15219"/>
                      <a:pt x="7682" y="15172"/>
                    </a:cubicBezTo>
                    <a:cubicBezTo>
                      <a:pt x="7686" y="15175"/>
                      <a:pt x="7691" y="15177"/>
                      <a:pt x="7696" y="15177"/>
                    </a:cubicBezTo>
                    <a:cubicBezTo>
                      <a:pt x="7743" y="15177"/>
                      <a:pt x="7810" y="15055"/>
                      <a:pt x="7852" y="14971"/>
                    </a:cubicBezTo>
                    <a:cubicBezTo>
                      <a:pt x="7840" y="14911"/>
                      <a:pt x="7856" y="14869"/>
                      <a:pt x="7879" y="14869"/>
                    </a:cubicBezTo>
                    <a:cubicBezTo>
                      <a:pt x="7885" y="14869"/>
                      <a:pt x="7891" y="14872"/>
                      <a:pt x="7898" y="14879"/>
                    </a:cubicBezTo>
                    <a:cubicBezTo>
                      <a:pt x="7904" y="14883"/>
                      <a:pt x="7911" y="14885"/>
                      <a:pt x="7917" y="14885"/>
                    </a:cubicBezTo>
                    <a:cubicBezTo>
                      <a:pt x="7959" y="14885"/>
                      <a:pt x="8004" y="14801"/>
                      <a:pt x="7991" y="14693"/>
                    </a:cubicBezTo>
                    <a:cubicBezTo>
                      <a:pt x="7991" y="14631"/>
                      <a:pt x="7991" y="14631"/>
                      <a:pt x="8053" y="14600"/>
                    </a:cubicBezTo>
                    <a:cubicBezTo>
                      <a:pt x="8099" y="14569"/>
                      <a:pt x="8145" y="14539"/>
                      <a:pt x="8130" y="14523"/>
                    </a:cubicBezTo>
                    <a:cubicBezTo>
                      <a:pt x="8099" y="14461"/>
                      <a:pt x="8145" y="14399"/>
                      <a:pt x="8207" y="14384"/>
                    </a:cubicBezTo>
                    <a:cubicBezTo>
                      <a:pt x="8300" y="14322"/>
                      <a:pt x="8300" y="14322"/>
                      <a:pt x="8300" y="14245"/>
                    </a:cubicBezTo>
                    <a:cubicBezTo>
                      <a:pt x="8300" y="14137"/>
                      <a:pt x="8362" y="14044"/>
                      <a:pt x="8470" y="13982"/>
                    </a:cubicBezTo>
                    <a:cubicBezTo>
                      <a:pt x="8501" y="13936"/>
                      <a:pt x="8547" y="13905"/>
                      <a:pt x="8516" y="13905"/>
                    </a:cubicBezTo>
                    <a:lnTo>
                      <a:pt x="8578" y="13874"/>
                    </a:lnTo>
                    <a:lnTo>
                      <a:pt x="8625" y="13781"/>
                    </a:lnTo>
                    <a:lnTo>
                      <a:pt x="8609" y="13766"/>
                    </a:lnTo>
                    <a:cubicBezTo>
                      <a:pt x="8640" y="13719"/>
                      <a:pt x="8825" y="13472"/>
                      <a:pt x="9042" y="13163"/>
                    </a:cubicBezTo>
                    <a:cubicBezTo>
                      <a:pt x="9330" y="12737"/>
                      <a:pt x="9411" y="12617"/>
                      <a:pt x="9382" y="12617"/>
                    </a:cubicBezTo>
                    <a:cubicBezTo>
                      <a:pt x="9379" y="12617"/>
                      <a:pt x="9373" y="12619"/>
                      <a:pt x="9366" y="12622"/>
                    </a:cubicBezTo>
                    <a:cubicBezTo>
                      <a:pt x="9361" y="12626"/>
                      <a:pt x="9356" y="12628"/>
                      <a:pt x="9353" y="12628"/>
                    </a:cubicBezTo>
                    <a:cubicBezTo>
                      <a:pt x="9332" y="12628"/>
                      <a:pt x="9374" y="12543"/>
                      <a:pt x="9428" y="12529"/>
                    </a:cubicBezTo>
                    <a:cubicBezTo>
                      <a:pt x="9459" y="12498"/>
                      <a:pt x="9536" y="12421"/>
                      <a:pt x="9598" y="12328"/>
                    </a:cubicBezTo>
                    <a:cubicBezTo>
                      <a:pt x="9655" y="12257"/>
                      <a:pt x="9713" y="12172"/>
                      <a:pt x="9733" y="12172"/>
                    </a:cubicBezTo>
                    <a:cubicBezTo>
                      <a:pt x="9735" y="12172"/>
                      <a:pt x="9736" y="12173"/>
                      <a:pt x="9737" y="12174"/>
                    </a:cubicBezTo>
                    <a:lnTo>
                      <a:pt x="9768" y="12127"/>
                    </a:lnTo>
                    <a:cubicBezTo>
                      <a:pt x="9830" y="11942"/>
                      <a:pt x="9938" y="11772"/>
                      <a:pt x="10077" y="11633"/>
                    </a:cubicBezTo>
                    <a:cubicBezTo>
                      <a:pt x="10139" y="11571"/>
                      <a:pt x="10186" y="11494"/>
                      <a:pt x="10216" y="11416"/>
                    </a:cubicBezTo>
                    <a:cubicBezTo>
                      <a:pt x="10263" y="11308"/>
                      <a:pt x="10263" y="11308"/>
                      <a:pt x="10309" y="11277"/>
                    </a:cubicBezTo>
                    <a:cubicBezTo>
                      <a:pt x="10310" y="11278"/>
                      <a:pt x="10310" y="11278"/>
                      <a:pt x="10311" y="11278"/>
                    </a:cubicBezTo>
                    <a:cubicBezTo>
                      <a:pt x="10337" y="11278"/>
                      <a:pt x="10525" y="11060"/>
                      <a:pt x="10495" y="11030"/>
                    </a:cubicBezTo>
                    <a:lnTo>
                      <a:pt x="10556" y="10999"/>
                    </a:lnTo>
                    <a:cubicBezTo>
                      <a:pt x="10603" y="10968"/>
                      <a:pt x="10618" y="10906"/>
                      <a:pt x="10587" y="10891"/>
                    </a:cubicBezTo>
                    <a:cubicBezTo>
                      <a:pt x="10572" y="10876"/>
                      <a:pt x="10587" y="10829"/>
                      <a:pt x="10680" y="10829"/>
                    </a:cubicBezTo>
                    <a:cubicBezTo>
                      <a:pt x="10688" y="10837"/>
                      <a:pt x="10695" y="10840"/>
                      <a:pt x="10702" y="10840"/>
                    </a:cubicBezTo>
                    <a:cubicBezTo>
                      <a:pt x="10723" y="10840"/>
                      <a:pt x="10738" y="10810"/>
                      <a:pt x="10727" y="10798"/>
                    </a:cubicBezTo>
                    <a:cubicBezTo>
                      <a:pt x="10742" y="10736"/>
                      <a:pt x="10742" y="10690"/>
                      <a:pt x="10804" y="10659"/>
                    </a:cubicBezTo>
                    <a:cubicBezTo>
                      <a:pt x="10850" y="10628"/>
                      <a:pt x="10866" y="10566"/>
                      <a:pt x="10819" y="10536"/>
                    </a:cubicBezTo>
                    <a:cubicBezTo>
                      <a:pt x="10788" y="10505"/>
                      <a:pt x="10835" y="10489"/>
                      <a:pt x="10866" y="10443"/>
                    </a:cubicBezTo>
                    <a:cubicBezTo>
                      <a:pt x="10881" y="10458"/>
                      <a:pt x="10881" y="10458"/>
                      <a:pt x="10866" y="10520"/>
                    </a:cubicBezTo>
                    <a:cubicBezTo>
                      <a:pt x="10861" y="10532"/>
                      <a:pt x="10860" y="10538"/>
                      <a:pt x="10860" y="10538"/>
                    </a:cubicBezTo>
                    <a:cubicBezTo>
                      <a:pt x="10862" y="10538"/>
                      <a:pt x="10882" y="10495"/>
                      <a:pt x="10927" y="10427"/>
                    </a:cubicBezTo>
                    <a:cubicBezTo>
                      <a:pt x="10955" y="10386"/>
                      <a:pt x="11020" y="10332"/>
                      <a:pt x="11055" y="10332"/>
                    </a:cubicBezTo>
                    <a:cubicBezTo>
                      <a:pt x="11059" y="10332"/>
                      <a:pt x="11063" y="10333"/>
                      <a:pt x="11067" y="10335"/>
                    </a:cubicBezTo>
                    <a:cubicBezTo>
                      <a:pt x="11107" y="10308"/>
                      <a:pt x="11135" y="10270"/>
                      <a:pt x="11092" y="10270"/>
                    </a:cubicBezTo>
                    <a:cubicBezTo>
                      <a:pt x="11086" y="10270"/>
                      <a:pt x="11077" y="10271"/>
                      <a:pt x="11067" y="10273"/>
                    </a:cubicBezTo>
                    <a:cubicBezTo>
                      <a:pt x="11036" y="10242"/>
                      <a:pt x="11036" y="10242"/>
                      <a:pt x="11097" y="10165"/>
                    </a:cubicBezTo>
                    <a:cubicBezTo>
                      <a:pt x="11124" y="10124"/>
                      <a:pt x="11151" y="10084"/>
                      <a:pt x="11168" y="10084"/>
                    </a:cubicBezTo>
                    <a:cubicBezTo>
                      <a:pt x="11170" y="10084"/>
                      <a:pt x="11173" y="10085"/>
                      <a:pt x="11175" y="10087"/>
                    </a:cubicBezTo>
                    <a:cubicBezTo>
                      <a:pt x="11184" y="10092"/>
                      <a:pt x="11191" y="10095"/>
                      <a:pt x="11197" y="10095"/>
                    </a:cubicBezTo>
                    <a:cubicBezTo>
                      <a:pt x="11212" y="10095"/>
                      <a:pt x="11225" y="10079"/>
                      <a:pt x="11267" y="10025"/>
                    </a:cubicBezTo>
                    <a:cubicBezTo>
                      <a:pt x="11345" y="9917"/>
                      <a:pt x="11391" y="9778"/>
                      <a:pt x="11391" y="9655"/>
                    </a:cubicBezTo>
                    <a:cubicBezTo>
                      <a:pt x="11345" y="9624"/>
                      <a:pt x="11345" y="9624"/>
                      <a:pt x="11422" y="9608"/>
                    </a:cubicBezTo>
                    <a:cubicBezTo>
                      <a:pt x="11424" y="9610"/>
                      <a:pt x="11426" y="9611"/>
                      <a:pt x="11429" y="9611"/>
                    </a:cubicBezTo>
                    <a:cubicBezTo>
                      <a:pt x="11446" y="9611"/>
                      <a:pt x="11473" y="9571"/>
                      <a:pt x="11499" y="9531"/>
                    </a:cubicBezTo>
                    <a:lnTo>
                      <a:pt x="11499" y="9531"/>
                    </a:lnTo>
                    <a:cubicBezTo>
                      <a:pt x="11515" y="9546"/>
                      <a:pt x="11484" y="9593"/>
                      <a:pt x="11453" y="9639"/>
                    </a:cubicBezTo>
                    <a:lnTo>
                      <a:pt x="11484" y="9655"/>
                    </a:lnTo>
                    <a:cubicBezTo>
                      <a:pt x="11546" y="9655"/>
                      <a:pt x="11592" y="9593"/>
                      <a:pt x="11577" y="9531"/>
                    </a:cubicBezTo>
                    <a:cubicBezTo>
                      <a:pt x="11592" y="9469"/>
                      <a:pt x="11592" y="9469"/>
                      <a:pt x="11638" y="9438"/>
                    </a:cubicBezTo>
                    <a:cubicBezTo>
                      <a:pt x="11685" y="9423"/>
                      <a:pt x="11747" y="9392"/>
                      <a:pt x="11716" y="9376"/>
                    </a:cubicBezTo>
                    <a:cubicBezTo>
                      <a:pt x="11747" y="9330"/>
                      <a:pt x="11793" y="9299"/>
                      <a:pt x="11839" y="9268"/>
                    </a:cubicBezTo>
                    <a:cubicBezTo>
                      <a:pt x="11901" y="9175"/>
                      <a:pt x="11932" y="9144"/>
                      <a:pt x="11917" y="9129"/>
                    </a:cubicBezTo>
                    <a:cubicBezTo>
                      <a:pt x="11901" y="9114"/>
                      <a:pt x="11932" y="9067"/>
                      <a:pt x="11963" y="9021"/>
                    </a:cubicBezTo>
                    <a:cubicBezTo>
                      <a:pt x="11994" y="8990"/>
                      <a:pt x="12025" y="8944"/>
                      <a:pt x="12009" y="8928"/>
                    </a:cubicBezTo>
                    <a:cubicBezTo>
                      <a:pt x="11995" y="8913"/>
                      <a:pt x="12008" y="8856"/>
                      <a:pt x="12064" y="8783"/>
                    </a:cubicBezTo>
                    <a:lnTo>
                      <a:pt x="12064" y="8783"/>
                    </a:lnTo>
                    <a:cubicBezTo>
                      <a:pt x="12067" y="8787"/>
                      <a:pt x="12071" y="8789"/>
                      <a:pt x="12071" y="8789"/>
                    </a:cubicBezTo>
                    <a:cubicBezTo>
                      <a:pt x="12071" y="8789"/>
                      <a:pt x="12074" y="8791"/>
                      <a:pt x="12079" y="8791"/>
                    </a:cubicBezTo>
                    <a:cubicBezTo>
                      <a:pt x="12086" y="8791"/>
                      <a:pt x="12099" y="8786"/>
                      <a:pt x="12118" y="8758"/>
                    </a:cubicBezTo>
                    <a:lnTo>
                      <a:pt x="12148" y="8727"/>
                    </a:lnTo>
                    <a:cubicBezTo>
                      <a:pt x="12143" y="8722"/>
                      <a:pt x="12133" y="8720"/>
                      <a:pt x="12122" y="8720"/>
                    </a:cubicBezTo>
                    <a:cubicBezTo>
                      <a:pt x="12113" y="8720"/>
                      <a:pt x="12104" y="8721"/>
                      <a:pt x="12096" y="8722"/>
                    </a:cubicBezTo>
                    <a:lnTo>
                      <a:pt x="12096" y="8722"/>
                    </a:lnTo>
                    <a:cubicBezTo>
                      <a:pt x="12121" y="8675"/>
                      <a:pt x="12131" y="8665"/>
                      <a:pt x="12179" y="8665"/>
                    </a:cubicBezTo>
                    <a:cubicBezTo>
                      <a:pt x="12181" y="8667"/>
                      <a:pt x="12184" y="8668"/>
                      <a:pt x="12186" y="8668"/>
                    </a:cubicBezTo>
                    <a:cubicBezTo>
                      <a:pt x="12203" y="8668"/>
                      <a:pt x="12230" y="8628"/>
                      <a:pt x="12257" y="8588"/>
                    </a:cubicBezTo>
                    <a:cubicBezTo>
                      <a:pt x="12288" y="8557"/>
                      <a:pt x="12318" y="8542"/>
                      <a:pt x="12349" y="8526"/>
                    </a:cubicBezTo>
                    <a:cubicBezTo>
                      <a:pt x="12396" y="8495"/>
                      <a:pt x="12380" y="8480"/>
                      <a:pt x="12365" y="8464"/>
                    </a:cubicBezTo>
                    <a:lnTo>
                      <a:pt x="12318" y="8434"/>
                    </a:lnTo>
                    <a:cubicBezTo>
                      <a:pt x="12341" y="8411"/>
                      <a:pt x="12372" y="8397"/>
                      <a:pt x="12405" y="8397"/>
                    </a:cubicBezTo>
                    <a:cubicBezTo>
                      <a:pt x="12417" y="8397"/>
                      <a:pt x="12430" y="8398"/>
                      <a:pt x="12442" y="8403"/>
                    </a:cubicBezTo>
                    <a:cubicBezTo>
                      <a:pt x="12519" y="8387"/>
                      <a:pt x="12519" y="8387"/>
                      <a:pt x="12473" y="8356"/>
                    </a:cubicBezTo>
                    <a:cubicBezTo>
                      <a:pt x="12442" y="8325"/>
                      <a:pt x="12473" y="8294"/>
                      <a:pt x="12566" y="8217"/>
                    </a:cubicBezTo>
                    <a:cubicBezTo>
                      <a:pt x="12634" y="8163"/>
                      <a:pt x="12678" y="8073"/>
                      <a:pt x="12698" y="8073"/>
                    </a:cubicBezTo>
                    <a:cubicBezTo>
                      <a:pt x="12701" y="8073"/>
                      <a:pt x="12703" y="8074"/>
                      <a:pt x="12705" y="8078"/>
                    </a:cubicBezTo>
                    <a:cubicBezTo>
                      <a:pt x="12736" y="8047"/>
                      <a:pt x="12767" y="8016"/>
                      <a:pt x="12782" y="7985"/>
                    </a:cubicBezTo>
                    <a:cubicBezTo>
                      <a:pt x="12798" y="7923"/>
                      <a:pt x="12828" y="7893"/>
                      <a:pt x="12937" y="7784"/>
                    </a:cubicBezTo>
                    <a:cubicBezTo>
                      <a:pt x="13138" y="7599"/>
                      <a:pt x="13138" y="7599"/>
                      <a:pt x="13107" y="7583"/>
                    </a:cubicBezTo>
                    <a:cubicBezTo>
                      <a:pt x="13076" y="7553"/>
                      <a:pt x="13076" y="7537"/>
                      <a:pt x="13138" y="7537"/>
                    </a:cubicBezTo>
                    <a:cubicBezTo>
                      <a:pt x="13215" y="7522"/>
                      <a:pt x="13199" y="7460"/>
                      <a:pt x="13261" y="7352"/>
                    </a:cubicBezTo>
                    <a:cubicBezTo>
                      <a:pt x="13261" y="7321"/>
                      <a:pt x="13246" y="7274"/>
                      <a:pt x="13215" y="7259"/>
                    </a:cubicBezTo>
                    <a:cubicBezTo>
                      <a:pt x="13184" y="7213"/>
                      <a:pt x="13184" y="7213"/>
                      <a:pt x="13261" y="7151"/>
                    </a:cubicBezTo>
                    <a:cubicBezTo>
                      <a:pt x="13286" y="7125"/>
                      <a:pt x="13332" y="7100"/>
                      <a:pt x="13357" y="7100"/>
                    </a:cubicBezTo>
                    <a:cubicBezTo>
                      <a:pt x="13362" y="7100"/>
                      <a:pt x="13367" y="7101"/>
                      <a:pt x="13369" y="7104"/>
                    </a:cubicBezTo>
                    <a:cubicBezTo>
                      <a:pt x="13385" y="7120"/>
                      <a:pt x="13354" y="7166"/>
                      <a:pt x="13354" y="7166"/>
                    </a:cubicBezTo>
                    <a:lnTo>
                      <a:pt x="13323" y="7197"/>
                    </a:lnTo>
                    <a:cubicBezTo>
                      <a:pt x="13329" y="7203"/>
                      <a:pt x="13336" y="7210"/>
                      <a:pt x="13345" y="7210"/>
                    </a:cubicBezTo>
                    <a:cubicBezTo>
                      <a:pt x="13359" y="7210"/>
                      <a:pt x="13379" y="7196"/>
                      <a:pt x="13416" y="7151"/>
                    </a:cubicBezTo>
                    <a:cubicBezTo>
                      <a:pt x="13478" y="7135"/>
                      <a:pt x="13509" y="7089"/>
                      <a:pt x="13493" y="7073"/>
                    </a:cubicBezTo>
                    <a:cubicBezTo>
                      <a:pt x="13570" y="7012"/>
                      <a:pt x="13632" y="6950"/>
                      <a:pt x="13679" y="6872"/>
                    </a:cubicBezTo>
                    <a:cubicBezTo>
                      <a:pt x="13740" y="6795"/>
                      <a:pt x="13818" y="6718"/>
                      <a:pt x="13910" y="6641"/>
                    </a:cubicBezTo>
                    <a:cubicBezTo>
                      <a:pt x="13972" y="6563"/>
                      <a:pt x="14003" y="6532"/>
                      <a:pt x="13988" y="6517"/>
                    </a:cubicBezTo>
                    <a:cubicBezTo>
                      <a:pt x="13974" y="6503"/>
                      <a:pt x="13985" y="6453"/>
                      <a:pt x="13998" y="6453"/>
                    </a:cubicBezTo>
                    <a:cubicBezTo>
                      <a:pt x="14000" y="6453"/>
                      <a:pt x="14001" y="6453"/>
                      <a:pt x="14003" y="6455"/>
                    </a:cubicBezTo>
                    <a:cubicBezTo>
                      <a:pt x="14204" y="6301"/>
                      <a:pt x="14390" y="6100"/>
                      <a:pt x="14529" y="5868"/>
                    </a:cubicBezTo>
                    <a:lnTo>
                      <a:pt x="14606" y="5791"/>
                    </a:lnTo>
                    <a:cubicBezTo>
                      <a:pt x="14730" y="5698"/>
                      <a:pt x="14822" y="5574"/>
                      <a:pt x="14915" y="5435"/>
                    </a:cubicBezTo>
                    <a:lnTo>
                      <a:pt x="15023" y="5311"/>
                    </a:lnTo>
                    <a:cubicBezTo>
                      <a:pt x="15100" y="5250"/>
                      <a:pt x="15131" y="5203"/>
                      <a:pt x="15162" y="5157"/>
                    </a:cubicBezTo>
                    <a:cubicBezTo>
                      <a:pt x="15174" y="5110"/>
                      <a:pt x="15168" y="5089"/>
                      <a:pt x="15171" y="5089"/>
                    </a:cubicBezTo>
                    <a:lnTo>
                      <a:pt x="15171" y="5089"/>
                    </a:lnTo>
                    <a:cubicBezTo>
                      <a:pt x="15172" y="5089"/>
                      <a:pt x="15174" y="5091"/>
                      <a:pt x="15178" y="5095"/>
                    </a:cubicBezTo>
                    <a:cubicBezTo>
                      <a:pt x="15179" y="5096"/>
                      <a:pt x="15181" y="5097"/>
                      <a:pt x="15183" y="5097"/>
                    </a:cubicBezTo>
                    <a:cubicBezTo>
                      <a:pt x="15204" y="5097"/>
                      <a:pt x="15267" y="5020"/>
                      <a:pt x="15394" y="4879"/>
                    </a:cubicBezTo>
                    <a:cubicBezTo>
                      <a:pt x="15500" y="4761"/>
                      <a:pt x="15525" y="4733"/>
                      <a:pt x="15511" y="4733"/>
                    </a:cubicBezTo>
                    <a:cubicBezTo>
                      <a:pt x="15506" y="4733"/>
                      <a:pt x="15498" y="4736"/>
                      <a:pt x="15487" y="4740"/>
                    </a:cubicBezTo>
                    <a:cubicBezTo>
                      <a:pt x="15575" y="4619"/>
                      <a:pt x="15608" y="4592"/>
                      <a:pt x="15625" y="4592"/>
                    </a:cubicBezTo>
                    <a:cubicBezTo>
                      <a:pt x="15633" y="4592"/>
                      <a:pt x="15637" y="4596"/>
                      <a:pt x="15641" y="4600"/>
                    </a:cubicBezTo>
                    <a:cubicBezTo>
                      <a:pt x="15641" y="4623"/>
                      <a:pt x="15648" y="4632"/>
                      <a:pt x="15657" y="4632"/>
                    </a:cubicBezTo>
                    <a:cubicBezTo>
                      <a:pt x="15678" y="4632"/>
                      <a:pt x="15714" y="4574"/>
                      <a:pt x="15703" y="4508"/>
                    </a:cubicBezTo>
                    <a:cubicBezTo>
                      <a:pt x="15676" y="4425"/>
                      <a:pt x="15747" y="4366"/>
                      <a:pt x="15774" y="4366"/>
                    </a:cubicBezTo>
                    <a:cubicBezTo>
                      <a:pt x="15777" y="4366"/>
                      <a:pt x="15779" y="4367"/>
                      <a:pt x="15781" y="4369"/>
                    </a:cubicBezTo>
                    <a:cubicBezTo>
                      <a:pt x="15796" y="4384"/>
                      <a:pt x="15765" y="4430"/>
                      <a:pt x="15734" y="4461"/>
                    </a:cubicBezTo>
                    <a:lnTo>
                      <a:pt x="15765" y="4492"/>
                    </a:lnTo>
                    <a:cubicBezTo>
                      <a:pt x="15796" y="4477"/>
                      <a:pt x="15811" y="4446"/>
                      <a:pt x="15827" y="4400"/>
                    </a:cubicBezTo>
                    <a:cubicBezTo>
                      <a:pt x="15842" y="4369"/>
                      <a:pt x="15858" y="4338"/>
                      <a:pt x="15873" y="4307"/>
                    </a:cubicBezTo>
                    <a:cubicBezTo>
                      <a:pt x="15884" y="4266"/>
                      <a:pt x="15880" y="4245"/>
                      <a:pt x="15858" y="4245"/>
                    </a:cubicBezTo>
                    <a:cubicBezTo>
                      <a:pt x="15848" y="4245"/>
                      <a:pt x="15832" y="4250"/>
                      <a:pt x="15811" y="4260"/>
                    </a:cubicBezTo>
                    <a:cubicBezTo>
                      <a:pt x="15803" y="4263"/>
                      <a:pt x="15797" y="4264"/>
                      <a:pt x="15794" y="4264"/>
                    </a:cubicBezTo>
                    <a:cubicBezTo>
                      <a:pt x="15777" y="4264"/>
                      <a:pt x="15804" y="4237"/>
                      <a:pt x="15842" y="4199"/>
                    </a:cubicBezTo>
                    <a:cubicBezTo>
                      <a:pt x="15876" y="4172"/>
                      <a:pt x="15898" y="4159"/>
                      <a:pt x="15911" y="4159"/>
                    </a:cubicBezTo>
                    <a:cubicBezTo>
                      <a:pt x="15927" y="4159"/>
                      <a:pt x="15928" y="4179"/>
                      <a:pt x="15920" y="4214"/>
                    </a:cubicBezTo>
                    <a:cubicBezTo>
                      <a:pt x="15904" y="4260"/>
                      <a:pt x="15904" y="4260"/>
                      <a:pt x="15920" y="4276"/>
                    </a:cubicBezTo>
                    <a:cubicBezTo>
                      <a:pt x="15920" y="4276"/>
                      <a:pt x="15921" y="4277"/>
                      <a:pt x="15922" y="4277"/>
                    </a:cubicBezTo>
                    <a:cubicBezTo>
                      <a:pt x="15946" y="4277"/>
                      <a:pt x="16090" y="4072"/>
                      <a:pt x="16090" y="3998"/>
                    </a:cubicBezTo>
                    <a:lnTo>
                      <a:pt x="16105" y="4013"/>
                    </a:lnTo>
                    <a:cubicBezTo>
                      <a:pt x="16106" y="4015"/>
                      <a:pt x="16108" y="4015"/>
                      <a:pt x="16111" y="4015"/>
                    </a:cubicBezTo>
                    <a:cubicBezTo>
                      <a:pt x="16134" y="4015"/>
                      <a:pt x="16203" y="3945"/>
                      <a:pt x="16260" y="3874"/>
                    </a:cubicBezTo>
                    <a:cubicBezTo>
                      <a:pt x="16337" y="3797"/>
                      <a:pt x="16368" y="3766"/>
                      <a:pt x="16352" y="3735"/>
                    </a:cubicBezTo>
                    <a:cubicBezTo>
                      <a:pt x="16337" y="3719"/>
                      <a:pt x="16322" y="3704"/>
                      <a:pt x="16352" y="3673"/>
                    </a:cubicBezTo>
                    <a:lnTo>
                      <a:pt x="16352" y="3673"/>
                    </a:lnTo>
                    <a:cubicBezTo>
                      <a:pt x="16339" y="3686"/>
                      <a:pt x="16326" y="3691"/>
                      <a:pt x="16314" y="3691"/>
                    </a:cubicBezTo>
                    <a:cubicBezTo>
                      <a:pt x="16298" y="3691"/>
                      <a:pt x="16284" y="3682"/>
                      <a:pt x="16275" y="3673"/>
                    </a:cubicBezTo>
                    <a:cubicBezTo>
                      <a:pt x="16322" y="3642"/>
                      <a:pt x="16368" y="3611"/>
                      <a:pt x="16414" y="3580"/>
                    </a:cubicBezTo>
                    <a:cubicBezTo>
                      <a:pt x="16553" y="3534"/>
                      <a:pt x="16662" y="3441"/>
                      <a:pt x="16754" y="3318"/>
                    </a:cubicBezTo>
                    <a:cubicBezTo>
                      <a:pt x="16832" y="3240"/>
                      <a:pt x="16909" y="3163"/>
                      <a:pt x="16986" y="3101"/>
                    </a:cubicBezTo>
                    <a:cubicBezTo>
                      <a:pt x="17063" y="3024"/>
                      <a:pt x="17094" y="2993"/>
                      <a:pt x="17079" y="2978"/>
                    </a:cubicBezTo>
                    <a:lnTo>
                      <a:pt x="17156" y="2900"/>
                    </a:lnTo>
                    <a:cubicBezTo>
                      <a:pt x="17202" y="2869"/>
                      <a:pt x="17280" y="2792"/>
                      <a:pt x="17264" y="2777"/>
                    </a:cubicBezTo>
                    <a:cubicBezTo>
                      <a:pt x="17280" y="2730"/>
                      <a:pt x="17342" y="2699"/>
                      <a:pt x="17372" y="2668"/>
                    </a:cubicBezTo>
                    <a:cubicBezTo>
                      <a:pt x="17481" y="2622"/>
                      <a:pt x="17481" y="2622"/>
                      <a:pt x="17388" y="2607"/>
                    </a:cubicBezTo>
                    <a:cubicBezTo>
                      <a:pt x="17386" y="2605"/>
                      <a:pt x="17384" y="2604"/>
                      <a:pt x="17380" y="2604"/>
                    </a:cubicBezTo>
                    <a:cubicBezTo>
                      <a:pt x="17353" y="2604"/>
                      <a:pt x="17276" y="2656"/>
                      <a:pt x="17249" y="2684"/>
                    </a:cubicBezTo>
                    <a:lnTo>
                      <a:pt x="17141" y="2808"/>
                    </a:lnTo>
                    <a:lnTo>
                      <a:pt x="17233" y="2668"/>
                    </a:lnTo>
                    <a:cubicBezTo>
                      <a:pt x="17264" y="2638"/>
                      <a:pt x="17326" y="2545"/>
                      <a:pt x="17295" y="2529"/>
                    </a:cubicBezTo>
                    <a:cubicBezTo>
                      <a:pt x="17280" y="2514"/>
                      <a:pt x="17280" y="2514"/>
                      <a:pt x="17326" y="2468"/>
                    </a:cubicBezTo>
                    <a:lnTo>
                      <a:pt x="17357" y="2498"/>
                    </a:lnTo>
                    <a:cubicBezTo>
                      <a:pt x="17342" y="2560"/>
                      <a:pt x="17357" y="2576"/>
                      <a:pt x="17372" y="2591"/>
                    </a:cubicBezTo>
                    <a:cubicBezTo>
                      <a:pt x="17450" y="2591"/>
                      <a:pt x="17558" y="2483"/>
                      <a:pt x="17527" y="2452"/>
                    </a:cubicBezTo>
                    <a:cubicBezTo>
                      <a:pt x="17558" y="2421"/>
                      <a:pt x="17589" y="2406"/>
                      <a:pt x="17620" y="2390"/>
                    </a:cubicBezTo>
                    <a:cubicBezTo>
                      <a:pt x="17622" y="2393"/>
                      <a:pt x="17626" y="2394"/>
                      <a:pt x="17630" y="2394"/>
                    </a:cubicBezTo>
                    <a:cubicBezTo>
                      <a:pt x="17649" y="2394"/>
                      <a:pt x="17682" y="2362"/>
                      <a:pt x="17682" y="2298"/>
                    </a:cubicBezTo>
                    <a:cubicBezTo>
                      <a:pt x="17668" y="2242"/>
                      <a:pt x="17716" y="2187"/>
                      <a:pt x="17770" y="2187"/>
                    </a:cubicBezTo>
                    <a:cubicBezTo>
                      <a:pt x="17777" y="2187"/>
                      <a:pt x="17783" y="2188"/>
                      <a:pt x="17790" y="2189"/>
                    </a:cubicBezTo>
                    <a:cubicBezTo>
                      <a:pt x="17898" y="2143"/>
                      <a:pt x="18037" y="1988"/>
                      <a:pt x="18022" y="1973"/>
                    </a:cubicBezTo>
                    <a:cubicBezTo>
                      <a:pt x="18006" y="1958"/>
                      <a:pt x="18099" y="1818"/>
                      <a:pt x="18145" y="1803"/>
                    </a:cubicBezTo>
                    <a:cubicBezTo>
                      <a:pt x="18207" y="1788"/>
                      <a:pt x="18238" y="1741"/>
                      <a:pt x="18253" y="1695"/>
                    </a:cubicBezTo>
                    <a:cubicBezTo>
                      <a:pt x="18261" y="1698"/>
                      <a:pt x="18269" y="1700"/>
                      <a:pt x="18277" y="1700"/>
                    </a:cubicBezTo>
                    <a:cubicBezTo>
                      <a:pt x="18305" y="1700"/>
                      <a:pt x="18334" y="1680"/>
                      <a:pt x="18346" y="1633"/>
                    </a:cubicBezTo>
                    <a:cubicBezTo>
                      <a:pt x="18346" y="1633"/>
                      <a:pt x="18372" y="1607"/>
                      <a:pt x="18359" y="1607"/>
                    </a:cubicBezTo>
                    <a:cubicBezTo>
                      <a:pt x="18355" y="1607"/>
                      <a:pt x="18346" y="1610"/>
                      <a:pt x="18331" y="1618"/>
                    </a:cubicBezTo>
                    <a:lnTo>
                      <a:pt x="18377" y="1494"/>
                    </a:lnTo>
                    <a:lnTo>
                      <a:pt x="18377" y="1494"/>
                    </a:lnTo>
                    <a:cubicBezTo>
                      <a:pt x="18356" y="1515"/>
                      <a:pt x="18342" y="1523"/>
                      <a:pt x="18330" y="1523"/>
                    </a:cubicBezTo>
                    <a:cubicBezTo>
                      <a:pt x="18317" y="1523"/>
                      <a:pt x="18308" y="1511"/>
                      <a:pt x="18300" y="1494"/>
                    </a:cubicBezTo>
                    <a:cubicBezTo>
                      <a:pt x="18284" y="1478"/>
                      <a:pt x="18454" y="1355"/>
                      <a:pt x="18578" y="1324"/>
                    </a:cubicBezTo>
                    <a:lnTo>
                      <a:pt x="18686" y="1277"/>
                    </a:lnTo>
                    <a:lnTo>
                      <a:pt x="18640" y="1247"/>
                    </a:lnTo>
                    <a:cubicBezTo>
                      <a:pt x="18680" y="1220"/>
                      <a:pt x="18708" y="1182"/>
                      <a:pt x="18725" y="1182"/>
                    </a:cubicBezTo>
                    <a:cubicBezTo>
                      <a:pt x="18728" y="1182"/>
                      <a:pt x="18730" y="1183"/>
                      <a:pt x="18733" y="1185"/>
                    </a:cubicBezTo>
                    <a:cubicBezTo>
                      <a:pt x="18739" y="1191"/>
                      <a:pt x="18743" y="1195"/>
                      <a:pt x="18748" y="1195"/>
                    </a:cubicBezTo>
                    <a:cubicBezTo>
                      <a:pt x="18756" y="1195"/>
                      <a:pt x="18767" y="1187"/>
                      <a:pt x="18794" y="1169"/>
                    </a:cubicBezTo>
                    <a:cubicBezTo>
                      <a:pt x="18794" y="1169"/>
                      <a:pt x="18825" y="1123"/>
                      <a:pt x="18810" y="1107"/>
                    </a:cubicBezTo>
                    <a:cubicBezTo>
                      <a:pt x="18794" y="1092"/>
                      <a:pt x="18779" y="1077"/>
                      <a:pt x="18825" y="1061"/>
                    </a:cubicBezTo>
                    <a:cubicBezTo>
                      <a:pt x="18887" y="1061"/>
                      <a:pt x="18949" y="1015"/>
                      <a:pt x="18934" y="937"/>
                    </a:cubicBezTo>
                    <a:cubicBezTo>
                      <a:pt x="18903" y="907"/>
                      <a:pt x="18903" y="907"/>
                      <a:pt x="18980" y="907"/>
                    </a:cubicBezTo>
                    <a:cubicBezTo>
                      <a:pt x="18984" y="910"/>
                      <a:pt x="18991" y="912"/>
                      <a:pt x="18999" y="912"/>
                    </a:cubicBezTo>
                    <a:cubicBezTo>
                      <a:pt x="19024" y="912"/>
                      <a:pt x="19065" y="895"/>
                      <a:pt x="19088" y="860"/>
                    </a:cubicBezTo>
                    <a:lnTo>
                      <a:pt x="19073" y="845"/>
                    </a:lnTo>
                    <a:cubicBezTo>
                      <a:pt x="19042" y="814"/>
                      <a:pt x="19073" y="783"/>
                      <a:pt x="19119" y="752"/>
                    </a:cubicBezTo>
                    <a:cubicBezTo>
                      <a:pt x="19124" y="754"/>
                      <a:pt x="19129" y="756"/>
                      <a:pt x="19134" y="756"/>
                    </a:cubicBezTo>
                    <a:cubicBezTo>
                      <a:pt x="19161" y="756"/>
                      <a:pt x="19191" y="721"/>
                      <a:pt x="19243" y="644"/>
                    </a:cubicBezTo>
                    <a:cubicBezTo>
                      <a:pt x="19279" y="571"/>
                      <a:pt x="19325" y="546"/>
                      <a:pt x="19350" y="546"/>
                    </a:cubicBezTo>
                    <a:cubicBezTo>
                      <a:pt x="19357" y="546"/>
                      <a:pt x="19363" y="548"/>
                      <a:pt x="19366" y="551"/>
                    </a:cubicBezTo>
                    <a:cubicBezTo>
                      <a:pt x="19373" y="557"/>
                      <a:pt x="19379" y="564"/>
                      <a:pt x="19384" y="564"/>
                    </a:cubicBezTo>
                    <a:cubicBezTo>
                      <a:pt x="19392" y="564"/>
                      <a:pt x="19397" y="550"/>
                      <a:pt x="19397" y="505"/>
                    </a:cubicBezTo>
                    <a:cubicBezTo>
                      <a:pt x="19397" y="443"/>
                      <a:pt x="19428" y="458"/>
                      <a:pt x="19521" y="396"/>
                    </a:cubicBezTo>
                    <a:cubicBezTo>
                      <a:pt x="19567" y="381"/>
                      <a:pt x="19567" y="381"/>
                      <a:pt x="19583" y="319"/>
                    </a:cubicBezTo>
                    <a:cubicBezTo>
                      <a:pt x="19564" y="300"/>
                      <a:pt x="19550" y="287"/>
                      <a:pt x="19536" y="287"/>
                    </a:cubicBezTo>
                    <a:cubicBezTo>
                      <a:pt x="19527" y="287"/>
                      <a:pt x="19517" y="292"/>
                      <a:pt x="19505" y="304"/>
                    </a:cubicBezTo>
                    <a:cubicBezTo>
                      <a:pt x="19476" y="333"/>
                      <a:pt x="19465" y="344"/>
                      <a:pt x="19457" y="344"/>
                    </a:cubicBezTo>
                    <a:cubicBezTo>
                      <a:pt x="19453" y="344"/>
                      <a:pt x="19449" y="340"/>
                      <a:pt x="19444" y="335"/>
                    </a:cubicBezTo>
                    <a:lnTo>
                      <a:pt x="19521" y="257"/>
                    </a:lnTo>
                    <a:cubicBezTo>
                      <a:pt x="19567" y="196"/>
                      <a:pt x="19614" y="149"/>
                      <a:pt x="19644" y="87"/>
                    </a:cubicBezTo>
                    <a:cubicBezTo>
                      <a:pt x="19671" y="33"/>
                      <a:pt x="19667" y="0"/>
                      <a:pt x="19650"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4"/>
              <p:cNvSpPr/>
              <p:nvPr/>
            </p:nvSpPr>
            <p:spPr>
              <a:xfrm rot="-899960">
                <a:off x="3366445" y="4159795"/>
                <a:ext cx="24749" cy="98122"/>
              </a:xfrm>
              <a:custGeom>
                <a:avLst/>
                <a:gdLst/>
                <a:ahLst/>
                <a:cxnLst/>
                <a:rect l="l" t="t" r="r" b="b"/>
                <a:pathLst>
                  <a:path w="990" h="3925" extrusionOk="0">
                    <a:moveTo>
                      <a:pt x="35" y="0"/>
                    </a:moveTo>
                    <a:cubicBezTo>
                      <a:pt x="11" y="0"/>
                      <a:pt x="0" y="7"/>
                      <a:pt x="31" y="7"/>
                    </a:cubicBezTo>
                    <a:lnTo>
                      <a:pt x="78" y="7"/>
                    </a:lnTo>
                    <a:cubicBezTo>
                      <a:pt x="62" y="2"/>
                      <a:pt x="47" y="0"/>
                      <a:pt x="35" y="0"/>
                    </a:cubicBezTo>
                    <a:close/>
                    <a:moveTo>
                      <a:pt x="78" y="7"/>
                    </a:moveTo>
                    <a:cubicBezTo>
                      <a:pt x="93" y="12"/>
                      <a:pt x="103" y="14"/>
                      <a:pt x="109" y="14"/>
                    </a:cubicBezTo>
                    <a:cubicBezTo>
                      <a:pt x="119" y="14"/>
                      <a:pt x="109" y="7"/>
                      <a:pt x="78" y="7"/>
                    </a:cubicBezTo>
                    <a:close/>
                    <a:moveTo>
                      <a:pt x="373" y="510"/>
                    </a:moveTo>
                    <a:cubicBezTo>
                      <a:pt x="366" y="510"/>
                      <a:pt x="356" y="512"/>
                      <a:pt x="340" y="517"/>
                    </a:cubicBezTo>
                    <a:cubicBezTo>
                      <a:pt x="358" y="517"/>
                      <a:pt x="371" y="512"/>
                      <a:pt x="378" y="511"/>
                    </a:cubicBezTo>
                    <a:lnTo>
                      <a:pt x="378" y="511"/>
                    </a:lnTo>
                    <a:cubicBezTo>
                      <a:pt x="387" y="512"/>
                      <a:pt x="387" y="517"/>
                      <a:pt x="387" y="517"/>
                    </a:cubicBezTo>
                    <a:cubicBezTo>
                      <a:pt x="387" y="512"/>
                      <a:pt x="385" y="510"/>
                      <a:pt x="382" y="510"/>
                    </a:cubicBezTo>
                    <a:cubicBezTo>
                      <a:pt x="381" y="510"/>
                      <a:pt x="379" y="510"/>
                      <a:pt x="378" y="511"/>
                    </a:cubicBezTo>
                    <a:lnTo>
                      <a:pt x="378" y="511"/>
                    </a:lnTo>
                    <a:cubicBezTo>
                      <a:pt x="377" y="510"/>
                      <a:pt x="375" y="510"/>
                      <a:pt x="373" y="510"/>
                    </a:cubicBezTo>
                    <a:close/>
                    <a:moveTo>
                      <a:pt x="186" y="641"/>
                    </a:moveTo>
                    <a:cubicBezTo>
                      <a:pt x="155" y="656"/>
                      <a:pt x="124" y="656"/>
                      <a:pt x="109" y="656"/>
                    </a:cubicBezTo>
                    <a:lnTo>
                      <a:pt x="109" y="641"/>
                    </a:lnTo>
                    <a:close/>
                    <a:moveTo>
                      <a:pt x="341" y="897"/>
                    </a:moveTo>
                    <a:lnTo>
                      <a:pt x="341" y="897"/>
                    </a:lnTo>
                    <a:cubicBezTo>
                      <a:pt x="341" y="897"/>
                      <a:pt x="339" y="897"/>
                      <a:pt x="335" y="899"/>
                    </a:cubicBezTo>
                    <a:lnTo>
                      <a:pt x="335" y="899"/>
                    </a:lnTo>
                    <a:cubicBezTo>
                      <a:pt x="339" y="897"/>
                      <a:pt x="341" y="897"/>
                      <a:pt x="341" y="897"/>
                    </a:cubicBezTo>
                    <a:close/>
                    <a:moveTo>
                      <a:pt x="325" y="1073"/>
                    </a:moveTo>
                    <a:cubicBezTo>
                      <a:pt x="325" y="1073"/>
                      <a:pt x="309" y="1089"/>
                      <a:pt x="294" y="1089"/>
                    </a:cubicBezTo>
                    <a:cubicBezTo>
                      <a:pt x="263" y="1089"/>
                      <a:pt x="263" y="1089"/>
                      <a:pt x="294" y="1073"/>
                    </a:cubicBezTo>
                    <a:close/>
                    <a:moveTo>
                      <a:pt x="371" y="1082"/>
                    </a:moveTo>
                    <a:cubicBezTo>
                      <a:pt x="366" y="1082"/>
                      <a:pt x="356" y="1084"/>
                      <a:pt x="340" y="1089"/>
                    </a:cubicBezTo>
                    <a:cubicBezTo>
                      <a:pt x="371" y="1089"/>
                      <a:pt x="382" y="1082"/>
                      <a:pt x="371" y="1082"/>
                    </a:cubicBezTo>
                    <a:close/>
                    <a:moveTo>
                      <a:pt x="153" y="1538"/>
                    </a:moveTo>
                    <a:cubicBezTo>
                      <a:pt x="136" y="1540"/>
                      <a:pt x="130" y="1544"/>
                      <a:pt x="135" y="1544"/>
                    </a:cubicBezTo>
                    <a:cubicBezTo>
                      <a:pt x="138" y="1544"/>
                      <a:pt x="144" y="1542"/>
                      <a:pt x="153" y="1538"/>
                    </a:cubicBezTo>
                    <a:close/>
                    <a:moveTo>
                      <a:pt x="155" y="1553"/>
                    </a:moveTo>
                    <a:cubicBezTo>
                      <a:pt x="139" y="1560"/>
                      <a:pt x="139" y="1564"/>
                      <a:pt x="145" y="1564"/>
                    </a:cubicBezTo>
                    <a:cubicBezTo>
                      <a:pt x="151" y="1564"/>
                      <a:pt x="163" y="1560"/>
                      <a:pt x="170" y="1553"/>
                    </a:cubicBezTo>
                    <a:close/>
                    <a:moveTo>
                      <a:pt x="470" y="1639"/>
                    </a:moveTo>
                    <a:cubicBezTo>
                      <a:pt x="470" y="1639"/>
                      <a:pt x="466" y="1641"/>
                      <a:pt x="460" y="1645"/>
                    </a:cubicBezTo>
                    <a:lnTo>
                      <a:pt x="464" y="1645"/>
                    </a:lnTo>
                    <a:cubicBezTo>
                      <a:pt x="469" y="1641"/>
                      <a:pt x="470" y="1639"/>
                      <a:pt x="470" y="1639"/>
                    </a:cubicBezTo>
                    <a:close/>
                    <a:moveTo>
                      <a:pt x="432" y="1735"/>
                    </a:moveTo>
                    <a:lnTo>
                      <a:pt x="418" y="1738"/>
                    </a:lnTo>
                    <a:cubicBezTo>
                      <a:pt x="423" y="1738"/>
                      <a:pt x="428" y="1738"/>
                      <a:pt x="433" y="1739"/>
                    </a:cubicBezTo>
                    <a:lnTo>
                      <a:pt x="433" y="1739"/>
                    </a:lnTo>
                    <a:cubicBezTo>
                      <a:pt x="433" y="1738"/>
                      <a:pt x="433" y="1738"/>
                      <a:pt x="433" y="1738"/>
                    </a:cubicBezTo>
                    <a:cubicBezTo>
                      <a:pt x="433" y="1738"/>
                      <a:pt x="433" y="1737"/>
                      <a:pt x="432" y="1735"/>
                    </a:cubicBezTo>
                    <a:close/>
                    <a:moveTo>
                      <a:pt x="253" y="1932"/>
                    </a:moveTo>
                    <a:cubicBezTo>
                      <a:pt x="260" y="1932"/>
                      <a:pt x="253" y="1939"/>
                      <a:pt x="232" y="1939"/>
                    </a:cubicBezTo>
                    <a:cubicBezTo>
                      <a:pt x="243" y="1934"/>
                      <a:pt x="249" y="1932"/>
                      <a:pt x="253" y="1932"/>
                    </a:cubicBezTo>
                    <a:close/>
                    <a:moveTo>
                      <a:pt x="248" y="2078"/>
                    </a:moveTo>
                    <a:cubicBezTo>
                      <a:pt x="206" y="2078"/>
                      <a:pt x="193" y="2085"/>
                      <a:pt x="206" y="2085"/>
                    </a:cubicBezTo>
                    <a:cubicBezTo>
                      <a:pt x="213" y="2085"/>
                      <a:pt x="227" y="2083"/>
                      <a:pt x="248" y="2078"/>
                    </a:cubicBezTo>
                    <a:close/>
                    <a:moveTo>
                      <a:pt x="526" y="2186"/>
                    </a:moveTo>
                    <a:cubicBezTo>
                      <a:pt x="516" y="2191"/>
                      <a:pt x="505" y="2193"/>
                      <a:pt x="495" y="2193"/>
                    </a:cubicBezTo>
                    <a:cubicBezTo>
                      <a:pt x="474" y="2193"/>
                      <a:pt x="454" y="2186"/>
                      <a:pt x="433" y="2186"/>
                    </a:cubicBezTo>
                    <a:close/>
                    <a:moveTo>
                      <a:pt x="445" y="2334"/>
                    </a:moveTo>
                    <a:cubicBezTo>
                      <a:pt x="447" y="2334"/>
                      <a:pt x="449" y="2336"/>
                      <a:pt x="449" y="2341"/>
                    </a:cubicBezTo>
                    <a:cubicBezTo>
                      <a:pt x="438" y="2341"/>
                      <a:pt x="442" y="2334"/>
                      <a:pt x="445" y="2334"/>
                    </a:cubicBezTo>
                    <a:close/>
                    <a:moveTo>
                      <a:pt x="514" y="2338"/>
                    </a:moveTo>
                    <a:cubicBezTo>
                      <a:pt x="513" y="2339"/>
                      <a:pt x="511" y="2340"/>
                      <a:pt x="510" y="2341"/>
                    </a:cubicBezTo>
                    <a:lnTo>
                      <a:pt x="495" y="2341"/>
                    </a:lnTo>
                    <a:cubicBezTo>
                      <a:pt x="503" y="2341"/>
                      <a:pt x="509" y="2340"/>
                      <a:pt x="514" y="2338"/>
                    </a:cubicBezTo>
                    <a:close/>
                    <a:moveTo>
                      <a:pt x="562" y="2578"/>
                    </a:moveTo>
                    <a:cubicBezTo>
                      <a:pt x="538" y="2588"/>
                      <a:pt x="528" y="2588"/>
                      <a:pt x="541" y="2588"/>
                    </a:cubicBezTo>
                    <a:cubicBezTo>
                      <a:pt x="552" y="2583"/>
                      <a:pt x="559" y="2579"/>
                      <a:pt x="562" y="2578"/>
                    </a:cubicBezTo>
                    <a:close/>
                    <a:moveTo>
                      <a:pt x="504" y="2612"/>
                    </a:moveTo>
                    <a:cubicBezTo>
                      <a:pt x="509" y="2612"/>
                      <a:pt x="495" y="2619"/>
                      <a:pt x="495" y="2619"/>
                    </a:cubicBezTo>
                    <a:cubicBezTo>
                      <a:pt x="480" y="2619"/>
                      <a:pt x="464" y="2619"/>
                      <a:pt x="449" y="2634"/>
                    </a:cubicBezTo>
                    <a:lnTo>
                      <a:pt x="449" y="2619"/>
                    </a:lnTo>
                    <a:lnTo>
                      <a:pt x="480" y="2619"/>
                    </a:lnTo>
                    <a:cubicBezTo>
                      <a:pt x="495" y="2614"/>
                      <a:pt x="502" y="2612"/>
                      <a:pt x="504" y="2612"/>
                    </a:cubicBezTo>
                    <a:close/>
                    <a:moveTo>
                      <a:pt x="201" y="2758"/>
                    </a:moveTo>
                    <a:cubicBezTo>
                      <a:pt x="201" y="2758"/>
                      <a:pt x="201" y="2778"/>
                      <a:pt x="209" y="2778"/>
                    </a:cubicBezTo>
                    <a:cubicBezTo>
                      <a:pt x="211" y="2778"/>
                      <a:pt x="214" y="2777"/>
                      <a:pt x="217" y="2774"/>
                    </a:cubicBezTo>
                    <a:lnTo>
                      <a:pt x="217" y="2758"/>
                    </a:lnTo>
                    <a:close/>
                    <a:moveTo>
                      <a:pt x="548" y="2767"/>
                    </a:moveTo>
                    <a:cubicBezTo>
                      <a:pt x="557" y="2767"/>
                      <a:pt x="557" y="2774"/>
                      <a:pt x="557" y="2774"/>
                    </a:cubicBezTo>
                    <a:cubicBezTo>
                      <a:pt x="557" y="2774"/>
                      <a:pt x="541" y="2789"/>
                      <a:pt x="541" y="2789"/>
                    </a:cubicBezTo>
                    <a:lnTo>
                      <a:pt x="526" y="2774"/>
                    </a:lnTo>
                    <a:cubicBezTo>
                      <a:pt x="536" y="2768"/>
                      <a:pt x="543" y="2767"/>
                      <a:pt x="548" y="2767"/>
                    </a:cubicBezTo>
                    <a:close/>
                    <a:moveTo>
                      <a:pt x="309" y="2924"/>
                    </a:moveTo>
                    <a:cubicBezTo>
                      <a:pt x="305" y="2925"/>
                      <a:pt x="301" y="2926"/>
                      <a:pt x="297" y="2927"/>
                    </a:cubicBezTo>
                    <a:lnTo>
                      <a:pt x="297" y="2927"/>
                    </a:lnTo>
                    <a:cubicBezTo>
                      <a:pt x="301" y="2927"/>
                      <a:pt x="305" y="2925"/>
                      <a:pt x="309" y="2924"/>
                    </a:cubicBezTo>
                    <a:close/>
                    <a:moveTo>
                      <a:pt x="297" y="2927"/>
                    </a:moveTo>
                    <a:lnTo>
                      <a:pt x="297" y="2927"/>
                    </a:lnTo>
                    <a:cubicBezTo>
                      <a:pt x="291" y="2928"/>
                      <a:pt x="285" y="2928"/>
                      <a:pt x="279" y="2928"/>
                    </a:cubicBezTo>
                    <a:cubicBezTo>
                      <a:pt x="258" y="2928"/>
                      <a:pt x="251" y="2935"/>
                      <a:pt x="263" y="2935"/>
                    </a:cubicBezTo>
                    <a:cubicBezTo>
                      <a:pt x="268" y="2935"/>
                      <a:pt x="279" y="2933"/>
                      <a:pt x="294" y="2928"/>
                    </a:cubicBezTo>
                    <a:cubicBezTo>
                      <a:pt x="295" y="2928"/>
                      <a:pt x="296" y="2927"/>
                      <a:pt x="297" y="2927"/>
                    </a:cubicBezTo>
                    <a:close/>
                    <a:moveTo>
                      <a:pt x="639" y="2937"/>
                    </a:moveTo>
                    <a:cubicBezTo>
                      <a:pt x="636" y="2937"/>
                      <a:pt x="629" y="2938"/>
                      <a:pt x="619" y="2944"/>
                    </a:cubicBezTo>
                    <a:cubicBezTo>
                      <a:pt x="639" y="2944"/>
                      <a:pt x="646" y="2937"/>
                      <a:pt x="639" y="2937"/>
                    </a:cubicBezTo>
                    <a:close/>
                    <a:moveTo>
                      <a:pt x="356" y="3083"/>
                    </a:moveTo>
                    <a:cubicBezTo>
                      <a:pt x="351" y="3088"/>
                      <a:pt x="349" y="3090"/>
                      <a:pt x="350" y="3090"/>
                    </a:cubicBezTo>
                    <a:cubicBezTo>
                      <a:pt x="352" y="3090"/>
                      <a:pt x="366" y="3083"/>
                      <a:pt x="387" y="3083"/>
                    </a:cubicBezTo>
                    <a:close/>
                    <a:moveTo>
                      <a:pt x="675" y="3215"/>
                    </a:moveTo>
                    <a:cubicBezTo>
                      <a:pt x="668" y="3215"/>
                      <a:pt x="655" y="3217"/>
                      <a:pt x="634" y="3222"/>
                    </a:cubicBezTo>
                    <a:cubicBezTo>
                      <a:pt x="675" y="3222"/>
                      <a:pt x="689" y="3215"/>
                      <a:pt x="675" y="3215"/>
                    </a:cubicBezTo>
                    <a:close/>
                    <a:moveTo>
                      <a:pt x="619" y="3241"/>
                    </a:moveTo>
                    <a:lnTo>
                      <a:pt x="619" y="3253"/>
                    </a:lnTo>
                    <a:cubicBezTo>
                      <a:pt x="576" y="3253"/>
                      <a:pt x="573" y="3253"/>
                      <a:pt x="619" y="3241"/>
                    </a:cubicBezTo>
                    <a:close/>
                    <a:moveTo>
                      <a:pt x="680" y="3361"/>
                    </a:moveTo>
                    <a:lnTo>
                      <a:pt x="682" y="3362"/>
                    </a:lnTo>
                    <a:lnTo>
                      <a:pt x="682" y="3362"/>
                    </a:lnTo>
                    <a:cubicBezTo>
                      <a:pt x="681" y="3363"/>
                      <a:pt x="679" y="3363"/>
                      <a:pt x="678" y="3364"/>
                    </a:cubicBezTo>
                    <a:lnTo>
                      <a:pt x="678" y="3364"/>
                    </a:lnTo>
                    <a:cubicBezTo>
                      <a:pt x="679" y="3363"/>
                      <a:pt x="679" y="3362"/>
                      <a:pt x="680" y="3361"/>
                    </a:cubicBezTo>
                    <a:close/>
                    <a:moveTo>
                      <a:pt x="451" y="3509"/>
                    </a:moveTo>
                    <a:cubicBezTo>
                      <a:pt x="467" y="3509"/>
                      <a:pt x="454" y="3515"/>
                      <a:pt x="433" y="3515"/>
                    </a:cubicBezTo>
                    <a:cubicBezTo>
                      <a:pt x="428" y="3521"/>
                      <a:pt x="423" y="3522"/>
                      <a:pt x="418" y="3522"/>
                    </a:cubicBezTo>
                    <a:cubicBezTo>
                      <a:pt x="409" y="3522"/>
                      <a:pt x="402" y="3515"/>
                      <a:pt x="402" y="3515"/>
                    </a:cubicBezTo>
                    <a:cubicBezTo>
                      <a:pt x="428" y="3510"/>
                      <a:pt x="443" y="3509"/>
                      <a:pt x="451" y="3509"/>
                    </a:cubicBezTo>
                    <a:close/>
                    <a:moveTo>
                      <a:pt x="650" y="3639"/>
                    </a:moveTo>
                    <a:cubicBezTo>
                      <a:pt x="650" y="3639"/>
                      <a:pt x="634" y="3655"/>
                      <a:pt x="619" y="3670"/>
                    </a:cubicBezTo>
                    <a:lnTo>
                      <a:pt x="603" y="3655"/>
                    </a:lnTo>
                    <a:cubicBezTo>
                      <a:pt x="580" y="3662"/>
                      <a:pt x="568" y="3666"/>
                      <a:pt x="563" y="3666"/>
                    </a:cubicBezTo>
                    <a:cubicBezTo>
                      <a:pt x="557" y="3666"/>
                      <a:pt x="557" y="3662"/>
                      <a:pt x="557" y="3655"/>
                    </a:cubicBezTo>
                    <a:cubicBezTo>
                      <a:pt x="557" y="3655"/>
                      <a:pt x="557" y="3655"/>
                      <a:pt x="588" y="3639"/>
                    </a:cubicBezTo>
                    <a:close/>
                    <a:moveTo>
                      <a:pt x="495" y="3670"/>
                    </a:moveTo>
                    <a:lnTo>
                      <a:pt x="510" y="3685"/>
                    </a:lnTo>
                    <a:lnTo>
                      <a:pt x="495" y="3685"/>
                    </a:lnTo>
                    <a:lnTo>
                      <a:pt x="495" y="3670"/>
                    </a:lnTo>
                    <a:close/>
                    <a:moveTo>
                      <a:pt x="583" y="3679"/>
                    </a:moveTo>
                    <a:cubicBezTo>
                      <a:pt x="588" y="3679"/>
                      <a:pt x="588" y="3685"/>
                      <a:pt x="588" y="3685"/>
                    </a:cubicBezTo>
                    <a:lnTo>
                      <a:pt x="572" y="3685"/>
                    </a:lnTo>
                    <a:cubicBezTo>
                      <a:pt x="577" y="3680"/>
                      <a:pt x="581" y="3679"/>
                      <a:pt x="583" y="3679"/>
                    </a:cubicBezTo>
                    <a:close/>
                    <a:moveTo>
                      <a:pt x="943" y="3670"/>
                    </a:moveTo>
                    <a:cubicBezTo>
                      <a:pt x="959" y="3670"/>
                      <a:pt x="974" y="3685"/>
                      <a:pt x="990" y="3685"/>
                    </a:cubicBezTo>
                    <a:lnTo>
                      <a:pt x="990" y="3670"/>
                    </a:lnTo>
                    <a:close/>
                    <a:moveTo>
                      <a:pt x="412" y="3721"/>
                    </a:moveTo>
                    <a:lnTo>
                      <a:pt x="412" y="3721"/>
                    </a:lnTo>
                    <a:cubicBezTo>
                      <a:pt x="409" y="3722"/>
                      <a:pt x="408" y="3723"/>
                      <a:pt x="409" y="3723"/>
                    </a:cubicBezTo>
                    <a:cubicBezTo>
                      <a:pt x="409" y="3723"/>
                      <a:pt x="410" y="3723"/>
                      <a:pt x="412" y="3721"/>
                    </a:cubicBezTo>
                    <a:close/>
                    <a:moveTo>
                      <a:pt x="781" y="3725"/>
                    </a:moveTo>
                    <a:cubicBezTo>
                      <a:pt x="780" y="3725"/>
                      <a:pt x="778" y="3726"/>
                      <a:pt x="773" y="3727"/>
                    </a:cubicBezTo>
                    <a:lnTo>
                      <a:pt x="773" y="3727"/>
                    </a:lnTo>
                    <a:cubicBezTo>
                      <a:pt x="778" y="3726"/>
                      <a:pt x="781" y="3725"/>
                      <a:pt x="781" y="3725"/>
                    </a:cubicBezTo>
                    <a:close/>
                    <a:moveTo>
                      <a:pt x="717" y="3771"/>
                    </a:moveTo>
                    <a:cubicBezTo>
                      <a:pt x="708" y="3771"/>
                      <a:pt x="691" y="3773"/>
                      <a:pt x="665" y="3778"/>
                    </a:cubicBezTo>
                    <a:cubicBezTo>
                      <a:pt x="717" y="3778"/>
                      <a:pt x="734" y="3771"/>
                      <a:pt x="717" y="3771"/>
                    </a:cubicBezTo>
                    <a:close/>
                    <a:moveTo>
                      <a:pt x="464" y="3902"/>
                    </a:moveTo>
                    <a:cubicBezTo>
                      <a:pt x="433" y="3902"/>
                      <a:pt x="437" y="3909"/>
                      <a:pt x="447" y="3909"/>
                    </a:cubicBezTo>
                    <a:cubicBezTo>
                      <a:pt x="452" y="3909"/>
                      <a:pt x="459" y="3907"/>
                      <a:pt x="464" y="3902"/>
                    </a:cubicBezTo>
                    <a:close/>
                    <a:moveTo>
                      <a:pt x="170" y="502"/>
                    </a:moveTo>
                    <a:cubicBezTo>
                      <a:pt x="139" y="502"/>
                      <a:pt x="109" y="502"/>
                      <a:pt x="78" y="517"/>
                    </a:cubicBezTo>
                    <a:cubicBezTo>
                      <a:pt x="66" y="540"/>
                      <a:pt x="47" y="554"/>
                      <a:pt x="55" y="554"/>
                    </a:cubicBezTo>
                    <a:cubicBezTo>
                      <a:pt x="58" y="554"/>
                      <a:pt x="65" y="552"/>
                      <a:pt x="78" y="548"/>
                    </a:cubicBezTo>
                    <a:lnTo>
                      <a:pt x="109" y="548"/>
                    </a:lnTo>
                    <a:cubicBezTo>
                      <a:pt x="109" y="548"/>
                      <a:pt x="78" y="563"/>
                      <a:pt x="78" y="563"/>
                    </a:cubicBezTo>
                    <a:cubicBezTo>
                      <a:pt x="78" y="563"/>
                      <a:pt x="62" y="594"/>
                      <a:pt x="62" y="610"/>
                    </a:cubicBezTo>
                    <a:cubicBezTo>
                      <a:pt x="62" y="625"/>
                      <a:pt x="62" y="656"/>
                      <a:pt x="31" y="656"/>
                    </a:cubicBezTo>
                    <a:cubicBezTo>
                      <a:pt x="16" y="656"/>
                      <a:pt x="16" y="672"/>
                      <a:pt x="16" y="672"/>
                    </a:cubicBezTo>
                    <a:cubicBezTo>
                      <a:pt x="16" y="672"/>
                      <a:pt x="47" y="687"/>
                      <a:pt x="47" y="733"/>
                    </a:cubicBezTo>
                    <a:cubicBezTo>
                      <a:pt x="47" y="756"/>
                      <a:pt x="47" y="778"/>
                      <a:pt x="59" y="783"/>
                    </a:cubicBezTo>
                    <a:lnTo>
                      <a:pt x="59" y="783"/>
                    </a:lnTo>
                    <a:cubicBezTo>
                      <a:pt x="47" y="788"/>
                      <a:pt x="47" y="799"/>
                      <a:pt x="47" y="811"/>
                    </a:cubicBezTo>
                    <a:cubicBezTo>
                      <a:pt x="47" y="811"/>
                      <a:pt x="78" y="826"/>
                      <a:pt x="78" y="826"/>
                    </a:cubicBezTo>
                    <a:cubicBezTo>
                      <a:pt x="78" y="826"/>
                      <a:pt x="47" y="826"/>
                      <a:pt x="47" y="842"/>
                    </a:cubicBezTo>
                    <a:cubicBezTo>
                      <a:pt x="47" y="857"/>
                      <a:pt x="47" y="857"/>
                      <a:pt x="78" y="857"/>
                    </a:cubicBezTo>
                    <a:cubicBezTo>
                      <a:pt x="78" y="872"/>
                      <a:pt x="78" y="888"/>
                      <a:pt x="62" y="903"/>
                    </a:cubicBezTo>
                    <a:cubicBezTo>
                      <a:pt x="31" y="903"/>
                      <a:pt x="62" y="903"/>
                      <a:pt x="78" y="919"/>
                    </a:cubicBezTo>
                    <a:lnTo>
                      <a:pt x="62" y="919"/>
                    </a:lnTo>
                    <a:cubicBezTo>
                      <a:pt x="78" y="919"/>
                      <a:pt x="93" y="934"/>
                      <a:pt x="93" y="965"/>
                    </a:cubicBezTo>
                    <a:cubicBezTo>
                      <a:pt x="93" y="990"/>
                      <a:pt x="93" y="1016"/>
                      <a:pt x="110" y="1016"/>
                    </a:cubicBezTo>
                    <a:cubicBezTo>
                      <a:pt x="114" y="1016"/>
                      <a:pt x="118" y="1014"/>
                      <a:pt x="124" y="1012"/>
                    </a:cubicBezTo>
                    <a:cubicBezTo>
                      <a:pt x="155" y="1012"/>
                      <a:pt x="139" y="1012"/>
                      <a:pt x="124" y="1043"/>
                    </a:cubicBezTo>
                    <a:cubicBezTo>
                      <a:pt x="47" y="1073"/>
                      <a:pt x="47" y="1073"/>
                      <a:pt x="78" y="1073"/>
                    </a:cubicBezTo>
                    <a:cubicBezTo>
                      <a:pt x="93" y="1073"/>
                      <a:pt x="93" y="1073"/>
                      <a:pt x="124" y="1058"/>
                    </a:cubicBezTo>
                    <a:cubicBezTo>
                      <a:pt x="155" y="1058"/>
                      <a:pt x="170" y="1058"/>
                      <a:pt x="124" y="1073"/>
                    </a:cubicBezTo>
                    <a:cubicBezTo>
                      <a:pt x="78" y="1089"/>
                      <a:pt x="109" y="1135"/>
                      <a:pt x="155" y="1135"/>
                    </a:cubicBezTo>
                    <a:lnTo>
                      <a:pt x="124" y="1135"/>
                    </a:lnTo>
                    <a:cubicBezTo>
                      <a:pt x="109" y="1135"/>
                      <a:pt x="109" y="1135"/>
                      <a:pt x="109" y="1166"/>
                    </a:cubicBezTo>
                    <a:lnTo>
                      <a:pt x="109" y="1182"/>
                    </a:lnTo>
                    <a:cubicBezTo>
                      <a:pt x="155" y="1182"/>
                      <a:pt x="139" y="1197"/>
                      <a:pt x="109" y="1213"/>
                    </a:cubicBezTo>
                    <a:cubicBezTo>
                      <a:pt x="78" y="1213"/>
                      <a:pt x="78" y="1213"/>
                      <a:pt x="78" y="1228"/>
                    </a:cubicBezTo>
                    <a:cubicBezTo>
                      <a:pt x="139" y="1228"/>
                      <a:pt x="109" y="1259"/>
                      <a:pt x="78" y="1259"/>
                    </a:cubicBezTo>
                    <a:lnTo>
                      <a:pt x="78" y="1274"/>
                    </a:lnTo>
                    <a:cubicBezTo>
                      <a:pt x="109" y="1274"/>
                      <a:pt x="109" y="1274"/>
                      <a:pt x="109" y="1290"/>
                    </a:cubicBezTo>
                    <a:cubicBezTo>
                      <a:pt x="109" y="1290"/>
                      <a:pt x="109" y="1297"/>
                      <a:pt x="118" y="1297"/>
                    </a:cubicBezTo>
                    <a:cubicBezTo>
                      <a:pt x="122" y="1297"/>
                      <a:pt x="129" y="1295"/>
                      <a:pt x="139" y="1290"/>
                    </a:cubicBezTo>
                    <a:lnTo>
                      <a:pt x="155" y="1290"/>
                    </a:lnTo>
                    <a:cubicBezTo>
                      <a:pt x="139" y="1290"/>
                      <a:pt x="139" y="1305"/>
                      <a:pt x="139" y="1336"/>
                    </a:cubicBezTo>
                    <a:cubicBezTo>
                      <a:pt x="139" y="1352"/>
                      <a:pt x="139" y="1367"/>
                      <a:pt x="124" y="1367"/>
                    </a:cubicBezTo>
                    <a:lnTo>
                      <a:pt x="139" y="1367"/>
                    </a:lnTo>
                    <a:cubicBezTo>
                      <a:pt x="124" y="1367"/>
                      <a:pt x="124" y="1398"/>
                      <a:pt x="139" y="1398"/>
                    </a:cubicBezTo>
                    <a:cubicBezTo>
                      <a:pt x="93" y="1413"/>
                      <a:pt x="93" y="1429"/>
                      <a:pt x="139" y="1429"/>
                    </a:cubicBezTo>
                    <a:cubicBezTo>
                      <a:pt x="124" y="1429"/>
                      <a:pt x="124" y="1429"/>
                      <a:pt x="124" y="1444"/>
                    </a:cubicBezTo>
                    <a:cubicBezTo>
                      <a:pt x="124" y="1444"/>
                      <a:pt x="139" y="1460"/>
                      <a:pt x="124" y="1460"/>
                    </a:cubicBezTo>
                    <a:cubicBezTo>
                      <a:pt x="139" y="1460"/>
                      <a:pt x="139" y="1460"/>
                      <a:pt x="139" y="1475"/>
                    </a:cubicBezTo>
                    <a:cubicBezTo>
                      <a:pt x="139" y="1483"/>
                      <a:pt x="139" y="1483"/>
                      <a:pt x="143" y="1483"/>
                    </a:cubicBezTo>
                    <a:cubicBezTo>
                      <a:pt x="147" y="1483"/>
                      <a:pt x="155" y="1483"/>
                      <a:pt x="170" y="1491"/>
                    </a:cubicBezTo>
                    <a:lnTo>
                      <a:pt x="139" y="1491"/>
                    </a:lnTo>
                    <a:cubicBezTo>
                      <a:pt x="124" y="1491"/>
                      <a:pt x="124" y="1491"/>
                      <a:pt x="170" y="1506"/>
                    </a:cubicBezTo>
                    <a:cubicBezTo>
                      <a:pt x="155" y="1522"/>
                      <a:pt x="155" y="1537"/>
                      <a:pt x="155" y="1537"/>
                    </a:cubicBezTo>
                    <a:cubicBezTo>
                      <a:pt x="154" y="1537"/>
                      <a:pt x="154" y="1538"/>
                      <a:pt x="153" y="1538"/>
                    </a:cubicBezTo>
                    <a:lnTo>
                      <a:pt x="153" y="1538"/>
                    </a:lnTo>
                    <a:cubicBezTo>
                      <a:pt x="158" y="1537"/>
                      <a:pt x="164" y="1537"/>
                      <a:pt x="170" y="1537"/>
                    </a:cubicBezTo>
                    <a:cubicBezTo>
                      <a:pt x="232" y="1537"/>
                      <a:pt x="201" y="1537"/>
                      <a:pt x="170" y="1553"/>
                    </a:cubicBezTo>
                    <a:lnTo>
                      <a:pt x="186" y="1553"/>
                    </a:lnTo>
                    <a:cubicBezTo>
                      <a:pt x="186" y="1553"/>
                      <a:pt x="155" y="1599"/>
                      <a:pt x="155" y="1645"/>
                    </a:cubicBezTo>
                    <a:lnTo>
                      <a:pt x="217" y="1645"/>
                    </a:lnTo>
                    <a:cubicBezTo>
                      <a:pt x="217" y="1645"/>
                      <a:pt x="217" y="1645"/>
                      <a:pt x="217" y="1645"/>
                    </a:cubicBezTo>
                    <a:lnTo>
                      <a:pt x="217" y="1645"/>
                    </a:lnTo>
                    <a:cubicBezTo>
                      <a:pt x="194" y="1653"/>
                      <a:pt x="186" y="1653"/>
                      <a:pt x="188" y="1653"/>
                    </a:cubicBezTo>
                    <a:cubicBezTo>
                      <a:pt x="190" y="1653"/>
                      <a:pt x="201" y="1653"/>
                      <a:pt x="217" y="1661"/>
                    </a:cubicBezTo>
                    <a:cubicBezTo>
                      <a:pt x="186" y="1661"/>
                      <a:pt x="170" y="1676"/>
                      <a:pt x="186" y="1676"/>
                    </a:cubicBezTo>
                    <a:cubicBezTo>
                      <a:pt x="217" y="1676"/>
                      <a:pt x="186" y="1676"/>
                      <a:pt x="170" y="1692"/>
                    </a:cubicBezTo>
                    <a:lnTo>
                      <a:pt x="186" y="1692"/>
                    </a:lnTo>
                    <a:cubicBezTo>
                      <a:pt x="217" y="1692"/>
                      <a:pt x="248" y="1707"/>
                      <a:pt x="186" y="1707"/>
                    </a:cubicBezTo>
                    <a:cubicBezTo>
                      <a:pt x="149" y="1707"/>
                      <a:pt x="161" y="1727"/>
                      <a:pt x="191" y="1727"/>
                    </a:cubicBezTo>
                    <a:cubicBezTo>
                      <a:pt x="199" y="1727"/>
                      <a:pt x="207" y="1726"/>
                      <a:pt x="217" y="1723"/>
                    </a:cubicBezTo>
                    <a:lnTo>
                      <a:pt x="217" y="1723"/>
                    </a:lnTo>
                    <a:lnTo>
                      <a:pt x="186" y="1738"/>
                    </a:lnTo>
                    <a:cubicBezTo>
                      <a:pt x="178" y="1746"/>
                      <a:pt x="178" y="1746"/>
                      <a:pt x="184" y="1746"/>
                    </a:cubicBezTo>
                    <a:cubicBezTo>
                      <a:pt x="190" y="1746"/>
                      <a:pt x="201" y="1746"/>
                      <a:pt x="217" y="1753"/>
                    </a:cubicBezTo>
                    <a:cubicBezTo>
                      <a:pt x="248" y="1769"/>
                      <a:pt x="248" y="1769"/>
                      <a:pt x="201" y="1784"/>
                    </a:cubicBezTo>
                    <a:lnTo>
                      <a:pt x="217" y="1784"/>
                    </a:lnTo>
                    <a:cubicBezTo>
                      <a:pt x="248" y="1784"/>
                      <a:pt x="248" y="1800"/>
                      <a:pt x="201" y="1815"/>
                    </a:cubicBezTo>
                    <a:lnTo>
                      <a:pt x="232" y="1815"/>
                    </a:lnTo>
                    <a:cubicBezTo>
                      <a:pt x="201" y="1831"/>
                      <a:pt x="186" y="1831"/>
                      <a:pt x="201" y="1831"/>
                    </a:cubicBezTo>
                    <a:cubicBezTo>
                      <a:pt x="232" y="1831"/>
                      <a:pt x="201" y="1831"/>
                      <a:pt x="186" y="1846"/>
                    </a:cubicBezTo>
                    <a:lnTo>
                      <a:pt x="186" y="1862"/>
                    </a:lnTo>
                    <a:cubicBezTo>
                      <a:pt x="201" y="1862"/>
                      <a:pt x="201" y="1877"/>
                      <a:pt x="186" y="1877"/>
                    </a:cubicBezTo>
                    <a:cubicBezTo>
                      <a:pt x="155" y="1877"/>
                      <a:pt x="186" y="1877"/>
                      <a:pt x="201" y="1893"/>
                    </a:cubicBezTo>
                    <a:cubicBezTo>
                      <a:pt x="232" y="1893"/>
                      <a:pt x="201" y="1908"/>
                      <a:pt x="186" y="1908"/>
                    </a:cubicBezTo>
                    <a:lnTo>
                      <a:pt x="232" y="1908"/>
                    </a:lnTo>
                    <a:cubicBezTo>
                      <a:pt x="232" y="1908"/>
                      <a:pt x="201" y="1939"/>
                      <a:pt x="201" y="1939"/>
                    </a:cubicBezTo>
                    <a:cubicBezTo>
                      <a:pt x="201" y="1947"/>
                      <a:pt x="201" y="1951"/>
                      <a:pt x="205" y="1951"/>
                    </a:cubicBezTo>
                    <a:cubicBezTo>
                      <a:pt x="208" y="1951"/>
                      <a:pt x="214" y="1948"/>
                      <a:pt x="224" y="1943"/>
                    </a:cubicBezTo>
                    <a:lnTo>
                      <a:pt x="224" y="1943"/>
                    </a:lnTo>
                    <a:cubicBezTo>
                      <a:pt x="217" y="1952"/>
                      <a:pt x="217" y="1970"/>
                      <a:pt x="217" y="1970"/>
                    </a:cubicBezTo>
                    <a:cubicBezTo>
                      <a:pt x="217" y="1976"/>
                      <a:pt x="217" y="1982"/>
                      <a:pt x="218" y="1986"/>
                    </a:cubicBezTo>
                    <a:lnTo>
                      <a:pt x="218" y="1986"/>
                    </a:lnTo>
                    <a:cubicBezTo>
                      <a:pt x="186" y="1992"/>
                      <a:pt x="189" y="2016"/>
                      <a:pt x="217" y="2016"/>
                    </a:cubicBezTo>
                    <a:cubicBezTo>
                      <a:pt x="222" y="2011"/>
                      <a:pt x="225" y="2009"/>
                      <a:pt x="228" y="2009"/>
                    </a:cubicBezTo>
                    <a:cubicBezTo>
                      <a:pt x="232" y="2009"/>
                      <a:pt x="232" y="2016"/>
                      <a:pt x="232" y="2016"/>
                    </a:cubicBezTo>
                    <a:cubicBezTo>
                      <a:pt x="243" y="2021"/>
                      <a:pt x="246" y="2023"/>
                      <a:pt x="245" y="2023"/>
                    </a:cubicBezTo>
                    <a:cubicBezTo>
                      <a:pt x="244" y="2023"/>
                      <a:pt x="227" y="2016"/>
                      <a:pt x="217" y="2016"/>
                    </a:cubicBezTo>
                    <a:lnTo>
                      <a:pt x="217" y="2032"/>
                    </a:lnTo>
                    <a:cubicBezTo>
                      <a:pt x="263" y="2032"/>
                      <a:pt x="248" y="2063"/>
                      <a:pt x="217" y="2078"/>
                    </a:cubicBezTo>
                    <a:lnTo>
                      <a:pt x="248" y="2078"/>
                    </a:lnTo>
                    <a:cubicBezTo>
                      <a:pt x="294" y="2078"/>
                      <a:pt x="263" y="2109"/>
                      <a:pt x="217" y="2109"/>
                    </a:cubicBezTo>
                    <a:lnTo>
                      <a:pt x="201" y="2109"/>
                    </a:lnTo>
                    <a:cubicBezTo>
                      <a:pt x="201" y="2109"/>
                      <a:pt x="217" y="2109"/>
                      <a:pt x="217" y="2124"/>
                    </a:cubicBezTo>
                    <a:cubicBezTo>
                      <a:pt x="217" y="2140"/>
                      <a:pt x="248" y="2140"/>
                      <a:pt x="248" y="2155"/>
                    </a:cubicBezTo>
                    <a:cubicBezTo>
                      <a:pt x="248" y="2155"/>
                      <a:pt x="248" y="2171"/>
                      <a:pt x="232" y="2186"/>
                    </a:cubicBezTo>
                    <a:cubicBezTo>
                      <a:pt x="201" y="2186"/>
                      <a:pt x="232" y="2202"/>
                      <a:pt x="248" y="2202"/>
                    </a:cubicBezTo>
                    <a:cubicBezTo>
                      <a:pt x="279" y="2202"/>
                      <a:pt x="279" y="2217"/>
                      <a:pt x="248" y="2217"/>
                    </a:cubicBezTo>
                    <a:cubicBezTo>
                      <a:pt x="279" y="2217"/>
                      <a:pt x="279" y="2233"/>
                      <a:pt x="279" y="2233"/>
                    </a:cubicBezTo>
                    <a:lnTo>
                      <a:pt x="248" y="2233"/>
                    </a:lnTo>
                    <a:cubicBezTo>
                      <a:pt x="263" y="2240"/>
                      <a:pt x="271" y="2240"/>
                      <a:pt x="275" y="2240"/>
                    </a:cubicBezTo>
                    <a:cubicBezTo>
                      <a:pt x="279" y="2240"/>
                      <a:pt x="279" y="2240"/>
                      <a:pt x="279" y="2248"/>
                    </a:cubicBezTo>
                    <a:cubicBezTo>
                      <a:pt x="279" y="2264"/>
                      <a:pt x="263" y="2403"/>
                      <a:pt x="294" y="2403"/>
                    </a:cubicBezTo>
                    <a:lnTo>
                      <a:pt x="294" y="2434"/>
                    </a:lnTo>
                    <a:cubicBezTo>
                      <a:pt x="248" y="2434"/>
                      <a:pt x="279" y="2464"/>
                      <a:pt x="294" y="2464"/>
                    </a:cubicBezTo>
                    <a:cubicBezTo>
                      <a:pt x="302" y="2472"/>
                      <a:pt x="309" y="2472"/>
                      <a:pt x="315" y="2472"/>
                    </a:cubicBezTo>
                    <a:cubicBezTo>
                      <a:pt x="321" y="2472"/>
                      <a:pt x="325" y="2472"/>
                      <a:pt x="325" y="2480"/>
                    </a:cubicBezTo>
                    <a:cubicBezTo>
                      <a:pt x="279" y="2480"/>
                      <a:pt x="279" y="2495"/>
                      <a:pt x="294" y="2511"/>
                    </a:cubicBezTo>
                    <a:cubicBezTo>
                      <a:pt x="248" y="2526"/>
                      <a:pt x="248" y="2526"/>
                      <a:pt x="325" y="2526"/>
                    </a:cubicBezTo>
                    <a:cubicBezTo>
                      <a:pt x="294" y="2526"/>
                      <a:pt x="279" y="2542"/>
                      <a:pt x="294" y="2542"/>
                    </a:cubicBezTo>
                    <a:cubicBezTo>
                      <a:pt x="325" y="2542"/>
                      <a:pt x="340" y="2542"/>
                      <a:pt x="294" y="2557"/>
                    </a:cubicBezTo>
                    <a:cubicBezTo>
                      <a:pt x="248" y="2573"/>
                      <a:pt x="248" y="2573"/>
                      <a:pt x="294" y="2573"/>
                    </a:cubicBezTo>
                    <a:cubicBezTo>
                      <a:pt x="340" y="2573"/>
                      <a:pt x="340" y="2588"/>
                      <a:pt x="294" y="2604"/>
                    </a:cubicBezTo>
                    <a:cubicBezTo>
                      <a:pt x="294" y="2619"/>
                      <a:pt x="279" y="2650"/>
                      <a:pt x="279" y="2681"/>
                    </a:cubicBezTo>
                    <a:cubicBezTo>
                      <a:pt x="279" y="2727"/>
                      <a:pt x="279" y="2727"/>
                      <a:pt x="309" y="2727"/>
                    </a:cubicBezTo>
                    <a:cubicBezTo>
                      <a:pt x="320" y="2722"/>
                      <a:pt x="328" y="2720"/>
                      <a:pt x="334" y="2720"/>
                    </a:cubicBezTo>
                    <a:cubicBezTo>
                      <a:pt x="344" y="2720"/>
                      <a:pt x="340" y="2727"/>
                      <a:pt x="309" y="2727"/>
                    </a:cubicBezTo>
                    <a:cubicBezTo>
                      <a:pt x="309" y="2727"/>
                      <a:pt x="279" y="2743"/>
                      <a:pt x="279" y="2743"/>
                    </a:cubicBezTo>
                    <a:cubicBezTo>
                      <a:pt x="279" y="2758"/>
                      <a:pt x="279" y="2774"/>
                      <a:pt x="263" y="2774"/>
                    </a:cubicBezTo>
                    <a:cubicBezTo>
                      <a:pt x="309" y="2774"/>
                      <a:pt x="309" y="2804"/>
                      <a:pt x="294" y="2820"/>
                    </a:cubicBezTo>
                    <a:cubicBezTo>
                      <a:pt x="279" y="2835"/>
                      <a:pt x="294" y="2835"/>
                      <a:pt x="325" y="2835"/>
                    </a:cubicBezTo>
                    <a:cubicBezTo>
                      <a:pt x="333" y="2843"/>
                      <a:pt x="337" y="2843"/>
                      <a:pt x="337" y="2843"/>
                    </a:cubicBezTo>
                    <a:cubicBezTo>
                      <a:pt x="337" y="2843"/>
                      <a:pt x="333" y="2843"/>
                      <a:pt x="325" y="2851"/>
                    </a:cubicBezTo>
                    <a:cubicBezTo>
                      <a:pt x="294" y="2866"/>
                      <a:pt x="279" y="2882"/>
                      <a:pt x="325" y="2882"/>
                    </a:cubicBezTo>
                    <a:cubicBezTo>
                      <a:pt x="339" y="2882"/>
                      <a:pt x="368" y="2882"/>
                      <a:pt x="307" y="2895"/>
                    </a:cubicBezTo>
                    <a:lnTo>
                      <a:pt x="307" y="2895"/>
                    </a:lnTo>
                    <a:cubicBezTo>
                      <a:pt x="308" y="2893"/>
                      <a:pt x="303" y="2890"/>
                      <a:pt x="296" y="2890"/>
                    </a:cubicBezTo>
                    <a:cubicBezTo>
                      <a:pt x="291" y="2890"/>
                      <a:pt x="284" y="2892"/>
                      <a:pt x="279" y="2897"/>
                    </a:cubicBezTo>
                    <a:lnTo>
                      <a:pt x="294" y="2897"/>
                    </a:lnTo>
                    <a:cubicBezTo>
                      <a:pt x="299" y="2896"/>
                      <a:pt x="303" y="2895"/>
                      <a:pt x="307" y="2895"/>
                    </a:cubicBezTo>
                    <a:lnTo>
                      <a:pt x="307" y="2895"/>
                    </a:lnTo>
                    <a:cubicBezTo>
                      <a:pt x="307" y="2896"/>
                      <a:pt x="303" y="2897"/>
                      <a:pt x="294" y="2897"/>
                    </a:cubicBezTo>
                    <a:cubicBezTo>
                      <a:pt x="289" y="2902"/>
                      <a:pt x="287" y="2904"/>
                      <a:pt x="289" y="2904"/>
                    </a:cubicBezTo>
                    <a:cubicBezTo>
                      <a:pt x="292" y="2904"/>
                      <a:pt x="304" y="2899"/>
                      <a:pt x="325" y="2898"/>
                    </a:cubicBezTo>
                    <a:lnTo>
                      <a:pt x="325" y="2898"/>
                    </a:lnTo>
                    <a:lnTo>
                      <a:pt x="325" y="2913"/>
                    </a:lnTo>
                    <a:cubicBezTo>
                      <a:pt x="320" y="2918"/>
                      <a:pt x="314" y="2922"/>
                      <a:pt x="309" y="2924"/>
                    </a:cubicBezTo>
                    <a:lnTo>
                      <a:pt x="309" y="2924"/>
                    </a:lnTo>
                    <a:cubicBezTo>
                      <a:pt x="317" y="2922"/>
                      <a:pt x="322" y="2921"/>
                      <a:pt x="327" y="2921"/>
                    </a:cubicBezTo>
                    <a:cubicBezTo>
                      <a:pt x="342" y="2921"/>
                      <a:pt x="346" y="2928"/>
                      <a:pt x="356" y="2928"/>
                    </a:cubicBezTo>
                    <a:cubicBezTo>
                      <a:pt x="356" y="2928"/>
                      <a:pt x="356" y="2928"/>
                      <a:pt x="325" y="2944"/>
                    </a:cubicBezTo>
                    <a:cubicBezTo>
                      <a:pt x="317" y="2951"/>
                      <a:pt x="309" y="2951"/>
                      <a:pt x="304" y="2951"/>
                    </a:cubicBezTo>
                    <a:cubicBezTo>
                      <a:pt x="298" y="2951"/>
                      <a:pt x="294" y="2951"/>
                      <a:pt x="294" y="2959"/>
                    </a:cubicBezTo>
                    <a:cubicBezTo>
                      <a:pt x="294" y="2974"/>
                      <a:pt x="371" y="2974"/>
                      <a:pt x="418" y="2974"/>
                    </a:cubicBezTo>
                    <a:cubicBezTo>
                      <a:pt x="371" y="2974"/>
                      <a:pt x="402" y="2974"/>
                      <a:pt x="402" y="2990"/>
                    </a:cubicBezTo>
                    <a:lnTo>
                      <a:pt x="356" y="2990"/>
                    </a:lnTo>
                    <a:cubicBezTo>
                      <a:pt x="309" y="2990"/>
                      <a:pt x="309" y="3005"/>
                      <a:pt x="356" y="3005"/>
                    </a:cubicBezTo>
                    <a:cubicBezTo>
                      <a:pt x="371" y="3000"/>
                      <a:pt x="378" y="2999"/>
                      <a:pt x="380" y="2999"/>
                    </a:cubicBezTo>
                    <a:cubicBezTo>
                      <a:pt x="383" y="2999"/>
                      <a:pt x="366" y="3005"/>
                      <a:pt x="356" y="3005"/>
                    </a:cubicBezTo>
                    <a:cubicBezTo>
                      <a:pt x="325" y="3021"/>
                      <a:pt x="309" y="3021"/>
                      <a:pt x="325" y="3021"/>
                    </a:cubicBezTo>
                    <a:cubicBezTo>
                      <a:pt x="356" y="3021"/>
                      <a:pt x="325" y="3036"/>
                      <a:pt x="309" y="3036"/>
                    </a:cubicBezTo>
                    <a:cubicBezTo>
                      <a:pt x="279" y="3052"/>
                      <a:pt x="309" y="3052"/>
                      <a:pt x="325" y="3052"/>
                    </a:cubicBezTo>
                    <a:cubicBezTo>
                      <a:pt x="335" y="3047"/>
                      <a:pt x="342" y="3045"/>
                      <a:pt x="347" y="3045"/>
                    </a:cubicBezTo>
                    <a:cubicBezTo>
                      <a:pt x="356" y="3045"/>
                      <a:pt x="356" y="3052"/>
                      <a:pt x="356" y="3052"/>
                    </a:cubicBezTo>
                    <a:lnTo>
                      <a:pt x="387" y="3052"/>
                    </a:lnTo>
                    <a:cubicBezTo>
                      <a:pt x="392" y="3047"/>
                      <a:pt x="399" y="3045"/>
                      <a:pt x="406" y="3045"/>
                    </a:cubicBezTo>
                    <a:cubicBezTo>
                      <a:pt x="419" y="3045"/>
                      <a:pt x="433" y="3052"/>
                      <a:pt x="433" y="3052"/>
                    </a:cubicBezTo>
                    <a:cubicBezTo>
                      <a:pt x="433" y="3052"/>
                      <a:pt x="449" y="3052"/>
                      <a:pt x="402" y="3067"/>
                    </a:cubicBezTo>
                    <a:cubicBezTo>
                      <a:pt x="379" y="3075"/>
                      <a:pt x="375" y="3075"/>
                      <a:pt x="377" y="3075"/>
                    </a:cubicBezTo>
                    <a:cubicBezTo>
                      <a:pt x="379" y="3075"/>
                      <a:pt x="387" y="3075"/>
                      <a:pt x="387" y="3083"/>
                    </a:cubicBezTo>
                    <a:lnTo>
                      <a:pt x="433" y="3083"/>
                    </a:lnTo>
                    <a:lnTo>
                      <a:pt x="433" y="3067"/>
                    </a:lnTo>
                    <a:lnTo>
                      <a:pt x="510" y="3067"/>
                    </a:lnTo>
                    <a:cubicBezTo>
                      <a:pt x="510" y="3067"/>
                      <a:pt x="495" y="3067"/>
                      <a:pt x="433" y="3083"/>
                    </a:cubicBezTo>
                    <a:cubicBezTo>
                      <a:pt x="402" y="3098"/>
                      <a:pt x="387" y="3098"/>
                      <a:pt x="356" y="3114"/>
                    </a:cubicBezTo>
                    <a:lnTo>
                      <a:pt x="387" y="3114"/>
                    </a:lnTo>
                    <a:cubicBezTo>
                      <a:pt x="356" y="3129"/>
                      <a:pt x="387" y="3129"/>
                      <a:pt x="356" y="3145"/>
                    </a:cubicBezTo>
                    <a:cubicBezTo>
                      <a:pt x="356" y="3145"/>
                      <a:pt x="387" y="3145"/>
                      <a:pt x="356" y="3175"/>
                    </a:cubicBezTo>
                    <a:cubicBezTo>
                      <a:pt x="350" y="3181"/>
                      <a:pt x="342" y="3187"/>
                      <a:pt x="337" y="3191"/>
                    </a:cubicBezTo>
                    <a:lnTo>
                      <a:pt x="337" y="3191"/>
                    </a:lnTo>
                    <a:cubicBezTo>
                      <a:pt x="336" y="3191"/>
                      <a:pt x="336" y="3191"/>
                      <a:pt x="336" y="3191"/>
                    </a:cubicBezTo>
                    <a:lnTo>
                      <a:pt x="336" y="3191"/>
                    </a:lnTo>
                    <a:cubicBezTo>
                      <a:pt x="332" y="3195"/>
                      <a:pt x="330" y="3197"/>
                      <a:pt x="333" y="3197"/>
                    </a:cubicBezTo>
                    <a:cubicBezTo>
                      <a:pt x="335" y="3197"/>
                      <a:pt x="339" y="3196"/>
                      <a:pt x="347" y="3194"/>
                    </a:cubicBezTo>
                    <a:lnTo>
                      <a:pt x="347" y="3194"/>
                    </a:lnTo>
                    <a:cubicBezTo>
                      <a:pt x="357" y="3196"/>
                      <a:pt x="374" y="3200"/>
                      <a:pt x="387" y="3206"/>
                    </a:cubicBezTo>
                    <a:cubicBezTo>
                      <a:pt x="418" y="3206"/>
                      <a:pt x="449" y="3206"/>
                      <a:pt x="480" y="3191"/>
                    </a:cubicBezTo>
                    <a:lnTo>
                      <a:pt x="510" y="3191"/>
                    </a:lnTo>
                    <a:cubicBezTo>
                      <a:pt x="480" y="3191"/>
                      <a:pt x="480" y="3206"/>
                      <a:pt x="464" y="3206"/>
                    </a:cubicBezTo>
                    <a:lnTo>
                      <a:pt x="433" y="3206"/>
                    </a:lnTo>
                    <a:cubicBezTo>
                      <a:pt x="418" y="3206"/>
                      <a:pt x="387" y="3206"/>
                      <a:pt x="387" y="3222"/>
                    </a:cubicBezTo>
                    <a:cubicBezTo>
                      <a:pt x="387" y="3237"/>
                      <a:pt x="371" y="3237"/>
                      <a:pt x="387" y="3237"/>
                    </a:cubicBezTo>
                    <a:cubicBezTo>
                      <a:pt x="371" y="3237"/>
                      <a:pt x="371" y="3253"/>
                      <a:pt x="371" y="3268"/>
                    </a:cubicBezTo>
                    <a:cubicBezTo>
                      <a:pt x="371" y="3268"/>
                      <a:pt x="356" y="3284"/>
                      <a:pt x="340" y="3299"/>
                    </a:cubicBezTo>
                    <a:lnTo>
                      <a:pt x="402" y="3299"/>
                    </a:lnTo>
                    <a:cubicBezTo>
                      <a:pt x="371" y="3299"/>
                      <a:pt x="325" y="3376"/>
                      <a:pt x="371" y="3376"/>
                    </a:cubicBezTo>
                    <a:cubicBezTo>
                      <a:pt x="356" y="3392"/>
                      <a:pt x="356" y="3407"/>
                      <a:pt x="371" y="3423"/>
                    </a:cubicBezTo>
                    <a:cubicBezTo>
                      <a:pt x="356" y="3438"/>
                      <a:pt x="356" y="3438"/>
                      <a:pt x="371" y="3454"/>
                    </a:cubicBezTo>
                    <a:lnTo>
                      <a:pt x="402" y="3454"/>
                    </a:lnTo>
                    <a:cubicBezTo>
                      <a:pt x="387" y="3454"/>
                      <a:pt x="371" y="3454"/>
                      <a:pt x="387" y="3469"/>
                    </a:cubicBezTo>
                    <a:cubicBezTo>
                      <a:pt x="387" y="3487"/>
                      <a:pt x="387" y="3495"/>
                      <a:pt x="390" y="3495"/>
                    </a:cubicBezTo>
                    <a:cubicBezTo>
                      <a:pt x="392" y="3495"/>
                      <a:pt x="396" y="3491"/>
                      <a:pt x="402" y="3485"/>
                    </a:cubicBezTo>
                    <a:lnTo>
                      <a:pt x="402" y="3485"/>
                    </a:lnTo>
                    <a:cubicBezTo>
                      <a:pt x="433" y="3500"/>
                      <a:pt x="402" y="3500"/>
                      <a:pt x="387" y="3515"/>
                    </a:cubicBezTo>
                    <a:cubicBezTo>
                      <a:pt x="356" y="3515"/>
                      <a:pt x="418" y="3546"/>
                      <a:pt x="464" y="3546"/>
                    </a:cubicBezTo>
                    <a:lnTo>
                      <a:pt x="433" y="3546"/>
                    </a:lnTo>
                    <a:cubicBezTo>
                      <a:pt x="402" y="3546"/>
                      <a:pt x="418" y="3546"/>
                      <a:pt x="418" y="3562"/>
                    </a:cubicBezTo>
                    <a:cubicBezTo>
                      <a:pt x="418" y="3562"/>
                      <a:pt x="418" y="3577"/>
                      <a:pt x="433" y="3577"/>
                    </a:cubicBezTo>
                    <a:lnTo>
                      <a:pt x="480" y="3577"/>
                    </a:lnTo>
                    <a:cubicBezTo>
                      <a:pt x="480" y="3577"/>
                      <a:pt x="480" y="3577"/>
                      <a:pt x="480" y="3577"/>
                    </a:cubicBezTo>
                    <a:lnTo>
                      <a:pt x="480" y="3577"/>
                    </a:lnTo>
                    <a:cubicBezTo>
                      <a:pt x="480" y="3577"/>
                      <a:pt x="480" y="3577"/>
                      <a:pt x="480" y="3577"/>
                    </a:cubicBezTo>
                    <a:cubicBezTo>
                      <a:pt x="433" y="3593"/>
                      <a:pt x="418" y="3608"/>
                      <a:pt x="418" y="3624"/>
                    </a:cubicBezTo>
                    <a:cubicBezTo>
                      <a:pt x="418" y="3639"/>
                      <a:pt x="402" y="3655"/>
                      <a:pt x="387" y="3655"/>
                    </a:cubicBezTo>
                    <a:cubicBezTo>
                      <a:pt x="387" y="3670"/>
                      <a:pt x="387" y="3670"/>
                      <a:pt x="418" y="3670"/>
                    </a:cubicBezTo>
                    <a:cubicBezTo>
                      <a:pt x="405" y="3670"/>
                      <a:pt x="403" y="3690"/>
                      <a:pt x="410" y="3690"/>
                    </a:cubicBezTo>
                    <a:cubicBezTo>
                      <a:pt x="412" y="3690"/>
                      <a:pt x="415" y="3689"/>
                      <a:pt x="418" y="3685"/>
                    </a:cubicBezTo>
                    <a:cubicBezTo>
                      <a:pt x="449" y="3685"/>
                      <a:pt x="418" y="3685"/>
                      <a:pt x="418" y="3701"/>
                    </a:cubicBezTo>
                    <a:cubicBezTo>
                      <a:pt x="395" y="3709"/>
                      <a:pt x="383" y="3713"/>
                      <a:pt x="387" y="3713"/>
                    </a:cubicBezTo>
                    <a:cubicBezTo>
                      <a:pt x="391" y="3713"/>
                      <a:pt x="410" y="3709"/>
                      <a:pt x="449" y="3701"/>
                    </a:cubicBezTo>
                    <a:lnTo>
                      <a:pt x="449" y="3701"/>
                    </a:lnTo>
                    <a:lnTo>
                      <a:pt x="418" y="3716"/>
                    </a:lnTo>
                    <a:cubicBezTo>
                      <a:pt x="415" y="3719"/>
                      <a:pt x="414" y="3720"/>
                      <a:pt x="412" y="3721"/>
                    </a:cubicBezTo>
                    <a:lnTo>
                      <a:pt x="412" y="3721"/>
                    </a:lnTo>
                    <a:cubicBezTo>
                      <a:pt x="417" y="3719"/>
                      <a:pt x="429" y="3716"/>
                      <a:pt x="449" y="3716"/>
                    </a:cubicBezTo>
                    <a:cubicBezTo>
                      <a:pt x="495" y="3716"/>
                      <a:pt x="495" y="3716"/>
                      <a:pt x="449" y="3732"/>
                    </a:cubicBezTo>
                    <a:cubicBezTo>
                      <a:pt x="402" y="3747"/>
                      <a:pt x="402" y="3763"/>
                      <a:pt x="433" y="3763"/>
                    </a:cubicBezTo>
                    <a:cubicBezTo>
                      <a:pt x="438" y="3758"/>
                      <a:pt x="444" y="3756"/>
                      <a:pt x="449" y="3756"/>
                    </a:cubicBezTo>
                    <a:cubicBezTo>
                      <a:pt x="461" y="3756"/>
                      <a:pt x="470" y="3767"/>
                      <a:pt x="449" y="3778"/>
                    </a:cubicBezTo>
                    <a:cubicBezTo>
                      <a:pt x="441" y="3786"/>
                      <a:pt x="437" y="3786"/>
                      <a:pt x="437" y="3786"/>
                    </a:cubicBezTo>
                    <a:cubicBezTo>
                      <a:pt x="437" y="3786"/>
                      <a:pt x="441" y="3786"/>
                      <a:pt x="449" y="3794"/>
                    </a:cubicBezTo>
                    <a:lnTo>
                      <a:pt x="557" y="3794"/>
                    </a:lnTo>
                    <a:cubicBezTo>
                      <a:pt x="560" y="3791"/>
                      <a:pt x="562" y="3789"/>
                      <a:pt x="562" y="3789"/>
                    </a:cubicBezTo>
                    <a:lnTo>
                      <a:pt x="562" y="3789"/>
                    </a:lnTo>
                    <a:cubicBezTo>
                      <a:pt x="564" y="3789"/>
                      <a:pt x="542" y="3812"/>
                      <a:pt x="480" y="3825"/>
                    </a:cubicBezTo>
                    <a:lnTo>
                      <a:pt x="433" y="3840"/>
                    </a:lnTo>
                    <a:lnTo>
                      <a:pt x="480" y="3840"/>
                    </a:lnTo>
                    <a:cubicBezTo>
                      <a:pt x="480" y="3840"/>
                      <a:pt x="480" y="3855"/>
                      <a:pt x="464" y="3855"/>
                    </a:cubicBezTo>
                    <a:lnTo>
                      <a:pt x="480" y="3855"/>
                    </a:lnTo>
                    <a:cubicBezTo>
                      <a:pt x="464" y="3855"/>
                      <a:pt x="433" y="3871"/>
                      <a:pt x="480" y="3871"/>
                    </a:cubicBezTo>
                    <a:cubicBezTo>
                      <a:pt x="500" y="3866"/>
                      <a:pt x="514" y="3864"/>
                      <a:pt x="521" y="3864"/>
                    </a:cubicBezTo>
                    <a:cubicBezTo>
                      <a:pt x="534" y="3864"/>
                      <a:pt x="521" y="3871"/>
                      <a:pt x="480" y="3871"/>
                    </a:cubicBezTo>
                    <a:cubicBezTo>
                      <a:pt x="464" y="3871"/>
                      <a:pt x="449" y="3871"/>
                      <a:pt x="433" y="3886"/>
                    </a:cubicBezTo>
                    <a:lnTo>
                      <a:pt x="495" y="3886"/>
                    </a:lnTo>
                    <a:cubicBezTo>
                      <a:pt x="510" y="3902"/>
                      <a:pt x="495" y="3902"/>
                      <a:pt x="464" y="3902"/>
                    </a:cubicBezTo>
                    <a:cubicBezTo>
                      <a:pt x="510" y="3902"/>
                      <a:pt x="495" y="3902"/>
                      <a:pt x="464" y="3917"/>
                    </a:cubicBezTo>
                    <a:cubicBezTo>
                      <a:pt x="495" y="3917"/>
                      <a:pt x="541" y="3917"/>
                      <a:pt x="541" y="3902"/>
                    </a:cubicBezTo>
                    <a:lnTo>
                      <a:pt x="557" y="3902"/>
                    </a:lnTo>
                    <a:cubicBezTo>
                      <a:pt x="557" y="3902"/>
                      <a:pt x="557" y="3917"/>
                      <a:pt x="588" y="3917"/>
                    </a:cubicBezTo>
                    <a:cubicBezTo>
                      <a:pt x="589" y="3918"/>
                      <a:pt x="590" y="3918"/>
                      <a:pt x="591" y="3918"/>
                    </a:cubicBezTo>
                    <a:cubicBezTo>
                      <a:pt x="611" y="3918"/>
                      <a:pt x="679" y="3794"/>
                      <a:pt x="650" y="3794"/>
                    </a:cubicBezTo>
                    <a:lnTo>
                      <a:pt x="634" y="3778"/>
                    </a:lnTo>
                    <a:cubicBezTo>
                      <a:pt x="680" y="3763"/>
                      <a:pt x="680" y="3763"/>
                      <a:pt x="680" y="3763"/>
                    </a:cubicBezTo>
                    <a:cubicBezTo>
                      <a:pt x="680" y="3758"/>
                      <a:pt x="680" y="3756"/>
                      <a:pt x="682" y="3756"/>
                    </a:cubicBezTo>
                    <a:cubicBezTo>
                      <a:pt x="684" y="3756"/>
                      <a:pt x="691" y="3763"/>
                      <a:pt x="711" y="3763"/>
                    </a:cubicBezTo>
                    <a:cubicBezTo>
                      <a:pt x="727" y="3763"/>
                      <a:pt x="758" y="3747"/>
                      <a:pt x="758" y="3747"/>
                    </a:cubicBezTo>
                    <a:cubicBezTo>
                      <a:pt x="758" y="3742"/>
                      <a:pt x="758" y="3740"/>
                      <a:pt x="757" y="3740"/>
                    </a:cubicBezTo>
                    <a:cubicBezTo>
                      <a:pt x="754" y="3740"/>
                      <a:pt x="747" y="3747"/>
                      <a:pt x="727" y="3747"/>
                    </a:cubicBezTo>
                    <a:cubicBezTo>
                      <a:pt x="711" y="3747"/>
                      <a:pt x="711" y="3747"/>
                      <a:pt x="758" y="3732"/>
                    </a:cubicBezTo>
                    <a:cubicBezTo>
                      <a:pt x="764" y="3730"/>
                      <a:pt x="769" y="3728"/>
                      <a:pt x="773" y="3727"/>
                    </a:cubicBezTo>
                    <a:lnTo>
                      <a:pt x="773" y="3727"/>
                    </a:lnTo>
                    <a:cubicBezTo>
                      <a:pt x="764" y="3729"/>
                      <a:pt x="747" y="3732"/>
                      <a:pt x="727" y="3732"/>
                    </a:cubicBezTo>
                    <a:cubicBezTo>
                      <a:pt x="680" y="3732"/>
                      <a:pt x="680" y="3732"/>
                      <a:pt x="727" y="3716"/>
                    </a:cubicBezTo>
                    <a:lnTo>
                      <a:pt x="727" y="3701"/>
                    </a:lnTo>
                    <a:lnTo>
                      <a:pt x="711" y="3701"/>
                    </a:lnTo>
                    <a:cubicBezTo>
                      <a:pt x="727" y="3701"/>
                      <a:pt x="727" y="3701"/>
                      <a:pt x="727" y="3685"/>
                    </a:cubicBezTo>
                    <a:cubicBezTo>
                      <a:pt x="727" y="3685"/>
                      <a:pt x="727" y="3684"/>
                      <a:pt x="727" y="3683"/>
                    </a:cubicBezTo>
                    <a:lnTo>
                      <a:pt x="727" y="3683"/>
                    </a:lnTo>
                    <a:cubicBezTo>
                      <a:pt x="733" y="3681"/>
                      <a:pt x="744" y="3677"/>
                      <a:pt x="758" y="3670"/>
                    </a:cubicBezTo>
                    <a:cubicBezTo>
                      <a:pt x="765" y="3662"/>
                      <a:pt x="758" y="3658"/>
                      <a:pt x="742" y="3658"/>
                    </a:cubicBezTo>
                    <a:cubicBezTo>
                      <a:pt x="741" y="3658"/>
                      <a:pt x="741" y="3658"/>
                      <a:pt x="740" y="3658"/>
                    </a:cubicBezTo>
                    <a:lnTo>
                      <a:pt x="740" y="3658"/>
                    </a:lnTo>
                    <a:cubicBezTo>
                      <a:pt x="735" y="3656"/>
                      <a:pt x="721" y="3655"/>
                      <a:pt x="696" y="3655"/>
                    </a:cubicBezTo>
                    <a:lnTo>
                      <a:pt x="727" y="3655"/>
                    </a:lnTo>
                    <a:cubicBezTo>
                      <a:pt x="711" y="3647"/>
                      <a:pt x="700" y="3643"/>
                      <a:pt x="688" y="3643"/>
                    </a:cubicBezTo>
                    <a:cubicBezTo>
                      <a:pt x="684" y="3643"/>
                      <a:pt x="679" y="3644"/>
                      <a:pt x="674" y="3645"/>
                    </a:cubicBezTo>
                    <a:lnTo>
                      <a:pt x="674" y="3645"/>
                    </a:lnTo>
                    <a:cubicBezTo>
                      <a:pt x="675" y="3642"/>
                      <a:pt x="669" y="3639"/>
                      <a:pt x="650" y="3639"/>
                    </a:cubicBezTo>
                    <a:lnTo>
                      <a:pt x="665" y="3639"/>
                    </a:lnTo>
                    <a:cubicBezTo>
                      <a:pt x="696" y="3639"/>
                      <a:pt x="727" y="3624"/>
                      <a:pt x="696" y="3608"/>
                    </a:cubicBezTo>
                    <a:cubicBezTo>
                      <a:pt x="665" y="3577"/>
                      <a:pt x="696" y="3577"/>
                      <a:pt x="711" y="3562"/>
                    </a:cubicBezTo>
                    <a:cubicBezTo>
                      <a:pt x="742" y="3562"/>
                      <a:pt x="696" y="3546"/>
                      <a:pt x="634" y="3546"/>
                    </a:cubicBezTo>
                    <a:cubicBezTo>
                      <a:pt x="665" y="3546"/>
                      <a:pt x="665" y="3546"/>
                      <a:pt x="665" y="3531"/>
                    </a:cubicBezTo>
                    <a:cubicBezTo>
                      <a:pt x="665" y="3515"/>
                      <a:pt x="665" y="3515"/>
                      <a:pt x="680" y="3515"/>
                    </a:cubicBezTo>
                    <a:cubicBezTo>
                      <a:pt x="634" y="3515"/>
                      <a:pt x="665" y="3500"/>
                      <a:pt x="711" y="3500"/>
                    </a:cubicBezTo>
                    <a:cubicBezTo>
                      <a:pt x="735" y="3492"/>
                      <a:pt x="738" y="3492"/>
                      <a:pt x="736" y="3492"/>
                    </a:cubicBezTo>
                    <a:cubicBezTo>
                      <a:pt x="735" y="3492"/>
                      <a:pt x="727" y="3492"/>
                      <a:pt x="727" y="3485"/>
                    </a:cubicBezTo>
                    <a:cubicBezTo>
                      <a:pt x="727" y="3469"/>
                      <a:pt x="711" y="3469"/>
                      <a:pt x="711" y="3469"/>
                    </a:cubicBezTo>
                    <a:cubicBezTo>
                      <a:pt x="711" y="3461"/>
                      <a:pt x="711" y="3457"/>
                      <a:pt x="706" y="3457"/>
                    </a:cubicBezTo>
                    <a:cubicBezTo>
                      <a:pt x="700" y="3457"/>
                      <a:pt x="688" y="3461"/>
                      <a:pt x="665" y="3469"/>
                    </a:cubicBezTo>
                    <a:lnTo>
                      <a:pt x="603" y="3469"/>
                    </a:lnTo>
                    <a:cubicBezTo>
                      <a:pt x="603" y="3469"/>
                      <a:pt x="603" y="3454"/>
                      <a:pt x="634" y="3454"/>
                    </a:cubicBezTo>
                    <a:cubicBezTo>
                      <a:pt x="650" y="3454"/>
                      <a:pt x="650" y="3454"/>
                      <a:pt x="650" y="3438"/>
                    </a:cubicBezTo>
                    <a:cubicBezTo>
                      <a:pt x="650" y="3430"/>
                      <a:pt x="650" y="3430"/>
                      <a:pt x="653" y="3430"/>
                    </a:cubicBezTo>
                    <a:cubicBezTo>
                      <a:pt x="657" y="3430"/>
                      <a:pt x="665" y="3430"/>
                      <a:pt x="680" y="3423"/>
                    </a:cubicBezTo>
                    <a:cubicBezTo>
                      <a:pt x="688" y="3415"/>
                      <a:pt x="692" y="3415"/>
                      <a:pt x="694" y="3415"/>
                    </a:cubicBezTo>
                    <a:cubicBezTo>
                      <a:pt x="696" y="3415"/>
                      <a:pt x="696" y="3415"/>
                      <a:pt x="696" y="3407"/>
                    </a:cubicBezTo>
                    <a:cubicBezTo>
                      <a:pt x="696" y="3392"/>
                      <a:pt x="696" y="3392"/>
                      <a:pt x="727" y="3392"/>
                    </a:cubicBezTo>
                    <a:lnTo>
                      <a:pt x="696" y="3392"/>
                    </a:lnTo>
                    <a:cubicBezTo>
                      <a:pt x="680" y="3392"/>
                      <a:pt x="650" y="3392"/>
                      <a:pt x="680" y="3376"/>
                    </a:cubicBezTo>
                    <a:cubicBezTo>
                      <a:pt x="683" y="3372"/>
                      <a:pt x="684" y="3369"/>
                      <a:pt x="685" y="3365"/>
                    </a:cubicBezTo>
                    <a:lnTo>
                      <a:pt x="685" y="3365"/>
                    </a:lnTo>
                    <a:lnTo>
                      <a:pt x="696" y="3376"/>
                    </a:lnTo>
                    <a:cubicBezTo>
                      <a:pt x="727" y="3376"/>
                      <a:pt x="727" y="3376"/>
                      <a:pt x="727" y="3361"/>
                    </a:cubicBezTo>
                    <a:cubicBezTo>
                      <a:pt x="727" y="3356"/>
                      <a:pt x="723" y="3354"/>
                      <a:pt x="719" y="3354"/>
                    </a:cubicBezTo>
                    <a:cubicBezTo>
                      <a:pt x="710" y="3354"/>
                      <a:pt x="696" y="3361"/>
                      <a:pt x="696" y="3361"/>
                    </a:cubicBezTo>
                    <a:cubicBezTo>
                      <a:pt x="696" y="3361"/>
                      <a:pt x="692" y="3361"/>
                      <a:pt x="686" y="3362"/>
                    </a:cubicBezTo>
                    <a:lnTo>
                      <a:pt x="686" y="3362"/>
                    </a:lnTo>
                    <a:cubicBezTo>
                      <a:pt x="689" y="3349"/>
                      <a:pt x="679" y="3346"/>
                      <a:pt x="663" y="3346"/>
                    </a:cubicBezTo>
                    <a:lnTo>
                      <a:pt x="663" y="3346"/>
                    </a:lnTo>
                    <a:cubicBezTo>
                      <a:pt x="663" y="3345"/>
                      <a:pt x="664" y="3345"/>
                      <a:pt x="665" y="3345"/>
                    </a:cubicBezTo>
                    <a:cubicBezTo>
                      <a:pt x="696" y="3345"/>
                      <a:pt x="711" y="3330"/>
                      <a:pt x="665" y="3330"/>
                    </a:cubicBezTo>
                    <a:lnTo>
                      <a:pt x="650" y="3330"/>
                    </a:lnTo>
                    <a:cubicBezTo>
                      <a:pt x="619" y="3330"/>
                      <a:pt x="619" y="3330"/>
                      <a:pt x="650" y="3315"/>
                    </a:cubicBezTo>
                    <a:cubicBezTo>
                      <a:pt x="657" y="3307"/>
                      <a:pt x="661" y="3307"/>
                      <a:pt x="663" y="3307"/>
                    </a:cubicBezTo>
                    <a:cubicBezTo>
                      <a:pt x="665" y="3307"/>
                      <a:pt x="665" y="3307"/>
                      <a:pt x="665" y="3299"/>
                    </a:cubicBezTo>
                    <a:cubicBezTo>
                      <a:pt x="665" y="3299"/>
                      <a:pt x="634" y="3253"/>
                      <a:pt x="665" y="3237"/>
                    </a:cubicBezTo>
                    <a:lnTo>
                      <a:pt x="634" y="3237"/>
                    </a:lnTo>
                    <a:cubicBezTo>
                      <a:pt x="673" y="3230"/>
                      <a:pt x="688" y="3226"/>
                      <a:pt x="686" y="3226"/>
                    </a:cubicBezTo>
                    <a:lnTo>
                      <a:pt x="686" y="3226"/>
                    </a:lnTo>
                    <a:cubicBezTo>
                      <a:pt x="684" y="3226"/>
                      <a:pt x="665" y="3230"/>
                      <a:pt x="634" y="3237"/>
                    </a:cubicBezTo>
                    <a:cubicBezTo>
                      <a:pt x="588" y="3237"/>
                      <a:pt x="588" y="3237"/>
                      <a:pt x="634" y="3222"/>
                    </a:cubicBezTo>
                    <a:cubicBezTo>
                      <a:pt x="541" y="3222"/>
                      <a:pt x="510" y="3222"/>
                      <a:pt x="619" y="3206"/>
                    </a:cubicBezTo>
                    <a:cubicBezTo>
                      <a:pt x="665" y="3206"/>
                      <a:pt x="680" y="3191"/>
                      <a:pt x="680" y="3175"/>
                    </a:cubicBezTo>
                    <a:lnTo>
                      <a:pt x="634" y="3175"/>
                    </a:lnTo>
                    <a:cubicBezTo>
                      <a:pt x="680" y="3175"/>
                      <a:pt x="711" y="3145"/>
                      <a:pt x="665" y="3145"/>
                    </a:cubicBezTo>
                    <a:cubicBezTo>
                      <a:pt x="621" y="3134"/>
                      <a:pt x="608" y="3123"/>
                      <a:pt x="627" y="3123"/>
                    </a:cubicBezTo>
                    <a:cubicBezTo>
                      <a:pt x="634" y="3123"/>
                      <a:pt x="647" y="3125"/>
                      <a:pt x="665" y="3129"/>
                    </a:cubicBezTo>
                    <a:lnTo>
                      <a:pt x="680" y="3129"/>
                    </a:lnTo>
                    <a:lnTo>
                      <a:pt x="680" y="3098"/>
                    </a:lnTo>
                    <a:lnTo>
                      <a:pt x="634" y="3098"/>
                    </a:lnTo>
                    <a:cubicBezTo>
                      <a:pt x="680" y="3098"/>
                      <a:pt x="711" y="3083"/>
                      <a:pt x="650" y="3083"/>
                    </a:cubicBezTo>
                    <a:lnTo>
                      <a:pt x="650" y="3067"/>
                    </a:lnTo>
                    <a:lnTo>
                      <a:pt x="634" y="3067"/>
                    </a:lnTo>
                    <a:cubicBezTo>
                      <a:pt x="603" y="3067"/>
                      <a:pt x="634" y="3052"/>
                      <a:pt x="650" y="3052"/>
                    </a:cubicBezTo>
                    <a:cubicBezTo>
                      <a:pt x="680" y="3036"/>
                      <a:pt x="696" y="3036"/>
                      <a:pt x="680" y="3036"/>
                    </a:cubicBezTo>
                    <a:lnTo>
                      <a:pt x="619" y="3036"/>
                    </a:lnTo>
                    <a:cubicBezTo>
                      <a:pt x="634" y="3036"/>
                      <a:pt x="665" y="3036"/>
                      <a:pt x="680" y="3021"/>
                    </a:cubicBezTo>
                    <a:cubicBezTo>
                      <a:pt x="680" y="3021"/>
                      <a:pt x="680" y="3014"/>
                      <a:pt x="671" y="3014"/>
                    </a:cubicBezTo>
                    <a:cubicBezTo>
                      <a:pt x="667" y="3014"/>
                      <a:pt x="660" y="3016"/>
                      <a:pt x="650" y="3021"/>
                    </a:cubicBezTo>
                    <a:cubicBezTo>
                      <a:pt x="619" y="3021"/>
                      <a:pt x="619" y="2990"/>
                      <a:pt x="650" y="2974"/>
                    </a:cubicBezTo>
                    <a:lnTo>
                      <a:pt x="619" y="2974"/>
                    </a:lnTo>
                    <a:cubicBezTo>
                      <a:pt x="619" y="2969"/>
                      <a:pt x="619" y="2968"/>
                      <a:pt x="618" y="2968"/>
                    </a:cubicBezTo>
                    <a:cubicBezTo>
                      <a:pt x="617" y="2968"/>
                      <a:pt x="613" y="2974"/>
                      <a:pt x="603" y="2974"/>
                    </a:cubicBezTo>
                    <a:cubicBezTo>
                      <a:pt x="572" y="2974"/>
                      <a:pt x="603" y="2959"/>
                      <a:pt x="619" y="2959"/>
                    </a:cubicBezTo>
                    <a:cubicBezTo>
                      <a:pt x="572" y="2959"/>
                      <a:pt x="572" y="2959"/>
                      <a:pt x="619" y="2944"/>
                    </a:cubicBezTo>
                    <a:cubicBezTo>
                      <a:pt x="603" y="2944"/>
                      <a:pt x="541" y="2928"/>
                      <a:pt x="588" y="2928"/>
                    </a:cubicBezTo>
                    <a:lnTo>
                      <a:pt x="572" y="2928"/>
                    </a:lnTo>
                    <a:cubicBezTo>
                      <a:pt x="619" y="2928"/>
                      <a:pt x="619" y="2913"/>
                      <a:pt x="572" y="2913"/>
                    </a:cubicBezTo>
                    <a:cubicBezTo>
                      <a:pt x="572" y="2913"/>
                      <a:pt x="541" y="2913"/>
                      <a:pt x="572" y="2897"/>
                    </a:cubicBezTo>
                    <a:cubicBezTo>
                      <a:pt x="585" y="2897"/>
                      <a:pt x="610" y="2863"/>
                      <a:pt x="588" y="2863"/>
                    </a:cubicBezTo>
                    <a:cubicBezTo>
                      <a:pt x="584" y="2863"/>
                      <a:pt x="579" y="2864"/>
                      <a:pt x="572" y="2866"/>
                    </a:cubicBezTo>
                    <a:cubicBezTo>
                      <a:pt x="588" y="2851"/>
                      <a:pt x="588" y="2851"/>
                      <a:pt x="572" y="2851"/>
                    </a:cubicBezTo>
                    <a:lnTo>
                      <a:pt x="541" y="2851"/>
                    </a:lnTo>
                    <a:cubicBezTo>
                      <a:pt x="572" y="2851"/>
                      <a:pt x="588" y="2835"/>
                      <a:pt x="588" y="2835"/>
                    </a:cubicBezTo>
                    <a:lnTo>
                      <a:pt x="541" y="2835"/>
                    </a:lnTo>
                    <a:cubicBezTo>
                      <a:pt x="557" y="2820"/>
                      <a:pt x="572" y="2820"/>
                      <a:pt x="588" y="2820"/>
                    </a:cubicBezTo>
                    <a:lnTo>
                      <a:pt x="572" y="2820"/>
                    </a:lnTo>
                    <a:cubicBezTo>
                      <a:pt x="588" y="2820"/>
                      <a:pt x="588" y="2804"/>
                      <a:pt x="588" y="2804"/>
                    </a:cubicBezTo>
                    <a:cubicBezTo>
                      <a:pt x="588" y="2804"/>
                      <a:pt x="588" y="2798"/>
                      <a:pt x="583" y="2798"/>
                    </a:cubicBezTo>
                    <a:cubicBezTo>
                      <a:pt x="581" y="2798"/>
                      <a:pt x="577" y="2799"/>
                      <a:pt x="572" y="2804"/>
                    </a:cubicBezTo>
                    <a:lnTo>
                      <a:pt x="510" y="2804"/>
                    </a:lnTo>
                    <a:cubicBezTo>
                      <a:pt x="510" y="2804"/>
                      <a:pt x="572" y="2804"/>
                      <a:pt x="572" y="2789"/>
                    </a:cubicBezTo>
                    <a:cubicBezTo>
                      <a:pt x="572" y="2784"/>
                      <a:pt x="574" y="2782"/>
                      <a:pt x="576" y="2782"/>
                    </a:cubicBezTo>
                    <a:cubicBezTo>
                      <a:pt x="581" y="2782"/>
                      <a:pt x="588" y="2789"/>
                      <a:pt x="588" y="2789"/>
                    </a:cubicBezTo>
                    <a:cubicBezTo>
                      <a:pt x="634" y="2789"/>
                      <a:pt x="619" y="2774"/>
                      <a:pt x="588" y="2774"/>
                    </a:cubicBezTo>
                    <a:cubicBezTo>
                      <a:pt x="572" y="2774"/>
                      <a:pt x="541" y="2774"/>
                      <a:pt x="588" y="2758"/>
                    </a:cubicBezTo>
                    <a:cubicBezTo>
                      <a:pt x="611" y="2750"/>
                      <a:pt x="611" y="2747"/>
                      <a:pt x="595" y="2747"/>
                    </a:cubicBezTo>
                    <a:cubicBezTo>
                      <a:pt x="580" y="2747"/>
                      <a:pt x="549" y="2750"/>
                      <a:pt x="510" y="2758"/>
                    </a:cubicBezTo>
                    <a:lnTo>
                      <a:pt x="449" y="2758"/>
                    </a:lnTo>
                    <a:lnTo>
                      <a:pt x="510" y="2743"/>
                    </a:lnTo>
                    <a:cubicBezTo>
                      <a:pt x="603" y="2727"/>
                      <a:pt x="603" y="2727"/>
                      <a:pt x="557" y="2727"/>
                    </a:cubicBezTo>
                    <a:cubicBezTo>
                      <a:pt x="534" y="2719"/>
                      <a:pt x="530" y="2719"/>
                      <a:pt x="534" y="2719"/>
                    </a:cubicBezTo>
                    <a:cubicBezTo>
                      <a:pt x="537" y="2719"/>
                      <a:pt x="549" y="2719"/>
                      <a:pt x="557" y="2712"/>
                    </a:cubicBezTo>
                    <a:cubicBezTo>
                      <a:pt x="588" y="2712"/>
                      <a:pt x="588" y="2712"/>
                      <a:pt x="588" y="2696"/>
                    </a:cubicBezTo>
                    <a:cubicBezTo>
                      <a:pt x="588" y="2681"/>
                      <a:pt x="588" y="2681"/>
                      <a:pt x="557" y="2681"/>
                    </a:cubicBezTo>
                    <a:cubicBezTo>
                      <a:pt x="561" y="2681"/>
                      <a:pt x="564" y="2680"/>
                      <a:pt x="566" y="2678"/>
                    </a:cubicBezTo>
                    <a:lnTo>
                      <a:pt x="566" y="2678"/>
                    </a:lnTo>
                    <a:cubicBezTo>
                      <a:pt x="581" y="2672"/>
                      <a:pt x="583" y="2669"/>
                      <a:pt x="576" y="2669"/>
                    </a:cubicBezTo>
                    <a:cubicBezTo>
                      <a:pt x="575" y="2669"/>
                      <a:pt x="573" y="2669"/>
                      <a:pt x="570" y="2670"/>
                    </a:cubicBezTo>
                    <a:lnTo>
                      <a:pt x="570" y="2670"/>
                    </a:lnTo>
                    <a:cubicBezTo>
                      <a:pt x="572" y="2662"/>
                      <a:pt x="572" y="2650"/>
                      <a:pt x="572" y="2634"/>
                    </a:cubicBezTo>
                    <a:cubicBezTo>
                      <a:pt x="572" y="2588"/>
                      <a:pt x="572" y="2588"/>
                      <a:pt x="526" y="2588"/>
                    </a:cubicBezTo>
                    <a:cubicBezTo>
                      <a:pt x="505" y="2593"/>
                      <a:pt x="493" y="2595"/>
                      <a:pt x="488" y="2595"/>
                    </a:cubicBezTo>
                    <a:cubicBezTo>
                      <a:pt x="478" y="2595"/>
                      <a:pt x="495" y="2588"/>
                      <a:pt x="526" y="2588"/>
                    </a:cubicBezTo>
                    <a:cubicBezTo>
                      <a:pt x="549" y="2580"/>
                      <a:pt x="561" y="2577"/>
                      <a:pt x="563" y="2577"/>
                    </a:cubicBezTo>
                    <a:lnTo>
                      <a:pt x="563" y="2577"/>
                    </a:lnTo>
                    <a:cubicBezTo>
                      <a:pt x="563" y="2577"/>
                      <a:pt x="563" y="2577"/>
                      <a:pt x="562" y="2578"/>
                    </a:cubicBezTo>
                    <a:lnTo>
                      <a:pt x="562" y="2578"/>
                    </a:lnTo>
                    <a:cubicBezTo>
                      <a:pt x="565" y="2576"/>
                      <a:pt x="568" y="2575"/>
                      <a:pt x="572" y="2573"/>
                    </a:cubicBezTo>
                    <a:cubicBezTo>
                      <a:pt x="588" y="2557"/>
                      <a:pt x="588" y="2542"/>
                      <a:pt x="572" y="2542"/>
                    </a:cubicBezTo>
                    <a:cubicBezTo>
                      <a:pt x="562" y="2547"/>
                      <a:pt x="555" y="2549"/>
                      <a:pt x="552" y="2549"/>
                    </a:cubicBezTo>
                    <a:cubicBezTo>
                      <a:pt x="545" y="2549"/>
                      <a:pt x="552" y="2542"/>
                      <a:pt x="572" y="2542"/>
                    </a:cubicBezTo>
                    <a:cubicBezTo>
                      <a:pt x="575" y="2542"/>
                      <a:pt x="578" y="2541"/>
                      <a:pt x="582" y="2540"/>
                    </a:cubicBezTo>
                    <a:lnTo>
                      <a:pt x="582" y="2540"/>
                    </a:lnTo>
                    <a:cubicBezTo>
                      <a:pt x="584" y="2541"/>
                      <a:pt x="586" y="2542"/>
                      <a:pt x="588" y="2542"/>
                    </a:cubicBezTo>
                    <a:cubicBezTo>
                      <a:pt x="598" y="2537"/>
                      <a:pt x="601" y="2535"/>
                      <a:pt x="601" y="2535"/>
                    </a:cubicBezTo>
                    <a:lnTo>
                      <a:pt x="601" y="2535"/>
                    </a:lnTo>
                    <a:cubicBezTo>
                      <a:pt x="600" y="2535"/>
                      <a:pt x="591" y="2539"/>
                      <a:pt x="582" y="2540"/>
                    </a:cubicBezTo>
                    <a:lnTo>
                      <a:pt x="582" y="2540"/>
                    </a:lnTo>
                    <a:cubicBezTo>
                      <a:pt x="566" y="2535"/>
                      <a:pt x="547" y="2511"/>
                      <a:pt x="588" y="2511"/>
                    </a:cubicBezTo>
                    <a:cubicBezTo>
                      <a:pt x="572" y="2511"/>
                      <a:pt x="572" y="2511"/>
                      <a:pt x="572" y="2495"/>
                    </a:cubicBezTo>
                    <a:cubicBezTo>
                      <a:pt x="557" y="2480"/>
                      <a:pt x="572" y="2480"/>
                      <a:pt x="588" y="2464"/>
                    </a:cubicBezTo>
                    <a:lnTo>
                      <a:pt x="541" y="2464"/>
                    </a:lnTo>
                    <a:cubicBezTo>
                      <a:pt x="557" y="2464"/>
                      <a:pt x="557" y="2464"/>
                      <a:pt x="557" y="2449"/>
                    </a:cubicBezTo>
                    <a:cubicBezTo>
                      <a:pt x="557" y="2434"/>
                      <a:pt x="557" y="2434"/>
                      <a:pt x="526" y="2434"/>
                    </a:cubicBezTo>
                    <a:cubicBezTo>
                      <a:pt x="588" y="2418"/>
                      <a:pt x="572" y="2387"/>
                      <a:pt x="526" y="2387"/>
                    </a:cubicBezTo>
                    <a:cubicBezTo>
                      <a:pt x="510" y="2387"/>
                      <a:pt x="526" y="2387"/>
                      <a:pt x="557" y="2372"/>
                    </a:cubicBezTo>
                    <a:cubicBezTo>
                      <a:pt x="572" y="2372"/>
                      <a:pt x="603" y="2356"/>
                      <a:pt x="572" y="2356"/>
                    </a:cubicBezTo>
                    <a:cubicBezTo>
                      <a:pt x="557" y="2356"/>
                      <a:pt x="557" y="2341"/>
                      <a:pt x="557" y="2341"/>
                    </a:cubicBezTo>
                    <a:cubicBezTo>
                      <a:pt x="557" y="2341"/>
                      <a:pt x="543" y="2334"/>
                      <a:pt x="529" y="2334"/>
                    </a:cubicBezTo>
                    <a:cubicBezTo>
                      <a:pt x="526" y="2334"/>
                      <a:pt x="522" y="2334"/>
                      <a:pt x="519" y="2336"/>
                    </a:cubicBezTo>
                    <a:lnTo>
                      <a:pt x="519" y="2336"/>
                    </a:lnTo>
                    <a:cubicBezTo>
                      <a:pt x="526" y="2331"/>
                      <a:pt x="526" y="2325"/>
                      <a:pt x="526" y="2325"/>
                    </a:cubicBezTo>
                    <a:lnTo>
                      <a:pt x="526" y="2294"/>
                    </a:lnTo>
                    <a:cubicBezTo>
                      <a:pt x="541" y="2279"/>
                      <a:pt x="541" y="2279"/>
                      <a:pt x="526" y="2279"/>
                    </a:cubicBezTo>
                    <a:lnTo>
                      <a:pt x="495" y="2279"/>
                    </a:lnTo>
                    <a:cubicBezTo>
                      <a:pt x="542" y="2279"/>
                      <a:pt x="544" y="2243"/>
                      <a:pt x="522" y="2233"/>
                    </a:cubicBezTo>
                    <a:lnTo>
                      <a:pt x="526" y="2233"/>
                    </a:lnTo>
                    <a:cubicBezTo>
                      <a:pt x="557" y="2233"/>
                      <a:pt x="557" y="2233"/>
                      <a:pt x="541" y="2217"/>
                    </a:cubicBezTo>
                    <a:cubicBezTo>
                      <a:pt x="541" y="2202"/>
                      <a:pt x="526" y="2186"/>
                      <a:pt x="526" y="2171"/>
                    </a:cubicBezTo>
                    <a:cubicBezTo>
                      <a:pt x="526" y="2171"/>
                      <a:pt x="526" y="2151"/>
                      <a:pt x="510" y="2151"/>
                    </a:cubicBezTo>
                    <a:cubicBezTo>
                      <a:pt x="506" y="2151"/>
                      <a:pt x="501" y="2152"/>
                      <a:pt x="495" y="2155"/>
                    </a:cubicBezTo>
                    <a:cubicBezTo>
                      <a:pt x="464" y="2155"/>
                      <a:pt x="464" y="2155"/>
                      <a:pt x="495" y="2140"/>
                    </a:cubicBezTo>
                    <a:cubicBezTo>
                      <a:pt x="526" y="2124"/>
                      <a:pt x="510" y="2109"/>
                      <a:pt x="495" y="2094"/>
                    </a:cubicBezTo>
                    <a:lnTo>
                      <a:pt x="510" y="2094"/>
                    </a:lnTo>
                    <a:cubicBezTo>
                      <a:pt x="541" y="2078"/>
                      <a:pt x="572" y="2063"/>
                      <a:pt x="510" y="2063"/>
                    </a:cubicBezTo>
                    <a:lnTo>
                      <a:pt x="541" y="2063"/>
                    </a:lnTo>
                    <a:cubicBezTo>
                      <a:pt x="572" y="2063"/>
                      <a:pt x="588" y="2047"/>
                      <a:pt x="541" y="2047"/>
                    </a:cubicBezTo>
                    <a:cubicBezTo>
                      <a:pt x="495" y="2047"/>
                      <a:pt x="510" y="2032"/>
                      <a:pt x="541" y="2016"/>
                    </a:cubicBezTo>
                    <a:lnTo>
                      <a:pt x="510" y="2016"/>
                    </a:lnTo>
                    <a:cubicBezTo>
                      <a:pt x="505" y="2021"/>
                      <a:pt x="498" y="2023"/>
                      <a:pt x="493" y="2023"/>
                    </a:cubicBezTo>
                    <a:cubicBezTo>
                      <a:pt x="488" y="2023"/>
                      <a:pt x="483" y="2022"/>
                      <a:pt x="482" y="2020"/>
                    </a:cubicBezTo>
                    <a:lnTo>
                      <a:pt x="482" y="2020"/>
                    </a:lnTo>
                    <a:cubicBezTo>
                      <a:pt x="475" y="2022"/>
                      <a:pt x="470" y="2023"/>
                      <a:pt x="467" y="2023"/>
                    </a:cubicBezTo>
                    <a:cubicBezTo>
                      <a:pt x="461" y="2023"/>
                      <a:pt x="474" y="2016"/>
                      <a:pt x="495" y="2016"/>
                    </a:cubicBezTo>
                    <a:lnTo>
                      <a:pt x="495" y="2016"/>
                    </a:lnTo>
                    <a:cubicBezTo>
                      <a:pt x="484" y="2016"/>
                      <a:pt x="481" y="2018"/>
                      <a:pt x="482" y="2020"/>
                    </a:cubicBezTo>
                    <a:lnTo>
                      <a:pt x="482" y="2020"/>
                    </a:lnTo>
                    <a:cubicBezTo>
                      <a:pt x="486" y="2019"/>
                      <a:pt x="490" y="2018"/>
                      <a:pt x="495" y="2016"/>
                    </a:cubicBezTo>
                    <a:lnTo>
                      <a:pt x="510" y="2016"/>
                    </a:lnTo>
                    <a:cubicBezTo>
                      <a:pt x="510" y="2016"/>
                      <a:pt x="495" y="1985"/>
                      <a:pt x="480" y="1970"/>
                    </a:cubicBezTo>
                    <a:cubicBezTo>
                      <a:pt x="480" y="1945"/>
                      <a:pt x="480" y="1919"/>
                      <a:pt x="471" y="1919"/>
                    </a:cubicBezTo>
                    <a:cubicBezTo>
                      <a:pt x="469" y="1919"/>
                      <a:pt x="467" y="1921"/>
                      <a:pt x="464" y="1923"/>
                    </a:cubicBezTo>
                    <a:cubicBezTo>
                      <a:pt x="433" y="1923"/>
                      <a:pt x="433" y="1923"/>
                      <a:pt x="464" y="1908"/>
                    </a:cubicBezTo>
                    <a:cubicBezTo>
                      <a:pt x="480" y="1893"/>
                      <a:pt x="480" y="1893"/>
                      <a:pt x="480" y="1893"/>
                    </a:cubicBezTo>
                    <a:cubicBezTo>
                      <a:pt x="480" y="1893"/>
                      <a:pt x="480" y="1893"/>
                      <a:pt x="510" y="1877"/>
                    </a:cubicBezTo>
                    <a:lnTo>
                      <a:pt x="480" y="1877"/>
                    </a:lnTo>
                    <a:cubicBezTo>
                      <a:pt x="517" y="1877"/>
                      <a:pt x="524" y="1857"/>
                      <a:pt x="510" y="1857"/>
                    </a:cubicBezTo>
                    <a:cubicBezTo>
                      <a:pt x="506" y="1857"/>
                      <a:pt x="501" y="1859"/>
                      <a:pt x="495" y="1862"/>
                    </a:cubicBezTo>
                    <a:lnTo>
                      <a:pt x="449" y="1862"/>
                    </a:lnTo>
                    <a:cubicBezTo>
                      <a:pt x="433" y="1862"/>
                      <a:pt x="449" y="1862"/>
                      <a:pt x="480" y="1846"/>
                    </a:cubicBezTo>
                    <a:cubicBezTo>
                      <a:pt x="495" y="1831"/>
                      <a:pt x="480" y="1815"/>
                      <a:pt x="449" y="1815"/>
                    </a:cubicBezTo>
                    <a:cubicBezTo>
                      <a:pt x="480" y="1815"/>
                      <a:pt x="480" y="1815"/>
                      <a:pt x="480" y="1800"/>
                    </a:cubicBezTo>
                    <a:cubicBezTo>
                      <a:pt x="480" y="1795"/>
                      <a:pt x="480" y="1793"/>
                      <a:pt x="480" y="1793"/>
                    </a:cubicBezTo>
                    <a:cubicBezTo>
                      <a:pt x="481" y="1793"/>
                      <a:pt x="485" y="1800"/>
                      <a:pt x="495" y="1800"/>
                    </a:cubicBezTo>
                    <a:lnTo>
                      <a:pt x="526" y="1800"/>
                    </a:lnTo>
                    <a:cubicBezTo>
                      <a:pt x="510" y="1784"/>
                      <a:pt x="495" y="1769"/>
                      <a:pt x="495" y="1753"/>
                    </a:cubicBezTo>
                    <a:cubicBezTo>
                      <a:pt x="495" y="1753"/>
                      <a:pt x="471" y="1741"/>
                      <a:pt x="433" y="1739"/>
                    </a:cubicBezTo>
                    <a:lnTo>
                      <a:pt x="433" y="1739"/>
                    </a:lnTo>
                    <a:cubicBezTo>
                      <a:pt x="433" y="1743"/>
                      <a:pt x="426" y="1745"/>
                      <a:pt x="417" y="1745"/>
                    </a:cubicBezTo>
                    <a:cubicBezTo>
                      <a:pt x="399" y="1745"/>
                      <a:pt x="371" y="1738"/>
                      <a:pt x="371" y="1738"/>
                    </a:cubicBezTo>
                    <a:lnTo>
                      <a:pt x="402" y="1738"/>
                    </a:lnTo>
                    <a:cubicBezTo>
                      <a:pt x="413" y="1733"/>
                      <a:pt x="419" y="1731"/>
                      <a:pt x="424" y="1731"/>
                    </a:cubicBezTo>
                    <a:cubicBezTo>
                      <a:pt x="429" y="1731"/>
                      <a:pt x="431" y="1733"/>
                      <a:pt x="432" y="1735"/>
                    </a:cubicBezTo>
                    <a:lnTo>
                      <a:pt x="432" y="1735"/>
                    </a:lnTo>
                    <a:lnTo>
                      <a:pt x="495" y="1723"/>
                    </a:lnTo>
                    <a:lnTo>
                      <a:pt x="433" y="1723"/>
                    </a:lnTo>
                    <a:cubicBezTo>
                      <a:pt x="418" y="1723"/>
                      <a:pt x="418" y="1723"/>
                      <a:pt x="433" y="1707"/>
                    </a:cubicBezTo>
                    <a:cubicBezTo>
                      <a:pt x="464" y="1692"/>
                      <a:pt x="464" y="1692"/>
                      <a:pt x="433" y="1692"/>
                    </a:cubicBezTo>
                    <a:cubicBezTo>
                      <a:pt x="418" y="1692"/>
                      <a:pt x="433" y="1676"/>
                      <a:pt x="464" y="1676"/>
                    </a:cubicBezTo>
                    <a:cubicBezTo>
                      <a:pt x="469" y="1671"/>
                      <a:pt x="471" y="1669"/>
                      <a:pt x="470" y="1669"/>
                    </a:cubicBezTo>
                    <a:lnTo>
                      <a:pt x="470" y="1669"/>
                    </a:lnTo>
                    <a:cubicBezTo>
                      <a:pt x="467" y="1669"/>
                      <a:pt x="454" y="1676"/>
                      <a:pt x="433" y="1676"/>
                    </a:cubicBezTo>
                    <a:cubicBezTo>
                      <a:pt x="418" y="1676"/>
                      <a:pt x="418" y="1676"/>
                      <a:pt x="433" y="1661"/>
                    </a:cubicBezTo>
                    <a:cubicBezTo>
                      <a:pt x="444" y="1655"/>
                      <a:pt x="454" y="1649"/>
                      <a:pt x="460" y="1645"/>
                    </a:cubicBezTo>
                    <a:lnTo>
                      <a:pt x="433" y="1645"/>
                    </a:lnTo>
                    <a:cubicBezTo>
                      <a:pt x="433" y="1645"/>
                      <a:pt x="433" y="1630"/>
                      <a:pt x="418" y="1630"/>
                    </a:cubicBezTo>
                    <a:lnTo>
                      <a:pt x="464" y="1630"/>
                    </a:lnTo>
                    <a:cubicBezTo>
                      <a:pt x="464" y="1630"/>
                      <a:pt x="464" y="1614"/>
                      <a:pt x="433" y="1614"/>
                    </a:cubicBezTo>
                    <a:cubicBezTo>
                      <a:pt x="480" y="1614"/>
                      <a:pt x="480" y="1599"/>
                      <a:pt x="464" y="1599"/>
                    </a:cubicBezTo>
                    <a:cubicBezTo>
                      <a:pt x="472" y="1591"/>
                      <a:pt x="483" y="1591"/>
                      <a:pt x="487" y="1591"/>
                    </a:cubicBezTo>
                    <a:cubicBezTo>
                      <a:pt x="491" y="1591"/>
                      <a:pt x="487" y="1591"/>
                      <a:pt x="464" y="1583"/>
                    </a:cubicBezTo>
                    <a:cubicBezTo>
                      <a:pt x="464" y="1583"/>
                      <a:pt x="433" y="1553"/>
                      <a:pt x="433" y="1537"/>
                    </a:cubicBezTo>
                    <a:cubicBezTo>
                      <a:pt x="433" y="1523"/>
                      <a:pt x="433" y="1522"/>
                      <a:pt x="445" y="1510"/>
                    </a:cubicBezTo>
                    <a:lnTo>
                      <a:pt x="445" y="1510"/>
                    </a:lnTo>
                    <a:cubicBezTo>
                      <a:pt x="448" y="1512"/>
                      <a:pt x="452" y="1513"/>
                      <a:pt x="456" y="1513"/>
                    </a:cubicBezTo>
                    <a:cubicBezTo>
                      <a:pt x="463" y="1513"/>
                      <a:pt x="470" y="1511"/>
                      <a:pt x="480" y="1506"/>
                    </a:cubicBezTo>
                    <a:cubicBezTo>
                      <a:pt x="485" y="1501"/>
                      <a:pt x="486" y="1499"/>
                      <a:pt x="485" y="1499"/>
                    </a:cubicBezTo>
                    <a:lnTo>
                      <a:pt x="485" y="1499"/>
                    </a:lnTo>
                    <a:cubicBezTo>
                      <a:pt x="483" y="1499"/>
                      <a:pt x="469" y="1506"/>
                      <a:pt x="449" y="1506"/>
                    </a:cubicBezTo>
                    <a:cubicBezTo>
                      <a:pt x="447" y="1508"/>
                      <a:pt x="446" y="1509"/>
                      <a:pt x="445" y="1510"/>
                    </a:cubicBezTo>
                    <a:lnTo>
                      <a:pt x="445" y="1510"/>
                    </a:lnTo>
                    <a:cubicBezTo>
                      <a:pt x="437" y="1506"/>
                      <a:pt x="433" y="1498"/>
                      <a:pt x="433" y="1491"/>
                    </a:cubicBezTo>
                    <a:cubicBezTo>
                      <a:pt x="418" y="1491"/>
                      <a:pt x="433" y="1475"/>
                      <a:pt x="402" y="1475"/>
                    </a:cubicBezTo>
                    <a:lnTo>
                      <a:pt x="371" y="1475"/>
                    </a:lnTo>
                    <a:cubicBezTo>
                      <a:pt x="402" y="1475"/>
                      <a:pt x="402" y="1475"/>
                      <a:pt x="418" y="1460"/>
                    </a:cubicBezTo>
                    <a:cubicBezTo>
                      <a:pt x="449" y="1444"/>
                      <a:pt x="464" y="1444"/>
                      <a:pt x="464" y="1444"/>
                    </a:cubicBezTo>
                    <a:lnTo>
                      <a:pt x="418" y="1444"/>
                    </a:lnTo>
                    <a:cubicBezTo>
                      <a:pt x="418" y="1444"/>
                      <a:pt x="418" y="1429"/>
                      <a:pt x="402" y="1429"/>
                    </a:cubicBezTo>
                    <a:lnTo>
                      <a:pt x="371" y="1429"/>
                    </a:lnTo>
                    <a:lnTo>
                      <a:pt x="387" y="1413"/>
                    </a:lnTo>
                    <a:lnTo>
                      <a:pt x="433" y="1413"/>
                    </a:lnTo>
                    <a:cubicBezTo>
                      <a:pt x="433" y="1413"/>
                      <a:pt x="402" y="1305"/>
                      <a:pt x="402" y="1290"/>
                    </a:cubicBezTo>
                    <a:cubicBezTo>
                      <a:pt x="402" y="1279"/>
                      <a:pt x="418" y="1268"/>
                      <a:pt x="416" y="1268"/>
                    </a:cubicBezTo>
                    <a:lnTo>
                      <a:pt x="416" y="1268"/>
                    </a:lnTo>
                    <a:cubicBezTo>
                      <a:pt x="415" y="1268"/>
                      <a:pt x="411" y="1270"/>
                      <a:pt x="402" y="1274"/>
                    </a:cubicBezTo>
                    <a:cubicBezTo>
                      <a:pt x="387" y="1274"/>
                      <a:pt x="387" y="1259"/>
                      <a:pt x="371" y="1228"/>
                    </a:cubicBezTo>
                    <a:cubicBezTo>
                      <a:pt x="371" y="1203"/>
                      <a:pt x="371" y="1178"/>
                      <a:pt x="354" y="1178"/>
                    </a:cubicBezTo>
                    <a:cubicBezTo>
                      <a:pt x="351" y="1178"/>
                      <a:pt x="346" y="1179"/>
                      <a:pt x="340" y="1182"/>
                    </a:cubicBezTo>
                    <a:lnTo>
                      <a:pt x="340" y="1166"/>
                    </a:lnTo>
                    <a:cubicBezTo>
                      <a:pt x="340" y="1151"/>
                      <a:pt x="325" y="1151"/>
                      <a:pt x="325" y="1135"/>
                    </a:cubicBezTo>
                    <a:lnTo>
                      <a:pt x="371" y="1135"/>
                    </a:lnTo>
                    <a:cubicBezTo>
                      <a:pt x="371" y="1130"/>
                      <a:pt x="368" y="1128"/>
                      <a:pt x="363" y="1128"/>
                    </a:cubicBezTo>
                    <a:cubicBezTo>
                      <a:pt x="362" y="1128"/>
                      <a:pt x="361" y="1128"/>
                      <a:pt x="361" y="1128"/>
                    </a:cubicBezTo>
                    <a:lnTo>
                      <a:pt x="361" y="1128"/>
                    </a:lnTo>
                    <a:lnTo>
                      <a:pt x="387" y="1120"/>
                    </a:lnTo>
                    <a:cubicBezTo>
                      <a:pt x="433" y="1104"/>
                      <a:pt x="433" y="1104"/>
                      <a:pt x="387" y="1104"/>
                    </a:cubicBezTo>
                    <a:lnTo>
                      <a:pt x="371" y="1104"/>
                    </a:lnTo>
                    <a:cubicBezTo>
                      <a:pt x="418" y="1104"/>
                      <a:pt x="371" y="1089"/>
                      <a:pt x="340" y="1089"/>
                    </a:cubicBezTo>
                    <a:cubicBezTo>
                      <a:pt x="294" y="1089"/>
                      <a:pt x="309" y="1089"/>
                      <a:pt x="340" y="1073"/>
                    </a:cubicBezTo>
                    <a:cubicBezTo>
                      <a:pt x="356" y="1058"/>
                      <a:pt x="356" y="1058"/>
                      <a:pt x="356" y="1058"/>
                    </a:cubicBezTo>
                    <a:cubicBezTo>
                      <a:pt x="356" y="1043"/>
                      <a:pt x="340" y="1012"/>
                      <a:pt x="325" y="981"/>
                    </a:cubicBezTo>
                    <a:cubicBezTo>
                      <a:pt x="325" y="950"/>
                      <a:pt x="325" y="919"/>
                      <a:pt x="294" y="919"/>
                    </a:cubicBezTo>
                    <a:cubicBezTo>
                      <a:pt x="263" y="919"/>
                      <a:pt x="294" y="919"/>
                      <a:pt x="325" y="903"/>
                    </a:cubicBezTo>
                    <a:cubicBezTo>
                      <a:pt x="329" y="901"/>
                      <a:pt x="333" y="900"/>
                      <a:pt x="335" y="899"/>
                    </a:cubicBezTo>
                    <a:lnTo>
                      <a:pt x="335" y="899"/>
                    </a:lnTo>
                    <a:cubicBezTo>
                      <a:pt x="333" y="899"/>
                      <a:pt x="329" y="900"/>
                      <a:pt x="324" y="901"/>
                    </a:cubicBezTo>
                    <a:lnTo>
                      <a:pt x="324" y="901"/>
                    </a:lnTo>
                    <a:cubicBezTo>
                      <a:pt x="343" y="896"/>
                      <a:pt x="325" y="884"/>
                      <a:pt x="325" y="872"/>
                    </a:cubicBezTo>
                    <a:cubicBezTo>
                      <a:pt x="325" y="857"/>
                      <a:pt x="325" y="842"/>
                      <a:pt x="294" y="842"/>
                    </a:cubicBezTo>
                    <a:cubicBezTo>
                      <a:pt x="325" y="842"/>
                      <a:pt x="371" y="811"/>
                      <a:pt x="309" y="811"/>
                    </a:cubicBezTo>
                    <a:cubicBezTo>
                      <a:pt x="309" y="811"/>
                      <a:pt x="309" y="795"/>
                      <a:pt x="340" y="795"/>
                    </a:cubicBezTo>
                    <a:cubicBezTo>
                      <a:pt x="356" y="795"/>
                      <a:pt x="340" y="795"/>
                      <a:pt x="309" y="780"/>
                    </a:cubicBezTo>
                    <a:lnTo>
                      <a:pt x="309" y="749"/>
                    </a:lnTo>
                    <a:lnTo>
                      <a:pt x="279" y="733"/>
                    </a:lnTo>
                    <a:cubicBezTo>
                      <a:pt x="309" y="733"/>
                      <a:pt x="309" y="702"/>
                      <a:pt x="309" y="672"/>
                    </a:cubicBezTo>
                    <a:cubicBezTo>
                      <a:pt x="294" y="641"/>
                      <a:pt x="309" y="610"/>
                      <a:pt x="325" y="610"/>
                    </a:cubicBezTo>
                    <a:cubicBezTo>
                      <a:pt x="330" y="605"/>
                      <a:pt x="332" y="603"/>
                      <a:pt x="331" y="603"/>
                    </a:cubicBezTo>
                    <a:lnTo>
                      <a:pt x="331" y="603"/>
                    </a:lnTo>
                    <a:cubicBezTo>
                      <a:pt x="328" y="603"/>
                      <a:pt x="315" y="610"/>
                      <a:pt x="294" y="610"/>
                    </a:cubicBezTo>
                    <a:cubicBezTo>
                      <a:pt x="279" y="610"/>
                      <a:pt x="248" y="610"/>
                      <a:pt x="279" y="594"/>
                    </a:cubicBezTo>
                    <a:cubicBezTo>
                      <a:pt x="294" y="579"/>
                      <a:pt x="325" y="563"/>
                      <a:pt x="279" y="563"/>
                    </a:cubicBezTo>
                    <a:lnTo>
                      <a:pt x="294" y="563"/>
                    </a:lnTo>
                    <a:cubicBezTo>
                      <a:pt x="325" y="563"/>
                      <a:pt x="325" y="548"/>
                      <a:pt x="279" y="548"/>
                    </a:cubicBezTo>
                    <a:cubicBezTo>
                      <a:pt x="294" y="548"/>
                      <a:pt x="325" y="532"/>
                      <a:pt x="294" y="532"/>
                    </a:cubicBezTo>
                    <a:cubicBezTo>
                      <a:pt x="263" y="532"/>
                      <a:pt x="294" y="532"/>
                      <a:pt x="340" y="517"/>
                    </a:cubicBezTo>
                    <a:lnTo>
                      <a:pt x="340" y="502"/>
                    </a:lnTo>
                    <a:close/>
                    <a:moveTo>
                      <a:pt x="464" y="3917"/>
                    </a:moveTo>
                    <a:cubicBezTo>
                      <a:pt x="454" y="3917"/>
                      <a:pt x="450" y="3924"/>
                      <a:pt x="454" y="3924"/>
                    </a:cubicBezTo>
                    <a:cubicBezTo>
                      <a:pt x="455" y="3924"/>
                      <a:pt x="459" y="3922"/>
                      <a:pt x="464" y="391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4"/>
              <p:cNvSpPr/>
              <p:nvPr/>
            </p:nvSpPr>
            <p:spPr>
              <a:xfrm rot="-899960">
                <a:off x="3284128" y="4350238"/>
                <a:ext cx="241518" cy="141546"/>
              </a:xfrm>
              <a:custGeom>
                <a:avLst/>
                <a:gdLst/>
                <a:ahLst/>
                <a:cxnLst/>
                <a:rect l="l" t="t" r="r" b="b"/>
                <a:pathLst>
                  <a:path w="9661" h="5662" extrusionOk="0">
                    <a:moveTo>
                      <a:pt x="8270" y="93"/>
                    </a:moveTo>
                    <a:cubicBezTo>
                      <a:pt x="8270" y="124"/>
                      <a:pt x="8270" y="140"/>
                      <a:pt x="8254" y="140"/>
                    </a:cubicBezTo>
                    <a:lnTo>
                      <a:pt x="8223" y="140"/>
                    </a:lnTo>
                    <a:cubicBezTo>
                      <a:pt x="8223" y="124"/>
                      <a:pt x="8223" y="109"/>
                      <a:pt x="8239" y="93"/>
                    </a:cubicBezTo>
                    <a:close/>
                    <a:moveTo>
                      <a:pt x="8656" y="171"/>
                    </a:moveTo>
                    <a:cubicBezTo>
                      <a:pt x="8656" y="202"/>
                      <a:pt x="8656" y="217"/>
                      <a:pt x="8625" y="217"/>
                    </a:cubicBezTo>
                    <a:lnTo>
                      <a:pt x="8594" y="202"/>
                    </a:lnTo>
                    <a:lnTo>
                      <a:pt x="8610" y="171"/>
                    </a:lnTo>
                    <a:close/>
                    <a:moveTo>
                      <a:pt x="8985" y="250"/>
                    </a:moveTo>
                    <a:cubicBezTo>
                      <a:pt x="8999" y="252"/>
                      <a:pt x="9003" y="255"/>
                      <a:pt x="9000" y="255"/>
                    </a:cubicBezTo>
                    <a:cubicBezTo>
                      <a:pt x="8998" y="255"/>
                      <a:pt x="8993" y="254"/>
                      <a:pt x="8985" y="250"/>
                    </a:cubicBezTo>
                    <a:close/>
                    <a:moveTo>
                      <a:pt x="7852" y="341"/>
                    </a:moveTo>
                    <a:cubicBezTo>
                      <a:pt x="7868" y="341"/>
                      <a:pt x="7868" y="344"/>
                      <a:pt x="7868" y="356"/>
                    </a:cubicBezTo>
                    <a:cubicBezTo>
                      <a:pt x="7868" y="372"/>
                      <a:pt x="7852" y="403"/>
                      <a:pt x="7852" y="403"/>
                    </a:cubicBezTo>
                    <a:cubicBezTo>
                      <a:pt x="7852" y="403"/>
                      <a:pt x="7852" y="356"/>
                      <a:pt x="7852" y="341"/>
                    </a:cubicBezTo>
                    <a:close/>
                    <a:moveTo>
                      <a:pt x="7280" y="542"/>
                    </a:moveTo>
                    <a:cubicBezTo>
                      <a:pt x="7280" y="557"/>
                      <a:pt x="7280" y="588"/>
                      <a:pt x="7265" y="588"/>
                    </a:cubicBezTo>
                    <a:lnTo>
                      <a:pt x="7234" y="573"/>
                    </a:lnTo>
                    <a:lnTo>
                      <a:pt x="7249" y="542"/>
                    </a:lnTo>
                    <a:close/>
                    <a:moveTo>
                      <a:pt x="5704" y="1114"/>
                    </a:moveTo>
                    <a:cubicBezTo>
                      <a:pt x="5704" y="1129"/>
                      <a:pt x="5719" y="1144"/>
                      <a:pt x="5704" y="1160"/>
                    </a:cubicBezTo>
                    <a:lnTo>
                      <a:pt x="5658" y="1144"/>
                    </a:lnTo>
                    <a:lnTo>
                      <a:pt x="5673" y="1114"/>
                    </a:lnTo>
                    <a:close/>
                    <a:moveTo>
                      <a:pt x="5506" y="1188"/>
                    </a:moveTo>
                    <a:cubicBezTo>
                      <a:pt x="5516" y="1188"/>
                      <a:pt x="5530" y="1193"/>
                      <a:pt x="5549" y="1206"/>
                    </a:cubicBezTo>
                    <a:cubicBezTo>
                      <a:pt x="5549" y="1222"/>
                      <a:pt x="5549" y="1222"/>
                      <a:pt x="5534" y="1237"/>
                    </a:cubicBezTo>
                    <a:cubicBezTo>
                      <a:pt x="5531" y="1240"/>
                      <a:pt x="5528" y="1241"/>
                      <a:pt x="5525" y="1241"/>
                    </a:cubicBezTo>
                    <a:cubicBezTo>
                      <a:pt x="5513" y="1241"/>
                      <a:pt x="5503" y="1219"/>
                      <a:pt x="5503" y="1206"/>
                    </a:cubicBezTo>
                    <a:lnTo>
                      <a:pt x="5487" y="1206"/>
                    </a:lnTo>
                    <a:cubicBezTo>
                      <a:pt x="5487" y="1197"/>
                      <a:pt x="5493" y="1188"/>
                      <a:pt x="5506" y="1188"/>
                    </a:cubicBezTo>
                    <a:close/>
                    <a:moveTo>
                      <a:pt x="4885" y="1272"/>
                    </a:moveTo>
                    <a:cubicBezTo>
                      <a:pt x="4881" y="1272"/>
                      <a:pt x="4877" y="1276"/>
                      <a:pt x="4869" y="1284"/>
                    </a:cubicBezTo>
                    <a:cubicBezTo>
                      <a:pt x="4838" y="1299"/>
                      <a:pt x="4823" y="1299"/>
                      <a:pt x="4854" y="1299"/>
                    </a:cubicBezTo>
                    <a:lnTo>
                      <a:pt x="4900" y="1284"/>
                    </a:lnTo>
                    <a:cubicBezTo>
                      <a:pt x="4892" y="1276"/>
                      <a:pt x="4889" y="1272"/>
                      <a:pt x="4885" y="1272"/>
                    </a:cubicBezTo>
                    <a:close/>
                    <a:moveTo>
                      <a:pt x="4947" y="1376"/>
                    </a:moveTo>
                    <a:cubicBezTo>
                      <a:pt x="4953" y="1389"/>
                      <a:pt x="4951" y="1394"/>
                      <a:pt x="4948" y="1394"/>
                    </a:cubicBezTo>
                    <a:cubicBezTo>
                      <a:pt x="4944" y="1394"/>
                      <a:pt x="4938" y="1385"/>
                      <a:pt x="4947" y="1376"/>
                    </a:cubicBezTo>
                    <a:close/>
                    <a:moveTo>
                      <a:pt x="5157" y="1427"/>
                    </a:moveTo>
                    <a:cubicBezTo>
                      <a:pt x="5163" y="1427"/>
                      <a:pt x="5171" y="1430"/>
                      <a:pt x="5178" y="1438"/>
                    </a:cubicBezTo>
                    <a:cubicBezTo>
                      <a:pt x="5194" y="1454"/>
                      <a:pt x="5163" y="1454"/>
                      <a:pt x="5132" y="1469"/>
                    </a:cubicBezTo>
                    <a:cubicBezTo>
                      <a:pt x="5101" y="1469"/>
                      <a:pt x="5101" y="1469"/>
                      <a:pt x="5147" y="1438"/>
                    </a:cubicBezTo>
                    <a:cubicBezTo>
                      <a:pt x="5147" y="1430"/>
                      <a:pt x="5151" y="1427"/>
                      <a:pt x="5157" y="1427"/>
                    </a:cubicBezTo>
                    <a:close/>
                    <a:moveTo>
                      <a:pt x="9096" y="1497"/>
                    </a:moveTo>
                    <a:cubicBezTo>
                      <a:pt x="9112" y="1497"/>
                      <a:pt x="9131" y="1533"/>
                      <a:pt x="9104" y="1546"/>
                    </a:cubicBezTo>
                    <a:cubicBezTo>
                      <a:pt x="9085" y="1576"/>
                      <a:pt x="9077" y="1586"/>
                      <a:pt x="9071" y="1586"/>
                    </a:cubicBezTo>
                    <a:cubicBezTo>
                      <a:pt x="9067" y="1586"/>
                      <a:pt x="9063" y="1583"/>
                      <a:pt x="9058" y="1577"/>
                    </a:cubicBezTo>
                    <a:cubicBezTo>
                      <a:pt x="9042" y="1562"/>
                      <a:pt x="9073" y="1515"/>
                      <a:pt x="9089" y="1500"/>
                    </a:cubicBezTo>
                    <a:cubicBezTo>
                      <a:pt x="9091" y="1498"/>
                      <a:pt x="9093" y="1497"/>
                      <a:pt x="9096" y="1497"/>
                    </a:cubicBezTo>
                    <a:close/>
                    <a:moveTo>
                      <a:pt x="4749" y="1656"/>
                    </a:moveTo>
                    <a:cubicBezTo>
                      <a:pt x="4756" y="1656"/>
                      <a:pt x="4761" y="1660"/>
                      <a:pt x="4761" y="1670"/>
                    </a:cubicBezTo>
                    <a:cubicBezTo>
                      <a:pt x="4777" y="1670"/>
                      <a:pt x="4761" y="1685"/>
                      <a:pt x="4746" y="1701"/>
                    </a:cubicBezTo>
                    <a:lnTo>
                      <a:pt x="4699" y="1701"/>
                    </a:lnTo>
                    <a:cubicBezTo>
                      <a:pt x="4684" y="1670"/>
                      <a:pt x="4715" y="1670"/>
                      <a:pt x="4715" y="1670"/>
                    </a:cubicBezTo>
                    <a:cubicBezTo>
                      <a:pt x="4715" y="1670"/>
                      <a:pt x="4735" y="1656"/>
                      <a:pt x="4749" y="1656"/>
                    </a:cubicBezTo>
                    <a:close/>
                    <a:moveTo>
                      <a:pt x="4313" y="1813"/>
                    </a:moveTo>
                    <a:cubicBezTo>
                      <a:pt x="4317" y="1813"/>
                      <a:pt x="4321" y="1817"/>
                      <a:pt x="4328" y="1825"/>
                    </a:cubicBezTo>
                    <a:lnTo>
                      <a:pt x="4313" y="1840"/>
                    </a:lnTo>
                    <a:lnTo>
                      <a:pt x="4282" y="1840"/>
                    </a:lnTo>
                    <a:lnTo>
                      <a:pt x="4297" y="1825"/>
                    </a:lnTo>
                    <a:cubicBezTo>
                      <a:pt x="4305" y="1817"/>
                      <a:pt x="4309" y="1813"/>
                      <a:pt x="4313" y="1813"/>
                    </a:cubicBezTo>
                    <a:close/>
                    <a:moveTo>
                      <a:pt x="5236" y="1875"/>
                    </a:moveTo>
                    <a:cubicBezTo>
                      <a:pt x="5232" y="1875"/>
                      <a:pt x="5225" y="1879"/>
                      <a:pt x="5209" y="1886"/>
                    </a:cubicBezTo>
                    <a:cubicBezTo>
                      <a:pt x="5209" y="1902"/>
                      <a:pt x="5209" y="1902"/>
                      <a:pt x="5209" y="1917"/>
                    </a:cubicBezTo>
                    <a:cubicBezTo>
                      <a:pt x="5214" y="1926"/>
                      <a:pt x="5218" y="1930"/>
                      <a:pt x="5222" y="1930"/>
                    </a:cubicBezTo>
                    <a:cubicBezTo>
                      <a:pt x="5232" y="1930"/>
                      <a:pt x="5240" y="1908"/>
                      <a:pt x="5240" y="1886"/>
                    </a:cubicBezTo>
                    <a:cubicBezTo>
                      <a:pt x="5240" y="1879"/>
                      <a:pt x="5240" y="1875"/>
                      <a:pt x="5236" y="1875"/>
                    </a:cubicBezTo>
                    <a:close/>
                    <a:moveTo>
                      <a:pt x="4129" y="1934"/>
                    </a:moveTo>
                    <a:cubicBezTo>
                      <a:pt x="4138" y="1934"/>
                      <a:pt x="4143" y="1945"/>
                      <a:pt x="4143" y="1979"/>
                    </a:cubicBezTo>
                    <a:lnTo>
                      <a:pt x="4096" y="1995"/>
                    </a:lnTo>
                    <a:cubicBezTo>
                      <a:pt x="4096" y="1979"/>
                      <a:pt x="4081" y="1964"/>
                      <a:pt x="4096" y="1948"/>
                    </a:cubicBezTo>
                    <a:cubicBezTo>
                      <a:pt x="4110" y="1941"/>
                      <a:pt x="4121" y="1934"/>
                      <a:pt x="4129" y="1934"/>
                    </a:cubicBezTo>
                    <a:close/>
                    <a:moveTo>
                      <a:pt x="3726" y="2056"/>
                    </a:moveTo>
                    <a:lnTo>
                      <a:pt x="3726" y="2087"/>
                    </a:lnTo>
                    <a:cubicBezTo>
                      <a:pt x="3731" y="2093"/>
                      <a:pt x="3737" y="2099"/>
                      <a:pt x="3741" y="2103"/>
                    </a:cubicBezTo>
                    <a:lnTo>
                      <a:pt x="3741" y="2103"/>
                    </a:lnTo>
                    <a:lnTo>
                      <a:pt x="3726" y="2056"/>
                    </a:lnTo>
                    <a:close/>
                    <a:moveTo>
                      <a:pt x="4019" y="2149"/>
                    </a:moveTo>
                    <a:lnTo>
                      <a:pt x="4019" y="2165"/>
                    </a:lnTo>
                    <a:cubicBezTo>
                      <a:pt x="4019" y="2180"/>
                      <a:pt x="4004" y="2211"/>
                      <a:pt x="3988" y="2211"/>
                    </a:cubicBezTo>
                    <a:lnTo>
                      <a:pt x="3973" y="2195"/>
                    </a:lnTo>
                    <a:cubicBezTo>
                      <a:pt x="3971" y="2198"/>
                      <a:pt x="3969" y="2199"/>
                      <a:pt x="3969" y="2199"/>
                    </a:cubicBezTo>
                    <a:cubicBezTo>
                      <a:pt x="3966" y="2199"/>
                      <a:pt x="3993" y="2162"/>
                      <a:pt x="4019" y="2149"/>
                    </a:cubicBezTo>
                    <a:close/>
                    <a:moveTo>
                      <a:pt x="8331" y="2226"/>
                    </a:moveTo>
                    <a:cubicBezTo>
                      <a:pt x="8331" y="2242"/>
                      <a:pt x="8331" y="2257"/>
                      <a:pt x="8331" y="2273"/>
                    </a:cubicBezTo>
                    <a:lnTo>
                      <a:pt x="8316" y="2304"/>
                    </a:lnTo>
                    <a:cubicBezTo>
                      <a:pt x="8300" y="2273"/>
                      <a:pt x="8285" y="2257"/>
                      <a:pt x="8316" y="2242"/>
                    </a:cubicBezTo>
                    <a:lnTo>
                      <a:pt x="8331" y="2226"/>
                    </a:lnTo>
                    <a:close/>
                    <a:moveTo>
                      <a:pt x="3540" y="2365"/>
                    </a:moveTo>
                    <a:cubicBezTo>
                      <a:pt x="3556" y="2381"/>
                      <a:pt x="3571" y="2412"/>
                      <a:pt x="3540" y="2412"/>
                    </a:cubicBezTo>
                    <a:lnTo>
                      <a:pt x="3525" y="2427"/>
                    </a:lnTo>
                    <a:cubicBezTo>
                      <a:pt x="3525" y="2412"/>
                      <a:pt x="3525" y="2396"/>
                      <a:pt x="3525" y="2381"/>
                    </a:cubicBezTo>
                    <a:lnTo>
                      <a:pt x="3540" y="2365"/>
                    </a:lnTo>
                    <a:close/>
                    <a:moveTo>
                      <a:pt x="3335" y="2393"/>
                    </a:moveTo>
                    <a:cubicBezTo>
                      <a:pt x="3339" y="2393"/>
                      <a:pt x="3339" y="2404"/>
                      <a:pt x="3339" y="2427"/>
                    </a:cubicBezTo>
                    <a:lnTo>
                      <a:pt x="3324" y="2505"/>
                    </a:lnTo>
                    <a:cubicBezTo>
                      <a:pt x="3308" y="2505"/>
                      <a:pt x="3324" y="2474"/>
                      <a:pt x="3324" y="2427"/>
                    </a:cubicBezTo>
                    <a:lnTo>
                      <a:pt x="3308" y="2427"/>
                    </a:lnTo>
                    <a:cubicBezTo>
                      <a:pt x="3324" y="2404"/>
                      <a:pt x="3331" y="2393"/>
                      <a:pt x="3335" y="2393"/>
                    </a:cubicBezTo>
                    <a:close/>
                    <a:moveTo>
                      <a:pt x="2767" y="2829"/>
                    </a:moveTo>
                    <a:lnTo>
                      <a:pt x="2783" y="2845"/>
                    </a:lnTo>
                    <a:lnTo>
                      <a:pt x="2783" y="2876"/>
                    </a:lnTo>
                    <a:lnTo>
                      <a:pt x="2736" y="2876"/>
                    </a:lnTo>
                    <a:cubicBezTo>
                      <a:pt x="2721" y="2860"/>
                      <a:pt x="2736" y="2845"/>
                      <a:pt x="2767" y="2829"/>
                    </a:cubicBezTo>
                    <a:close/>
                    <a:moveTo>
                      <a:pt x="6585" y="3556"/>
                    </a:moveTo>
                    <a:cubicBezTo>
                      <a:pt x="6585" y="3571"/>
                      <a:pt x="6585" y="3586"/>
                      <a:pt x="6585" y="3586"/>
                    </a:cubicBezTo>
                    <a:cubicBezTo>
                      <a:pt x="6585" y="3586"/>
                      <a:pt x="6571" y="3593"/>
                      <a:pt x="6562" y="3593"/>
                    </a:cubicBezTo>
                    <a:cubicBezTo>
                      <a:pt x="6557" y="3593"/>
                      <a:pt x="6554" y="3592"/>
                      <a:pt x="6554" y="3586"/>
                    </a:cubicBezTo>
                    <a:cubicBezTo>
                      <a:pt x="6538" y="3571"/>
                      <a:pt x="6538" y="3556"/>
                      <a:pt x="6554" y="3556"/>
                    </a:cubicBezTo>
                    <a:close/>
                    <a:moveTo>
                      <a:pt x="2027" y="3565"/>
                    </a:moveTo>
                    <a:cubicBezTo>
                      <a:pt x="2015" y="3565"/>
                      <a:pt x="2001" y="3576"/>
                      <a:pt x="1979" y="3586"/>
                    </a:cubicBezTo>
                    <a:cubicBezTo>
                      <a:pt x="1933" y="3602"/>
                      <a:pt x="1933" y="3633"/>
                      <a:pt x="1948" y="3648"/>
                    </a:cubicBezTo>
                    <a:lnTo>
                      <a:pt x="1933" y="3648"/>
                    </a:lnTo>
                    <a:cubicBezTo>
                      <a:pt x="1937" y="3652"/>
                      <a:pt x="1941" y="3654"/>
                      <a:pt x="1946" y="3654"/>
                    </a:cubicBezTo>
                    <a:cubicBezTo>
                      <a:pt x="1959" y="3654"/>
                      <a:pt x="1976" y="3640"/>
                      <a:pt x="2010" y="3617"/>
                    </a:cubicBezTo>
                    <a:cubicBezTo>
                      <a:pt x="2025" y="3602"/>
                      <a:pt x="2041" y="3586"/>
                      <a:pt x="2041" y="3571"/>
                    </a:cubicBezTo>
                    <a:cubicBezTo>
                      <a:pt x="2036" y="3566"/>
                      <a:pt x="2032" y="3565"/>
                      <a:pt x="2027" y="3565"/>
                    </a:cubicBezTo>
                    <a:close/>
                    <a:moveTo>
                      <a:pt x="1852" y="3636"/>
                    </a:moveTo>
                    <a:cubicBezTo>
                      <a:pt x="1860" y="3636"/>
                      <a:pt x="1862" y="3661"/>
                      <a:pt x="1840" y="3695"/>
                    </a:cubicBezTo>
                    <a:lnTo>
                      <a:pt x="1794" y="3726"/>
                    </a:lnTo>
                    <a:cubicBezTo>
                      <a:pt x="1778" y="3710"/>
                      <a:pt x="1809" y="3664"/>
                      <a:pt x="1840" y="3648"/>
                    </a:cubicBezTo>
                    <a:cubicBezTo>
                      <a:pt x="1844" y="3640"/>
                      <a:pt x="1849" y="3636"/>
                      <a:pt x="1852" y="3636"/>
                    </a:cubicBezTo>
                    <a:close/>
                    <a:moveTo>
                      <a:pt x="6089" y="3677"/>
                    </a:moveTo>
                    <a:cubicBezTo>
                      <a:pt x="6095" y="3677"/>
                      <a:pt x="6097" y="3682"/>
                      <a:pt x="6090" y="3695"/>
                    </a:cubicBezTo>
                    <a:cubicBezTo>
                      <a:pt x="6081" y="3714"/>
                      <a:pt x="6065" y="3727"/>
                      <a:pt x="6055" y="3727"/>
                    </a:cubicBezTo>
                    <a:cubicBezTo>
                      <a:pt x="6048" y="3727"/>
                      <a:pt x="6044" y="3722"/>
                      <a:pt x="6044" y="3710"/>
                    </a:cubicBezTo>
                    <a:cubicBezTo>
                      <a:pt x="6028" y="3695"/>
                      <a:pt x="6028" y="3695"/>
                      <a:pt x="6044" y="3695"/>
                    </a:cubicBezTo>
                    <a:cubicBezTo>
                      <a:pt x="6062" y="3686"/>
                      <a:pt x="6080" y="3677"/>
                      <a:pt x="6089" y="3677"/>
                    </a:cubicBezTo>
                    <a:close/>
                    <a:moveTo>
                      <a:pt x="5920" y="3772"/>
                    </a:moveTo>
                    <a:lnTo>
                      <a:pt x="5905" y="3787"/>
                    </a:lnTo>
                    <a:cubicBezTo>
                      <a:pt x="5889" y="3795"/>
                      <a:pt x="5882" y="3799"/>
                      <a:pt x="5876" y="3799"/>
                    </a:cubicBezTo>
                    <a:cubicBezTo>
                      <a:pt x="5870" y="3799"/>
                      <a:pt x="5866" y="3795"/>
                      <a:pt x="5858" y="3787"/>
                    </a:cubicBezTo>
                    <a:lnTo>
                      <a:pt x="5889" y="3772"/>
                    </a:lnTo>
                    <a:close/>
                    <a:moveTo>
                      <a:pt x="5735" y="3803"/>
                    </a:moveTo>
                    <a:cubicBezTo>
                      <a:pt x="5717" y="3812"/>
                      <a:pt x="5715" y="3821"/>
                      <a:pt x="5719" y="3821"/>
                    </a:cubicBezTo>
                    <a:cubicBezTo>
                      <a:pt x="5722" y="3821"/>
                      <a:pt x="5728" y="3816"/>
                      <a:pt x="5735" y="3803"/>
                    </a:cubicBezTo>
                    <a:close/>
                    <a:moveTo>
                      <a:pt x="5688" y="3880"/>
                    </a:moveTo>
                    <a:lnTo>
                      <a:pt x="5658" y="3896"/>
                    </a:lnTo>
                    <a:cubicBezTo>
                      <a:pt x="5650" y="3903"/>
                      <a:pt x="5646" y="3907"/>
                      <a:pt x="5642" y="3907"/>
                    </a:cubicBezTo>
                    <a:cubicBezTo>
                      <a:pt x="5638" y="3907"/>
                      <a:pt x="5634" y="3903"/>
                      <a:pt x="5627" y="3896"/>
                    </a:cubicBezTo>
                    <a:lnTo>
                      <a:pt x="5658" y="3880"/>
                    </a:lnTo>
                    <a:close/>
                    <a:moveTo>
                      <a:pt x="5426" y="4004"/>
                    </a:moveTo>
                    <a:cubicBezTo>
                      <a:pt x="5441" y="4004"/>
                      <a:pt x="5457" y="4004"/>
                      <a:pt x="5472" y="4019"/>
                    </a:cubicBezTo>
                    <a:lnTo>
                      <a:pt x="5441" y="4035"/>
                    </a:lnTo>
                    <a:cubicBezTo>
                      <a:pt x="5426" y="4035"/>
                      <a:pt x="5410" y="4035"/>
                      <a:pt x="5410" y="4019"/>
                    </a:cubicBezTo>
                    <a:cubicBezTo>
                      <a:pt x="5410" y="4019"/>
                      <a:pt x="5410" y="4004"/>
                      <a:pt x="5426" y="4004"/>
                    </a:cubicBezTo>
                    <a:close/>
                    <a:moveTo>
                      <a:pt x="4493" y="4349"/>
                    </a:moveTo>
                    <a:cubicBezTo>
                      <a:pt x="4496" y="4349"/>
                      <a:pt x="4498" y="4352"/>
                      <a:pt x="4498" y="4359"/>
                    </a:cubicBezTo>
                    <a:lnTo>
                      <a:pt x="4498" y="4390"/>
                    </a:lnTo>
                    <a:cubicBezTo>
                      <a:pt x="4486" y="4403"/>
                      <a:pt x="4473" y="4425"/>
                      <a:pt x="4469" y="4425"/>
                    </a:cubicBezTo>
                    <a:cubicBezTo>
                      <a:pt x="4468" y="4425"/>
                      <a:pt x="4467" y="4424"/>
                      <a:pt x="4467" y="4421"/>
                    </a:cubicBezTo>
                    <a:cubicBezTo>
                      <a:pt x="4452" y="4406"/>
                      <a:pt x="4467" y="4390"/>
                      <a:pt x="4467" y="4375"/>
                    </a:cubicBezTo>
                    <a:cubicBezTo>
                      <a:pt x="4467" y="4375"/>
                      <a:pt x="4485" y="4349"/>
                      <a:pt x="4493" y="4349"/>
                    </a:cubicBezTo>
                    <a:close/>
                    <a:moveTo>
                      <a:pt x="671" y="4473"/>
                    </a:moveTo>
                    <a:cubicBezTo>
                      <a:pt x="673" y="4473"/>
                      <a:pt x="674" y="4477"/>
                      <a:pt x="681" y="4483"/>
                    </a:cubicBezTo>
                    <a:lnTo>
                      <a:pt x="665" y="4498"/>
                    </a:lnTo>
                    <a:cubicBezTo>
                      <a:pt x="663" y="4496"/>
                      <a:pt x="661" y="4495"/>
                      <a:pt x="660" y="4495"/>
                    </a:cubicBezTo>
                    <a:cubicBezTo>
                      <a:pt x="650" y="4495"/>
                      <a:pt x="654" y="4529"/>
                      <a:pt x="681" y="4529"/>
                    </a:cubicBezTo>
                    <a:lnTo>
                      <a:pt x="696" y="4560"/>
                    </a:lnTo>
                    <a:cubicBezTo>
                      <a:pt x="688" y="4568"/>
                      <a:pt x="677" y="4572"/>
                      <a:pt x="665" y="4572"/>
                    </a:cubicBezTo>
                    <a:cubicBezTo>
                      <a:pt x="654" y="4572"/>
                      <a:pt x="642" y="4568"/>
                      <a:pt x="634" y="4560"/>
                    </a:cubicBezTo>
                    <a:cubicBezTo>
                      <a:pt x="588" y="4545"/>
                      <a:pt x="588" y="4545"/>
                      <a:pt x="634" y="4498"/>
                    </a:cubicBezTo>
                    <a:cubicBezTo>
                      <a:pt x="662" y="4480"/>
                      <a:pt x="667" y="4473"/>
                      <a:pt x="671" y="4473"/>
                    </a:cubicBezTo>
                    <a:close/>
                    <a:moveTo>
                      <a:pt x="424" y="4672"/>
                    </a:moveTo>
                    <a:cubicBezTo>
                      <a:pt x="426" y="4672"/>
                      <a:pt x="426" y="4676"/>
                      <a:pt x="433" y="4684"/>
                    </a:cubicBezTo>
                    <a:cubicBezTo>
                      <a:pt x="433" y="4699"/>
                      <a:pt x="418" y="4715"/>
                      <a:pt x="403" y="4730"/>
                    </a:cubicBezTo>
                    <a:lnTo>
                      <a:pt x="372" y="4730"/>
                    </a:lnTo>
                    <a:cubicBezTo>
                      <a:pt x="356" y="4715"/>
                      <a:pt x="372" y="4699"/>
                      <a:pt x="403" y="4684"/>
                    </a:cubicBezTo>
                    <a:cubicBezTo>
                      <a:pt x="418" y="4676"/>
                      <a:pt x="422" y="4672"/>
                      <a:pt x="424" y="4672"/>
                    </a:cubicBezTo>
                    <a:close/>
                    <a:moveTo>
                      <a:pt x="3679" y="4684"/>
                    </a:moveTo>
                    <a:cubicBezTo>
                      <a:pt x="3710" y="4684"/>
                      <a:pt x="3726" y="4715"/>
                      <a:pt x="3679" y="4746"/>
                    </a:cubicBezTo>
                    <a:lnTo>
                      <a:pt x="3648" y="4746"/>
                    </a:lnTo>
                    <a:cubicBezTo>
                      <a:pt x="3648" y="4715"/>
                      <a:pt x="3664" y="4684"/>
                      <a:pt x="3679" y="4684"/>
                    </a:cubicBezTo>
                    <a:close/>
                    <a:moveTo>
                      <a:pt x="573" y="4962"/>
                    </a:moveTo>
                    <a:lnTo>
                      <a:pt x="542" y="4977"/>
                    </a:lnTo>
                    <a:cubicBezTo>
                      <a:pt x="542" y="4991"/>
                      <a:pt x="542" y="5005"/>
                      <a:pt x="552" y="5019"/>
                    </a:cubicBezTo>
                    <a:lnTo>
                      <a:pt x="552" y="5019"/>
                    </a:lnTo>
                    <a:lnTo>
                      <a:pt x="573" y="5008"/>
                    </a:lnTo>
                    <a:cubicBezTo>
                      <a:pt x="588" y="4993"/>
                      <a:pt x="573" y="4977"/>
                      <a:pt x="573" y="4962"/>
                    </a:cubicBezTo>
                    <a:close/>
                    <a:moveTo>
                      <a:pt x="552" y="5019"/>
                    </a:moveTo>
                    <a:lnTo>
                      <a:pt x="542" y="5024"/>
                    </a:lnTo>
                    <a:lnTo>
                      <a:pt x="557" y="5024"/>
                    </a:lnTo>
                    <a:cubicBezTo>
                      <a:pt x="555" y="5022"/>
                      <a:pt x="554" y="5020"/>
                      <a:pt x="552" y="5019"/>
                    </a:cubicBezTo>
                    <a:close/>
                    <a:moveTo>
                      <a:pt x="8687" y="1"/>
                    </a:moveTo>
                    <a:cubicBezTo>
                      <a:pt x="8625" y="1"/>
                      <a:pt x="8579" y="1"/>
                      <a:pt x="8532" y="16"/>
                    </a:cubicBezTo>
                    <a:lnTo>
                      <a:pt x="8440" y="16"/>
                    </a:lnTo>
                    <a:lnTo>
                      <a:pt x="8347" y="32"/>
                    </a:lnTo>
                    <a:cubicBezTo>
                      <a:pt x="8347" y="18"/>
                      <a:pt x="8335" y="12"/>
                      <a:pt x="8316" y="12"/>
                    </a:cubicBezTo>
                    <a:cubicBezTo>
                      <a:pt x="8271" y="12"/>
                      <a:pt x="8185" y="45"/>
                      <a:pt x="8130" y="78"/>
                    </a:cubicBezTo>
                    <a:cubicBezTo>
                      <a:pt x="8115" y="93"/>
                      <a:pt x="8100" y="109"/>
                      <a:pt x="8069" y="109"/>
                    </a:cubicBezTo>
                    <a:cubicBezTo>
                      <a:pt x="8063" y="97"/>
                      <a:pt x="8048" y="92"/>
                      <a:pt x="8029" y="92"/>
                    </a:cubicBezTo>
                    <a:cubicBezTo>
                      <a:pt x="7999" y="92"/>
                      <a:pt x="7958" y="105"/>
                      <a:pt x="7930" y="124"/>
                    </a:cubicBezTo>
                    <a:cubicBezTo>
                      <a:pt x="7921" y="151"/>
                      <a:pt x="7912" y="168"/>
                      <a:pt x="7903" y="168"/>
                    </a:cubicBezTo>
                    <a:cubicBezTo>
                      <a:pt x="7896" y="168"/>
                      <a:pt x="7890" y="159"/>
                      <a:pt x="7883" y="140"/>
                    </a:cubicBezTo>
                    <a:cubicBezTo>
                      <a:pt x="7877" y="128"/>
                      <a:pt x="7867" y="121"/>
                      <a:pt x="7854" y="121"/>
                    </a:cubicBezTo>
                    <a:cubicBezTo>
                      <a:pt x="7834" y="121"/>
                      <a:pt x="7809" y="139"/>
                      <a:pt x="7790" y="186"/>
                    </a:cubicBezTo>
                    <a:cubicBezTo>
                      <a:pt x="7781" y="204"/>
                      <a:pt x="7778" y="212"/>
                      <a:pt x="7770" y="212"/>
                    </a:cubicBezTo>
                    <a:cubicBezTo>
                      <a:pt x="7764" y="212"/>
                      <a:pt x="7757" y="208"/>
                      <a:pt x="7744" y="202"/>
                    </a:cubicBezTo>
                    <a:cubicBezTo>
                      <a:pt x="7726" y="193"/>
                      <a:pt x="7708" y="184"/>
                      <a:pt x="7696" y="184"/>
                    </a:cubicBezTo>
                    <a:cubicBezTo>
                      <a:pt x="7688" y="184"/>
                      <a:pt x="7682" y="189"/>
                      <a:pt x="7682" y="202"/>
                    </a:cubicBezTo>
                    <a:cubicBezTo>
                      <a:pt x="7682" y="221"/>
                      <a:pt x="7664" y="241"/>
                      <a:pt x="7642" y="241"/>
                    </a:cubicBezTo>
                    <a:cubicBezTo>
                      <a:pt x="7630" y="241"/>
                      <a:pt x="7616" y="234"/>
                      <a:pt x="7605" y="217"/>
                    </a:cubicBezTo>
                    <a:cubicBezTo>
                      <a:pt x="7594" y="206"/>
                      <a:pt x="7583" y="201"/>
                      <a:pt x="7573" y="201"/>
                    </a:cubicBezTo>
                    <a:cubicBezTo>
                      <a:pt x="7554" y="201"/>
                      <a:pt x="7538" y="218"/>
                      <a:pt x="7528" y="248"/>
                    </a:cubicBezTo>
                    <a:cubicBezTo>
                      <a:pt x="7504" y="283"/>
                      <a:pt x="7464" y="300"/>
                      <a:pt x="7419" y="300"/>
                    </a:cubicBezTo>
                    <a:cubicBezTo>
                      <a:pt x="7404" y="300"/>
                      <a:pt x="7389" y="298"/>
                      <a:pt x="7373" y="294"/>
                    </a:cubicBezTo>
                    <a:cubicBezTo>
                      <a:pt x="7358" y="294"/>
                      <a:pt x="7327" y="294"/>
                      <a:pt x="7327" y="310"/>
                    </a:cubicBezTo>
                    <a:lnTo>
                      <a:pt x="7296" y="294"/>
                    </a:lnTo>
                    <a:lnTo>
                      <a:pt x="7249" y="310"/>
                    </a:lnTo>
                    <a:lnTo>
                      <a:pt x="7249" y="325"/>
                    </a:lnTo>
                    <a:cubicBezTo>
                      <a:pt x="7219" y="325"/>
                      <a:pt x="7064" y="372"/>
                      <a:pt x="6894" y="418"/>
                    </a:cubicBezTo>
                    <a:cubicBezTo>
                      <a:pt x="6631" y="526"/>
                      <a:pt x="6569" y="542"/>
                      <a:pt x="6600" y="557"/>
                    </a:cubicBezTo>
                    <a:cubicBezTo>
                      <a:pt x="6622" y="568"/>
                      <a:pt x="6614" y="586"/>
                      <a:pt x="6591" y="586"/>
                    </a:cubicBezTo>
                    <a:cubicBezTo>
                      <a:pt x="6581" y="586"/>
                      <a:pt x="6568" y="582"/>
                      <a:pt x="6554" y="573"/>
                    </a:cubicBezTo>
                    <a:cubicBezTo>
                      <a:pt x="6523" y="573"/>
                      <a:pt x="6477" y="588"/>
                      <a:pt x="6430" y="604"/>
                    </a:cubicBezTo>
                    <a:cubicBezTo>
                      <a:pt x="6398" y="614"/>
                      <a:pt x="6365" y="625"/>
                      <a:pt x="6343" y="625"/>
                    </a:cubicBezTo>
                    <a:cubicBezTo>
                      <a:pt x="6334" y="625"/>
                      <a:pt x="6327" y="623"/>
                      <a:pt x="6322" y="619"/>
                    </a:cubicBezTo>
                    <a:lnTo>
                      <a:pt x="6307" y="634"/>
                    </a:lnTo>
                    <a:cubicBezTo>
                      <a:pt x="6229" y="696"/>
                      <a:pt x="6137" y="743"/>
                      <a:pt x="6044" y="758"/>
                    </a:cubicBezTo>
                    <a:cubicBezTo>
                      <a:pt x="5998" y="774"/>
                      <a:pt x="5967" y="804"/>
                      <a:pt x="5936" y="835"/>
                    </a:cubicBezTo>
                    <a:cubicBezTo>
                      <a:pt x="5889" y="866"/>
                      <a:pt x="5889" y="866"/>
                      <a:pt x="5858" y="866"/>
                    </a:cubicBezTo>
                    <a:cubicBezTo>
                      <a:pt x="5854" y="864"/>
                      <a:pt x="5848" y="863"/>
                      <a:pt x="5841" y="863"/>
                    </a:cubicBezTo>
                    <a:cubicBezTo>
                      <a:pt x="5796" y="863"/>
                      <a:pt x="5706" y="901"/>
                      <a:pt x="5719" y="928"/>
                    </a:cubicBezTo>
                    <a:lnTo>
                      <a:pt x="5688" y="928"/>
                    </a:lnTo>
                    <a:cubicBezTo>
                      <a:pt x="5683" y="925"/>
                      <a:pt x="5678" y="924"/>
                      <a:pt x="5673" y="924"/>
                    </a:cubicBezTo>
                    <a:cubicBezTo>
                      <a:pt x="5652" y="924"/>
                      <a:pt x="5642" y="949"/>
                      <a:pt x="5642" y="974"/>
                    </a:cubicBezTo>
                    <a:cubicBezTo>
                      <a:pt x="5651" y="991"/>
                      <a:pt x="5650" y="1004"/>
                      <a:pt x="5640" y="1004"/>
                    </a:cubicBezTo>
                    <a:cubicBezTo>
                      <a:pt x="5631" y="1004"/>
                      <a:pt x="5617" y="995"/>
                      <a:pt x="5596" y="974"/>
                    </a:cubicBezTo>
                    <a:cubicBezTo>
                      <a:pt x="5589" y="954"/>
                      <a:pt x="5579" y="945"/>
                      <a:pt x="5571" y="945"/>
                    </a:cubicBezTo>
                    <a:cubicBezTo>
                      <a:pt x="5562" y="945"/>
                      <a:pt x="5556" y="957"/>
                      <a:pt x="5565" y="974"/>
                    </a:cubicBezTo>
                    <a:cubicBezTo>
                      <a:pt x="5565" y="988"/>
                      <a:pt x="5542" y="1024"/>
                      <a:pt x="5516" y="1024"/>
                    </a:cubicBezTo>
                    <a:cubicBezTo>
                      <a:pt x="5512" y="1024"/>
                      <a:pt x="5507" y="1023"/>
                      <a:pt x="5503" y="1021"/>
                    </a:cubicBezTo>
                    <a:cubicBezTo>
                      <a:pt x="5457" y="1021"/>
                      <a:pt x="5457" y="1052"/>
                      <a:pt x="5472" y="1083"/>
                    </a:cubicBezTo>
                    <a:cubicBezTo>
                      <a:pt x="5487" y="1114"/>
                      <a:pt x="5457" y="1114"/>
                      <a:pt x="5426" y="1129"/>
                    </a:cubicBezTo>
                    <a:cubicBezTo>
                      <a:pt x="5426" y="1098"/>
                      <a:pt x="5426" y="1098"/>
                      <a:pt x="5426" y="1067"/>
                    </a:cubicBezTo>
                    <a:lnTo>
                      <a:pt x="5379" y="1098"/>
                    </a:lnTo>
                    <a:cubicBezTo>
                      <a:pt x="5372" y="1106"/>
                      <a:pt x="5352" y="1110"/>
                      <a:pt x="5333" y="1110"/>
                    </a:cubicBezTo>
                    <a:cubicBezTo>
                      <a:pt x="5314" y="1110"/>
                      <a:pt x="5294" y="1106"/>
                      <a:pt x="5287" y="1098"/>
                    </a:cubicBezTo>
                    <a:cubicBezTo>
                      <a:pt x="5287" y="1094"/>
                      <a:pt x="5283" y="1092"/>
                      <a:pt x="5279" y="1092"/>
                    </a:cubicBezTo>
                    <a:cubicBezTo>
                      <a:pt x="5268" y="1092"/>
                      <a:pt x="5253" y="1106"/>
                      <a:pt x="5287" y="1129"/>
                    </a:cubicBezTo>
                    <a:cubicBezTo>
                      <a:pt x="5317" y="1160"/>
                      <a:pt x="5302" y="1160"/>
                      <a:pt x="5256" y="1191"/>
                    </a:cubicBezTo>
                    <a:cubicBezTo>
                      <a:pt x="5236" y="1204"/>
                      <a:pt x="5225" y="1209"/>
                      <a:pt x="5217" y="1209"/>
                    </a:cubicBezTo>
                    <a:cubicBezTo>
                      <a:pt x="5207" y="1209"/>
                      <a:pt x="5203" y="1200"/>
                      <a:pt x="5194" y="1191"/>
                    </a:cubicBezTo>
                    <a:cubicBezTo>
                      <a:pt x="5194" y="1178"/>
                      <a:pt x="5194" y="1173"/>
                      <a:pt x="5190" y="1173"/>
                    </a:cubicBezTo>
                    <a:cubicBezTo>
                      <a:pt x="5186" y="1173"/>
                      <a:pt x="5174" y="1182"/>
                      <a:pt x="5147" y="1191"/>
                    </a:cubicBezTo>
                    <a:cubicBezTo>
                      <a:pt x="5086" y="1222"/>
                      <a:pt x="5039" y="1299"/>
                      <a:pt x="5024" y="1361"/>
                    </a:cubicBezTo>
                    <a:cubicBezTo>
                      <a:pt x="5041" y="1386"/>
                      <a:pt x="5048" y="1398"/>
                      <a:pt x="5044" y="1398"/>
                    </a:cubicBezTo>
                    <a:cubicBezTo>
                      <a:pt x="5041" y="1398"/>
                      <a:pt x="5029" y="1390"/>
                      <a:pt x="5008" y="1376"/>
                    </a:cubicBezTo>
                    <a:cubicBezTo>
                      <a:pt x="5008" y="1371"/>
                      <a:pt x="5005" y="1369"/>
                      <a:pt x="4999" y="1369"/>
                    </a:cubicBezTo>
                    <a:cubicBezTo>
                      <a:pt x="4988" y="1369"/>
                      <a:pt x="4967" y="1376"/>
                      <a:pt x="4947" y="1376"/>
                    </a:cubicBezTo>
                    <a:cubicBezTo>
                      <a:pt x="4947" y="1361"/>
                      <a:pt x="4962" y="1345"/>
                      <a:pt x="4993" y="1345"/>
                    </a:cubicBezTo>
                    <a:lnTo>
                      <a:pt x="4977" y="1314"/>
                    </a:lnTo>
                    <a:cubicBezTo>
                      <a:pt x="4966" y="1311"/>
                      <a:pt x="4956" y="1309"/>
                      <a:pt x="4948" y="1309"/>
                    </a:cubicBezTo>
                    <a:cubicBezTo>
                      <a:pt x="4923" y="1309"/>
                      <a:pt x="4912" y="1326"/>
                      <a:pt x="4900" y="1361"/>
                    </a:cubicBezTo>
                    <a:cubicBezTo>
                      <a:pt x="4900" y="1379"/>
                      <a:pt x="4900" y="1386"/>
                      <a:pt x="4891" y="1386"/>
                    </a:cubicBezTo>
                    <a:cubicBezTo>
                      <a:pt x="4884" y="1386"/>
                      <a:pt x="4873" y="1383"/>
                      <a:pt x="4854" y="1376"/>
                    </a:cubicBezTo>
                    <a:cubicBezTo>
                      <a:pt x="4833" y="1376"/>
                      <a:pt x="4813" y="1369"/>
                      <a:pt x="4806" y="1369"/>
                    </a:cubicBezTo>
                    <a:cubicBezTo>
                      <a:pt x="4802" y="1369"/>
                      <a:pt x="4802" y="1371"/>
                      <a:pt x="4807" y="1376"/>
                    </a:cubicBezTo>
                    <a:cubicBezTo>
                      <a:pt x="4777" y="1392"/>
                      <a:pt x="4761" y="1392"/>
                      <a:pt x="4730" y="1407"/>
                    </a:cubicBezTo>
                    <a:cubicBezTo>
                      <a:pt x="4684" y="1423"/>
                      <a:pt x="4653" y="1438"/>
                      <a:pt x="4668" y="1454"/>
                    </a:cubicBezTo>
                    <a:cubicBezTo>
                      <a:pt x="4684" y="1469"/>
                      <a:pt x="4653" y="1484"/>
                      <a:pt x="4637" y="1500"/>
                    </a:cubicBezTo>
                    <a:cubicBezTo>
                      <a:pt x="4607" y="1515"/>
                      <a:pt x="4591" y="1531"/>
                      <a:pt x="4607" y="1546"/>
                    </a:cubicBezTo>
                    <a:cubicBezTo>
                      <a:pt x="4607" y="1562"/>
                      <a:pt x="4607" y="1593"/>
                      <a:pt x="4560" y="1624"/>
                    </a:cubicBezTo>
                    <a:cubicBezTo>
                      <a:pt x="4547" y="1628"/>
                      <a:pt x="4537" y="1634"/>
                      <a:pt x="4529" y="1639"/>
                    </a:cubicBezTo>
                    <a:lnTo>
                      <a:pt x="4529" y="1639"/>
                    </a:lnTo>
                    <a:cubicBezTo>
                      <a:pt x="4529" y="1639"/>
                      <a:pt x="4529" y="1639"/>
                      <a:pt x="4529" y="1639"/>
                    </a:cubicBezTo>
                    <a:lnTo>
                      <a:pt x="4498" y="1639"/>
                    </a:lnTo>
                    <a:cubicBezTo>
                      <a:pt x="4498" y="1644"/>
                      <a:pt x="4500" y="1649"/>
                      <a:pt x="4502" y="1652"/>
                    </a:cubicBezTo>
                    <a:lnTo>
                      <a:pt x="4502" y="1652"/>
                    </a:lnTo>
                    <a:cubicBezTo>
                      <a:pt x="4501" y="1652"/>
                      <a:pt x="4501" y="1652"/>
                      <a:pt x="4500" y="1652"/>
                    </a:cubicBezTo>
                    <a:cubicBezTo>
                      <a:pt x="4492" y="1652"/>
                      <a:pt x="4482" y="1649"/>
                      <a:pt x="4467" y="1639"/>
                    </a:cubicBezTo>
                    <a:cubicBezTo>
                      <a:pt x="4467" y="1634"/>
                      <a:pt x="4464" y="1632"/>
                      <a:pt x="4459" y="1632"/>
                    </a:cubicBezTo>
                    <a:cubicBezTo>
                      <a:pt x="4449" y="1632"/>
                      <a:pt x="4431" y="1639"/>
                      <a:pt x="4421" y="1639"/>
                    </a:cubicBezTo>
                    <a:lnTo>
                      <a:pt x="4359" y="1639"/>
                    </a:lnTo>
                    <a:cubicBezTo>
                      <a:pt x="4328" y="1639"/>
                      <a:pt x="4344" y="1654"/>
                      <a:pt x="4359" y="1670"/>
                    </a:cubicBezTo>
                    <a:lnTo>
                      <a:pt x="4375" y="1701"/>
                    </a:lnTo>
                    <a:cubicBezTo>
                      <a:pt x="4370" y="1705"/>
                      <a:pt x="4363" y="1707"/>
                      <a:pt x="4355" y="1707"/>
                    </a:cubicBezTo>
                    <a:cubicBezTo>
                      <a:pt x="4335" y="1707"/>
                      <a:pt x="4308" y="1696"/>
                      <a:pt x="4297" y="1685"/>
                    </a:cubicBezTo>
                    <a:cubicBezTo>
                      <a:pt x="4274" y="1670"/>
                      <a:pt x="4263" y="1662"/>
                      <a:pt x="4261" y="1662"/>
                    </a:cubicBezTo>
                    <a:lnTo>
                      <a:pt x="4261" y="1662"/>
                    </a:lnTo>
                    <a:cubicBezTo>
                      <a:pt x="4259" y="1662"/>
                      <a:pt x="4266" y="1670"/>
                      <a:pt x="4282" y="1685"/>
                    </a:cubicBezTo>
                    <a:cubicBezTo>
                      <a:pt x="4297" y="1732"/>
                      <a:pt x="4282" y="1747"/>
                      <a:pt x="4220" y="1747"/>
                    </a:cubicBezTo>
                    <a:cubicBezTo>
                      <a:pt x="4167" y="1761"/>
                      <a:pt x="4137" y="1797"/>
                      <a:pt x="4129" y="1797"/>
                    </a:cubicBezTo>
                    <a:cubicBezTo>
                      <a:pt x="4128" y="1797"/>
                      <a:pt x="4127" y="1796"/>
                      <a:pt x="4127" y="1794"/>
                    </a:cubicBezTo>
                    <a:cubicBezTo>
                      <a:pt x="4118" y="1789"/>
                      <a:pt x="4111" y="1787"/>
                      <a:pt x="4104" y="1787"/>
                    </a:cubicBezTo>
                    <a:cubicBezTo>
                      <a:pt x="4089" y="1787"/>
                      <a:pt x="4081" y="1798"/>
                      <a:pt x="4081" y="1809"/>
                    </a:cubicBezTo>
                    <a:cubicBezTo>
                      <a:pt x="4066" y="1840"/>
                      <a:pt x="4050" y="1855"/>
                      <a:pt x="3973" y="1886"/>
                    </a:cubicBezTo>
                    <a:cubicBezTo>
                      <a:pt x="3834" y="1917"/>
                      <a:pt x="3834" y="1917"/>
                      <a:pt x="3849" y="1948"/>
                    </a:cubicBezTo>
                    <a:cubicBezTo>
                      <a:pt x="3867" y="1966"/>
                      <a:pt x="3875" y="1974"/>
                      <a:pt x="3869" y="1974"/>
                    </a:cubicBezTo>
                    <a:cubicBezTo>
                      <a:pt x="3864" y="1974"/>
                      <a:pt x="3853" y="1970"/>
                      <a:pt x="3834" y="1964"/>
                    </a:cubicBezTo>
                    <a:cubicBezTo>
                      <a:pt x="3828" y="1962"/>
                      <a:pt x="3822" y="1961"/>
                      <a:pt x="3817" y="1961"/>
                    </a:cubicBezTo>
                    <a:cubicBezTo>
                      <a:pt x="3787" y="1961"/>
                      <a:pt x="3783" y="2001"/>
                      <a:pt x="3756" y="2041"/>
                    </a:cubicBezTo>
                    <a:cubicBezTo>
                      <a:pt x="3756" y="2056"/>
                      <a:pt x="3756" y="2087"/>
                      <a:pt x="3787" y="2118"/>
                    </a:cubicBezTo>
                    <a:cubicBezTo>
                      <a:pt x="3803" y="2149"/>
                      <a:pt x="3803" y="2149"/>
                      <a:pt x="3741" y="2165"/>
                    </a:cubicBezTo>
                    <a:cubicBezTo>
                      <a:pt x="3733" y="2172"/>
                      <a:pt x="3722" y="2176"/>
                      <a:pt x="3710" y="2176"/>
                    </a:cubicBezTo>
                    <a:cubicBezTo>
                      <a:pt x="3698" y="2176"/>
                      <a:pt x="3687" y="2172"/>
                      <a:pt x="3679" y="2165"/>
                    </a:cubicBezTo>
                    <a:cubicBezTo>
                      <a:pt x="3664" y="2149"/>
                      <a:pt x="3679" y="2134"/>
                      <a:pt x="3679" y="2134"/>
                    </a:cubicBezTo>
                    <a:lnTo>
                      <a:pt x="3710" y="2118"/>
                    </a:lnTo>
                    <a:cubicBezTo>
                      <a:pt x="3701" y="2109"/>
                      <a:pt x="3692" y="2100"/>
                      <a:pt x="3677" y="2100"/>
                    </a:cubicBezTo>
                    <a:cubicBezTo>
                      <a:pt x="3666" y="2100"/>
                      <a:pt x="3652" y="2105"/>
                      <a:pt x="3633" y="2118"/>
                    </a:cubicBezTo>
                    <a:cubicBezTo>
                      <a:pt x="3602" y="2118"/>
                      <a:pt x="3586" y="2134"/>
                      <a:pt x="3586" y="2149"/>
                    </a:cubicBezTo>
                    <a:cubicBezTo>
                      <a:pt x="3556" y="2149"/>
                      <a:pt x="3509" y="2165"/>
                      <a:pt x="3478" y="2195"/>
                    </a:cubicBezTo>
                    <a:cubicBezTo>
                      <a:pt x="3432" y="2226"/>
                      <a:pt x="3386" y="2257"/>
                      <a:pt x="3339" y="2273"/>
                    </a:cubicBezTo>
                    <a:cubicBezTo>
                      <a:pt x="3293" y="2288"/>
                      <a:pt x="3262" y="2304"/>
                      <a:pt x="3277" y="2319"/>
                    </a:cubicBezTo>
                    <a:cubicBezTo>
                      <a:pt x="3290" y="2344"/>
                      <a:pt x="3282" y="2370"/>
                      <a:pt x="3279" y="2370"/>
                    </a:cubicBezTo>
                    <a:cubicBezTo>
                      <a:pt x="3278" y="2370"/>
                      <a:pt x="3277" y="2368"/>
                      <a:pt x="3277" y="2365"/>
                    </a:cubicBezTo>
                    <a:cubicBezTo>
                      <a:pt x="3154" y="2381"/>
                      <a:pt x="3030" y="2458"/>
                      <a:pt x="2953" y="2551"/>
                    </a:cubicBezTo>
                    <a:lnTo>
                      <a:pt x="2906" y="2582"/>
                    </a:lnTo>
                    <a:cubicBezTo>
                      <a:pt x="2829" y="2597"/>
                      <a:pt x="2767" y="2644"/>
                      <a:pt x="2705" y="2721"/>
                    </a:cubicBezTo>
                    <a:lnTo>
                      <a:pt x="2644" y="2752"/>
                    </a:lnTo>
                    <a:cubicBezTo>
                      <a:pt x="2597" y="2767"/>
                      <a:pt x="2566" y="2783"/>
                      <a:pt x="2566" y="2814"/>
                    </a:cubicBezTo>
                    <a:cubicBezTo>
                      <a:pt x="2562" y="2823"/>
                      <a:pt x="2560" y="2833"/>
                      <a:pt x="2560" y="2841"/>
                    </a:cubicBezTo>
                    <a:lnTo>
                      <a:pt x="2560" y="2841"/>
                    </a:lnTo>
                    <a:cubicBezTo>
                      <a:pt x="2541" y="2843"/>
                      <a:pt x="2489" y="2872"/>
                      <a:pt x="2427" y="2922"/>
                    </a:cubicBezTo>
                    <a:cubicBezTo>
                      <a:pt x="2335" y="2984"/>
                      <a:pt x="2335" y="2984"/>
                      <a:pt x="2381" y="2984"/>
                    </a:cubicBezTo>
                    <a:cubicBezTo>
                      <a:pt x="2335" y="3029"/>
                      <a:pt x="2311" y="3043"/>
                      <a:pt x="2296" y="3043"/>
                    </a:cubicBezTo>
                    <a:cubicBezTo>
                      <a:pt x="2285" y="3043"/>
                      <a:pt x="2279" y="3036"/>
                      <a:pt x="2273" y="3030"/>
                    </a:cubicBezTo>
                    <a:cubicBezTo>
                      <a:pt x="2273" y="3015"/>
                      <a:pt x="2268" y="3008"/>
                      <a:pt x="2261" y="3008"/>
                    </a:cubicBezTo>
                    <a:cubicBezTo>
                      <a:pt x="2249" y="3008"/>
                      <a:pt x="2231" y="3035"/>
                      <a:pt x="2242" y="3076"/>
                    </a:cubicBezTo>
                    <a:cubicBezTo>
                      <a:pt x="2254" y="3124"/>
                      <a:pt x="2229" y="3144"/>
                      <a:pt x="2210" y="3144"/>
                    </a:cubicBezTo>
                    <a:cubicBezTo>
                      <a:pt x="2204" y="3144"/>
                      <a:pt x="2199" y="3142"/>
                      <a:pt x="2195" y="3138"/>
                    </a:cubicBezTo>
                    <a:cubicBezTo>
                      <a:pt x="2180" y="3123"/>
                      <a:pt x="2195" y="3107"/>
                      <a:pt x="2226" y="3092"/>
                    </a:cubicBezTo>
                    <a:lnTo>
                      <a:pt x="2211" y="3061"/>
                    </a:lnTo>
                    <a:cubicBezTo>
                      <a:pt x="2180" y="3076"/>
                      <a:pt x="2180" y="3076"/>
                      <a:pt x="2180" y="3107"/>
                    </a:cubicBezTo>
                    <a:cubicBezTo>
                      <a:pt x="2165" y="3123"/>
                      <a:pt x="2149" y="3138"/>
                      <a:pt x="2149" y="3154"/>
                    </a:cubicBezTo>
                    <a:cubicBezTo>
                      <a:pt x="2134" y="3185"/>
                      <a:pt x="2149" y="3200"/>
                      <a:pt x="2180" y="3200"/>
                    </a:cubicBezTo>
                    <a:cubicBezTo>
                      <a:pt x="2226" y="3200"/>
                      <a:pt x="2195" y="3216"/>
                      <a:pt x="2180" y="3231"/>
                    </a:cubicBezTo>
                    <a:cubicBezTo>
                      <a:pt x="2168" y="3235"/>
                      <a:pt x="2157" y="3237"/>
                      <a:pt x="2149" y="3237"/>
                    </a:cubicBezTo>
                    <a:cubicBezTo>
                      <a:pt x="2126" y="3237"/>
                      <a:pt x="2118" y="3223"/>
                      <a:pt x="2118" y="3200"/>
                    </a:cubicBezTo>
                    <a:cubicBezTo>
                      <a:pt x="2134" y="3169"/>
                      <a:pt x="2118" y="3169"/>
                      <a:pt x="2118" y="3154"/>
                    </a:cubicBezTo>
                    <a:cubicBezTo>
                      <a:pt x="2118" y="3153"/>
                      <a:pt x="2118" y="3152"/>
                      <a:pt x="2117" y="3152"/>
                    </a:cubicBezTo>
                    <a:cubicBezTo>
                      <a:pt x="2106" y="3152"/>
                      <a:pt x="2026" y="3249"/>
                      <a:pt x="2041" y="3293"/>
                    </a:cubicBezTo>
                    <a:cubicBezTo>
                      <a:pt x="2037" y="3289"/>
                      <a:pt x="2032" y="3284"/>
                      <a:pt x="2025" y="3277"/>
                    </a:cubicBezTo>
                    <a:cubicBezTo>
                      <a:pt x="2018" y="3270"/>
                      <a:pt x="2011" y="3267"/>
                      <a:pt x="2004" y="3267"/>
                    </a:cubicBezTo>
                    <a:cubicBezTo>
                      <a:pt x="1980" y="3267"/>
                      <a:pt x="1956" y="3300"/>
                      <a:pt x="1933" y="3324"/>
                    </a:cubicBezTo>
                    <a:cubicBezTo>
                      <a:pt x="1886" y="3355"/>
                      <a:pt x="1871" y="3370"/>
                      <a:pt x="1886" y="3386"/>
                    </a:cubicBezTo>
                    <a:cubicBezTo>
                      <a:pt x="1886" y="3401"/>
                      <a:pt x="1902" y="3416"/>
                      <a:pt x="1886" y="3432"/>
                    </a:cubicBezTo>
                    <a:cubicBezTo>
                      <a:pt x="1891" y="3427"/>
                      <a:pt x="1895" y="3426"/>
                      <a:pt x="1899" y="3426"/>
                    </a:cubicBezTo>
                    <a:cubicBezTo>
                      <a:pt x="1909" y="3426"/>
                      <a:pt x="1917" y="3436"/>
                      <a:pt x="1917" y="3447"/>
                    </a:cubicBezTo>
                    <a:cubicBezTo>
                      <a:pt x="1902" y="3463"/>
                      <a:pt x="1871" y="3463"/>
                      <a:pt x="1840" y="3463"/>
                    </a:cubicBezTo>
                    <a:cubicBezTo>
                      <a:pt x="1763" y="3463"/>
                      <a:pt x="1701" y="3494"/>
                      <a:pt x="1639" y="3540"/>
                    </a:cubicBezTo>
                    <a:cubicBezTo>
                      <a:pt x="1608" y="3571"/>
                      <a:pt x="1562" y="3602"/>
                      <a:pt x="1515" y="3617"/>
                    </a:cubicBezTo>
                    <a:cubicBezTo>
                      <a:pt x="1469" y="3648"/>
                      <a:pt x="1454" y="3664"/>
                      <a:pt x="1454" y="3679"/>
                    </a:cubicBezTo>
                    <a:lnTo>
                      <a:pt x="1423" y="3710"/>
                    </a:lnTo>
                    <a:cubicBezTo>
                      <a:pt x="1392" y="3710"/>
                      <a:pt x="1345" y="3741"/>
                      <a:pt x="1361" y="3756"/>
                    </a:cubicBezTo>
                    <a:cubicBezTo>
                      <a:pt x="1376" y="3772"/>
                      <a:pt x="1314" y="3787"/>
                      <a:pt x="1299" y="3803"/>
                    </a:cubicBezTo>
                    <a:cubicBezTo>
                      <a:pt x="1237" y="3803"/>
                      <a:pt x="1237" y="3803"/>
                      <a:pt x="1299" y="3834"/>
                    </a:cubicBezTo>
                    <a:cubicBezTo>
                      <a:pt x="1304" y="3838"/>
                      <a:pt x="1311" y="3840"/>
                      <a:pt x="1319" y="3840"/>
                    </a:cubicBezTo>
                    <a:cubicBezTo>
                      <a:pt x="1340" y="3840"/>
                      <a:pt x="1370" y="3829"/>
                      <a:pt x="1392" y="3818"/>
                    </a:cubicBezTo>
                    <a:lnTo>
                      <a:pt x="1438" y="3772"/>
                    </a:lnTo>
                    <a:lnTo>
                      <a:pt x="1392" y="3849"/>
                    </a:lnTo>
                    <a:cubicBezTo>
                      <a:pt x="1376" y="3865"/>
                      <a:pt x="1345" y="3911"/>
                      <a:pt x="1361" y="3927"/>
                    </a:cubicBezTo>
                    <a:cubicBezTo>
                      <a:pt x="1376" y="3927"/>
                      <a:pt x="1376" y="3942"/>
                      <a:pt x="1361" y="3957"/>
                    </a:cubicBezTo>
                    <a:lnTo>
                      <a:pt x="1330" y="3927"/>
                    </a:lnTo>
                    <a:cubicBezTo>
                      <a:pt x="1345" y="3896"/>
                      <a:pt x="1330" y="3865"/>
                      <a:pt x="1314" y="3849"/>
                    </a:cubicBezTo>
                    <a:cubicBezTo>
                      <a:pt x="1306" y="3846"/>
                      <a:pt x="1297" y="3845"/>
                      <a:pt x="1288" y="3845"/>
                    </a:cubicBezTo>
                    <a:cubicBezTo>
                      <a:pt x="1248" y="3845"/>
                      <a:pt x="1209" y="3870"/>
                      <a:pt x="1222" y="3896"/>
                    </a:cubicBezTo>
                    <a:cubicBezTo>
                      <a:pt x="1206" y="3911"/>
                      <a:pt x="1206" y="3911"/>
                      <a:pt x="1175" y="3911"/>
                    </a:cubicBezTo>
                    <a:cubicBezTo>
                      <a:pt x="1144" y="3911"/>
                      <a:pt x="1144" y="3911"/>
                      <a:pt x="1144" y="3973"/>
                    </a:cubicBezTo>
                    <a:cubicBezTo>
                      <a:pt x="1144" y="4008"/>
                      <a:pt x="1136" y="4025"/>
                      <a:pt x="1112" y="4025"/>
                    </a:cubicBezTo>
                    <a:cubicBezTo>
                      <a:pt x="1104" y="4025"/>
                      <a:pt x="1094" y="4023"/>
                      <a:pt x="1083" y="4019"/>
                    </a:cubicBezTo>
                    <a:cubicBezTo>
                      <a:pt x="1076" y="4015"/>
                      <a:pt x="1068" y="4013"/>
                      <a:pt x="1060" y="4013"/>
                    </a:cubicBezTo>
                    <a:cubicBezTo>
                      <a:pt x="1008" y="4013"/>
                      <a:pt x="930" y="4083"/>
                      <a:pt x="943" y="4097"/>
                    </a:cubicBezTo>
                    <a:cubicBezTo>
                      <a:pt x="959" y="4112"/>
                      <a:pt x="913" y="4174"/>
                      <a:pt x="882" y="4174"/>
                    </a:cubicBezTo>
                    <a:cubicBezTo>
                      <a:pt x="851" y="4174"/>
                      <a:pt x="820" y="4189"/>
                      <a:pt x="820" y="4220"/>
                    </a:cubicBezTo>
                    <a:cubicBezTo>
                      <a:pt x="813" y="4214"/>
                      <a:pt x="804" y="4210"/>
                      <a:pt x="796" y="4210"/>
                    </a:cubicBezTo>
                    <a:cubicBezTo>
                      <a:pt x="784" y="4210"/>
                      <a:pt x="773" y="4218"/>
                      <a:pt x="773" y="4236"/>
                    </a:cubicBezTo>
                    <a:cubicBezTo>
                      <a:pt x="773" y="4236"/>
                      <a:pt x="743" y="4251"/>
                      <a:pt x="773" y="4251"/>
                    </a:cubicBezTo>
                    <a:lnTo>
                      <a:pt x="773" y="4313"/>
                    </a:lnTo>
                    <a:cubicBezTo>
                      <a:pt x="778" y="4308"/>
                      <a:pt x="783" y="4306"/>
                      <a:pt x="787" y="4306"/>
                    </a:cubicBezTo>
                    <a:cubicBezTo>
                      <a:pt x="797" y="4306"/>
                      <a:pt x="804" y="4317"/>
                      <a:pt x="804" y="4328"/>
                    </a:cubicBezTo>
                    <a:cubicBezTo>
                      <a:pt x="818" y="4342"/>
                      <a:pt x="751" y="4378"/>
                      <a:pt x="683" y="4378"/>
                    </a:cubicBezTo>
                    <a:cubicBezTo>
                      <a:pt x="672" y="4378"/>
                      <a:pt x="661" y="4377"/>
                      <a:pt x="650" y="4375"/>
                    </a:cubicBezTo>
                    <a:cubicBezTo>
                      <a:pt x="642" y="4367"/>
                      <a:pt x="638" y="4363"/>
                      <a:pt x="634" y="4363"/>
                    </a:cubicBezTo>
                    <a:cubicBezTo>
                      <a:pt x="631" y="4363"/>
                      <a:pt x="627" y="4367"/>
                      <a:pt x="619" y="4375"/>
                    </a:cubicBezTo>
                    <a:lnTo>
                      <a:pt x="588" y="4375"/>
                    </a:lnTo>
                    <a:lnTo>
                      <a:pt x="619" y="4406"/>
                    </a:lnTo>
                    <a:cubicBezTo>
                      <a:pt x="600" y="4425"/>
                      <a:pt x="587" y="4438"/>
                      <a:pt x="576" y="4438"/>
                    </a:cubicBezTo>
                    <a:cubicBezTo>
                      <a:pt x="569" y="4438"/>
                      <a:pt x="563" y="4433"/>
                      <a:pt x="557" y="4421"/>
                    </a:cubicBezTo>
                    <a:cubicBezTo>
                      <a:pt x="549" y="4413"/>
                      <a:pt x="546" y="4409"/>
                      <a:pt x="542" y="4409"/>
                    </a:cubicBezTo>
                    <a:cubicBezTo>
                      <a:pt x="538" y="4409"/>
                      <a:pt x="534" y="4413"/>
                      <a:pt x="526" y="4421"/>
                    </a:cubicBezTo>
                    <a:cubicBezTo>
                      <a:pt x="511" y="4437"/>
                      <a:pt x="511" y="4437"/>
                      <a:pt x="526" y="4467"/>
                    </a:cubicBezTo>
                    <a:cubicBezTo>
                      <a:pt x="542" y="4483"/>
                      <a:pt x="557" y="4498"/>
                      <a:pt x="526" y="4498"/>
                    </a:cubicBezTo>
                    <a:cubicBezTo>
                      <a:pt x="495" y="4498"/>
                      <a:pt x="464" y="4498"/>
                      <a:pt x="464" y="4545"/>
                    </a:cubicBezTo>
                    <a:cubicBezTo>
                      <a:pt x="472" y="4568"/>
                      <a:pt x="480" y="4576"/>
                      <a:pt x="480" y="4576"/>
                    </a:cubicBezTo>
                    <a:cubicBezTo>
                      <a:pt x="480" y="4576"/>
                      <a:pt x="472" y="4568"/>
                      <a:pt x="449" y="4560"/>
                    </a:cubicBezTo>
                    <a:cubicBezTo>
                      <a:pt x="441" y="4552"/>
                      <a:pt x="430" y="4549"/>
                      <a:pt x="416" y="4549"/>
                    </a:cubicBezTo>
                    <a:cubicBezTo>
                      <a:pt x="403" y="4549"/>
                      <a:pt x="387" y="4552"/>
                      <a:pt x="372" y="4560"/>
                    </a:cubicBezTo>
                    <a:lnTo>
                      <a:pt x="387" y="4576"/>
                    </a:lnTo>
                    <a:cubicBezTo>
                      <a:pt x="418" y="4607"/>
                      <a:pt x="387" y="4622"/>
                      <a:pt x="372" y="4622"/>
                    </a:cubicBezTo>
                    <a:cubicBezTo>
                      <a:pt x="341" y="4622"/>
                      <a:pt x="325" y="4622"/>
                      <a:pt x="310" y="4668"/>
                    </a:cubicBezTo>
                    <a:cubicBezTo>
                      <a:pt x="290" y="4698"/>
                      <a:pt x="271" y="4709"/>
                      <a:pt x="255" y="4709"/>
                    </a:cubicBezTo>
                    <a:cubicBezTo>
                      <a:pt x="246" y="4709"/>
                      <a:pt x="238" y="4705"/>
                      <a:pt x="233" y="4699"/>
                    </a:cubicBezTo>
                    <a:cubicBezTo>
                      <a:pt x="225" y="4692"/>
                      <a:pt x="217" y="4684"/>
                      <a:pt x="213" y="4684"/>
                    </a:cubicBezTo>
                    <a:cubicBezTo>
                      <a:pt x="209" y="4684"/>
                      <a:pt x="209" y="4692"/>
                      <a:pt x="217" y="4715"/>
                    </a:cubicBezTo>
                    <a:cubicBezTo>
                      <a:pt x="217" y="4761"/>
                      <a:pt x="217" y="4746"/>
                      <a:pt x="155" y="4761"/>
                    </a:cubicBezTo>
                    <a:cubicBezTo>
                      <a:pt x="93" y="4777"/>
                      <a:pt x="124" y="4761"/>
                      <a:pt x="109" y="4792"/>
                    </a:cubicBezTo>
                    <a:cubicBezTo>
                      <a:pt x="132" y="4827"/>
                      <a:pt x="147" y="4844"/>
                      <a:pt x="159" y="4844"/>
                    </a:cubicBezTo>
                    <a:cubicBezTo>
                      <a:pt x="163" y="4844"/>
                      <a:pt x="167" y="4842"/>
                      <a:pt x="171" y="4838"/>
                    </a:cubicBezTo>
                    <a:cubicBezTo>
                      <a:pt x="178" y="4831"/>
                      <a:pt x="182" y="4827"/>
                      <a:pt x="186" y="4827"/>
                    </a:cubicBezTo>
                    <a:cubicBezTo>
                      <a:pt x="190" y="4827"/>
                      <a:pt x="194" y="4831"/>
                      <a:pt x="202" y="4838"/>
                    </a:cubicBezTo>
                    <a:lnTo>
                      <a:pt x="171" y="4869"/>
                    </a:lnTo>
                    <a:cubicBezTo>
                      <a:pt x="140" y="4885"/>
                      <a:pt x="109" y="4916"/>
                      <a:pt x="93" y="4947"/>
                    </a:cubicBezTo>
                    <a:cubicBezTo>
                      <a:pt x="51" y="5011"/>
                      <a:pt x="52" y="5045"/>
                      <a:pt x="67" y="5045"/>
                    </a:cubicBezTo>
                    <a:cubicBezTo>
                      <a:pt x="74" y="5045"/>
                      <a:pt x="84" y="5038"/>
                      <a:pt x="93" y="5024"/>
                    </a:cubicBezTo>
                    <a:lnTo>
                      <a:pt x="109" y="5024"/>
                    </a:lnTo>
                    <a:cubicBezTo>
                      <a:pt x="125" y="5040"/>
                      <a:pt x="141" y="5047"/>
                      <a:pt x="153" y="5047"/>
                    </a:cubicBezTo>
                    <a:cubicBezTo>
                      <a:pt x="176" y="5047"/>
                      <a:pt x="185" y="5023"/>
                      <a:pt x="155" y="4993"/>
                    </a:cubicBezTo>
                    <a:cubicBezTo>
                      <a:pt x="135" y="4952"/>
                      <a:pt x="128" y="4938"/>
                      <a:pt x="135" y="4938"/>
                    </a:cubicBezTo>
                    <a:cubicBezTo>
                      <a:pt x="138" y="4938"/>
                      <a:pt x="145" y="4941"/>
                      <a:pt x="155" y="4947"/>
                    </a:cubicBezTo>
                    <a:cubicBezTo>
                      <a:pt x="182" y="4956"/>
                      <a:pt x="193" y="4964"/>
                      <a:pt x="201" y="4964"/>
                    </a:cubicBezTo>
                    <a:cubicBezTo>
                      <a:pt x="207" y="4964"/>
                      <a:pt x="211" y="4960"/>
                      <a:pt x="217" y="4947"/>
                    </a:cubicBezTo>
                    <a:cubicBezTo>
                      <a:pt x="233" y="4939"/>
                      <a:pt x="240" y="4935"/>
                      <a:pt x="244" y="4935"/>
                    </a:cubicBezTo>
                    <a:cubicBezTo>
                      <a:pt x="248" y="4935"/>
                      <a:pt x="248" y="4939"/>
                      <a:pt x="248" y="4947"/>
                    </a:cubicBezTo>
                    <a:cubicBezTo>
                      <a:pt x="263" y="4954"/>
                      <a:pt x="275" y="4958"/>
                      <a:pt x="287" y="4958"/>
                    </a:cubicBezTo>
                    <a:cubicBezTo>
                      <a:pt x="298" y="4958"/>
                      <a:pt x="310" y="4954"/>
                      <a:pt x="325" y="4947"/>
                    </a:cubicBezTo>
                    <a:cubicBezTo>
                      <a:pt x="341" y="4931"/>
                      <a:pt x="341" y="4931"/>
                      <a:pt x="325" y="4916"/>
                    </a:cubicBezTo>
                    <a:cubicBezTo>
                      <a:pt x="303" y="4905"/>
                      <a:pt x="312" y="4894"/>
                      <a:pt x="336" y="4894"/>
                    </a:cubicBezTo>
                    <a:cubicBezTo>
                      <a:pt x="346" y="4894"/>
                      <a:pt x="358" y="4896"/>
                      <a:pt x="372" y="4900"/>
                    </a:cubicBezTo>
                    <a:cubicBezTo>
                      <a:pt x="384" y="4904"/>
                      <a:pt x="392" y="4906"/>
                      <a:pt x="396" y="4906"/>
                    </a:cubicBezTo>
                    <a:cubicBezTo>
                      <a:pt x="409" y="4906"/>
                      <a:pt x="394" y="4892"/>
                      <a:pt x="372" y="4869"/>
                    </a:cubicBezTo>
                    <a:cubicBezTo>
                      <a:pt x="346" y="4844"/>
                      <a:pt x="373" y="4819"/>
                      <a:pt x="408" y="4819"/>
                    </a:cubicBezTo>
                    <a:cubicBezTo>
                      <a:pt x="416" y="4819"/>
                      <a:pt x="425" y="4820"/>
                      <a:pt x="433" y="4823"/>
                    </a:cubicBezTo>
                    <a:lnTo>
                      <a:pt x="480" y="4792"/>
                    </a:lnTo>
                    <a:cubicBezTo>
                      <a:pt x="495" y="4777"/>
                      <a:pt x="480" y="4761"/>
                      <a:pt x="480" y="4746"/>
                    </a:cubicBezTo>
                    <a:cubicBezTo>
                      <a:pt x="480" y="4730"/>
                      <a:pt x="449" y="4715"/>
                      <a:pt x="480" y="4715"/>
                    </a:cubicBezTo>
                    <a:cubicBezTo>
                      <a:pt x="495" y="4715"/>
                      <a:pt x="511" y="4715"/>
                      <a:pt x="526" y="4730"/>
                    </a:cubicBezTo>
                    <a:cubicBezTo>
                      <a:pt x="526" y="4735"/>
                      <a:pt x="529" y="4737"/>
                      <a:pt x="533" y="4737"/>
                    </a:cubicBezTo>
                    <a:cubicBezTo>
                      <a:pt x="543" y="4737"/>
                      <a:pt x="562" y="4726"/>
                      <a:pt x="573" y="4715"/>
                    </a:cubicBezTo>
                    <a:cubicBezTo>
                      <a:pt x="588" y="4699"/>
                      <a:pt x="634" y="4668"/>
                      <a:pt x="619" y="4653"/>
                    </a:cubicBezTo>
                    <a:lnTo>
                      <a:pt x="619" y="4653"/>
                    </a:lnTo>
                    <a:lnTo>
                      <a:pt x="634" y="4668"/>
                    </a:lnTo>
                    <a:cubicBezTo>
                      <a:pt x="642" y="4661"/>
                      <a:pt x="650" y="4661"/>
                      <a:pt x="654" y="4661"/>
                    </a:cubicBezTo>
                    <a:cubicBezTo>
                      <a:pt x="658" y="4661"/>
                      <a:pt x="658" y="4661"/>
                      <a:pt x="650" y="4653"/>
                    </a:cubicBezTo>
                    <a:cubicBezTo>
                      <a:pt x="681" y="4637"/>
                      <a:pt x="696" y="4622"/>
                      <a:pt x="727" y="4622"/>
                    </a:cubicBezTo>
                    <a:cubicBezTo>
                      <a:pt x="770" y="4608"/>
                      <a:pt x="813" y="4528"/>
                      <a:pt x="746" y="4528"/>
                    </a:cubicBezTo>
                    <a:cubicBezTo>
                      <a:pt x="740" y="4528"/>
                      <a:pt x="734" y="4528"/>
                      <a:pt x="727" y="4529"/>
                    </a:cubicBezTo>
                    <a:lnTo>
                      <a:pt x="743" y="4514"/>
                    </a:lnTo>
                    <a:cubicBezTo>
                      <a:pt x="758" y="4514"/>
                      <a:pt x="758" y="4498"/>
                      <a:pt x="743" y="4483"/>
                    </a:cubicBezTo>
                    <a:cubicBezTo>
                      <a:pt x="743" y="4467"/>
                      <a:pt x="743" y="4452"/>
                      <a:pt x="773" y="4437"/>
                    </a:cubicBezTo>
                    <a:lnTo>
                      <a:pt x="804" y="4467"/>
                    </a:lnTo>
                    <a:cubicBezTo>
                      <a:pt x="811" y="4495"/>
                      <a:pt x="824" y="4507"/>
                      <a:pt x="835" y="4507"/>
                    </a:cubicBezTo>
                    <a:cubicBezTo>
                      <a:pt x="849" y="4507"/>
                      <a:pt x="859" y="4487"/>
                      <a:pt x="851" y="4452"/>
                    </a:cubicBezTo>
                    <a:lnTo>
                      <a:pt x="851" y="4452"/>
                    </a:lnTo>
                    <a:lnTo>
                      <a:pt x="866" y="4467"/>
                    </a:lnTo>
                    <a:cubicBezTo>
                      <a:pt x="870" y="4471"/>
                      <a:pt x="874" y="4473"/>
                      <a:pt x="878" y="4473"/>
                    </a:cubicBezTo>
                    <a:cubicBezTo>
                      <a:pt x="890" y="4473"/>
                      <a:pt x="905" y="4456"/>
                      <a:pt x="928" y="4421"/>
                    </a:cubicBezTo>
                    <a:cubicBezTo>
                      <a:pt x="943" y="4406"/>
                      <a:pt x="943" y="4359"/>
                      <a:pt x="928" y="4344"/>
                    </a:cubicBezTo>
                    <a:cubicBezTo>
                      <a:pt x="913" y="4328"/>
                      <a:pt x="928" y="4313"/>
                      <a:pt x="928" y="4313"/>
                    </a:cubicBezTo>
                    <a:cubicBezTo>
                      <a:pt x="928" y="4313"/>
                      <a:pt x="935" y="4306"/>
                      <a:pt x="944" y="4306"/>
                    </a:cubicBezTo>
                    <a:cubicBezTo>
                      <a:pt x="949" y="4306"/>
                      <a:pt x="954" y="4308"/>
                      <a:pt x="959" y="4313"/>
                    </a:cubicBezTo>
                    <a:cubicBezTo>
                      <a:pt x="963" y="4317"/>
                      <a:pt x="969" y="4319"/>
                      <a:pt x="975" y="4319"/>
                    </a:cubicBezTo>
                    <a:cubicBezTo>
                      <a:pt x="995" y="4319"/>
                      <a:pt x="1021" y="4301"/>
                      <a:pt x="1021" y="4267"/>
                    </a:cubicBezTo>
                    <a:lnTo>
                      <a:pt x="1036" y="4282"/>
                    </a:lnTo>
                    <a:cubicBezTo>
                      <a:pt x="1041" y="4286"/>
                      <a:pt x="1046" y="4290"/>
                      <a:pt x="1055" y="4290"/>
                    </a:cubicBezTo>
                    <a:cubicBezTo>
                      <a:pt x="1075" y="4290"/>
                      <a:pt x="1109" y="4271"/>
                      <a:pt x="1175" y="4205"/>
                    </a:cubicBezTo>
                    <a:cubicBezTo>
                      <a:pt x="1242" y="4151"/>
                      <a:pt x="1298" y="4109"/>
                      <a:pt x="1321" y="4109"/>
                    </a:cubicBezTo>
                    <a:cubicBezTo>
                      <a:pt x="1325" y="4109"/>
                      <a:pt x="1328" y="4110"/>
                      <a:pt x="1330" y="4112"/>
                    </a:cubicBezTo>
                    <a:cubicBezTo>
                      <a:pt x="1330" y="4113"/>
                      <a:pt x="1330" y="4114"/>
                      <a:pt x="1331" y="4114"/>
                    </a:cubicBezTo>
                    <a:cubicBezTo>
                      <a:pt x="1339" y="4114"/>
                      <a:pt x="1393" y="4029"/>
                      <a:pt x="1407" y="3957"/>
                    </a:cubicBezTo>
                    <a:cubicBezTo>
                      <a:pt x="1411" y="3962"/>
                      <a:pt x="1415" y="3963"/>
                      <a:pt x="1420" y="3963"/>
                    </a:cubicBezTo>
                    <a:cubicBezTo>
                      <a:pt x="1433" y="3963"/>
                      <a:pt x="1451" y="3949"/>
                      <a:pt x="1484" y="3927"/>
                    </a:cubicBezTo>
                    <a:cubicBezTo>
                      <a:pt x="1504" y="3907"/>
                      <a:pt x="1517" y="3894"/>
                      <a:pt x="1528" y="3894"/>
                    </a:cubicBezTo>
                    <a:cubicBezTo>
                      <a:pt x="1534" y="3894"/>
                      <a:pt x="1540" y="3899"/>
                      <a:pt x="1546" y="3911"/>
                    </a:cubicBezTo>
                    <a:cubicBezTo>
                      <a:pt x="1546" y="3933"/>
                      <a:pt x="1546" y="3944"/>
                      <a:pt x="1549" y="3944"/>
                    </a:cubicBezTo>
                    <a:cubicBezTo>
                      <a:pt x="1553" y="3944"/>
                      <a:pt x="1561" y="3929"/>
                      <a:pt x="1577" y="3896"/>
                    </a:cubicBezTo>
                    <a:cubicBezTo>
                      <a:pt x="1587" y="3847"/>
                      <a:pt x="1609" y="3823"/>
                      <a:pt x="1631" y="3823"/>
                    </a:cubicBezTo>
                    <a:cubicBezTo>
                      <a:pt x="1645" y="3823"/>
                      <a:pt x="1658" y="3832"/>
                      <a:pt x="1670" y="3849"/>
                    </a:cubicBezTo>
                    <a:cubicBezTo>
                      <a:pt x="1674" y="3858"/>
                      <a:pt x="1679" y="3862"/>
                      <a:pt x="1684" y="3862"/>
                    </a:cubicBezTo>
                    <a:cubicBezTo>
                      <a:pt x="1696" y="3862"/>
                      <a:pt x="1710" y="3840"/>
                      <a:pt x="1732" y="3818"/>
                    </a:cubicBezTo>
                    <a:cubicBezTo>
                      <a:pt x="1732" y="3787"/>
                      <a:pt x="1794" y="3756"/>
                      <a:pt x="1824" y="3726"/>
                    </a:cubicBezTo>
                    <a:cubicBezTo>
                      <a:pt x="1871" y="3695"/>
                      <a:pt x="1886" y="3679"/>
                      <a:pt x="1871" y="3633"/>
                    </a:cubicBezTo>
                    <a:cubicBezTo>
                      <a:pt x="1840" y="3602"/>
                      <a:pt x="1871" y="3586"/>
                      <a:pt x="1902" y="3556"/>
                    </a:cubicBezTo>
                    <a:cubicBezTo>
                      <a:pt x="1920" y="3537"/>
                      <a:pt x="1933" y="3530"/>
                      <a:pt x="1940" y="3530"/>
                    </a:cubicBezTo>
                    <a:cubicBezTo>
                      <a:pt x="1945" y="3530"/>
                      <a:pt x="1948" y="3534"/>
                      <a:pt x="1948" y="3540"/>
                    </a:cubicBezTo>
                    <a:cubicBezTo>
                      <a:pt x="1979" y="3540"/>
                      <a:pt x="1994" y="3540"/>
                      <a:pt x="2010" y="3525"/>
                    </a:cubicBezTo>
                    <a:cubicBezTo>
                      <a:pt x="2021" y="3514"/>
                      <a:pt x="2032" y="3503"/>
                      <a:pt x="2043" y="3503"/>
                    </a:cubicBezTo>
                    <a:cubicBezTo>
                      <a:pt x="2047" y="3503"/>
                      <a:pt x="2052" y="3505"/>
                      <a:pt x="2056" y="3509"/>
                    </a:cubicBezTo>
                    <a:cubicBezTo>
                      <a:pt x="2087" y="3509"/>
                      <a:pt x="2118" y="3509"/>
                      <a:pt x="2134" y="3494"/>
                    </a:cubicBezTo>
                    <a:cubicBezTo>
                      <a:pt x="2171" y="3469"/>
                      <a:pt x="2199" y="3443"/>
                      <a:pt x="2216" y="3443"/>
                    </a:cubicBezTo>
                    <a:cubicBezTo>
                      <a:pt x="2220" y="3443"/>
                      <a:pt x="2223" y="3445"/>
                      <a:pt x="2226" y="3447"/>
                    </a:cubicBezTo>
                    <a:cubicBezTo>
                      <a:pt x="2257" y="3432"/>
                      <a:pt x="2257" y="3432"/>
                      <a:pt x="2226" y="3416"/>
                    </a:cubicBezTo>
                    <a:cubicBezTo>
                      <a:pt x="2211" y="3401"/>
                      <a:pt x="2226" y="3370"/>
                      <a:pt x="2319" y="3324"/>
                    </a:cubicBezTo>
                    <a:cubicBezTo>
                      <a:pt x="2365" y="3293"/>
                      <a:pt x="2427" y="3246"/>
                      <a:pt x="2412" y="3231"/>
                    </a:cubicBezTo>
                    <a:cubicBezTo>
                      <a:pt x="2420" y="3223"/>
                      <a:pt x="2423" y="3219"/>
                      <a:pt x="2427" y="3219"/>
                    </a:cubicBezTo>
                    <a:cubicBezTo>
                      <a:pt x="2431" y="3219"/>
                      <a:pt x="2435" y="3223"/>
                      <a:pt x="2443" y="3231"/>
                    </a:cubicBezTo>
                    <a:cubicBezTo>
                      <a:pt x="2446" y="3235"/>
                      <a:pt x="2452" y="3237"/>
                      <a:pt x="2458" y="3237"/>
                    </a:cubicBezTo>
                    <a:cubicBezTo>
                      <a:pt x="2478" y="3237"/>
                      <a:pt x="2508" y="3216"/>
                      <a:pt x="2520" y="3169"/>
                    </a:cubicBezTo>
                    <a:cubicBezTo>
                      <a:pt x="2520" y="3154"/>
                      <a:pt x="2535" y="3138"/>
                      <a:pt x="2566" y="3138"/>
                    </a:cubicBezTo>
                    <a:cubicBezTo>
                      <a:pt x="2582" y="3123"/>
                      <a:pt x="2597" y="3107"/>
                      <a:pt x="2597" y="3092"/>
                    </a:cubicBezTo>
                    <a:cubicBezTo>
                      <a:pt x="2613" y="3061"/>
                      <a:pt x="2613" y="3061"/>
                      <a:pt x="2659" y="3046"/>
                    </a:cubicBezTo>
                    <a:cubicBezTo>
                      <a:pt x="2664" y="3050"/>
                      <a:pt x="2668" y="3052"/>
                      <a:pt x="2673" y="3052"/>
                    </a:cubicBezTo>
                    <a:cubicBezTo>
                      <a:pt x="2685" y="3052"/>
                      <a:pt x="2699" y="3041"/>
                      <a:pt x="2721" y="3030"/>
                    </a:cubicBezTo>
                    <a:cubicBezTo>
                      <a:pt x="2761" y="2990"/>
                      <a:pt x="2809" y="2950"/>
                      <a:pt x="2862" y="2914"/>
                    </a:cubicBezTo>
                    <a:lnTo>
                      <a:pt x="2862" y="2914"/>
                    </a:lnTo>
                    <a:lnTo>
                      <a:pt x="2860" y="2922"/>
                    </a:lnTo>
                    <a:lnTo>
                      <a:pt x="2906" y="2891"/>
                    </a:lnTo>
                    <a:cubicBezTo>
                      <a:pt x="2909" y="2888"/>
                      <a:pt x="2911" y="2885"/>
                      <a:pt x="2913" y="2882"/>
                    </a:cubicBezTo>
                    <a:lnTo>
                      <a:pt x="2913" y="2882"/>
                    </a:lnTo>
                    <a:cubicBezTo>
                      <a:pt x="2895" y="2892"/>
                      <a:pt x="2878" y="2903"/>
                      <a:pt x="2862" y="2914"/>
                    </a:cubicBezTo>
                    <a:lnTo>
                      <a:pt x="2862" y="2914"/>
                    </a:lnTo>
                    <a:lnTo>
                      <a:pt x="2875" y="2845"/>
                    </a:lnTo>
                    <a:cubicBezTo>
                      <a:pt x="2875" y="2797"/>
                      <a:pt x="2875" y="2779"/>
                      <a:pt x="2883" y="2779"/>
                    </a:cubicBezTo>
                    <a:cubicBezTo>
                      <a:pt x="2887" y="2779"/>
                      <a:pt x="2894" y="2786"/>
                      <a:pt x="2906" y="2798"/>
                    </a:cubicBezTo>
                    <a:cubicBezTo>
                      <a:pt x="2935" y="2841"/>
                      <a:pt x="2937" y="2844"/>
                      <a:pt x="2913" y="2882"/>
                    </a:cubicBezTo>
                    <a:lnTo>
                      <a:pt x="2913" y="2882"/>
                    </a:lnTo>
                    <a:cubicBezTo>
                      <a:pt x="2946" y="2862"/>
                      <a:pt x="2980" y="2844"/>
                      <a:pt x="3015" y="2829"/>
                    </a:cubicBezTo>
                    <a:cubicBezTo>
                      <a:pt x="3015" y="2798"/>
                      <a:pt x="3015" y="2798"/>
                      <a:pt x="3045" y="2783"/>
                    </a:cubicBezTo>
                    <a:cubicBezTo>
                      <a:pt x="3051" y="2786"/>
                      <a:pt x="3056" y="2787"/>
                      <a:pt x="3061" y="2787"/>
                    </a:cubicBezTo>
                    <a:cubicBezTo>
                      <a:pt x="3081" y="2787"/>
                      <a:pt x="3089" y="2762"/>
                      <a:pt x="3076" y="2736"/>
                    </a:cubicBezTo>
                    <a:lnTo>
                      <a:pt x="3076" y="2736"/>
                    </a:lnTo>
                    <a:lnTo>
                      <a:pt x="3045" y="2752"/>
                    </a:lnTo>
                    <a:lnTo>
                      <a:pt x="3030" y="2767"/>
                    </a:lnTo>
                    <a:cubicBezTo>
                      <a:pt x="3010" y="2737"/>
                      <a:pt x="3029" y="2713"/>
                      <a:pt x="3058" y="2713"/>
                    </a:cubicBezTo>
                    <a:cubicBezTo>
                      <a:pt x="3073" y="2713"/>
                      <a:pt x="3091" y="2720"/>
                      <a:pt x="3107" y="2736"/>
                    </a:cubicBezTo>
                    <a:cubicBezTo>
                      <a:pt x="3124" y="2742"/>
                      <a:pt x="3135" y="2746"/>
                      <a:pt x="3141" y="2746"/>
                    </a:cubicBezTo>
                    <a:cubicBezTo>
                      <a:pt x="3152" y="2746"/>
                      <a:pt x="3148" y="2735"/>
                      <a:pt x="3138" y="2705"/>
                    </a:cubicBezTo>
                    <a:cubicBezTo>
                      <a:pt x="3138" y="2671"/>
                      <a:pt x="3156" y="2653"/>
                      <a:pt x="3177" y="2653"/>
                    </a:cubicBezTo>
                    <a:cubicBezTo>
                      <a:pt x="3185" y="2653"/>
                      <a:pt x="3192" y="2655"/>
                      <a:pt x="3200" y="2659"/>
                    </a:cubicBezTo>
                    <a:cubicBezTo>
                      <a:pt x="3223" y="2675"/>
                      <a:pt x="3231" y="2686"/>
                      <a:pt x="3233" y="2686"/>
                    </a:cubicBezTo>
                    <a:cubicBezTo>
                      <a:pt x="3235" y="2686"/>
                      <a:pt x="3231" y="2675"/>
                      <a:pt x="3231" y="2644"/>
                    </a:cubicBezTo>
                    <a:cubicBezTo>
                      <a:pt x="3231" y="2580"/>
                      <a:pt x="3253" y="2531"/>
                      <a:pt x="3281" y="2531"/>
                    </a:cubicBezTo>
                    <a:cubicBezTo>
                      <a:pt x="3294" y="2531"/>
                      <a:pt x="3309" y="2542"/>
                      <a:pt x="3324" y="2566"/>
                    </a:cubicBezTo>
                    <a:cubicBezTo>
                      <a:pt x="3335" y="2577"/>
                      <a:pt x="3353" y="2588"/>
                      <a:pt x="3374" y="2588"/>
                    </a:cubicBezTo>
                    <a:cubicBezTo>
                      <a:pt x="3383" y="2588"/>
                      <a:pt x="3392" y="2586"/>
                      <a:pt x="3401" y="2582"/>
                    </a:cubicBezTo>
                    <a:cubicBezTo>
                      <a:pt x="3416" y="2566"/>
                      <a:pt x="3401" y="2551"/>
                      <a:pt x="3401" y="2535"/>
                    </a:cubicBezTo>
                    <a:cubicBezTo>
                      <a:pt x="3355" y="2520"/>
                      <a:pt x="3370" y="2505"/>
                      <a:pt x="3447" y="2505"/>
                    </a:cubicBezTo>
                    <a:cubicBezTo>
                      <a:pt x="3464" y="2511"/>
                      <a:pt x="3480" y="2514"/>
                      <a:pt x="3496" y="2514"/>
                    </a:cubicBezTo>
                    <a:cubicBezTo>
                      <a:pt x="3556" y="2514"/>
                      <a:pt x="3608" y="2473"/>
                      <a:pt x="3633" y="2412"/>
                    </a:cubicBezTo>
                    <a:cubicBezTo>
                      <a:pt x="3673" y="2352"/>
                      <a:pt x="3713" y="2311"/>
                      <a:pt x="3728" y="2311"/>
                    </a:cubicBezTo>
                    <a:cubicBezTo>
                      <a:pt x="3736" y="2311"/>
                      <a:pt x="3736" y="2323"/>
                      <a:pt x="3726" y="2350"/>
                    </a:cubicBezTo>
                    <a:cubicBezTo>
                      <a:pt x="3699" y="2394"/>
                      <a:pt x="3693" y="2413"/>
                      <a:pt x="3701" y="2413"/>
                    </a:cubicBezTo>
                    <a:cubicBezTo>
                      <a:pt x="3706" y="2413"/>
                      <a:pt x="3721" y="2401"/>
                      <a:pt x="3741" y="2381"/>
                    </a:cubicBezTo>
                    <a:lnTo>
                      <a:pt x="3834" y="2304"/>
                    </a:lnTo>
                    <a:cubicBezTo>
                      <a:pt x="3865" y="2288"/>
                      <a:pt x="3865" y="2273"/>
                      <a:pt x="3865" y="2242"/>
                    </a:cubicBezTo>
                    <a:cubicBezTo>
                      <a:pt x="3877" y="2286"/>
                      <a:pt x="3911" y="2304"/>
                      <a:pt x="3943" y="2304"/>
                    </a:cubicBezTo>
                    <a:cubicBezTo>
                      <a:pt x="3991" y="2304"/>
                      <a:pt x="4037" y="2266"/>
                      <a:pt x="4019" y="2211"/>
                    </a:cubicBezTo>
                    <a:lnTo>
                      <a:pt x="4066" y="2180"/>
                    </a:lnTo>
                    <a:cubicBezTo>
                      <a:pt x="4081" y="2165"/>
                      <a:pt x="4081" y="2165"/>
                      <a:pt x="4096" y="2134"/>
                    </a:cubicBezTo>
                    <a:cubicBezTo>
                      <a:pt x="4096" y="2103"/>
                      <a:pt x="4143" y="2103"/>
                      <a:pt x="4174" y="2103"/>
                    </a:cubicBezTo>
                    <a:cubicBezTo>
                      <a:pt x="4189" y="2110"/>
                      <a:pt x="4205" y="2114"/>
                      <a:pt x="4214" y="2114"/>
                    </a:cubicBezTo>
                    <a:cubicBezTo>
                      <a:pt x="4224" y="2114"/>
                      <a:pt x="4228" y="2110"/>
                      <a:pt x="4220" y="2103"/>
                    </a:cubicBezTo>
                    <a:cubicBezTo>
                      <a:pt x="4220" y="2103"/>
                      <a:pt x="4251" y="2041"/>
                      <a:pt x="4251" y="2010"/>
                    </a:cubicBezTo>
                    <a:cubicBezTo>
                      <a:pt x="4258" y="1997"/>
                      <a:pt x="4267" y="1992"/>
                      <a:pt x="4275" y="1992"/>
                    </a:cubicBezTo>
                    <a:cubicBezTo>
                      <a:pt x="4287" y="1992"/>
                      <a:pt x="4297" y="2001"/>
                      <a:pt x="4297" y="2010"/>
                    </a:cubicBezTo>
                    <a:cubicBezTo>
                      <a:pt x="4291" y="2023"/>
                      <a:pt x="4290" y="2028"/>
                      <a:pt x="4296" y="2028"/>
                    </a:cubicBezTo>
                    <a:cubicBezTo>
                      <a:pt x="4303" y="2028"/>
                      <a:pt x="4324" y="2019"/>
                      <a:pt x="4359" y="2010"/>
                    </a:cubicBezTo>
                    <a:cubicBezTo>
                      <a:pt x="4375" y="1995"/>
                      <a:pt x="4421" y="1979"/>
                      <a:pt x="4406" y="1964"/>
                    </a:cubicBezTo>
                    <a:cubicBezTo>
                      <a:pt x="4406" y="1935"/>
                      <a:pt x="4508" y="1869"/>
                      <a:pt x="4550" y="1869"/>
                    </a:cubicBezTo>
                    <a:cubicBezTo>
                      <a:pt x="4554" y="1869"/>
                      <a:pt x="4557" y="1869"/>
                      <a:pt x="4560" y="1871"/>
                    </a:cubicBezTo>
                    <a:lnTo>
                      <a:pt x="4607" y="1840"/>
                    </a:lnTo>
                    <a:cubicBezTo>
                      <a:pt x="4637" y="1825"/>
                      <a:pt x="4653" y="1794"/>
                      <a:pt x="4668" y="1794"/>
                    </a:cubicBezTo>
                    <a:cubicBezTo>
                      <a:pt x="4684" y="1778"/>
                      <a:pt x="4699" y="1763"/>
                      <a:pt x="4699" y="1747"/>
                    </a:cubicBezTo>
                    <a:cubicBezTo>
                      <a:pt x="4717" y="1738"/>
                      <a:pt x="4730" y="1729"/>
                      <a:pt x="4740" y="1729"/>
                    </a:cubicBezTo>
                    <a:cubicBezTo>
                      <a:pt x="4748" y="1729"/>
                      <a:pt x="4755" y="1734"/>
                      <a:pt x="4761" y="1747"/>
                    </a:cubicBezTo>
                    <a:cubicBezTo>
                      <a:pt x="4761" y="1711"/>
                      <a:pt x="4761" y="1696"/>
                      <a:pt x="4770" y="1696"/>
                    </a:cubicBezTo>
                    <a:cubicBezTo>
                      <a:pt x="4777" y="1696"/>
                      <a:pt x="4788" y="1704"/>
                      <a:pt x="4807" y="1716"/>
                    </a:cubicBezTo>
                    <a:cubicBezTo>
                      <a:pt x="4821" y="1730"/>
                      <a:pt x="4826" y="1738"/>
                      <a:pt x="4827" y="1738"/>
                    </a:cubicBezTo>
                    <a:cubicBezTo>
                      <a:pt x="4828" y="1738"/>
                      <a:pt x="4823" y="1726"/>
                      <a:pt x="4823" y="1701"/>
                    </a:cubicBezTo>
                    <a:cubicBezTo>
                      <a:pt x="4823" y="1678"/>
                      <a:pt x="4827" y="1670"/>
                      <a:pt x="4834" y="1670"/>
                    </a:cubicBezTo>
                    <a:cubicBezTo>
                      <a:pt x="4842" y="1670"/>
                      <a:pt x="4854" y="1678"/>
                      <a:pt x="4869" y="1685"/>
                    </a:cubicBezTo>
                    <a:cubicBezTo>
                      <a:pt x="4900" y="1685"/>
                      <a:pt x="4900" y="1685"/>
                      <a:pt x="4885" y="1670"/>
                    </a:cubicBezTo>
                    <a:cubicBezTo>
                      <a:pt x="4885" y="1657"/>
                      <a:pt x="4930" y="1586"/>
                      <a:pt x="4963" y="1586"/>
                    </a:cubicBezTo>
                    <a:cubicBezTo>
                      <a:pt x="4968" y="1586"/>
                      <a:pt x="4973" y="1588"/>
                      <a:pt x="4977" y="1593"/>
                    </a:cubicBezTo>
                    <a:cubicBezTo>
                      <a:pt x="4993" y="1593"/>
                      <a:pt x="4993" y="1577"/>
                      <a:pt x="5008" y="1562"/>
                    </a:cubicBezTo>
                    <a:cubicBezTo>
                      <a:pt x="5008" y="1536"/>
                      <a:pt x="5008" y="1525"/>
                      <a:pt x="5011" y="1525"/>
                    </a:cubicBezTo>
                    <a:cubicBezTo>
                      <a:pt x="5013" y="1525"/>
                      <a:pt x="5017" y="1532"/>
                      <a:pt x="5024" y="1546"/>
                    </a:cubicBezTo>
                    <a:cubicBezTo>
                      <a:pt x="5035" y="1557"/>
                      <a:pt x="5048" y="1562"/>
                      <a:pt x="5060" y="1562"/>
                    </a:cubicBezTo>
                    <a:cubicBezTo>
                      <a:pt x="5082" y="1562"/>
                      <a:pt x="5101" y="1545"/>
                      <a:pt x="5101" y="1515"/>
                    </a:cubicBezTo>
                    <a:cubicBezTo>
                      <a:pt x="5101" y="1484"/>
                      <a:pt x="5132" y="1484"/>
                      <a:pt x="5147" y="1484"/>
                    </a:cubicBezTo>
                    <a:cubicBezTo>
                      <a:pt x="5194" y="1484"/>
                      <a:pt x="5333" y="1423"/>
                      <a:pt x="5302" y="1407"/>
                    </a:cubicBezTo>
                    <a:lnTo>
                      <a:pt x="5348" y="1376"/>
                    </a:lnTo>
                    <a:cubicBezTo>
                      <a:pt x="5395" y="1376"/>
                      <a:pt x="5426" y="1361"/>
                      <a:pt x="5441" y="1330"/>
                    </a:cubicBezTo>
                    <a:lnTo>
                      <a:pt x="5457" y="1299"/>
                    </a:lnTo>
                    <a:cubicBezTo>
                      <a:pt x="5468" y="1310"/>
                      <a:pt x="5486" y="1321"/>
                      <a:pt x="5502" y="1321"/>
                    </a:cubicBezTo>
                    <a:cubicBezTo>
                      <a:pt x="5508" y="1321"/>
                      <a:pt x="5514" y="1319"/>
                      <a:pt x="5518" y="1314"/>
                    </a:cubicBezTo>
                    <a:cubicBezTo>
                      <a:pt x="5534" y="1299"/>
                      <a:pt x="5534" y="1299"/>
                      <a:pt x="5534" y="1284"/>
                    </a:cubicBezTo>
                    <a:cubicBezTo>
                      <a:pt x="5518" y="1268"/>
                      <a:pt x="5534" y="1268"/>
                      <a:pt x="5549" y="1253"/>
                    </a:cubicBezTo>
                    <a:cubicBezTo>
                      <a:pt x="5554" y="1248"/>
                      <a:pt x="5560" y="1246"/>
                      <a:pt x="5566" y="1246"/>
                    </a:cubicBezTo>
                    <a:cubicBezTo>
                      <a:pt x="5582" y="1246"/>
                      <a:pt x="5600" y="1257"/>
                      <a:pt x="5611" y="1268"/>
                    </a:cubicBezTo>
                    <a:lnTo>
                      <a:pt x="5642" y="1253"/>
                    </a:lnTo>
                    <a:cubicBezTo>
                      <a:pt x="5623" y="1234"/>
                      <a:pt x="5627" y="1220"/>
                      <a:pt x="5634" y="1220"/>
                    </a:cubicBezTo>
                    <a:cubicBezTo>
                      <a:pt x="5638" y="1220"/>
                      <a:pt x="5642" y="1225"/>
                      <a:pt x="5642" y="1237"/>
                    </a:cubicBezTo>
                    <a:cubicBezTo>
                      <a:pt x="5673" y="1237"/>
                      <a:pt x="5704" y="1237"/>
                      <a:pt x="5735" y="1222"/>
                    </a:cubicBezTo>
                    <a:cubicBezTo>
                      <a:pt x="5728" y="1209"/>
                      <a:pt x="5730" y="1204"/>
                      <a:pt x="5733" y="1204"/>
                    </a:cubicBezTo>
                    <a:cubicBezTo>
                      <a:pt x="5737" y="1204"/>
                      <a:pt x="5744" y="1213"/>
                      <a:pt x="5735" y="1222"/>
                    </a:cubicBezTo>
                    <a:lnTo>
                      <a:pt x="5735" y="1237"/>
                    </a:lnTo>
                    <a:cubicBezTo>
                      <a:pt x="5766" y="1237"/>
                      <a:pt x="5750" y="1222"/>
                      <a:pt x="5750" y="1206"/>
                    </a:cubicBezTo>
                    <a:lnTo>
                      <a:pt x="5797" y="1191"/>
                    </a:lnTo>
                    <a:cubicBezTo>
                      <a:pt x="5812" y="1175"/>
                      <a:pt x="5843" y="1160"/>
                      <a:pt x="5797" y="1144"/>
                    </a:cubicBezTo>
                    <a:cubicBezTo>
                      <a:pt x="5766" y="1144"/>
                      <a:pt x="5781" y="1114"/>
                      <a:pt x="5797" y="1098"/>
                    </a:cubicBezTo>
                    <a:cubicBezTo>
                      <a:pt x="5797" y="1093"/>
                      <a:pt x="5800" y="1091"/>
                      <a:pt x="5803" y="1091"/>
                    </a:cubicBezTo>
                    <a:cubicBezTo>
                      <a:pt x="5810" y="1091"/>
                      <a:pt x="5817" y="1098"/>
                      <a:pt x="5797" y="1098"/>
                    </a:cubicBezTo>
                    <a:cubicBezTo>
                      <a:pt x="5797" y="1121"/>
                      <a:pt x="5813" y="1135"/>
                      <a:pt x="5828" y="1135"/>
                    </a:cubicBezTo>
                    <a:cubicBezTo>
                      <a:pt x="5834" y="1135"/>
                      <a:pt x="5839" y="1133"/>
                      <a:pt x="5843" y="1129"/>
                    </a:cubicBezTo>
                    <a:lnTo>
                      <a:pt x="5874" y="1129"/>
                    </a:lnTo>
                    <a:cubicBezTo>
                      <a:pt x="5874" y="1141"/>
                      <a:pt x="5879" y="1146"/>
                      <a:pt x="5887" y="1146"/>
                    </a:cubicBezTo>
                    <a:cubicBezTo>
                      <a:pt x="5909" y="1146"/>
                      <a:pt x="5955" y="1106"/>
                      <a:pt x="5967" y="1083"/>
                    </a:cubicBezTo>
                    <a:cubicBezTo>
                      <a:pt x="5987" y="1053"/>
                      <a:pt x="6007" y="1036"/>
                      <a:pt x="6022" y="1036"/>
                    </a:cubicBezTo>
                    <a:cubicBezTo>
                      <a:pt x="6031" y="1036"/>
                      <a:pt x="6038" y="1041"/>
                      <a:pt x="6044" y="1052"/>
                    </a:cubicBezTo>
                    <a:cubicBezTo>
                      <a:pt x="6048" y="1063"/>
                      <a:pt x="6052" y="1068"/>
                      <a:pt x="6057" y="1068"/>
                    </a:cubicBezTo>
                    <a:cubicBezTo>
                      <a:pt x="6073" y="1068"/>
                      <a:pt x="6090" y="1021"/>
                      <a:pt x="6090" y="974"/>
                    </a:cubicBezTo>
                    <a:lnTo>
                      <a:pt x="6090" y="897"/>
                    </a:lnTo>
                    <a:lnTo>
                      <a:pt x="6106" y="959"/>
                    </a:lnTo>
                    <a:cubicBezTo>
                      <a:pt x="6137" y="990"/>
                      <a:pt x="6152" y="1005"/>
                      <a:pt x="6166" y="1005"/>
                    </a:cubicBezTo>
                    <a:cubicBezTo>
                      <a:pt x="6179" y="1005"/>
                      <a:pt x="6191" y="990"/>
                      <a:pt x="6214" y="959"/>
                    </a:cubicBezTo>
                    <a:cubicBezTo>
                      <a:pt x="6245" y="928"/>
                      <a:pt x="6256" y="916"/>
                      <a:pt x="6262" y="916"/>
                    </a:cubicBezTo>
                    <a:cubicBezTo>
                      <a:pt x="6268" y="916"/>
                      <a:pt x="6268" y="928"/>
                      <a:pt x="6276" y="944"/>
                    </a:cubicBezTo>
                    <a:cubicBezTo>
                      <a:pt x="6276" y="948"/>
                      <a:pt x="6278" y="950"/>
                      <a:pt x="6282" y="950"/>
                    </a:cubicBezTo>
                    <a:cubicBezTo>
                      <a:pt x="6295" y="950"/>
                      <a:pt x="6323" y="935"/>
                      <a:pt x="6368" y="913"/>
                    </a:cubicBezTo>
                    <a:cubicBezTo>
                      <a:pt x="6446" y="897"/>
                      <a:pt x="6461" y="882"/>
                      <a:pt x="6461" y="866"/>
                    </a:cubicBezTo>
                    <a:lnTo>
                      <a:pt x="6508" y="835"/>
                    </a:lnTo>
                    <a:cubicBezTo>
                      <a:pt x="6517" y="844"/>
                      <a:pt x="6527" y="848"/>
                      <a:pt x="6536" y="848"/>
                    </a:cubicBezTo>
                    <a:cubicBezTo>
                      <a:pt x="6558" y="848"/>
                      <a:pt x="6571" y="826"/>
                      <a:pt x="6538" y="804"/>
                    </a:cubicBezTo>
                    <a:lnTo>
                      <a:pt x="6600" y="789"/>
                    </a:lnTo>
                    <a:lnTo>
                      <a:pt x="6600" y="804"/>
                    </a:lnTo>
                    <a:cubicBezTo>
                      <a:pt x="6600" y="808"/>
                      <a:pt x="6603" y="810"/>
                      <a:pt x="6609" y="810"/>
                    </a:cubicBezTo>
                    <a:cubicBezTo>
                      <a:pt x="6629" y="810"/>
                      <a:pt x="6692" y="787"/>
                      <a:pt x="6848" y="727"/>
                    </a:cubicBezTo>
                    <a:cubicBezTo>
                      <a:pt x="7033" y="665"/>
                      <a:pt x="7079" y="650"/>
                      <a:pt x="7064" y="604"/>
                    </a:cubicBezTo>
                    <a:cubicBezTo>
                      <a:pt x="7054" y="584"/>
                      <a:pt x="7074" y="571"/>
                      <a:pt x="7095" y="571"/>
                    </a:cubicBezTo>
                    <a:cubicBezTo>
                      <a:pt x="7107" y="571"/>
                      <a:pt x="7120" y="576"/>
                      <a:pt x="7126" y="588"/>
                    </a:cubicBezTo>
                    <a:cubicBezTo>
                      <a:pt x="7126" y="611"/>
                      <a:pt x="7134" y="619"/>
                      <a:pt x="7141" y="619"/>
                    </a:cubicBezTo>
                    <a:cubicBezTo>
                      <a:pt x="7149" y="619"/>
                      <a:pt x="7157" y="611"/>
                      <a:pt x="7157" y="604"/>
                    </a:cubicBezTo>
                    <a:lnTo>
                      <a:pt x="7234" y="604"/>
                    </a:lnTo>
                    <a:cubicBezTo>
                      <a:pt x="7249" y="606"/>
                      <a:pt x="7261" y="608"/>
                      <a:pt x="7272" y="608"/>
                    </a:cubicBezTo>
                    <a:cubicBezTo>
                      <a:pt x="7317" y="608"/>
                      <a:pt x="7327" y="585"/>
                      <a:pt x="7327" y="573"/>
                    </a:cubicBezTo>
                    <a:cubicBezTo>
                      <a:pt x="7314" y="560"/>
                      <a:pt x="7312" y="555"/>
                      <a:pt x="7316" y="555"/>
                    </a:cubicBezTo>
                    <a:cubicBezTo>
                      <a:pt x="7322" y="555"/>
                      <a:pt x="7340" y="564"/>
                      <a:pt x="7358" y="573"/>
                    </a:cubicBezTo>
                    <a:cubicBezTo>
                      <a:pt x="7367" y="582"/>
                      <a:pt x="7386" y="590"/>
                      <a:pt x="7397" y="590"/>
                    </a:cubicBezTo>
                    <a:cubicBezTo>
                      <a:pt x="7406" y="590"/>
                      <a:pt x="7411" y="586"/>
                      <a:pt x="7404" y="573"/>
                    </a:cubicBezTo>
                    <a:cubicBezTo>
                      <a:pt x="7404" y="550"/>
                      <a:pt x="7489" y="510"/>
                      <a:pt x="7540" y="510"/>
                    </a:cubicBezTo>
                    <a:cubicBezTo>
                      <a:pt x="7557" y="510"/>
                      <a:pt x="7570" y="514"/>
                      <a:pt x="7574" y="526"/>
                    </a:cubicBezTo>
                    <a:lnTo>
                      <a:pt x="7620" y="511"/>
                    </a:lnTo>
                    <a:cubicBezTo>
                      <a:pt x="7620" y="480"/>
                      <a:pt x="7667" y="480"/>
                      <a:pt x="7713" y="464"/>
                    </a:cubicBezTo>
                    <a:cubicBezTo>
                      <a:pt x="7744" y="457"/>
                      <a:pt x="7763" y="453"/>
                      <a:pt x="7777" y="453"/>
                    </a:cubicBezTo>
                    <a:cubicBezTo>
                      <a:pt x="7790" y="453"/>
                      <a:pt x="7798" y="457"/>
                      <a:pt x="7806" y="464"/>
                    </a:cubicBezTo>
                    <a:cubicBezTo>
                      <a:pt x="7806" y="471"/>
                      <a:pt x="7806" y="475"/>
                      <a:pt x="7809" y="475"/>
                    </a:cubicBezTo>
                    <a:cubicBezTo>
                      <a:pt x="7814" y="475"/>
                      <a:pt x="7825" y="467"/>
                      <a:pt x="7852" y="449"/>
                    </a:cubicBezTo>
                    <a:cubicBezTo>
                      <a:pt x="7868" y="449"/>
                      <a:pt x="7883" y="403"/>
                      <a:pt x="7914" y="387"/>
                    </a:cubicBezTo>
                    <a:cubicBezTo>
                      <a:pt x="7914" y="372"/>
                      <a:pt x="7930" y="341"/>
                      <a:pt x="7960" y="341"/>
                    </a:cubicBezTo>
                    <a:lnTo>
                      <a:pt x="7960" y="356"/>
                    </a:lnTo>
                    <a:lnTo>
                      <a:pt x="7960" y="403"/>
                    </a:lnTo>
                    <a:cubicBezTo>
                      <a:pt x="7991" y="403"/>
                      <a:pt x="8007" y="387"/>
                      <a:pt x="8007" y="356"/>
                    </a:cubicBezTo>
                    <a:cubicBezTo>
                      <a:pt x="8017" y="361"/>
                      <a:pt x="8027" y="363"/>
                      <a:pt x="8038" y="363"/>
                    </a:cubicBezTo>
                    <a:cubicBezTo>
                      <a:pt x="8060" y="363"/>
                      <a:pt x="8084" y="356"/>
                      <a:pt x="8115" y="356"/>
                    </a:cubicBezTo>
                    <a:cubicBezTo>
                      <a:pt x="8161" y="356"/>
                      <a:pt x="8192" y="341"/>
                      <a:pt x="8239" y="310"/>
                    </a:cubicBezTo>
                    <a:cubicBezTo>
                      <a:pt x="8269" y="328"/>
                      <a:pt x="8302" y="337"/>
                      <a:pt x="8334" y="337"/>
                    </a:cubicBezTo>
                    <a:cubicBezTo>
                      <a:pt x="8384" y="337"/>
                      <a:pt x="8433" y="316"/>
                      <a:pt x="8470" y="279"/>
                    </a:cubicBezTo>
                    <a:cubicBezTo>
                      <a:pt x="8470" y="263"/>
                      <a:pt x="8474" y="256"/>
                      <a:pt x="8482" y="256"/>
                    </a:cubicBezTo>
                    <a:cubicBezTo>
                      <a:pt x="8490" y="256"/>
                      <a:pt x="8501" y="263"/>
                      <a:pt x="8517" y="279"/>
                    </a:cubicBezTo>
                    <a:cubicBezTo>
                      <a:pt x="8532" y="287"/>
                      <a:pt x="8540" y="291"/>
                      <a:pt x="8546" y="291"/>
                    </a:cubicBezTo>
                    <a:cubicBezTo>
                      <a:pt x="8552" y="291"/>
                      <a:pt x="8555" y="287"/>
                      <a:pt x="8563" y="279"/>
                    </a:cubicBezTo>
                    <a:cubicBezTo>
                      <a:pt x="8573" y="269"/>
                      <a:pt x="8582" y="266"/>
                      <a:pt x="8591" y="266"/>
                    </a:cubicBezTo>
                    <a:cubicBezTo>
                      <a:pt x="8612" y="266"/>
                      <a:pt x="8630" y="284"/>
                      <a:pt x="8640" y="294"/>
                    </a:cubicBezTo>
                    <a:cubicBezTo>
                      <a:pt x="8662" y="305"/>
                      <a:pt x="8683" y="323"/>
                      <a:pt x="8699" y="323"/>
                    </a:cubicBezTo>
                    <a:cubicBezTo>
                      <a:pt x="8707" y="323"/>
                      <a:pt x="8713" y="319"/>
                      <a:pt x="8718" y="310"/>
                    </a:cubicBezTo>
                    <a:cubicBezTo>
                      <a:pt x="8741" y="302"/>
                      <a:pt x="8764" y="298"/>
                      <a:pt x="8787" y="298"/>
                    </a:cubicBezTo>
                    <a:cubicBezTo>
                      <a:pt x="8810" y="298"/>
                      <a:pt x="8834" y="302"/>
                      <a:pt x="8857" y="310"/>
                    </a:cubicBezTo>
                    <a:cubicBezTo>
                      <a:pt x="8903" y="294"/>
                      <a:pt x="8934" y="310"/>
                      <a:pt x="8919" y="279"/>
                    </a:cubicBezTo>
                    <a:cubicBezTo>
                      <a:pt x="8888" y="248"/>
                      <a:pt x="8950" y="248"/>
                      <a:pt x="8950" y="248"/>
                    </a:cubicBezTo>
                    <a:cubicBezTo>
                      <a:pt x="8956" y="248"/>
                      <a:pt x="8961" y="248"/>
                      <a:pt x="8966" y="248"/>
                    </a:cubicBezTo>
                    <a:lnTo>
                      <a:pt x="8966" y="248"/>
                    </a:lnTo>
                    <a:cubicBezTo>
                      <a:pt x="8924" y="251"/>
                      <a:pt x="8951" y="266"/>
                      <a:pt x="8965" y="294"/>
                    </a:cubicBezTo>
                    <a:cubicBezTo>
                      <a:pt x="8996" y="310"/>
                      <a:pt x="9027" y="341"/>
                      <a:pt x="9058" y="356"/>
                    </a:cubicBezTo>
                    <a:cubicBezTo>
                      <a:pt x="9089" y="372"/>
                      <a:pt x="9120" y="387"/>
                      <a:pt x="9151" y="403"/>
                    </a:cubicBezTo>
                    <a:cubicBezTo>
                      <a:pt x="9186" y="450"/>
                      <a:pt x="9203" y="470"/>
                      <a:pt x="9216" y="470"/>
                    </a:cubicBezTo>
                    <a:cubicBezTo>
                      <a:pt x="9221" y="470"/>
                      <a:pt x="9224" y="468"/>
                      <a:pt x="9228" y="464"/>
                    </a:cubicBezTo>
                    <a:lnTo>
                      <a:pt x="9243" y="449"/>
                    </a:lnTo>
                    <a:cubicBezTo>
                      <a:pt x="9243" y="480"/>
                      <a:pt x="9290" y="542"/>
                      <a:pt x="9336" y="604"/>
                    </a:cubicBezTo>
                    <a:cubicBezTo>
                      <a:pt x="9382" y="681"/>
                      <a:pt x="9413" y="758"/>
                      <a:pt x="9429" y="758"/>
                    </a:cubicBezTo>
                    <a:lnTo>
                      <a:pt x="9413" y="758"/>
                    </a:lnTo>
                    <a:cubicBezTo>
                      <a:pt x="9398" y="758"/>
                      <a:pt x="9398" y="789"/>
                      <a:pt x="9398" y="851"/>
                    </a:cubicBezTo>
                    <a:cubicBezTo>
                      <a:pt x="9413" y="913"/>
                      <a:pt x="9398" y="990"/>
                      <a:pt x="9382" y="1052"/>
                    </a:cubicBezTo>
                    <a:cubicBezTo>
                      <a:pt x="9336" y="1160"/>
                      <a:pt x="9290" y="1222"/>
                      <a:pt x="9305" y="1237"/>
                    </a:cubicBezTo>
                    <a:cubicBezTo>
                      <a:pt x="9297" y="1245"/>
                      <a:pt x="9293" y="1249"/>
                      <a:pt x="9290" y="1249"/>
                    </a:cubicBezTo>
                    <a:cubicBezTo>
                      <a:pt x="9286" y="1249"/>
                      <a:pt x="9282" y="1245"/>
                      <a:pt x="9274" y="1237"/>
                    </a:cubicBezTo>
                    <a:cubicBezTo>
                      <a:pt x="9266" y="1229"/>
                      <a:pt x="9263" y="1226"/>
                      <a:pt x="9259" y="1226"/>
                    </a:cubicBezTo>
                    <a:cubicBezTo>
                      <a:pt x="9255" y="1226"/>
                      <a:pt x="9251" y="1229"/>
                      <a:pt x="9243" y="1237"/>
                    </a:cubicBezTo>
                    <a:cubicBezTo>
                      <a:pt x="9228" y="1253"/>
                      <a:pt x="9243" y="1268"/>
                      <a:pt x="9259" y="1284"/>
                    </a:cubicBezTo>
                    <a:cubicBezTo>
                      <a:pt x="9274" y="1299"/>
                      <a:pt x="9259" y="1314"/>
                      <a:pt x="9197" y="1345"/>
                    </a:cubicBezTo>
                    <a:cubicBezTo>
                      <a:pt x="9135" y="1376"/>
                      <a:pt x="9089" y="1438"/>
                      <a:pt x="9058" y="1500"/>
                    </a:cubicBezTo>
                    <a:cubicBezTo>
                      <a:pt x="9047" y="1511"/>
                      <a:pt x="9036" y="1522"/>
                      <a:pt x="9025" y="1522"/>
                    </a:cubicBezTo>
                    <a:cubicBezTo>
                      <a:pt x="9020" y="1522"/>
                      <a:pt x="9016" y="1520"/>
                      <a:pt x="9011" y="1515"/>
                    </a:cubicBezTo>
                    <a:cubicBezTo>
                      <a:pt x="8965" y="1515"/>
                      <a:pt x="8919" y="1562"/>
                      <a:pt x="8919" y="1608"/>
                    </a:cubicBezTo>
                    <a:cubicBezTo>
                      <a:pt x="8911" y="1616"/>
                      <a:pt x="8907" y="1620"/>
                      <a:pt x="8903" y="1620"/>
                    </a:cubicBezTo>
                    <a:cubicBezTo>
                      <a:pt x="8899" y="1620"/>
                      <a:pt x="8895" y="1616"/>
                      <a:pt x="8888" y="1608"/>
                    </a:cubicBezTo>
                    <a:cubicBezTo>
                      <a:pt x="8882" y="1602"/>
                      <a:pt x="8874" y="1599"/>
                      <a:pt x="8868" y="1599"/>
                    </a:cubicBezTo>
                    <a:cubicBezTo>
                      <a:pt x="8856" y="1599"/>
                      <a:pt x="8847" y="1610"/>
                      <a:pt x="8857" y="1639"/>
                    </a:cubicBezTo>
                    <a:cubicBezTo>
                      <a:pt x="8826" y="1701"/>
                      <a:pt x="8780" y="1747"/>
                      <a:pt x="8718" y="1763"/>
                    </a:cubicBezTo>
                    <a:cubicBezTo>
                      <a:pt x="8702" y="1778"/>
                      <a:pt x="8687" y="1794"/>
                      <a:pt x="8702" y="1809"/>
                    </a:cubicBezTo>
                    <a:cubicBezTo>
                      <a:pt x="8702" y="1820"/>
                      <a:pt x="8710" y="1831"/>
                      <a:pt x="8709" y="1831"/>
                    </a:cubicBezTo>
                    <a:cubicBezTo>
                      <a:pt x="8709" y="1831"/>
                      <a:pt x="8707" y="1829"/>
                      <a:pt x="8702" y="1825"/>
                    </a:cubicBezTo>
                    <a:cubicBezTo>
                      <a:pt x="8656" y="1825"/>
                      <a:pt x="8656" y="1825"/>
                      <a:pt x="8671" y="1871"/>
                    </a:cubicBezTo>
                    <a:cubicBezTo>
                      <a:pt x="8682" y="1882"/>
                      <a:pt x="8678" y="1893"/>
                      <a:pt x="8669" y="1893"/>
                    </a:cubicBezTo>
                    <a:cubicBezTo>
                      <a:pt x="8665" y="1893"/>
                      <a:pt x="8660" y="1891"/>
                      <a:pt x="8656" y="1886"/>
                    </a:cubicBezTo>
                    <a:cubicBezTo>
                      <a:pt x="8625" y="1886"/>
                      <a:pt x="8610" y="1886"/>
                      <a:pt x="8594" y="1902"/>
                    </a:cubicBezTo>
                    <a:cubicBezTo>
                      <a:pt x="8532" y="1964"/>
                      <a:pt x="8470" y="2025"/>
                      <a:pt x="8409" y="2087"/>
                    </a:cubicBezTo>
                    <a:cubicBezTo>
                      <a:pt x="8254" y="2226"/>
                      <a:pt x="8192" y="2273"/>
                      <a:pt x="8192" y="2288"/>
                    </a:cubicBezTo>
                    <a:cubicBezTo>
                      <a:pt x="8208" y="2304"/>
                      <a:pt x="8192" y="2319"/>
                      <a:pt x="8161" y="2319"/>
                    </a:cubicBezTo>
                    <a:cubicBezTo>
                      <a:pt x="8130" y="2319"/>
                      <a:pt x="8100" y="2335"/>
                      <a:pt x="8084" y="2350"/>
                    </a:cubicBezTo>
                    <a:cubicBezTo>
                      <a:pt x="8073" y="2361"/>
                      <a:pt x="8054" y="2372"/>
                      <a:pt x="8044" y="2372"/>
                    </a:cubicBezTo>
                    <a:cubicBezTo>
                      <a:pt x="8040" y="2372"/>
                      <a:pt x="8038" y="2370"/>
                      <a:pt x="8038" y="2365"/>
                    </a:cubicBezTo>
                    <a:cubicBezTo>
                      <a:pt x="8038" y="2396"/>
                      <a:pt x="8038" y="2396"/>
                      <a:pt x="8007" y="2412"/>
                    </a:cubicBezTo>
                    <a:cubicBezTo>
                      <a:pt x="8003" y="2408"/>
                      <a:pt x="7999" y="2406"/>
                      <a:pt x="7994" y="2406"/>
                    </a:cubicBezTo>
                    <a:cubicBezTo>
                      <a:pt x="7983" y="2406"/>
                      <a:pt x="7972" y="2420"/>
                      <a:pt x="7960" y="2443"/>
                    </a:cubicBezTo>
                    <a:cubicBezTo>
                      <a:pt x="7960" y="2462"/>
                      <a:pt x="7960" y="2475"/>
                      <a:pt x="7957" y="2475"/>
                    </a:cubicBezTo>
                    <a:cubicBezTo>
                      <a:pt x="7955" y="2475"/>
                      <a:pt x="7951" y="2470"/>
                      <a:pt x="7945" y="2458"/>
                    </a:cubicBezTo>
                    <a:cubicBezTo>
                      <a:pt x="7937" y="2450"/>
                      <a:pt x="7928" y="2448"/>
                      <a:pt x="7918" y="2448"/>
                    </a:cubicBezTo>
                    <a:cubicBezTo>
                      <a:pt x="7889" y="2448"/>
                      <a:pt x="7860" y="2474"/>
                      <a:pt x="7883" y="2474"/>
                    </a:cubicBezTo>
                    <a:cubicBezTo>
                      <a:pt x="7914" y="2474"/>
                      <a:pt x="7852" y="2520"/>
                      <a:pt x="7852" y="2551"/>
                    </a:cubicBezTo>
                    <a:cubicBezTo>
                      <a:pt x="7843" y="2569"/>
                      <a:pt x="7829" y="2577"/>
                      <a:pt x="7815" y="2577"/>
                    </a:cubicBezTo>
                    <a:cubicBezTo>
                      <a:pt x="7806" y="2577"/>
                      <a:pt x="7797" y="2573"/>
                      <a:pt x="7790" y="2566"/>
                    </a:cubicBezTo>
                    <a:cubicBezTo>
                      <a:pt x="7790" y="2565"/>
                      <a:pt x="7790" y="2565"/>
                      <a:pt x="7789" y="2565"/>
                    </a:cubicBezTo>
                    <a:cubicBezTo>
                      <a:pt x="7775" y="2565"/>
                      <a:pt x="7667" y="2661"/>
                      <a:pt x="7667" y="2690"/>
                    </a:cubicBezTo>
                    <a:cubicBezTo>
                      <a:pt x="7658" y="2708"/>
                      <a:pt x="7654" y="2716"/>
                      <a:pt x="7649" y="2716"/>
                    </a:cubicBezTo>
                    <a:cubicBezTo>
                      <a:pt x="7646" y="2716"/>
                      <a:pt x="7642" y="2712"/>
                      <a:pt x="7636" y="2705"/>
                    </a:cubicBezTo>
                    <a:cubicBezTo>
                      <a:pt x="7631" y="2695"/>
                      <a:pt x="7626" y="2692"/>
                      <a:pt x="7620" y="2692"/>
                    </a:cubicBezTo>
                    <a:cubicBezTo>
                      <a:pt x="7610" y="2692"/>
                      <a:pt x="7600" y="2705"/>
                      <a:pt x="7589" y="2705"/>
                    </a:cubicBezTo>
                    <a:cubicBezTo>
                      <a:pt x="7582" y="2713"/>
                      <a:pt x="7574" y="2717"/>
                      <a:pt x="7568" y="2717"/>
                    </a:cubicBezTo>
                    <a:cubicBezTo>
                      <a:pt x="7562" y="2717"/>
                      <a:pt x="7559" y="2713"/>
                      <a:pt x="7559" y="2705"/>
                    </a:cubicBezTo>
                    <a:cubicBezTo>
                      <a:pt x="7552" y="2699"/>
                      <a:pt x="7548" y="2695"/>
                      <a:pt x="7543" y="2695"/>
                    </a:cubicBezTo>
                    <a:cubicBezTo>
                      <a:pt x="7535" y="2695"/>
                      <a:pt x="7524" y="2703"/>
                      <a:pt x="7497" y="2721"/>
                    </a:cubicBezTo>
                    <a:cubicBezTo>
                      <a:pt x="7497" y="2752"/>
                      <a:pt x="7404" y="2814"/>
                      <a:pt x="7342" y="2845"/>
                    </a:cubicBezTo>
                    <a:cubicBezTo>
                      <a:pt x="7265" y="2876"/>
                      <a:pt x="7219" y="2937"/>
                      <a:pt x="7203" y="3015"/>
                    </a:cubicBezTo>
                    <a:lnTo>
                      <a:pt x="7203" y="3061"/>
                    </a:lnTo>
                    <a:lnTo>
                      <a:pt x="7172" y="3030"/>
                    </a:lnTo>
                    <a:cubicBezTo>
                      <a:pt x="7157" y="3015"/>
                      <a:pt x="7141" y="2999"/>
                      <a:pt x="7126" y="2984"/>
                    </a:cubicBezTo>
                    <a:cubicBezTo>
                      <a:pt x="7095" y="2999"/>
                      <a:pt x="7110" y="3015"/>
                      <a:pt x="7126" y="3030"/>
                    </a:cubicBezTo>
                    <a:cubicBezTo>
                      <a:pt x="7141" y="3061"/>
                      <a:pt x="7110" y="3076"/>
                      <a:pt x="7049" y="3076"/>
                    </a:cubicBezTo>
                    <a:cubicBezTo>
                      <a:pt x="7002" y="3092"/>
                      <a:pt x="6987" y="3092"/>
                      <a:pt x="6971" y="3138"/>
                    </a:cubicBezTo>
                    <a:cubicBezTo>
                      <a:pt x="6940" y="3154"/>
                      <a:pt x="6925" y="3154"/>
                      <a:pt x="6894" y="3154"/>
                    </a:cubicBezTo>
                    <a:cubicBezTo>
                      <a:pt x="6863" y="3169"/>
                      <a:pt x="6863" y="3169"/>
                      <a:pt x="6879" y="3185"/>
                    </a:cubicBezTo>
                    <a:cubicBezTo>
                      <a:pt x="6894" y="3200"/>
                      <a:pt x="6863" y="3216"/>
                      <a:pt x="6832" y="3216"/>
                    </a:cubicBezTo>
                    <a:cubicBezTo>
                      <a:pt x="6824" y="3211"/>
                      <a:pt x="6812" y="3209"/>
                      <a:pt x="6800" y="3209"/>
                    </a:cubicBezTo>
                    <a:cubicBezTo>
                      <a:pt x="6766" y="3209"/>
                      <a:pt x="6728" y="3224"/>
                      <a:pt x="6739" y="3246"/>
                    </a:cubicBezTo>
                    <a:cubicBezTo>
                      <a:pt x="6739" y="3262"/>
                      <a:pt x="6724" y="3277"/>
                      <a:pt x="6709" y="3277"/>
                    </a:cubicBezTo>
                    <a:cubicBezTo>
                      <a:pt x="6678" y="3293"/>
                      <a:pt x="6647" y="3308"/>
                      <a:pt x="6647" y="3339"/>
                    </a:cubicBezTo>
                    <a:lnTo>
                      <a:pt x="6600" y="3370"/>
                    </a:lnTo>
                    <a:cubicBezTo>
                      <a:pt x="6569" y="3370"/>
                      <a:pt x="6585" y="3339"/>
                      <a:pt x="6616" y="3339"/>
                    </a:cubicBezTo>
                    <a:lnTo>
                      <a:pt x="6585" y="3339"/>
                    </a:lnTo>
                    <a:cubicBezTo>
                      <a:pt x="6538" y="3355"/>
                      <a:pt x="6508" y="3370"/>
                      <a:pt x="6492" y="3401"/>
                    </a:cubicBezTo>
                    <a:cubicBezTo>
                      <a:pt x="6483" y="3420"/>
                      <a:pt x="6485" y="3433"/>
                      <a:pt x="6484" y="3433"/>
                    </a:cubicBezTo>
                    <a:cubicBezTo>
                      <a:pt x="6484" y="3433"/>
                      <a:pt x="6483" y="3428"/>
                      <a:pt x="6477" y="3416"/>
                    </a:cubicBezTo>
                    <a:cubicBezTo>
                      <a:pt x="6469" y="3401"/>
                      <a:pt x="6457" y="3393"/>
                      <a:pt x="6446" y="3393"/>
                    </a:cubicBezTo>
                    <a:cubicBezTo>
                      <a:pt x="6434" y="3393"/>
                      <a:pt x="6423" y="3401"/>
                      <a:pt x="6415" y="3416"/>
                    </a:cubicBezTo>
                    <a:cubicBezTo>
                      <a:pt x="6415" y="3442"/>
                      <a:pt x="6405" y="3453"/>
                      <a:pt x="6394" y="3453"/>
                    </a:cubicBezTo>
                    <a:cubicBezTo>
                      <a:pt x="6385" y="3453"/>
                      <a:pt x="6375" y="3446"/>
                      <a:pt x="6368" y="3432"/>
                    </a:cubicBezTo>
                    <a:cubicBezTo>
                      <a:pt x="6368" y="3413"/>
                      <a:pt x="6368" y="3401"/>
                      <a:pt x="6364" y="3401"/>
                    </a:cubicBezTo>
                    <a:cubicBezTo>
                      <a:pt x="6358" y="3401"/>
                      <a:pt x="6343" y="3424"/>
                      <a:pt x="6307" y="3478"/>
                    </a:cubicBezTo>
                    <a:cubicBezTo>
                      <a:pt x="6260" y="3494"/>
                      <a:pt x="6183" y="3571"/>
                      <a:pt x="6106" y="3602"/>
                    </a:cubicBezTo>
                    <a:cubicBezTo>
                      <a:pt x="6051" y="3629"/>
                      <a:pt x="5984" y="3657"/>
                      <a:pt x="5948" y="3663"/>
                    </a:cubicBezTo>
                    <a:lnTo>
                      <a:pt x="5948" y="3663"/>
                    </a:lnTo>
                    <a:cubicBezTo>
                      <a:pt x="5959" y="3650"/>
                      <a:pt x="5956" y="3640"/>
                      <a:pt x="5936" y="3633"/>
                    </a:cubicBezTo>
                    <a:cubicBezTo>
                      <a:pt x="5923" y="3633"/>
                      <a:pt x="5918" y="3630"/>
                      <a:pt x="5918" y="3630"/>
                    </a:cubicBezTo>
                    <a:lnTo>
                      <a:pt x="5918" y="3630"/>
                    </a:lnTo>
                    <a:cubicBezTo>
                      <a:pt x="5917" y="3630"/>
                      <a:pt x="5926" y="3636"/>
                      <a:pt x="5936" y="3664"/>
                    </a:cubicBezTo>
                    <a:cubicBezTo>
                      <a:pt x="5939" y="3664"/>
                      <a:pt x="5943" y="3663"/>
                      <a:pt x="5948" y="3663"/>
                    </a:cubicBezTo>
                    <a:lnTo>
                      <a:pt x="5948" y="3663"/>
                    </a:lnTo>
                    <a:cubicBezTo>
                      <a:pt x="5935" y="3679"/>
                      <a:pt x="5901" y="3700"/>
                      <a:pt x="5858" y="3726"/>
                    </a:cubicBezTo>
                    <a:cubicBezTo>
                      <a:pt x="5812" y="3726"/>
                      <a:pt x="5766" y="3756"/>
                      <a:pt x="5735" y="3803"/>
                    </a:cubicBezTo>
                    <a:lnTo>
                      <a:pt x="5781" y="3787"/>
                    </a:lnTo>
                    <a:lnTo>
                      <a:pt x="5781" y="3787"/>
                    </a:lnTo>
                    <a:cubicBezTo>
                      <a:pt x="5797" y="3818"/>
                      <a:pt x="5781" y="3834"/>
                      <a:pt x="5719" y="3834"/>
                    </a:cubicBezTo>
                    <a:cubicBezTo>
                      <a:pt x="5658" y="3834"/>
                      <a:pt x="5688" y="3834"/>
                      <a:pt x="5673" y="3803"/>
                    </a:cubicBezTo>
                    <a:cubicBezTo>
                      <a:pt x="5662" y="3792"/>
                      <a:pt x="5651" y="3781"/>
                      <a:pt x="5635" y="3781"/>
                    </a:cubicBezTo>
                    <a:cubicBezTo>
                      <a:pt x="5628" y="3781"/>
                      <a:pt x="5620" y="3783"/>
                      <a:pt x="5611" y="3787"/>
                    </a:cubicBezTo>
                    <a:cubicBezTo>
                      <a:pt x="5596" y="3803"/>
                      <a:pt x="5565" y="3803"/>
                      <a:pt x="5596" y="3818"/>
                    </a:cubicBezTo>
                    <a:cubicBezTo>
                      <a:pt x="5627" y="3834"/>
                      <a:pt x="5596" y="3834"/>
                      <a:pt x="5580" y="3849"/>
                    </a:cubicBezTo>
                    <a:cubicBezTo>
                      <a:pt x="5565" y="3849"/>
                      <a:pt x="5534" y="3880"/>
                      <a:pt x="5518" y="3896"/>
                    </a:cubicBezTo>
                    <a:cubicBezTo>
                      <a:pt x="5518" y="3911"/>
                      <a:pt x="5503" y="3927"/>
                      <a:pt x="5487" y="3942"/>
                    </a:cubicBezTo>
                    <a:cubicBezTo>
                      <a:pt x="5477" y="3937"/>
                      <a:pt x="5467" y="3935"/>
                      <a:pt x="5457" y="3935"/>
                    </a:cubicBezTo>
                    <a:cubicBezTo>
                      <a:pt x="5438" y="3935"/>
                      <a:pt x="5421" y="3942"/>
                      <a:pt x="5410" y="3942"/>
                    </a:cubicBezTo>
                    <a:lnTo>
                      <a:pt x="5410" y="3927"/>
                    </a:lnTo>
                    <a:cubicBezTo>
                      <a:pt x="5395" y="3911"/>
                      <a:pt x="5379" y="3911"/>
                      <a:pt x="5364" y="3896"/>
                    </a:cubicBezTo>
                    <a:cubicBezTo>
                      <a:pt x="5348" y="3911"/>
                      <a:pt x="5348" y="3911"/>
                      <a:pt x="5348" y="3927"/>
                    </a:cubicBezTo>
                    <a:cubicBezTo>
                      <a:pt x="5147" y="4035"/>
                      <a:pt x="4931" y="4127"/>
                      <a:pt x="4715" y="4205"/>
                    </a:cubicBezTo>
                    <a:cubicBezTo>
                      <a:pt x="4653" y="4205"/>
                      <a:pt x="4591" y="4236"/>
                      <a:pt x="4622" y="4236"/>
                    </a:cubicBezTo>
                    <a:cubicBezTo>
                      <a:pt x="4653" y="4251"/>
                      <a:pt x="4498" y="4313"/>
                      <a:pt x="4359" y="4359"/>
                    </a:cubicBezTo>
                    <a:cubicBezTo>
                      <a:pt x="4205" y="4406"/>
                      <a:pt x="4066" y="4452"/>
                      <a:pt x="4066" y="4467"/>
                    </a:cubicBezTo>
                    <a:lnTo>
                      <a:pt x="4004" y="4498"/>
                    </a:lnTo>
                    <a:cubicBezTo>
                      <a:pt x="3957" y="4514"/>
                      <a:pt x="3911" y="4529"/>
                      <a:pt x="3880" y="4560"/>
                    </a:cubicBezTo>
                    <a:cubicBezTo>
                      <a:pt x="3871" y="4569"/>
                      <a:pt x="3857" y="4578"/>
                      <a:pt x="3853" y="4578"/>
                    </a:cubicBezTo>
                    <a:cubicBezTo>
                      <a:pt x="3850" y="4578"/>
                      <a:pt x="3852" y="4573"/>
                      <a:pt x="3865" y="4560"/>
                    </a:cubicBezTo>
                    <a:cubicBezTo>
                      <a:pt x="3880" y="4514"/>
                      <a:pt x="3849" y="4514"/>
                      <a:pt x="3818" y="4514"/>
                    </a:cubicBezTo>
                    <a:cubicBezTo>
                      <a:pt x="3803" y="4529"/>
                      <a:pt x="3772" y="4560"/>
                      <a:pt x="3787" y="4576"/>
                    </a:cubicBezTo>
                    <a:cubicBezTo>
                      <a:pt x="3787" y="4591"/>
                      <a:pt x="3756" y="4607"/>
                      <a:pt x="3756" y="4607"/>
                    </a:cubicBezTo>
                    <a:cubicBezTo>
                      <a:pt x="3756" y="4607"/>
                      <a:pt x="3741" y="4607"/>
                      <a:pt x="3741" y="4591"/>
                    </a:cubicBezTo>
                    <a:lnTo>
                      <a:pt x="3726" y="4545"/>
                    </a:lnTo>
                    <a:lnTo>
                      <a:pt x="3695" y="4545"/>
                    </a:lnTo>
                    <a:cubicBezTo>
                      <a:pt x="3695" y="4576"/>
                      <a:pt x="3679" y="4576"/>
                      <a:pt x="3679" y="4576"/>
                    </a:cubicBezTo>
                    <a:cubicBezTo>
                      <a:pt x="3679" y="4576"/>
                      <a:pt x="3648" y="4576"/>
                      <a:pt x="3648" y="4545"/>
                    </a:cubicBezTo>
                    <a:cubicBezTo>
                      <a:pt x="3641" y="4531"/>
                      <a:pt x="3631" y="4523"/>
                      <a:pt x="3621" y="4523"/>
                    </a:cubicBezTo>
                    <a:cubicBezTo>
                      <a:pt x="3608" y="4523"/>
                      <a:pt x="3595" y="4535"/>
                      <a:pt x="3586" y="4560"/>
                    </a:cubicBezTo>
                    <a:lnTo>
                      <a:pt x="3556" y="4591"/>
                    </a:lnTo>
                    <a:cubicBezTo>
                      <a:pt x="3546" y="4585"/>
                      <a:pt x="3538" y="4583"/>
                      <a:pt x="3530" y="4583"/>
                    </a:cubicBezTo>
                    <a:cubicBezTo>
                      <a:pt x="3497" y="4583"/>
                      <a:pt x="3472" y="4625"/>
                      <a:pt x="3447" y="4637"/>
                    </a:cubicBezTo>
                    <a:cubicBezTo>
                      <a:pt x="3436" y="4627"/>
                      <a:pt x="3427" y="4621"/>
                      <a:pt x="3420" y="4621"/>
                    </a:cubicBezTo>
                    <a:cubicBezTo>
                      <a:pt x="3405" y="4621"/>
                      <a:pt x="3395" y="4638"/>
                      <a:pt x="3386" y="4668"/>
                    </a:cubicBezTo>
                    <a:cubicBezTo>
                      <a:pt x="3379" y="4688"/>
                      <a:pt x="3372" y="4694"/>
                      <a:pt x="3364" y="4694"/>
                    </a:cubicBezTo>
                    <a:cubicBezTo>
                      <a:pt x="3354" y="4694"/>
                      <a:pt x="3341" y="4684"/>
                      <a:pt x="3324" y="4684"/>
                    </a:cubicBezTo>
                    <a:cubicBezTo>
                      <a:pt x="3319" y="4679"/>
                      <a:pt x="3312" y="4677"/>
                      <a:pt x="3303" y="4677"/>
                    </a:cubicBezTo>
                    <a:cubicBezTo>
                      <a:pt x="3286" y="4677"/>
                      <a:pt x="3262" y="4684"/>
                      <a:pt x="3231" y="4684"/>
                    </a:cubicBezTo>
                    <a:cubicBezTo>
                      <a:pt x="3107" y="4730"/>
                      <a:pt x="2968" y="4777"/>
                      <a:pt x="2845" y="4807"/>
                    </a:cubicBezTo>
                    <a:cubicBezTo>
                      <a:pt x="2705" y="4823"/>
                      <a:pt x="2582" y="4854"/>
                      <a:pt x="2474" y="4916"/>
                    </a:cubicBezTo>
                    <a:lnTo>
                      <a:pt x="2412" y="4916"/>
                    </a:lnTo>
                    <a:cubicBezTo>
                      <a:pt x="2399" y="4916"/>
                      <a:pt x="2394" y="4913"/>
                      <a:pt x="2392" y="4913"/>
                    </a:cubicBezTo>
                    <a:cubicBezTo>
                      <a:pt x="2388" y="4913"/>
                      <a:pt x="2390" y="4919"/>
                      <a:pt x="2381" y="4947"/>
                    </a:cubicBezTo>
                    <a:cubicBezTo>
                      <a:pt x="2373" y="4970"/>
                      <a:pt x="2369" y="4981"/>
                      <a:pt x="2365" y="4981"/>
                    </a:cubicBezTo>
                    <a:cubicBezTo>
                      <a:pt x="2362" y="4981"/>
                      <a:pt x="2358" y="4970"/>
                      <a:pt x="2350" y="4947"/>
                    </a:cubicBezTo>
                    <a:cubicBezTo>
                      <a:pt x="2345" y="4932"/>
                      <a:pt x="2337" y="4927"/>
                      <a:pt x="2325" y="4927"/>
                    </a:cubicBezTo>
                    <a:cubicBezTo>
                      <a:pt x="2300" y="4927"/>
                      <a:pt x="2259" y="4951"/>
                      <a:pt x="2195" y="4962"/>
                    </a:cubicBezTo>
                    <a:cubicBezTo>
                      <a:pt x="2087" y="4977"/>
                      <a:pt x="2025" y="5008"/>
                      <a:pt x="2025" y="5024"/>
                    </a:cubicBezTo>
                    <a:cubicBezTo>
                      <a:pt x="2002" y="5039"/>
                      <a:pt x="1991" y="5047"/>
                      <a:pt x="1987" y="5047"/>
                    </a:cubicBezTo>
                    <a:cubicBezTo>
                      <a:pt x="1983" y="5047"/>
                      <a:pt x="1987" y="5039"/>
                      <a:pt x="1994" y="5024"/>
                    </a:cubicBezTo>
                    <a:cubicBezTo>
                      <a:pt x="2007" y="5011"/>
                      <a:pt x="1991" y="5004"/>
                      <a:pt x="1963" y="5004"/>
                    </a:cubicBezTo>
                    <a:cubicBezTo>
                      <a:pt x="1923" y="5004"/>
                      <a:pt x="1861" y="5019"/>
                      <a:pt x="1824" y="5055"/>
                    </a:cubicBezTo>
                    <a:cubicBezTo>
                      <a:pt x="1809" y="5055"/>
                      <a:pt x="1797" y="5059"/>
                      <a:pt x="1788" y="5059"/>
                    </a:cubicBezTo>
                    <a:cubicBezTo>
                      <a:pt x="1778" y="5059"/>
                      <a:pt x="1770" y="5055"/>
                      <a:pt x="1763" y="5039"/>
                    </a:cubicBezTo>
                    <a:cubicBezTo>
                      <a:pt x="1732" y="5055"/>
                      <a:pt x="1685" y="5070"/>
                      <a:pt x="1654" y="5086"/>
                    </a:cubicBezTo>
                    <a:lnTo>
                      <a:pt x="1469" y="5132"/>
                    </a:lnTo>
                    <a:cubicBezTo>
                      <a:pt x="1438" y="5148"/>
                      <a:pt x="1407" y="5163"/>
                      <a:pt x="1376" y="5178"/>
                    </a:cubicBezTo>
                    <a:lnTo>
                      <a:pt x="1345" y="5178"/>
                    </a:lnTo>
                    <a:cubicBezTo>
                      <a:pt x="1345" y="5175"/>
                      <a:pt x="1338" y="5173"/>
                      <a:pt x="1323" y="5173"/>
                    </a:cubicBezTo>
                    <a:cubicBezTo>
                      <a:pt x="1281" y="5173"/>
                      <a:pt x="1179" y="5190"/>
                      <a:pt x="1052" y="5225"/>
                    </a:cubicBezTo>
                    <a:cubicBezTo>
                      <a:pt x="928" y="5256"/>
                      <a:pt x="820" y="5287"/>
                      <a:pt x="696" y="5287"/>
                    </a:cubicBezTo>
                    <a:cubicBezTo>
                      <a:pt x="681" y="5287"/>
                      <a:pt x="665" y="5302"/>
                      <a:pt x="650" y="5318"/>
                    </a:cubicBezTo>
                    <a:cubicBezTo>
                      <a:pt x="634" y="5364"/>
                      <a:pt x="603" y="5364"/>
                      <a:pt x="573" y="5364"/>
                    </a:cubicBezTo>
                    <a:cubicBezTo>
                      <a:pt x="556" y="5353"/>
                      <a:pt x="538" y="5348"/>
                      <a:pt x="520" y="5348"/>
                    </a:cubicBezTo>
                    <a:cubicBezTo>
                      <a:pt x="486" y="5348"/>
                      <a:pt x="453" y="5365"/>
                      <a:pt x="433" y="5395"/>
                    </a:cubicBezTo>
                    <a:lnTo>
                      <a:pt x="433" y="5364"/>
                    </a:lnTo>
                    <a:cubicBezTo>
                      <a:pt x="425" y="5356"/>
                      <a:pt x="414" y="5352"/>
                      <a:pt x="401" y="5352"/>
                    </a:cubicBezTo>
                    <a:cubicBezTo>
                      <a:pt x="366" y="5352"/>
                      <a:pt x="321" y="5380"/>
                      <a:pt x="310" y="5426"/>
                    </a:cubicBezTo>
                    <a:cubicBezTo>
                      <a:pt x="292" y="5417"/>
                      <a:pt x="274" y="5408"/>
                      <a:pt x="259" y="5408"/>
                    </a:cubicBezTo>
                    <a:cubicBezTo>
                      <a:pt x="248" y="5408"/>
                      <a:pt x="239" y="5413"/>
                      <a:pt x="233" y="5426"/>
                    </a:cubicBezTo>
                    <a:cubicBezTo>
                      <a:pt x="229" y="5430"/>
                      <a:pt x="225" y="5432"/>
                      <a:pt x="221" y="5432"/>
                    </a:cubicBezTo>
                    <a:cubicBezTo>
                      <a:pt x="210" y="5432"/>
                      <a:pt x="202" y="5414"/>
                      <a:pt x="202" y="5379"/>
                    </a:cubicBezTo>
                    <a:cubicBezTo>
                      <a:pt x="186" y="5348"/>
                      <a:pt x="186" y="5348"/>
                      <a:pt x="155" y="5348"/>
                    </a:cubicBezTo>
                    <a:cubicBezTo>
                      <a:pt x="140" y="5348"/>
                      <a:pt x="140" y="5379"/>
                      <a:pt x="140" y="5395"/>
                    </a:cubicBezTo>
                    <a:lnTo>
                      <a:pt x="93" y="5410"/>
                    </a:lnTo>
                    <a:cubicBezTo>
                      <a:pt x="93" y="5410"/>
                      <a:pt x="78" y="5410"/>
                      <a:pt x="78" y="5441"/>
                    </a:cubicBezTo>
                    <a:cubicBezTo>
                      <a:pt x="78" y="5457"/>
                      <a:pt x="63" y="5457"/>
                      <a:pt x="32" y="5472"/>
                    </a:cubicBezTo>
                    <a:cubicBezTo>
                      <a:pt x="1" y="5472"/>
                      <a:pt x="1" y="5472"/>
                      <a:pt x="32" y="5488"/>
                    </a:cubicBezTo>
                    <a:cubicBezTo>
                      <a:pt x="63" y="5518"/>
                      <a:pt x="32" y="5534"/>
                      <a:pt x="16" y="5534"/>
                    </a:cubicBezTo>
                    <a:lnTo>
                      <a:pt x="32" y="5580"/>
                    </a:lnTo>
                    <a:cubicBezTo>
                      <a:pt x="32" y="5611"/>
                      <a:pt x="47" y="5642"/>
                      <a:pt x="93" y="5642"/>
                    </a:cubicBezTo>
                    <a:cubicBezTo>
                      <a:pt x="115" y="5642"/>
                      <a:pt x="135" y="5642"/>
                      <a:pt x="154" y="5642"/>
                    </a:cubicBezTo>
                    <a:lnTo>
                      <a:pt x="154" y="5642"/>
                    </a:lnTo>
                    <a:cubicBezTo>
                      <a:pt x="154" y="5629"/>
                      <a:pt x="159" y="5613"/>
                      <a:pt x="171" y="5596"/>
                    </a:cubicBezTo>
                    <a:cubicBezTo>
                      <a:pt x="194" y="5573"/>
                      <a:pt x="202" y="5561"/>
                      <a:pt x="204" y="5561"/>
                    </a:cubicBezTo>
                    <a:lnTo>
                      <a:pt x="204" y="5561"/>
                    </a:lnTo>
                    <a:cubicBezTo>
                      <a:pt x="205" y="5561"/>
                      <a:pt x="202" y="5573"/>
                      <a:pt x="202" y="5596"/>
                    </a:cubicBezTo>
                    <a:cubicBezTo>
                      <a:pt x="202" y="5611"/>
                      <a:pt x="216" y="5626"/>
                      <a:pt x="188" y="5641"/>
                    </a:cubicBezTo>
                    <a:lnTo>
                      <a:pt x="188" y="5641"/>
                    </a:lnTo>
                    <a:cubicBezTo>
                      <a:pt x="243" y="5639"/>
                      <a:pt x="274" y="5632"/>
                      <a:pt x="263" y="5611"/>
                    </a:cubicBezTo>
                    <a:cubicBezTo>
                      <a:pt x="279" y="5596"/>
                      <a:pt x="294" y="5580"/>
                      <a:pt x="310" y="5565"/>
                    </a:cubicBezTo>
                    <a:lnTo>
                      <a:pt x="372" y="5565"/>
                    </a:lnTo>
                    <a:cubicBezTo>
                      <a:pt x="372" y="5574"/>
                      <a:pt x="381" y="5578"/>
                      <a:pt x="397" y="5578"/>
                    </a:cubicBezTo>
                    <a:cubicBezTo>
                      <a:pt x="436" y="5578"/>
                      <a:pt x="516" y="5556"/>
                      <a:pt x="603" y="5534"/>
                    </a:cubicBezTo>
                    <a:cubicBezTo>
                      <a:pt x="694" y="5511"/>
                      <a:pt x="768" y="5497"/>
                      <a:pt x="813" y="5497"/>
                    </a:cubicBezTo>
                    <a:cubicBezTo>
                      <a:pt x="830" y="5497"/>
                      <a:pt x="842" y="5499"/>
                      <a:pt x="851" y="5503"/>
                    </a:cubicBezTo>
                    <a:lnTo>
                      <a:pt x="897" y="5503"/>
                    </a:lnTo>
                    <a:cubicBezTo>
                      <a:pt x="1005" y="5457"/>
                      <a:pt x="1114" y="5426"/>
                      <a:pt x="1222" y="5410"/>
                    </a:cubicBezTo>
                    <a:cubicBezTo>
                      <a:pt x="1345" y="5395"/>
                      <a:pt x="1454" y="5364"/>
                      <a:pt x="1562" y="5302"/>
                    </a:cubicBezTo>
                    <a:lnTo>
                      <a:pt x="1624" y="5287"/>
                    </a:lnTo>
                    <a:cubicBezTo>
                      <a:pt x="1624" y="5300"/>
                      <a:pt x="1632" y="5304"/>
                      <a:pt x="1645" y="5304"/>
                    </a:cubicBezTo>
                    <a:cubicBezTo>
                      <a:pt x="1663" y="5304"/>
                      <a:pt x="1690" y="5296"/>
                      <a:pt x="1716" y="5287"/>
                    </a:cubicBezTo>
                    <a:cubicBezTo>
                      <a:pt x="1747" y="5271"/>
                      <a:pt x="1778" y="5256"/>
                      <a:pt x="1824" y="5256"/>
                    </a:cubicBezTo>
                    <a:cubicBezTo>
                      <a:pt x="1824" y="5261"/>
                      <a:pt x="1826" y="5263"/>
                      <a:pt x="1831" y="5263"/>
                    </a:cubicBezTo>
                    <a:cubicBezTo>
                      <a:pt x="1840" y="5263"/>
                      <a:pt x="1861" y="5256"/>
                      <a:pt x="1902" y="5256"/>
                    </a:cubicBezTo>
                    <a:cubicBezTo>
                      <a:pt x="1948" y="5240"/>
                      <a:pt x="1979" y="5225"/>
                      <a:pt x="1964" y="5209"/>
                    </a:cubicBezTo>
                    <a:cubicBezTo>
                      <a:pt x="2056" y="5194"/>
                      <a:pt x="2149" y="5178"/>
                      <a:pt x="2242" y="5163"/>
                    </a:cubicBezTo>
                    <a:cubicBezTo>
                      <a:pt x="2248" y="5166"/>
                      <a:pt x="2254" y="5167"/>
                      <a:pt x="2259" y="5167"/>
                    </a:cubicBezTo>
                    <a:cubicBezTo>
                      <a:pt x="2284" y="5167"/>
                      <a:pt x="2307" y="5145"/>
                      <a:pt x="2319" y="5132"/>
                    </a:cubicBezTo>
                    <a:cubicBezTo>
                      <a:pt x="2319" y="5101"/>
                      <a:pt x="2335" y="5086"/>
                      <a:pt x="2350" y="5070"/>
                    </a:cubicBezTo>
                    <a:lnTo>
                      <a:pt x="2365" y="5117"/>
                    </a:lnTo>
                    <a:cubicBezTo>
                      <a:pt x="2356" y="5135"/>
                      <a:pt x="2353" y="5142"/>
                      <a:pt x="2360" y="5142"/>
                    </a:cubicBezTo>
                    <a:cubicBezTo>
                      <a:pt x="2366" y="5142"/>
                      <a:pt x="2377" y="5138"/>
                      <a:pt x="2396" y="5132"/>
                    </a:cubicBezTo>
                    <a:lnTo>
                      <a:pt x="2443" y="5117"/>
                    </a:lnTo>
                    <a:cubicBezTo>
                      <a:pt x="2443" y="5101"/>
                      <a:pt x="2566" y="5070"/>
                      <a:pt x="2736" y="5024"/>
                    </a:cubicBezTo>
                    <a:cubicBezTo>
                      <a:pt x="2968" y="4962"/>
                      <a:pt x="3045" y="4947"/>
                      <a:pt x="3030" y="4916"/>
                    </a:cubicBezTo>
                    <a:cubicBezTo>
                      <a:pt x="3030" y="4900"/>
                      <a:pt x="3061" y="4900"/>
                      <a:pt x="3138" y="4900"/>
                    </a:cubicBezTo>
                    <a:cubicBezTo>
                      <a:pt x="3223" y="4908"/>
                      <a:pt x="3266" y="4912"/>
                      <a:pt x="3289" y="4912"/>
                    </a:cubicBezTo>
                    <a:cubicBezTo>
                      <a:pt x="3312" y="4912"/>
                      <a:pt x="3316" y="4908"/>
                      <a:pt x="3324" y="4900"/>
                    </a:cubicBezTo>
                    <a:cubicBezTo>
                      <a:pt x="3308" y="4900"/>
                      <a:pt x="3293" y="4885"/>
                      <a:pt x="3293" y="4869"/>
                    </a:cubicBezTo>
                    <a:cubicBezTo>
                      <a:pt x="3293" y="4850"/>
                      <a:pt x="3299" y="4830"/>
                      <a:pt x="3311" y="4830"/>
                    </a:cubicBezTo>
                    <a:cubicBezTo>
                      <a:pt x="3319" y="4830"/>
                      <a:pt x="3328" y="4837"/>
                      <a:pt x="3339" y="4854"/>
                    </a:cubicBezTo>
                    <a:cubicBezTo>
                      <a:pt x="3344" y="4857"/>
                      <a:pt x="3353" y="4859"/>
                      <a:pt x="3364" y="4859"/>
                    </a:cubicBezTo>
                    <a:cubicBezTo>
                      <a:pt x="3456" y="4859"/>
                      <a:pt x="3726" y="4756"/>
                      <a:pt x="3726" y="4715"/>
                    </a:cubicBezTo>
                    <a:lnTo>
                      <a:pt x="3726" y="4730"/>
                    </a:lnTo>
                    <a:cubicBezTo>
                      <a:pt x="3726" y="4742"/>
                      <a:pt x="3730" y="4747"/>
                      <a:pt x="3742" y="4747"/>
                    </a:cubicBezTo>
                    <a:cubicBezTo>
                      <a:pt x="3760" y="4747"/>
                      <a:pt x="3798" y="4734"/>
                      <a:pt x="3865" y="4715"/>
                    </a:cubicBezTo>
                    <a:lnTo>
                      <a:pt x="3942" y="4699"/>
                    </a:lnTo>
                    <a:cubicBezTo>
                      <a:pt x="3930" y="4665"/>
                      <a:pt x="4014" y="4647"/>
                      <a:pt x="4057" y="4647"/>
                    </a:cubicBezTo>
                    <a:cubicBezTo>
                      <a:pt x="4071" y="4647"/>
                      <a:pt x="4081" y="4649"/>
                      <a:pt x="4081" y="4653"/>
                    </a:cubicBezTo>
                    <a:cubicBezTo>
                      <a:pt x="4089" y="4661"/>
                      <a:pt x="4096" y="4665"/>
                      <a:pt x="4108" y="4665"/>
                    </a:cubicBezTo>
                    <a:cubicBezTo>
                      <a:pt x="4120" y="4665"/>
                      <a:pt x="4135" y="4661"/>
                      <a:pt x="4158" y="4653"/>
                    </a:cubicBezTo>
                    <a:cubicBezTo>
                      <a:pt x="4204" y="4608"/>
                      <a:pt x="4290" y="4579"/>
                      <a:pt x="4333" y="4579"/>
                    </a:cubicBezTo>
                    <a:cubicBezTo>
                      <a:pt x="4349" y="4579"/>
                      <a:pt x="4359" y="4583"/>
                      <a:pt x="4359" y="4591"/>
                    </a:cubicBezTo>
                    <a:lnTo>
                      <a:pt x="4406" y="4576"/>
                    </a:lnTo>
                    <a:cubicBezTo>
                      <a:pt x="4437" y="4545"/>
                      <a:pt x="4467" y="4529"/>
                      <a:pt x="4498" y="4514"/>
                    </a:cubicBezTo>
                    <a:cubicBezTo>
                      <a:pt x="4576" y="4483"/>
                      <a:pt x="4591" y="4483"/>
                      <a:pt x="4560" y="4467"/>
                    </a:cubicBezTo>
                    <a:cubicBezTo>
                      <a:pt x="4529" y="4452"/>
                      <a:pt x="4545" y="4437"/>
                      <a:pt x="4576" y="4421"/>
                    </a:cubicBezTo>
                    <a:lnTo>
                      <a:pt x="4576" y="4437"/>
                    </a:lnTo>
                    <a:cubicBezTo>
                      <a:pt x="4576" y="4446"/>
                      <a:pt x="4582" y="4449"/>
                      <a:pt x="4594" y="4449"/>
                    </a:cubicBezTo>
                    <a:cubicBezTo>
                      <a:pt x="4624" y="4449"/>
                      <a:pt x="4685" y="4427"/>
                      <a:pt x="4761" y="4406"/>
                    </a:cubicBezTo>
                    <a:cubicBezTo>
                      <a:pt x="4837" y="4367"/>
                      <a:pt x="4903" y="4340"/>
                      <a:pt x="4941" y="4340"/>
                    </a:cubicBezTo>
                    <a:cubicBezTo>
                      <a:pt x="4950" y="4340"/>
                      <a:pt x="4957" y="4341"/>
                      <a:pt x="4962" y="4344"/>
                    </a:cubicBezTo>
                    <a:lnTo>
                      <a:pt x="4977" y="4313"/>
                    </a:lnTo>
                    <a:cubicBezTo>
                      <a:pt x="4987" y="4295"/>
                      <a:pt x="5001" y="4287"/>
                      <a:pt x="5011" y="4287"/>
                    </a:cubicBezTo>
                    <a:cubicBezTo>
                      <a:pt x="5019" y="4287"/>
                      <a:pt x="5024" y="4291"/>
                      <a:pt x="5024" y="4297"/>
                    </a:cubicBezTo>
                    <a:cubicBezTo>
                      <a:pt x="5086" y="4297"/>
                      <a:pt x="5147" y="4267"/>
                      <a:pt x="5194" y="4236"/>
                    </a:cubicBezTo>
                    <a:lnTo>
                      <a:pt x="5240" y="4205"/>
                    </a:lnTo>
                    <a:cubicBezTo>
                      <a:pt x="5253" y="4213"/>
                      <a:pt x="5267" y="4217"/>
                      <a:pt x="5281" y="4217"/>
                    </a:cubicBezTo>
                    <a:cubicBezTo>
                      <a:pt x="5317" y="4217"/>
                      <a:pt x="5353" y="4192"/>
                      <a:pt x="5364" y="4158"/>
                    </a:cubicBezTo>
                    <a:cubicBezTo>
                      <a:pt x="5364" y="4166"/>
                      <a:pt x="5372" y="4170"/>
                      <a:pt x="5383" y="4170"/>
                    </a:cubicBezTo>
                    <a:cubicBezTo>
                      <a:pt x="5395" y="4170"/>
                      <a:pt x="5410" y="4166"/>
                      <a:pt x="5426" y="4158"/>
                    </a:cubicBezTo>
                    <a:cubicBezTo>
                      <a:pt x="5451" y="4120"/>
                      <a:pt x="5518" y="4092"/>
                      <a:pt x="5550" y="4092"/>
                    </a:cubicBezTo>
                    <a:cubicBezTo>
                      <a:pt x="5557" y="4092"/>
                      <a:pt x="5562" y="4094"/>
                      <a:pt x="5565" y="4097"/>
                    </a:cubicBezTo>
                    <a:lnTo>
                      <a:pt x="5580" y="4097"/>
                    </a:lnTo>
                    <a:cubicBezTo>
                      <a:pt x="5596" y="4066"/>
                      <a:pt x="5627" y="4050"/>
                      <a:pt x="5642" y="4050"/>
                    </a:cubicBezTo>
                    <a:cubicBezTo>
                      <a:pt x="5673" y="4035"/>
                      <a:pt x="5704" y="4019"/>
                      <a:pt x="5719" y="3988"/>
                    </a:cubicBezTo>
                    <a:cubicBezTo>
                      <a:pt x="5719" y="3973"/>
                      <a:pt x="5735" y="3957"/>
                      <a:pt x="5750" y="3957"/>
                    </a:cubicBezTo>
                    <a:cubicBezTo>
                      <a:pt x="5756" y="3955"/>
                      <a:pt x="5760" y="3953"/>
                      <a:pt x="5762" y="3953"/>
                    </a:cubicBezTo>
                    <a:cubicBezTo>
                      <a:pt x="5771" y="3953"/>
                      <a:pt x="5750" y="3979"/>
                      <a:pt x="5750" y="4004"/>
                    </a:cubicBezTo>
                    <a:cubicBezTo>
                      <a:pt x="5750" y="4012"/>
                      <a:pt x="5752" y="4016"/>
                      <a:pt x="5757" y="4016"/>
                    </a:cubicBezTo>
                    <a:cubicBezTo>
                      <a:pt x="5769" y="4016"/>
                      <a:pt x="5798" y="3987"/>
                      <a:pt x="5843" y="3942"/>
                    </a:cubicBezTo>
                    <a:cubicBezTo>
                      <a:pt x="5856" y="3924"/>
                      <a:pt x="5866" y="3911"/>
                      <a:pt x="5872" y="3901"/>
                    </a:cubicBezTo>
                    <a:lnTo>
                      <a:pt x="5872" y="3901"/>
                    </a:lnTo>
                    <a:cubicBezTo>
                      <a:pt x="5868" y="3907"/>
                      <a:pt x="5864" y="3916"/>
                      <a:pt x="5858" y="3927"/>
                    </a:cubicBezTo>
                    <a:cubicBezTo>
                      <a:pt x="5849" y="3946"/>
                      <a:pt x="5839" y="3966"/>
                      <a:pt x="5841" y="3966"/>
                    </a:cubicBezTo>
                    <a:cubicBezTo>
                      <a:pt x="5842" y="3966"/>
                      <a:pt x="5847" y="3959"/>
                      <a:pt x="5858" y="3942"/>
                    </a:cubicBezTo>
                    <a:cubicBezTo>
                      <a:pt x="5858" y="3942"/>
                      <a:pt x="5905" y="3927"/>
                      <a:pt x="5905" y="3911"/>
                    </a:cubicBezTo>
                    <a:lnTo>
                      <a:pt x="5967" y="3880"/>
                    </a:lnTo>
                    <a:cubicBezTo>
                      <a:pt x="6013" y="3880"/>
                      <a:pt x="6044" y="3865"/>
                      <a:pt x="6075" y="3849"/>
                    </a:cubicBezTo>
                    <a:cubicBezTo>
                      <a:pt x="6090" y="3818"/>
                      <a:pt x="6090" y="3818"/>
                      <a:pt x="6121" y="3818"/>
                    </a:cubicBezTo>
                    <a:cubicBezTo>
                      <a:pt x="6129" y="3822"/>
                      <a:pt x="6136" y="3824"/>
                      <a:pt x="6140" y="3824"/>
                    </a:cubicBezTo>
                    <a:cubicBezTo>
                      <a:pt x="6151" y="3824"/>
                      <a:pt x="6148" y="3810"/>
                      <a:pt x="6137" y="3787"/>
                    </a:cubicBezTo>
                    <a:cubicBezTo>
                      <a:pt x="6152" y="3772"/>
                      <a:pt x="6183" y="3756"/>
                      <a:pt x="6198" y="3756"/>
                    </a:cubicBezTo>
                    <a:cubicBezTo>
                      <a:pt x="6212" y="3777"/>
                      <a:pt x="6223" y="3786"/>
                      <a:pt x="6231" y="3786"/>
                    </a:cubicBezTo>
                    <a:cubicBezTo>
                      <a:pt x="6240" y="3786"/>
                      <a:pt x="6245" y="3773"/>
                      <a:pt x="6245" y="3756"/>
                    </a:cubicBezTo>
                    <a:cubicBezTo>
                      <a:pt x="6245" y="3741"/>
                      <a:pt x="6260" y="3726"/>
                      <a:pt x="6276" y="3726"/>
                    </a:cubicBezTo>
                    <a:cubicBezTo>
                      <a:pt x="6279" y="3725"/>
                      <a:pt x="6282" y="3724"/>
                      <a:pt x="6284" y="3723"/>
                    </a:cubicBezTo>
                    <a:lnTo>
                      <a:pt x="6284" y="3723"/>
                    </a:lnTo>
                    <a:cubicBezTo>
                      <a:pt x="6283" y="3734"/>
                      <a:pt x="6291" y="3745"/>
                      <a:pt x="6291" y="3756"/>
                    </a:cubicBezTo>
                    <a:lnTo>
                      <a:pt x="6307" y="3741"/>
                    </a:lnTo>
                    <a:lnTo>
                      <a:pt x="6322" y="3711"/>
                    </a:lnTo>
                    <a:lnTo>
                      <a:pt x="6322" y="3711"/>
                    </a:lnTo>
                    <a:cubicBezTo>
                      <a:pt x="6309" y="3715"/>
                      <a:pt x="6297" y="3719"/>
                      <a:pt x="6284" y="3723"/>
                    </a:cubicBezTo>
                    <a:lnTo>
                      <a:pt x="6284" y="3723"/>
                    </a:lnTo>
                    <a:cubicBezTo>
                      <a:pt x="6285" y="3719"/>
                      <a:pt x="6287" y="3714"/>
                      <a:pt x="6291" y="3710"/>
                    </a:cubicBezTo>
                    <a:lnTo>
                      <a:pt x="6322" y="3710"/>
                    </a:lnTo>
                    <a:lnTo>
                      <a:pt x="6322" y="3711"/>
                    </a:lnTo>
                    <a:lnTo>
                      <a:pt x="6322" y="3711"/>
                    </a:lnTo>
                    <a:cubicBezTo>
                      <a:pt x="6458" y="3664"/>
                      <a:pt x="6582" y="3594"/>
                      <a:pt x="6693" y="3525"/>
                    </a:cubicBezTo>
                    <a:cubicBezTo>
                      <a:pt x="6724" y="3509"/>
                      <a:pt x="6739" y="3494"/>
                      <a:pt x="6724" y="3463"/>
                    </a:cubicBezTo>
                    <a:cubicBezTo>
                      <a:pt x="6716" y="3447"/>
                      <a:pt x="6712" y="3444"/>
                      <a:pt x="6716" y="3444"/>
                    </a:cubicBezTo>
                    <a:cubicBezTo>
                      <a:pt x="6720" y="3444"/>
                      <a:pt x="6732" y="3447"/>
                      <a:pt x="6755" y="3447"/>
                    </a:cubicBezTo>
                    <a:cubicBezTo>
                      <a:pt x="6774" y="3467"/>
                      <a:pt x="6794" y="3475"/>
                      <a:pt x="6806" y="3475"/>
                    </a:cubicBezTo>
                    <a:cubicBezTo>
                      <a:pt x="6824" y="3475"/>
                      <a:pt x="6828" y="3459"/>
                      <a:pt x="6801" y="3432"/>
                    </a:cubicBezTo>
                    <a:cubicBezTo>
                      <a:pt x="6770" y="3409"/>
                      <a:pt x="6759" y="3401"/>
                      <a:pt x="6763" y="3401"/>
                    </a:cubicBezTo>
                    <a:cubicBezTo>
                      <a:pt x="6766" y="3401"/>
                      <a:pt x="6786" y="3409"/>
                      <a:pt x="6817" y="3416"/>
                    </a:cubicBezTo>
                    <a:cubicBezTo>
                      <a:pt x="6848" y="3416"/>
                      <a:pt x="6848" y="3416"/>
                      <a:pt x="6863" y="3386"/>
                    </a:cubicBezTo>
                    <a:cubicBezTo>
                      <a:pt x="6874" y="3375"/>
                      <a:pt x="6877" y="3364"/>
                      <a:pt x="6878" y="3364"/>
                    </a:cubicBezTo>
                    <a:cubicBezTo>
                      <a:pt x="6879" y="3364"/>
                      <a:pt x="6879" y="3366"/>
                      <a:pt x="6879" y="3370"/>
                    </a:cubicBezTo>
                    <a:cubicBezTo>
                      <a:pt x="6885" y="3383"/>
                      <a:pt x="6900" y="3388"/>
                      <a:pt x="6914" y="3388"/>
                    </a:cubicBezTo>
                    <a:cubicBezTo>
                      <a:pt x="6932" y="3388"/>
                      <a:pt x="6949" y="3379"/>
                      <a:pt x="6940" y="3370"/>
                    </a:cubicBezTo>
                    <a:lnTo>
                      <a:pt x="7002" y="3370"/>
                    </a:lnTo>
                    <a:cubicBezTo>
                      <a:pt x="7033" y="3370"/>
                      <a:pt x="7049" y="3355"/>
                      <a:pt x="7049" y="3324"/>
                    </a:cubicBezTo>
                    <a:cubicBezTo>
                      <a:pt x="7078" y="3275"/>
                      <a:pt x="7100" y="3251"/>
                      <a:pt x="7114" y="3251"/>
                    </a:cubicBezTo>
                    <a:cubicBezTo>
                      <a:pt x="7121" y="3251"/>
                      <a:pt x="7126" y="3260"/>
                      <a:pt x="7126" y="3277"/>
                    </a:cubicBezTo>
                    <a:cubicBezTo>
                      <a:pt x="7126" y="3287"/>
                      <a:pt x="7130" y="3292"/>
                      <a:pt x="7137" y="3292"/>
                    </a:cubicBezTo>
                    <a:cubicBezTo>
                      <a:pt x="7162" y="3292"/>
                      <a:pt x="7219" y="3236"/>
                      <a:pt x="7219" y="3200"/>
                    </a:cubicBezTo>
                    <a:cubicBezTo>
                      <a:pt x="7219" y="3164"/>
                      <a:pt x="7219" y="3149"/>
                      <a:pt x="7222" y="3149"/>
                    </a:cubicBezTo>
                    <a:cubicBezTo>
                      <a:pt x="7224" y="3149"/>
                      <a:pt x="7228" y="3156"/>
                      <a:pt x="7234" y="3169"/>
                    </a:cubicBezTo>
                    <a:cubicBezTo>
                      <a:pt x="7239" y="3174"/>
                      <a:pt x="7244" y="3176"/>
                      <a:pt x="7249" y="3176"/>
                    </a:cubicBezTo>
                    <a:cubicBezTo>
                      <a:pt x="7258" y="3176"/>
                      <a:pt x="7265" y="3169"/>
                      <a:pt x="7265" y="3169"/>
                    </a:cubicBezTo>
                    <a:cubicBezTo>
                      <a:pt x="7265" y="3169"/>
                      <a:pt x="7295" y="3149"/>
                      <a:pt x="7314" y="3149"/>
                    </a:cubicBezTo>
                    <a:cubicBezTo>
                      <a:pt x="7319" y="3149"/>
                      <a:pt x="7324" y="3151"/>
                      <a:pt x="7327" y="3154"/>
                    </a:cubicBezTo>
                    <a:cubicBezTo>
                      <a:pt x="7342" y="3138"/>
                      <a:pt x="7358" y="3123"/>
                      <a:pt x="7373" y="3092"/>
                    </a:cubicBezTo>
                    <a:cubicBezTo>
                      <a:pt x="7396" y="3047"/>
                      <a:pt x="7435" y="3018"/>
                      <a:pt x="7479" y="3018"/>
                    </a:cubicBezTo>
                    <a:cubicBezTo>
                      <a:pt x="7495" y="3018"/>
                      <a:pt x="7511" y="3022"/>
                      <a:pt x="7528" y="3030"/>
                    </a:cubicBezTo>
                    <a:lnTo>
                      <a:pt x="7559" y="2984"/>
                    </a:lnTo>
                    <a:cubicBezTo>
                      <a:pt x="7559" y="2950"/>
                      <a:pt x="7559" y="2925"/>
                      <a:pt x="7570" y="2925"/>
                    </a:cubicBezTo>
                    <a:cubicBezTo>
                      <a:pt x="7575" y="2925"/>
                      <a:pt x="7581" y="2929"/>
                      <a:pt x="7589" y="2937"/>
                    </a:cubicBezTo>
                    <a:lnTo>
                      <a:pt x="7605" y="2953"/>
                    </a:lnTo>
                    <a:cubicBezTo>
                      <a:pt x="7605" y="2917"/>
                      <a:pt x="7661" y="2881"/>
                      <a:pt x="7693" y="2881"/>
                    </a:cubicBezTo>
                    <a:cubicBezTo>
                      <a:pt x="7702" y="2881"/>
                      <a:pt x="7710" y="2884"/>
                      <a:pt x="7713" y="2891"/>
                    </a:cubicBezTo>
                    <a:cubicBezTo>
                      <a:pt x="7725" y="2909"/>
                      <a:pt x="7730" y="2915"/>
                      <a:pt x="7733" y="2915"/>
                    </a:cubicBezTo>
                    <a:cubicBezTo>
                      <a:pt x="7737" y="2915"/>
                      <a:pt x="7735" y="2900"/>
                      <a:pt x="7744" y="2891"/>
                    </a:cubicBezTo>
                    <a:lnTo>
                      <a:pt x="7744" y="2876"/>
                    </a:lnTo>
                    <a:cubicBezTo>
                      <a:pt x="7729" y="2860"/>
                      <a:pt x="7713" y="2845"/>
                      <a:pt x="7744" y="2829"/>
                    </a:cubicBezTo>
                    <a:cubicBezTo>
                      <a:pt x="7755" y="2818"/>
                      <a:pt x="7766" y="2807"/>
                      <a:pt x="7777" y="2807"/>
                    </a:cubicBezTo>
                    <a:cubicBezTo>
                      <a:pt x="7781" y="2807"/>
                      <a:pt x="7786" y="2809"/>
                      <a:pt x="7790" y="2814"/>
                    </a:cubicBezTo>
                    <a:cubicBezTo>
                      <a:pt x="7795" y="2818"/>
                      <a:pt x="7803" y="2820"/>
                      <a:pt x="7813" y="2820"/>
                    </a:cubicBezTo>
                    <a:cubicBezTo>
                      <a:pt x="7835" y="2820"/>
                      <a:pt x="7863" y="2809"/>
                      <a:pt x="7852" y="2798"/>
                    </a:cubicBezTo>
                    <a:cubicBezTo>
                      <a:pt x="7863" y="2798"/>
                      <a:pt x="7873" y="2791"/>
                      <a:pt x="7883" y="2791"/>
                    </a:cubicBezTo>
                    <a:cubicBezTo>
                      <a:pt x="7888" y="2791"/>
                      <a:pt x="7893" y="2793"/>
                      <a:pt x="7899" y="2798"/>
                    </a:cubicBezTo>
                    <a:lnTo>
                      <a:pt x="7991" y="2736"/>
                    </a:lnTo>
                    <a:cubicBezTo>
                      <a:pt x="7991" y="2703"/>
                      <a:pt x="8015" y="2678"/>
                      <a:pt x="8035" y="2678"/>
                    </a:cubicBezTo>
                    <a:cubicBezTo>
                      <a:pt x="8042" y="2678"/>
                      <a:pt x="8049" y="2681"/>
                      <a:pt x="8053" y="2690"/>
                    </a:cubicBezTo>
                    <a:cubicBezTo>
                      <a:pt x="8069" y="2659"/>
                      <a:pt x="8100" y="2644"/>
                      <a:pt x="8100" y="2613"/>
                    </a:cubicBezTo>
                    <a:cubicBezTo>
                      <a:pt x="8132" y="2602"/>
                      <a:pt x="8149" y="2584"/>
                      <a:pt x="8162" y="2584"/>
                    </a:cubicBezTo>
                    <a:cubicBezTo>
                      <a:pt x="8167" y="2584"/>
                      <a:pt x="8172" y="2588"/>
                      <a:pt x="8177" y="2597"/>
                    </a:cubicBezTo>
                    <a:cubicBezTo>
                      <a:pt x="8182" y="2603"/>
                      <a:pt x="8186" y="2607"/>
                      <a:pt x="8189" y="2607"/>
                    </a:cubicBezTo>
                    <a:cubicBezTo>
                      <a:pt x="8194" y="2607"/>
                      <a:pt x="8198" y="2596"/>
                      <a:pt x="8208" y="2566"/>
                    </a:cubicBezTo>
                    <a:cubicBezTo>
                      <a:pt x="8208" y="2535"/>
                      <a:pt x="8208" y="2535"/>
                      <a:pt x="8223" y="2520"/>
                    </a:cubicBezTo>
                    <a:lnTo>
                      <a:pt x="8270" y="2489"/>
                    </a:lnTo>
                    <a:cubicBezTo>
                      <a:pt x="8254" y="2474"/>
                      <a:pt x="8254" y="2474"/>
                      <a:pt x="8270" y="2458"/>
                    </a:cubicBezTo>
                    <a:cubicBezTo>
                      <a:pt x="8285" y="2443"/>
                      <a:pt x="8362" y="2412"/>
                      <a:pt x="8393" y="2396"/>
                    </a:cubicBezTo>
                    <a:cubicBezTo>
                      <a:pt x="8455" y="2350"/>
                      <a:pt x="8455" y="2350"/>
                      <a:pt x="8409" y="2350"/>
                    </a:cubicBezTo>
                    <a:cubicBezTo>
                      <a:pt x="8378" y="2350"/>
                      <a:pt x="8378" y="2350"/>
                      <a:pt x="8440" y="2335"/>
                    </a:cubicBezTo>
                    <a:cubicBezTo>
                      <a:pt x="8486" y="2304"/>
                      <a:pt x="8548" y="2257"/>
                      <a:pt x="8594" y="2226"/>
                    </a:cubicBezTo>
                    <a:cubicBezTo>
                      <a:pt x="8671" y="2165"/>
                      <a:pt x="8671" y="2165"/>
                      <a:pt x="8656" y="2149"/>
                    </a:cubicBezTo>
                    <a:cubicBezTo>
                      <a:pt x="8623" y="2138"/>
                      <a:pt x="8621" y="2127"/>
                      <a:pt x="8639" y="2127"/>
                    </a:cubicBezTo>
                    <a:cubicBezTo>
                      <a:pt x="8647" y="2127"/>
                      <a:pt x="8658" y="2129"/>
                      <a:pt x="8671" y="2134"/>
                    </a:cubicBezTo>
                    <a:cubicBezTo>
                      <a:pt x="8678" y="2136"/>
                      <a:pt x="8684" y="2137"/>
                      <a:pt x="8691" y="2137"/>
                    </a:cubicBezTo>
                    <a:cubicBezTo>
                      <a:pt x="8730" y="2137"/>
                      <a:pt x="8762" y="2101"/>
                      <a:pt x="8749" y="2087"/>
                    </a:cubicBezTo>
                    <a:cubicBezTo>
                      <a:pt x="8733" y="2072"/>
                      <a:pt x="8749" y="2056"/>
                      <a:pt x="8780" y="2041"/>
                    </a:cubicBezTo>
                    <a:cubicBezTo>
                      <a:pt x="8783" y="2045"/>
                      <a:pt x="8787" y="2047"/>
                      <a:pt x="8791" y="2047"/>
                    </a:cubicBezTo>
                    <a:cubicBezTo>
                      <a:pt x="8804" y="2047"/>
                      <a:pt x="8818" y="2029"/>
                      <a:pt x="8841" y="1995"/>
                    </a:cubicBezTo>
                    <a:cubicBezTo>
                      <a:pt x="8849" y="1979"/>
                      <a:pt x="8853" y="1971"/>
                      <a:pt x="8857" y="1971"/>
                    </a:cubicBezTo>
                    <a:cubicBezTo>
                      <a:pt x="8861" y="1971"/>
                      <a:pt x="8865" y="1979"/>
                      <a:pt x="8872" y="1995"/>
                    </a:cubicBezTo>
                    <a:lnTo>
                      <a:pt x="8903" y="1948"/>
                    </a:lnTo>
                    <a:cubicBezTo>
                      <a:pt x="8919" y="1886"/>
                      <a:pt x="9042" y="1794"/>
                      <a:pt x="9073" y="1794"/>
                    </a:cubicBezTo>
                    <a:cubicBezTo>
                      <a:pt x="9089" y="1778"/>
                      <a:pt x="9104" y="1763"/>
                      <a:pt x="9104" y="1732"/>
                    </a:cubicBezTo>
                    <a:cubicBezTo>
                      <a:pt x="9094" y="1702"/>
                      <a:pt x="9097" y="1685"/>
                      <a:pt x="9109" y="1685"/>
                    </a:cubicBezTo>
                    <a:cubicBezTo>
                      <a:pt x="9115" y="1685"/>
                      <a:pt x="9124" y="1690"/>
                      <a:pt x="9135" y="1701"/>
                    </a:cubicBezTo>
                    <a:cubicBezTo>
                      <a:pt x="9156" y="1715"/>
                      <a:pt x="9164" y="1722"/>
                      <a:pt x="9166" y="1722"/>
                    </a:cubicBezTo>
                    <a:cubicBezTo>
                      <a:pt x="9168" y="1722"/>
                      <a:pt x="9159" y="1711"/>
                      <a:pt x="9151" y="1685"/>
                    </a:cubicBezTo>
                    <a:cubicBezTo>
                      <a:pt x="9151" y="1650"/>
                      <a:pt x="9214" y="1588"/>
                      <a:pt x="9243" y="1588"/>
                    </a:cubicBezTo>
                    <a:cubicBezTo>
                      <a:pt x="9253" y="1588"/>
                      <a:pt x="9259" y="1594"/>
                      <a:pt x="9259" y="1608"/>
                    </a:cubicBezTo>
                    <a:lnTo>
                      <a:pt x="9290" y="1624"/>
                    </a:lnTo>
                    <a:cubicBezTo>
                      <a:pt x="9305" y="1608"/>
                      <a:pt x="9305" y="1593"/>
                      <a:pt x="9321" y="1577"/>
                    </a:cubicBezTo>
                    <a:cubicBezTo>
                      <a:pt x="9305" y="1562"/>
                      <a:pt x="9321" y="1546"/>
                      <a:pt x="9382" y="1484"/>
                    </a:cubicBezTo>
                    <a:cubicBezTo>
                      <a:pt x="9429" y="1407"/>
                      <a:pt x="9475" y="1345"/>
                      <a:pt x="9506" y="1268"/>
                    </a:cubicBezTo>
                    <a:cubicBezTo>
                      <a:pt x="9552" y="1222"/>
                      <a:pt x="9599" y="1129"/>
                      <a:pt x="9630" y="1098"/>
                    </a:cubicBezTo>
                    <a:cubicBezTo>
                      <a:pt x="9645" y="1036"/>
                      <a:pt x="9661" y="990"/>
                      <a:pt x="9645" y="944"/>
                    </a:cubicBezTo>
                    <a:cubicBezTo>
                      <a:pt x="9630" y="897"/>
                      <a:pt x="9630" y="820"/>
                      <a:pt x="9645" y="820"/>
                    </a:cubicBezTo>
                    <a:lnTo>
                      <a:pt x="9645" y="774"/>
                    </a:lnTo>
                    <a:lnTo>
                      <a:pt x="9599" y="665"/>
                    </a:lnTo>
                    <a:cubicBezTo>
                      <a:pt x="9630" y="665"/>
                      <a:pt x="9630" y="604"/>
                      <a:pt x="9599" y="573"/>
                    </a:cubicBezTo>
                    <a:cubicBezTo>
                      <a:pt x="9583" y="573"/>
                      <a:pt x="9568" y="542"/>
                      <a:pt x="9537" y="480"/>
                    </a:cubicBezTo>
                    <a:cubicBezTo>
                      <a:pt x="9506" y="403"/>
                      <a:pt x="9460" y="341"/>
                      <a:pt x="9413" y="294"/>
                    </a:cubicBezTo>
                    <a:cubicBezTo>
                      <a:pt x="9305" y="186"/>
                      <a:pt x="9197" y="109"/>
                      <a:pt x="9058" y="63"/>
                    </a:cubicBezTo>
                    <a:cubicBezTo>
                      <a:pt x="8934" y="16"/>
                      <a:pt x="8810" y="1"/>
                      <a:pt x="8687" y="1"/>
                    </a:cubicBezTo>
                    <a:close/>
                    <a:moveTo>
                      <a:pt x="188" y="5641"/>
                    </a:moveTo>
                    <a:lnTo>
                      <a:pt x="188" y="5641"/>
                    </a:lnTo>
                    <a:cubicBezTo>
                      <a:pt x="178" y="5641"/>
                      <a:pt x="166" y="5642"/>
                      <a:pt x="154" y="5642"/>
                    </a:cubicBezTo>
                    <a:lnTo>
                      <a:pt x="154" y="5642"/>
                    </a:lnTo>
                    <a:cubicBezTo>
                      <a:pt x="153" y="5654"/>
                      <a:pt x="157" y="5661"/>
                      <a:pt x="164" y="5661"/>
                    </a:cubicBezTo>
                    <a:cubicBezTo>
                      <a:pt x="169" y="5661"/>
                      <a:pt x="177" y="5656"/>
                      <a:pt x="186" y="5642"/>
                    </a:cubicBezTo>
                    <a:cubicBezTo>
                      <a:pt x="187" y="5642"/>
                      <a:pt x="188" y="5641"/>
                      <a:pt x="188" y="564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4"/>
              <p:cNvSpPr/>
              <p:nvPr/>
            </p:nvSpPr>
            <p:spPr>
              <a:xfrm rot="-899960">
                <a:off x="3291449" y="4394880"/>
                <a:ext cx="185494" cy="95547"/>
              </a:xfrm>
              <a:custGeom>
                <a:avLst/>
                <a:gdLst/>
                <a:ahLst/>
                <a:cxnLst/>
                <a:rect l="l" t="t" r="r" b="b"/>
                <a:pathLst>
                  <a:path w="7420" h="3822" extrusionOk="0">
                    <a:moveTo>
                      <a:pt x="7403" y="1"/>
                    </a:moveTo>
                    <a:cubicBezTo>
                      <a:pt x="7401" y="1"/>
                      <a:pt x="7400" y="6"/>
                      <a:pt x="7400" y="20"/>
                    </a:cubicBezTo>
                    <a:cubicBezTo>
                      <a:pt x="7384" y="20"/>
                      <a:pt x="7400" y="51"/>
                      <a:pt x="7400" y="66"/>
                    </a:cubicBezTo>
                    <a:cubicBezTo>
                      <a:pt x="7415" y="82"/>
                      <a:pt x="7419" y="89"/>
                      <a:pt x="7419" y="89"/>
                    </a:cubicBezTo>
                    <a:cubicBezTo>
                      <a:pt x="7419" y="89"/>
                      <a:pt x="7415" y="82"/>
                      <a:pt x="7415" y="66"/>
                    </a:cubicBezTo>
                    <a:cubicBezTo>
                      <a:pt x="7415" y="33"/>
                      <a:pt x="7407" y="1"/>
                      <a:pt x="7403" y="1"/>
                    </a:cubicBezTo>
                    <a:close/>
                    <a:moveTo>
                      <a:pt x="6436" y="588"/>
                    </a:moveTo>
                    <a:cubicBezTo>
                      <a:pt x="6438" y="588"/>
                      <a:pt x="6441" y="599"/>
                      <a:pt x="6441" y="623"/>
                    </a:cubicBezTo>
                    <a:cubicBezTo>
                      <a:pt x="6434" y="599"/>
                      <a:pt x="6434" y="588"/>
                      <a:pt x="6436" y="588"/>
                    </a:cubicBezTo>
                    <a:close/>
                    <a:moveTo>
                      <a:pt x="6163" y="607"/>
                    </a:moveTo>
                    <a:lnTo>
                      <a:pt x="6179" y="623"/>
                    </a:lnTo>
                    <a:cubicBezTo>
                      <a:pt x="6194" y="638"/>
                      <a:pt x="6179" y="653"/>
                      <a:pt x="6179" y="669"/>
                    </a:cubicBezTo>
                    <a:cubicBezTo>
                      <a:pt x="6179" y="669"/>
                      <a:pt x="6148" y="623"/>
                      <a:pt x="6163" y="607"/>
                    </a:cubicBezTo>
                    <a:close/>
                    <a:moveTo>
                      <a:pt x="5887" y="722"/>
                    </a:moveTo>
                    <a:cubicBezTo>
                      <a:pt x="5891" y="734"/>
                      <a:pt x="5892" y="739"/>
                      <a:pt x="5892" y="739"/>
                    </a:cubicBezTo>
                    <a:cubicBezTo>
                      <a:pt x="5892" y="739"/>
                      <a:pt x="5889" y="732"/>
                      <a:pt x="5887" y="722"/>
                    </a:cubicBezTo>
                    <a:close/>
                    <a:moveTo>
                      <a:pt x="5530" y="978"/>
                    </a:moveTo>
                    <a:lnTo>
                      <a:pt x="5561" y="993"/>
                    </a:lnTo>
                    <a:lnTo>
                      <a:pt x="5561" y="1009"/>
                    </a:lnTo>
                    <a:cubicBezTo>
                      <a:pt x="5545" y="993"/>
                      <a:pt x="5545" y="993"/>
                      <a:pt x="5530" y="978"/>
                    </a:cubicBezTo>
                    <a:close/>
                    <a:moveTo>
                      <a:pt x="5205" y="1009"/>
                    </a:moveTo>
                    <a:cubicBezTo>
                      <a:pt x="5205" y="1024"/>
                      <a:pt x="5220" y="1040"/>
                      <a:pt x="5205" y="1055"/>
                    </a:cubicBezTo>
                    <a:lnTo>
                      <a:pt x="5190" y="1024"/>
                    </a:lnTo>
                    <a:lnTo>
                      <a:pt x="5190" y="1009"/>
                    </a:lnTo>
                    <a:close/>
                    <a:moveTo>
                      <a:pt x="5468" y="1055"/>
                    </a:moveTo>
                    <a:cubicBezTo>
                      <a:pt x="5483" y="1055"/>
                      <a:pt x="5483" y="1055"/>
                      <a:pt x="5483" y="1071"/>
                    </a:cubicBezTo>
                    <a:lnTo>
                      <a:pt x="5468" y="1055"/>
                    </a:lnTo>
                    <a:close/>
                    <a:moveTo>
                      <a:pt x="4995" y="1064"/>
                    </a:moveTo>
                    <a:lnTo>
                      <a:pt x="4995" y="1064"/>
                    </a:lnTo>
                    <a:cubicBezTo>
                      <a:pt x="4992" y="1064"/>
                      <a:pt x="4995" y="1070"/>
                      <a:pt x="5003" y="1076"/>
                    </a:cubicBezTo>
                    <a:lnTo>
                      <a:pt x="5003" y="1076"/>
                    </a:lnTo>
                    <a:cubicBezTo>
                      <a:pt x="5004" y="1074"/>
                      <a:pt x="5004" y="1073"/>
                      <a:pt x="5004" y="1071"/>
                    </a:cubicBezTo>
                    <a:cubicBezTo>
                      <a:pt x="5000" y="1066"/>
                      <a:pt x="4996" y="1064"/>
                      <a:pt x="4995" y="1064"/>
                    </a:cubicBezTo>
                    <a:close/>
                    <a:moveTo>
                      <a:pt x="5390" y="1086"/>
                    </a:moveTo>
                    <a:lnTo>
                      <a:pt x="5406" y="1102"/>
                    </a:lnTo>
                    <a:lnTo>
                      <a:pt x="5375" y="1086"/>
                    </a:lnTo>
                    <a:close/>
                    <a:moveTo>
                      <a:pt x="5097" y="1071"/>
                    </a:moveTo>
                    <a:lnTo>
                      <a:pt x="5112" y="1086"/>
                    </a:lnTo>
                    <a:cubicBezTo>
                      <a:pt x="5128" y="1102"/>
                      <a:pt x="5112" y="1117"/>
                      <a:pt x="5112" y="1117"/>
                    </a:cubicBezTo>
                    <a:lnTo>
                      <a:pt x="5097" y="1102"/>
                    </a:lnTo>
                    <a:lnTo>
                      <a:pt x="5097" y="1071"/>
                    </a:lnTo>
                    <a:close/>
                    <a:moveTo>
                      <a:pt x="5315" y="1094"/>
                    </a:moveTo>
                    <a:cubicBezTo>
                      <a:pt x="5317" y="1094"/>
                      <a:pt x="5321" y="1102"/>
                      <a:pt x="5329" y="1117"/>
                    </a:cubicBezTo>
                    <a:cubicBezTo>
                      <a:pt x="5344" y="1133"/>
                      <a:pt x="5344" y="1136"/>
                      <a:pt x="5340" y="1136"/>
                    </a:cubicBezTo>
                    <a:cubicBezTo>
                      <a:pt x="5336" y="1136"/>
                      <a:pt x="5329" y="1133"/>
                      <a:pt x="5329" y="1133"/>
                    </a:cubicBezTo>
                    <a:cubicBezTo>
                      <a:pt x="5329" y="1139"/>
                      <a:pt x="5326" y="1143"/>
                      <a:pt x="5323" y="1143"/>
                    </a:cubicBezTo>
                    <a:cubicBezTo>
                      <a:pt x="5319" y="1143"/>
                      <a:pt x="5313" y="1135"/>
                      <a:pt x="5313" y="1117"/>
                    </a:cubicBezTo>
                    <a:cubicBezTo>
                      <a:pt x="5313" y="1102"/>
                      <a:pt x="5313" y="1094"/>
                      <a:pt x="5315" y="1094"/>
                    </a:cubicBezTo>
                    <a:close/>
                    <a:moveTo>
                      <a:pt x="5199" y="1283"/>
                    </a:moveTo>
                    <a:lnTo>
                      <a:pt x="5199" y="1283"/>
                    </a:lnTo>
                    <a:cubicBezTo>
                      <a:pt x="5198" y="1290"/>
                      <a:pt x="5200" y="1297"/>
                      <a:pt x="5205" y="1303"/>
                    </a:cubicBezTo>
                    <a:cubicBezTo>
                      <a:pt x="5214" y="1307"/>
                      <a:pt x="5220" y="1309"/>
                      <a:pt x="5224" y="1309"/>
                    </a:cubicBezTo>
                    <a:cubicBezTo>
                      <a:pt x="5233" y="1309"/>
                      <a:pt x="5227" y="1298"/>
                      <a:pt x="5205" y="1287"/>
                    </a:cubicBezTo>
                    <a:cubicBezTo>
                      <a:pt x="5203" y="1285"/>
                      <a:pt x="5201" y="1284"/>
                      <a:pt x="5199" y="1283"/>
                    </a:cubicBezTo>
                    <a:close/>
                    <a:moveTo>
                      <a:pt x="4092" y="1504"/>
                    </a:moveTo>
                    <a:lnTo>
                      <a:pt x="4092" y="1504"/>
                    </a:lnTo>
                    <a:cubicBezTo>
                      <a:pt x="4101" y="1520"/>
                      <a:pt x="4105" y="1533"/>
                      <a:pt x="4104" y="1533"/>
                    </a:cubicBezTo>
                    <a:cubicBezTo>
                      <a:pt x="4103" y="1533"/>
                      <a:pt x="4099" y="1524"/>
                      <a:pt x="4092" y="1504"/>
                    </a:cubicBezTo>
                    <a:close/>
                    <a:moveTo>
                      <a:pt x="4417" y="1534"/>
                    </a:moveTo>
                    <a:cubicBezTo>
                      <a:pt x="4417" y="1550"/>
                      <a:pt x="4432" y="1565"/>
                      <a:pt x="4417" y="1565"/>
                    </a:cubicBezTo>
                    <a:cubicBezTo>
                      <a:pt x="4417" y="1550"/>
                      <a:pt x="4417" y="1534"/>
                      <a:pt x="4417" y="1534"/>
                    </a:cubicBezTo>
                    <a:close/>
                    <a:moveTo>
                      <a:pt x="3895" y="1567"/>
                    </a:moveTo>
                    <a:cubicBezTo>
                      <a:pt x="3894" y="1567"/>
                      <a:pt x="3898" y="1579"/>
                      <a:pt x="3907" y="1596"/>
                    </a:cubicBezTo>
                    <a:cubicBezTo>
                      <a:pt x="3900" y="1575"/>
                      <a:pt x="3896" y="1567"/>
                      <a:pt x="3895" y="1567"/>
                    </a:cubicBezTo>
                    <a:close/>
                    <a:moveTo>
                      <a:pt x="4046" y="1704"/>
                    </a:moveTo>
                    <a:cubicBezTo>
                      <a:pt x="4061" y="1704"/>
                      <a:pt x="4061" y="1704"/>
                      <a:pt x="4077" y="1720"/>
                    </a:cubicBezTo>
                    <a:cubicBezTo>
                      <a:pt x="4092" y="1735"/>
                      <a:pt x="4077" y="1751"/>
                      <a:pt x="4061" y="1751"/>
                    </a:cubicBezTo>
                    <a:cubicBezTo>
                      <a:pt x="4046" y="1751"/>
                      <a:pt x="4046" y="1720"/>
                      <a:pt x="4046" y="1720"/>
                    </a:cubicBezTo>
                    <a:lnTo>
                      <a:pt x="4046" y="1704"/>
                    </a:lnTo>
                    <a:close/>
                    <a:moveTo>
                      <a:pt x="3258" y="1921"/>
                    </a:moveTo>
                    <a:cubicBezTo>
                      <a:pt x="3258" y="1952"/>
                      <a:pt x="3289" y="1967"/>
                      <a:pt x="3258" y="1967"/>
                    </a:cubicBezTo>
                    <a:cubicBezTo>
                      <a:pt x="3258" y="1952"/>
                      <a:pt x="3258" y="1936"/>
                      <a:pt x="3258" y="1921"/>
                    </a:cubicBezTo>
                    <a:close/>
                    <a:moveTo>
                      <a:pt x="3400" y="2022"/>
                    </a:moveTo>
                    <a:cubicBezTo>
                      <a:pt x="3404" y="2022"/>
                      <a:pt x="3407" y="2029"/>
                      <a:pt x="3397" y="2029"/>
                    </a:cubicBezTo>
                    <a:cubicBezTo>
                      <a:pt x="3397" y="2024"/>
                      <a:pt x="3398" y="2022"/>
                      <a:pt x="3400" y="2022"/>
                    </a:cubicBezTo>
                    <a:close/>
                    <a:moveTo>
                      <a:pt x="3428" y="1998"/>
                    </a:moveTo>
                    <a:cubicBezTo>
                      <a:pt x="3428" y="2014"/>
                      <a:pt x="3443" y="2029"/>
                      <a:pt x="3428" y="2029"/>
                    </a:cubicBezTo>
                    <a:lnTo>
                      <a:pt x="3428" y="2014"/>
                    </a:lnTo>
                    <a:lnTo>
                      <a:pt x="3428" y="1998"/>
                    </a:lnTo>
                    <a:close/>
                    <a:moveTo>
                      <a:pt x="3180" y="2137"/>
                    </a:moveTo>
                    <a:cubicBezTo>
                      <a:pt x="3196" y="2153"/>
                      <a:pt x="3196" y="2168"/>
                      <a:pt x="3180" y="2184"/>
                    </a:cubicBezTo>
                    <a:cubicBezTo>
                      <a:pt x="3180" y="2184"/>
                      <a:pt x="3180" y="2153"/>
                      <a:pt x="3165" y="2137"/>
                    </a:cubicBezTo>
                    <a:close/>
                    <a:moveTo>
                      <a:pt x="2979" y="2245"/>
                    </a:moveTo>
                    <a:cubicBezTo>
                      <a:pt x="2979" y="2261"/>
                      <a:pt x="2995" y="2276"/>
                      <a:pt x="2979" y="2292"/>
                    </a:cubicBezTo>
                    <a:lnTo>
                      <a:pt x="2964" y="2276"/>
                    </a:lnTo>
                    <a:lnTo>
                      <a:pt x="2964" y="2245"/>
                    </a:lnTo>
                    <a:close/>
                    <a:moveTo>
                      <a:pt x="1990" y="2385"/>
                    </a:moveTo>
                    <a:cubicBezTo>
                      <a:pt x="1975" y="2385"/>
                      <a:pt x="1990" y="2400"/>
                      <a:pt x="1990" y="2400"/>
                    </a:cubicBezTo>
                    <a:lnTo>
                      <a:pt x="2006" y="2400"/>
                    </a:lnTo>
                    <a:cubicBezTo>
                      <a:pt x="2006" y="2385"/>
                      <a:pt x="2006" y="2385"/>
                      <a:pt x="1990" y="2385"/>
                    </a:cubicBezTo>
                    <a:close/>
                    <a:moveTo>
                      <a:pt x="2160" y="2385"/>
                    </a:moveTo>
                    <a:cubicBezTo>
                      <a:pt x="2168" y="2400"/>
                      <a:pt x="2168" y="2404"/>
                      <a:pt x="2166" y="2404"/>
                    </a:cubicBezTo>
                    <a:cubicBezTo>
                      <a:pt x="2164" y="2404"/>
                      <a:pt x="2160" y="2400"/>
                      <a:pt x="2160" y="2400"/>
                    </a:cubicBezTo>
                    <a:cubicBezTo>
                      <a:pt x="2160" y="2395"/>
                      <a:pt x="2160" y="2389"/>
                      <a:pt x="2160" y="2385"/>
                    </a:cubicBezTo>
                    <a:close/>
                    <a:moveTo>
                      <a:pt x="2377" y="2462"/>
                    </a:moveTo>
                    <a:cubicBezTo>
                      <a:pt x="2377" y="2493"/>
                      <a:pt x="2392" y="2508"/>
                      <a:pt x="2377" y="2508"/>
                    </a:cubicBezTo>
                    <a:lnTo>
                      <a:pt x="2377" y="2493"/>
                    </a:lnTo>
                    <a:lnTo>
                      <a:pt x="2377" y="2462"/>
                    </a:lnTo>
                    <a:close/>
                    <a:moveTo>
                      <a:pt x="2197" y="2594"/>
                    </a:moveTo>
                    <a:cubicBezTo>
                      <a:pt x="2207" y="2594"/>
                      <a:pt x="2207" y="2601"/>
                      <a:pt x="2207" y="2601"/>
                    </a:cubicBezTo>
                    <a:cubicBezTo>
                      <a:pt x="2207" y="2601"/>
                      <a:pt x="2191" y="2616"/>
                      <a:pt x="2191" y="2632"/>
                    </a:cubicBezTo>
                    <a:lnTo>
                      <a:pt x="2176" y="2616"/>
                    </a:lnTo>
                    <a:cubicBezTo>
                      <a:pt x="2160" y="2601"/>
                      <a:pt x="2160" y="2601"/>
                      <a:pt x="2176" y="2601"/>
                    </a:cubicBezTo>
                    <a:cubicBezTo>
                      <a:pt x="2186" y="2596"/>
                      <a:pt x="2193" y="2594"/>
                      <a:pt x="2197" y="2594"/>
                    </a:cubicBezTo>
                    <a:close/>
                    <a:moveTo>
                      <a:pt x="2022" y="2708"/>
                    </a:moveTo>
                    <a:cubicBezTo>
                      <a:pt x="2021" y="2708"/>
                      <a:pt x="2019" y="2708"/>
                      <a:pt x="2017" y="2709"/>
                    </a:cubicBezTo>
                    <a:lnTo>
                      <a:pt x="2027" y="2709"/>
                    </a:lnTo>
                    <a:cubicBezTo>
                      <a:pt x="2025" y="2708"/>
                      <a:pt x="2024" y="2708"/>
                      <a:pt x="2022" y="2708"/>
                    </a:cubicBezTo>
                    <a:close/>
                    <a:moveTo>
                      <a:pt x="1758" y="2709"/>
                    </a:moveTo>
                    <a:cubicBezTo>
                      <a:pt x="1774" y="2709"/>
                      <a:pt x="1774" y="2709"/>
                      <a:pt x="1789" y="2740"/>
                    </a:cubicBezTo>
                    <a:lnTo>
                      <a:pt x="1758" y="2755"/>
                    </a:lnTo>
                    <a:cubicBezTo>
                      <a:pt x="1758" y="2740"/>
                      <a:pt x="1743" y="2725"/>
                      <a:pt x="1758" y="2709"/>
                    </a:cubicBezTo>
                    <a:close/>
                    <a:moveTo>
                      <a:pt x="1984" y="2738"/>
                    </a:moveTo>
                    <a:cubicBezTo>
                      <a:pt x="1983" y="2739"/>
                      <a:pt x="1984" y="2744"/>
                      <a:pt x="1990" y="2755"/>
                    </a:cubicBezTo>
                    <a:cubicBezTo>
                      <a:pt x="1988" y="2749"/>
                      <a:pt x="1986" y="2743"/>
                      <a:pt x="1984" y="2738"/>
                    </a:cubicBezTo>
                    <a:close/>
                    <a:moveTo>
                      <a:pt x="2006" y="2755"/>
                    </a:moveTo>
                    <a:cubicBezTo>
                      <a:pt x="2012" y="2769"/>
                      <a:pt x="2016" y="2773"/>
                      <a:pt x="2017" y="2773"/>
                    </a:cubicBezTo>
                    <a:cubicBezTo>
                      <a:pt x="2018" y="2773"/>
                      <a:pt x="2015" y="2764"/>
                      <a:pt x="2006" y="2755"/>
                    </a:cubicBezTo>
                    <a:close/>
                    <a:moveTo>
                      <a:pt x="1421" y="2823"/>
                    </a:moveTo>
                    <a:cubicBezTo>
                      <a:pt x="1424" y="2823"/>
                      <a:pt x="1431" y="2830"/>
                      <a:pt x="1449" y="2848"/>
                    </a:cubicBezTo>
                    <a:lnTo>
                      <a:pt x="1449" y="2895"/>
                    </a:lnTo>
                    <a:cubicBezTo>
                      <a:pt x="1449" y="2895"/>
                      <a:pt x="1434" y="2895"/>
                      <a:pt x="1418" y="2848"/>
                    </a:cubicBezTo>
                    <a:lnTo>
                      <a:pt x="1418" y="2833"/>
                    </a:lnTo>
                    <a:cubicBezTo>
                      <a:pt x="1418" y="2826"/>
                      <a:pt x="1418" y="2823"/>
                      <a:pt x="1421" y="2823"/>
                    </a:cubicBezTo>
                    <a:close/>
                    <a:moveTo>
                      <a:pt x="1774" y="2888"/>
                    </a:moveTo>
                    <a:cubicBezTo>
                      <a:pt x="1774" y="2890"/>
                      <a:pt x="1774" y="2892"/>
                      <a:pt x="1774" y="2895"/>
                    </a:cubicBezTo>
                    <a:cubicBezTo>
                      <a:pt x="1777" y="2898"/>
                      <a:pt x="1779" y="2899"/>
                      <a:pt x="1780" y="2899"/>
                    </a:cubicBezTo>
                    <a:cubicBezTo>
                      <a:pt x="1782" y="2899"/>
                      <a:pt x="1779" y="2893"/>
                      <a:pt x="1774" y="2888"/>
                    </a:cubicBezTo>
                    <a:close/>
                    <a:moveTo>
                      <a:pt x="1542" y="2879"/>
                    </a:moveTo>
                    <a:cubicBezTo>
                      <a:pt x="1542" y="2910"/>
                      <a:pt x="1557" y="2925"/>
                      <a:pt x="1542" y="2925"/>
                    </a:cubicBezTo>
                    <a:cubicBezTo>
                      <a:pt x="1542" y="2910"/>
                      <a:pt x="1542" y="2895"/>
                      <a:pt x="1542" y="2879"/>
                    </a:cubicBezTo>
                    <a:close/>
                    <a:moveTo>
                      <a:pt x="1187" y="2956"/>
                    </a:moveTo>
                    <a:lnTo>
                      <a:pt x="1202" y="2987"/>
                    </a:lnTo>
                    <a:lnTo>
                      <a:pt x="1202" y="3003"/>
                    </a:lnTo>
                    <a:lnTo>
                      <a:pt x="1187" y="2987"/>
                    </a:lnTo>
                    <a:lnTo>
                      <a:pt x="1187" y="2956"/>
                    </a:lnTo>
                    <a:close/>
                    <a:moveTo>
                      <a:pt x="1387" y="3018"/>
                    </a:moveTo>
                    <a:lnTo>
                      <a:pt x="1387" y="3018"/>
                    </a:lnTo>
                    <a:cubicBezTo>
                      <a:pt x="1395" y="3034"/>
                      <a:pt x="1403" y="3041"/>
                      <a:pt x="1405" y="3041"/>
                    </a:cubicBezTo>
                    <a:cubicBezTo>
                      <a:pt x="1407" y="3041"/>
                      <a:pt x="1403" y="3034"/>
                      <a:pt x="1387" y="3018"/>
                    </a:cubicBezTo>
                    <a:close/>
                    <a:moveTo>
                      <a:pt x="2299" y="2999"/>
                    </a:moveTo>
                    <a:cubicBezTo>
                      <a:pt x="2299" y="2999"/>
                      <a:pt x="2299" y="3003"/>
                      <a:pt x="2284" y="3003"/>
                    </a:cubicBezTo>
                    <a:cubicBezTo>
                      <a:pt x="2299" y="3018"/>
                      <a:pt x="2299" y="3034"/>
                      <a:pt x="2315" y="3049"/>
                    </a:cubicBezTo>
                    <a:cubicBezTo>
                      <a:pt x="2315" y="3055"/>
                      <a:pt x="2317" y="3058"/>
                      <a:pt x="2319" y="3058"/>
                    </a:cubicBezTo>
                    <a:cubicBezTo>
                      <a:pt x="2322" y="3058"/>
                      <a:pt x="2325" y="3048"/>
                      <a:pt x="2315" y="3018"/>
                    </a:cubicBezTo>
                    <a:cubicBezTo>
                      <a:pt x="2299" y="3003"/>
                      <a:pt x="2299" y="2999"/>
                      <a:pt x="2299" y="2999"/>
                    </a:cubicBezTo>
                    <a:close/>
                    <a:moveTo>
                      <a:pt x="1252" y="2970"/>
                    </a:moveTo>
                    <a:cubicBezTo>
                      <a:pt x="1253" y="2970"/>
                      <a:pt x="1257" y="2981"/>
                      <a:pt x="1264" y="3003"/>
                    </a:cubicBezTo>
                    <a:cubicBezTo>
                      <a:pt x="1279" y="3018"/>
                      <a:pt x="1279" y="3049"/>
                      <a:pt x="1264" y="3065"/>
                    </a:cubicBezTo>
                    <a:lnTo>
                      <a:pt x="1264" y="3018"/>
                    </a:lnTo>
                    <a:cubicBezTo>
                      <a:pt x="1256" y="2985"/>
                      <a:pt x="1252" y="2970"/>
                      <a:pt x="1252" y="2970"/>
                    </a:cubicBezTo>
                    <a:close/>
                    <a:moveTo>
                      <a:pt x="817" y="3252"/>
                    </a:moveTo>
                    <a:lnTo>
                      <a:pt x="817" y="3252"/>
                    </a:lnTo>
                    <a:cubicBezTo>
                      <a:pt x="817" y="3257"/>
                      <a:pt x="818" y="3263"/>
                      <a:pt x="822" y="3271"/>
                    </a:cubicBezTo>
                    <a:lnTo>
                      <a:pt x="822" y="3271"/>
                    </a:lnTo>
                    <a:cubicBezTo>
                      <a:pt x="822" y="3262"/>
                      <a:pt x="820" y="3256"/>
                      <a:pt x="817" y="3252"/>
                    </a:cubicBezTo>
                    <a:close/>
                    <a:moveTo>
                      <a:pt x="599" y="3173"/>
                    </a:moveTo>
                    <a:lnTo>
                      <a:pt x="568" y="3204"/>
                    </a:lnTo>
                    <a:cubicBezTo>
                      <a:pt x="568" y="3219"/>
                      <a:pt x="568" y="3250"/>
                      <a:pt x="568" y="3265"/>
                    </a:cubicBezTo>
                    <a:lnTo>
                      <a:pt x="568" y="3281"/>
                    </a:lnTo>
                    <a:lnTo>
                      <a:pt x="553" y="3250"/>
                    </a:lnTo>
                    <a:cubicBezTo>
                      <a:pt x="553" y="3219"/>
                      <a:pt x="553" y="3204"/>
                      <a:pt x="537" y="3188"/>
                    </a:cubicBezTo>
                    <a:cubicBezTo>
                      <a:pt x="536" y="3187"/>
                      <a:pt x="535" y="3186"/>
                      <a:pt x="534" y="3185"/>
                    </a:cubicBezTo>
                    <a:lnTo>
                      <a:pt x="534" y="3185"/>
                    </a:lnTo>
                    <a:cubicBezTo>
                      <a:pt x="544" y="3188"/>
                      <a:pt x="559" y="3188"/>
                      <a:pt x="568" y="3188"/>
                    </a:cubicBezTo>
                    <a:lnTo>
                      <a:pt x="599" y="3173"/>
                    </a:lnTo>
                    <a:close/>
                    <a:moveTo>
                      <a:pt x="877" y="3265"/>
                    </a:moveTo>
                    <a:cubicBezTo>
                      <a:pt x="862" y="3281"/>
                      <a:pt x="862" y="3281"/>
                      <a:pt x="877" y="3312"/>
                    </a:cubicBezTo>
                    <a:lnTo>
                      <a:pt x="862" y="3312"/>
                    </a:lnTo>
                    <a:cubicBezTo>
                      <a:pt x="862" y="3320"/>
                      <a:pt x="866" y="3323"/>
                      <a:pt x="874" y="3323"/>
                    </a:cubicBezTo>
                    <a:cubicBezTo>
                      <a:pt x="881" y="3323"/>
                      <a:pt x="893" y="3320"/>
                      <a:pt x="908" y="3312"/>
                    </a:cubicBezTo>
                    <a:cubicBezTo>
                      <a:pt x="924" y="3296"/>
                      <a:pt x="908" y="3281"/>
                      <a:pt x="908" y="3281"/>
                    </a:cubicBezTo>
                    <a:cubicBezTo>
                      <a:pt x="908" y="3281"/>
                      <a:pt x="877" y="3265"/>
                      <a:pt x="877" y="3265"/>
                    </a:cubicBezTo>
                    <a:close/>
                    <a:moveTo>
                      <a:pt x="244" y="3327"/>
                    </a:moveTo>
                    <a:lnTo>
                      <a:pt x="259" y="3343"/>
                    </a:lnTo>
                    <a:cubicBezTo>
                      <a:pt x="259" y="3327"/>
                      <a:pt x="259" y="3327"/>
                      <a:pt x="244" y="3327"/>
                    </a:cubicBezTo>
                    <a:close/>
                    <a:moveTo>
                      <a:pt x="275" y="3420"/>
                    </a:moveTo>
                    <a:cubicBezTo>
                      <a:pt x="306" y="3420"/>
                      <a:pt x="306" y="3420"/>
                      <a:pt x="306" y="3435"/>
                    </a:cubicBezTo>
                    <a:cubicBezTo>
                      <a:pt x="301" y="3431"/>
                      <a:pt x="298" y="3429"/>
                      <a:pt x="296" y="3429"/>
                    </a:cubicBezTo>
                    <a:cubicBezTo>
                      <a:pt x="291" y="3429"/>
                      <a:pt x="295" y="3440"/>
                      <a:pt x="306" y="3451"/>
                    </a:cubicBezTo>
                    <a:lnTo>
                      <a:pt x="321" y="3497"/>
                    </a:lnTo>
                    <a:cubicBezTo>
                      <a:pt x="321" y="3497"/>
                      <a:pt x="290" y="3497"/>
                      <a:pt x="290" y="3482"/>
                    </a:cubicBezTo>
                    <a:lnTo>
                      <a:pt x="275" y="3466"/>
                    </a:lnTo>
                    <a:cubicBezTo>
                      <a:pt x="259" y="3435"/>
                      <a:pt x="259" y="3435"/>
                      <a:pt x="275" y="3420"/>
                    </a:cubicBezTo>
                    <a:close/>
                    <a:moveTo>
                      <a:pt x="166" y="3466"/>
                    </a:moveTo>
                    <a:cubicBezTo>
                      <a:pt x="166" y="3466"/>
                      <a:pt x="166" y="3466"/>
                      <a:pt x="182" y="3482"/>
                    </a:cubicBezTo>
                    <a:cubicBezTo>
                      <a:pt x="197" y="3497"/>
                      <a:pt x="182" y="3513"/>
                      <a:pt x="182" y="3513"/>
                    </a:cubicBezTo>
                    <a:lnTo>
                      <a:pt x="166" y="3497"/>
                    </a:lnTo>
                    <a:cubicBezTo>
                      <a:pt x="151" y="3466"/>
                      <a:pt x="166" y="3466"/>
                      <a:pt x="166" y="3466"/>
                    </a:cubicBezTo>
                    <a:close/>
                    <a:moveTo>
                      <a:pt x="321" y="3590"/>
                    </a:moveTo>
                    <a:cubicBezTo>
                      <a:pt x="321" y="3595"/>
                      <a:pt x="323" y="3597"/>
                      <a:pt x="324" y="3597"/>
                    </a:cubicBezTo>
                    <a:cubicBezTo>
                      <a:pt x="328" y="3597"/>
                      <a:pt x="331" y="3590"/>
                      <a:pt x="321" y="3590"/>
                    </a:cubicBezTo>
                    <a:close/>
                    <a:moveTo>
                      <a:pt x="7138" y="103"/>
                    </a:moveTo>
                    <a:cubicBezTo>
                      <a:pt x="7118" y="103"/>
                      <a:pt x="7096" y="114"/>
                      <a:pt x="7106" y="143"/>
                    </a:cubicBezTo>
                    <a:cubicBezTo>
                      <a:pt x="7106" y="143"/>
                      <a:pt x="7106" y="159"/>
                      <a:pt x="7106" y="174"/>
                    </a:cubicBezTo>
                    <a:lnTo>
                      <a:pt x="7075" y="174"/>
                    </a:lnTo>
                    <a:cubicBezTo>
                      <a:pt x="7075" y="174"/>
                      <a:pt x="7029" y="174"/>
                      <a:pt x="6982" y="190"/>
                    </a:cubicBezTo>
                    <a:cubicBezTo>
                      <a:pt x="6961" y="201"/>
                      <a:pt x="6931" y="212"/>
                      <a:pt x="6910" y="212"/>
                    </a:cubicBezTo>
                    <a:cubicBezTo>
                      <a:pt x="6901" y="212"/>
                      <a:pt x="6894" y="210"/>
                      <a:pt x="6890" y="205"/>
                    </a:cubicBezTo>
                    <a:cubicBezTo>
                      <a:pt x="6874" y="190"/>
                      <a:pt x="6859" y="190"/>
                      <a:pt x="6859" y="190"/>
                    </a:cubicBezTo>
                    <a:cubicBezTo>
                      <a:pt x="6859" y="190"/>
                      <a:pt x="6828" y="236"/>
                      <a:pt x="6751" y="267"/>
                    </a:cubicBezTo>
                    <a:cubicBezTo>
                      <a:pt x="6689" y="298"/>
                      <a:pt x="6627" y="313"/>
                      <a:pt x="6642" y="344"/>
                    </a:cubicBezTo>
                    <a:lnTo>
                      <a:pt x="6627" y="344"/>
                    </a:lnTo>
                    <a:cubicBezTo>
                      <a:pt x="6620" y="331"/>
                      <a:pt x="6614" y="326"/>
                      <a:pt x="6607" y="326"/>
                    </a:cubicBezTo>
                    <a:cubicBezTo>
                      <a:pt x="6598" y="326"/>
                      <a:pt x="6590" y="335"/>
                      <a:pt x="6581" y="344"/>
                    </a:cubicBezTo>
                    <a:cubicBezTo>
                      <a:pt x="6581" y="360"/>
                      <a:pt x="6565" y="360"/>
                      <a:pt x="6550" y="375"/>
                    </a:cubicBezTo>
                    <a:cubicBezTo>
                      <a:pt x="6550" y="368"/>
                      <a:pt x="6546" y="364"/>
                      <a:pt x="6540" y="364"/>
                    </a:cubicBezTo>
                    <a:cubicBezTo>
                      <a:pt x="6534" y="364"/>
                      <a:pt x="6526" y="368"/>
                      <a:pt x="6519" y="375"/>
                    </a:cubicBezTo>
                    <a:cubicBezTo>
                      <a:pt x="6503" y="391"/>
                      <a:pt x="6488" y="391"/>
                      <a:pt x="6503" y="406"/>
                    </a:cubicBezTo>
                    <a:cubicBezTo>
                      <a:pt x="6472" y="422"/>
                      <a:pt x="6426" y="437"/>
                      <a:pt x="6395" y="437"/>
                    </a:cubicBezTo>
                    <a:cubicBezTo>
                      <a:pt x="6391" y="433"/>
                      <a:pt x="6388" y="431"/>
                      <a:pt x="6386" y="431"/>
                    </a:cubicBezTo>
                    <a:cubicBezTo>
                      <a:pt x="6380" y="431"/>
                      <a:pt x="6380" y="445"/>
                      <a:pt x="6380" y="468"/>
                    </a:cubicBezTo>
                    <a:cubicBezTo>
                      <a:pt x="6380" y="499"/>
                      <a:pt x="6380" y="499"/>
                      <a:pt x="6380" y="514"/>
                    </a:cubicBezTo>
                    <a:lnTo>
                      <a:pt x="6364" y="468"/>
                    </a:lnTo>
                    <a:cubicBezTo>
                      <a:pt x="6364" y="453"/>
                      <a:pt x="6364" y="453"/>
                      <a:pt x="6349" y="453"/>
                    </a:cubicBezTo>
                    <a:lnTo>
                      <a:pt x="6318" y="453"/>
                    </a:lnTo>
                    <a:cubicBezTo>
                      <a:pt x="6318" y="468"/>
                      <a:pt x="6287" y="499"/>
                      <a:pt x="6225" y="530"/>
                    </a:cubicBezTo>
                    <a:cubicBezTo>
                      <a:pt x="6163" y="545"/>
                      <a:pt x="6117" y="576"/>
                      <a:pt x="6132" y="592"/>
                    </a:cubicBezTo>
                    <a:cubicBezTo>
                      <a:pt x="6132" y="607"/>
                      <a:pt x="6132" y="607"/>
                      <a:pt x="6086" y="607"/>
                    </a:cubicBezTo>
                    <a:cubicBezTo>
                      <a:pt x="6041" y="589"/>
                      <a:pt x="6022" y="581"/>
                      <a:pt x="6014" y="581"/>
                    </a:cubicBezTo>
                    <a:cubicBezTo>
                      <a:pt x="6009" y="581"/>
                      <a:pt x="6009" y="585"/>
                      <a:pt x="6009" y="592"/>
                    </a:cubicBezTo>
                    <a:cubicBezTo>
                      <a:pt x="6009" y="623"/>
                      <a:pt x="6024" y="607"/>
                      <a:pt x="6040" y="623"/>
                    </a:cubicBezTo>
                    <a:cubicBezTo>
                      <a:pt x="6048" y="639"/>
                      <a:pt x="6047" y="652"/>
                      <a:pt x="6042" y="652"/>
                    </a:cubicBezTo>
                    <a:cubicBezTo>
                      <a:pt x="6038" y="652"/>
                      <a:pt x="6031" y="643"/>
                      <a:pt x="6024" y="623"/>
                    </a:cubicBezTo>
                    <a:cubicBezTo>
                      <a:pt x="6022" y="618"/>
                      <a:pt x="6017" y="615"/>
                      <a:pt x="6010" y="615"/>
                    </a:cubicBezTo>
                    <a:cubicBezTo>
                      <a:pt x="5974" y="615"/>
                      <a:pt x="5893" y="671"/>
                      <a:pt x="5886" y="710"/>
                    </a:cubicBezTo>
                    <a:lnTo>
                      <a:pt x="5886" y="710"/>
                    </a:lnTo>
                    <a:cubicBezTo>
                      <a:pt x="5885" y="707"/>
                      <a:pt x="5885" y="703"/>
                      <a:pt x="5885" y="700"/>
                    </a:cubicBezTo>
                    <a:cubicBezTo>
                      <a:pt x="5885" y="682"/>
                      <a:pt x="5883" y="675"/>
                      <a:pt x="5878" y="675"/>
                    </a:cubicBezTo>
                    <a:cubicBezTo>
                      <a:pt x="5871" y="675"/>
                      <a:pt x="5857" y="690"/>
                      <a:pt x="5839" y="700"/>
                    </a:cubicBezTo>
                    <a:lnTo>
                      <a:pt x="5808" y="700"/>
                    </a:lnTo>
                    <a:cubicBezTo>
                      <a:pt x="5818" y="729"/>
                      <a:pt x="5796" y="740"/>
                      <a:pt x="5779" y="740"/>
                    </a:cubicBezTo>
                    <a:cubicBezTo>
                      <a:pt x="5770" y="740"/>
                      <a:pt x="5761" y="736"/>
                      <a:pt x="5761" y="731"/>
                    </a:cubicBezTo>
                    <a:cubicBezTo>
                      <a:pt x="5754" y="723"/>
                      <a:pt x="5750" y="719"/>
                      <a:pt x="5744" y="719"/>
                    </a:cubicBezTo>
                    <a:cubicBezTo>
                      <a:pt x="5738" y="719"/>
                      <a:pt x="5731" y="723"/>
                      <a:pt x="5715" y="731"/>
                    </a:cubicBezTo>
                    <a:cubicBezTo>
                      <a:pt x="5715" y="760"/>
                      <a:pt x="5690" y="771"/>
                      <a:pt x="5672" y="771"/>
                    </a:cubicBezTo>
                    <a:cubicBezTo>
                      <a:pt x="5662" y="771"/>
                      <a:pt x="5653" y="767"/>
                      <a:pt x="5653" y="762"/>
                    </a:cubicBezTo>
                    <a:lnTo>
                      <a:pt x="5638" y="762"/>
                    </a:lnTo>
                    <a:cubicBezTo>
                      <a:pt x="5638" y="777"/>
                      <a:pt x="5622" y="793"/>
                      <a:pt x="5607" y="793"/>
                    </a:cubicBezTo>
                    <a:cubicBezTo>
                      <a:pt x="5576" y="808"/>
                      <a:pt x="5576" y="808"/>
                      <a:pt x="5591" y="823"/>
                    </a:cubicBezTo>
                    <a:cubicBezTo>
                      <a:pt x="5607" y="839"/>
                      <a:pt x="5607" y="870"/>
                      <a:pt x="5591" y="870"/>
                    </a:cubicBezTo>
                    <a:lnTo>
                      <a:pt x="5591" y="854"/>
                    </a:lnTo>
                    <a:cubicBezTo>
                      <a:pt x="5591" y="844"/>
                      <a:pt x="5588" y="841"/>
                      <a:pt x="5582" y="841"/>
                    </a:cubicBezTo>
                    <a:cubicBezTo>
                      <a:pt x="5569" y="841"/>
                      <a:pt x="5545" y="854"/>
                      <a:pt x="5514" y="854"/>
                    </a:cubicBezTo>
                    <a:cubicBezTo>
                      <a:pt x="5489" y="854"/>
                      <a:pt x="5465" y="874"/>
                      <a:pt x="5448" y="874"/>
                    </a:cubicBezTo>
                    <a:cubicBezTo>
                      <a:pt x="5444" y="874"/>
                      <a:pt x="5440" y="873"/>
                      <a:pt x="5437" y="870"/>
                    </a:cubicBezTo>
                    <a:lnTo>
                      <a:pt x="5437" y="885"/>
                    </a:lnTo>
                    <a:cubicBezTo>
                      <a:pt x="5437" y="901"/>
                      <a:pt x="5437" y="908"/>
                      <a:pt x="5435" y="908"/>
                    </a:cubicBezTo>
                    <a:cubicBezTo>
                      <a:pt x="5433" y="908"/>
                      <a:pt x="5429" y="901"/>
                      <a:pt x="5421" y="885"/>
                    </a:cubicBezTo>
                    <a:cubicBezTo>
                      <a:pt x="5417" y="876"/>
                      <a:pt x="5410" y="872"/>
                      <a:pt x="5402" y="872"/>
                    </a:cubicBezTo>
                    <a:cubicBezTo>
                      <a:pt x="5383" y="872"/>
                      <a:pt x="5360" y="894"/>
                      <a:pt x="5360" y="916"/>
                    </a:cubicBezTo>
                    <a:lnTo>
                      <a:pt x="5344" y="916"/>
                    </a:lnTo>
                    <a:cubicBezTo>
                      <a:pt x="5330" y="902"/>
                      <a:pt x="5316" y="895"/>
                      <a:pt x="5307" y="895"/>
                    </a:cubicBezTo>
                    <a:cubicBezTo>
                      <a:pt x="5296" y="895"/>
                      <a:pt x="5291" y="903"/>
                      <a:pt x="5295" y="923"/>
                    </a:cubicBezTo>
                    <a:lnTo>
                      <a:pt x="5295" y="923"/>
                    </a:lnTo>
                    <a:cubicBezTo>
                      <a:pt x="5290" y="916"/>
                      <a:pt x="5279" y="916"/>
                      <a:pt x="5267" y="916"/>
                    </a:cubicBezTo>
                    <a:cubicBezTo>
                      <a:pt x="5267" y="929"/>
                      <a:pt x="5237" y="951"/>
                      <a:pt x="5225" y="951"/>
                    </a:cubicBezTo>
                    <a:cubicBezTo>
                      <a:pt x="5222" y="951"/>
                      <a:pt x="5220" y="950"/>
                      <a:pt x="5220" y="947"/>
                    </a:cubicBezTo>
                    <a:cubicBezTo>
                      <a:pt x="5220" y="963"/>
                      <a:pt x="5205" y="978"/>
                      <a:pt x="5205" y="978"/>
                    </a:cubicBezTo>
                    <a:cubicBezTo>
                      <a:pt x="5190" y="978"/>
                      <a:pt x="5174" y="993"/>
                      <a:pt x="5174" y="1009"/>
                    </a:cubicBezTo>
                    <a:cubicBezTo>
                      <a:pt x="5174" y="1004"/>
                      <a:pt x="5174" y="999"/>
                      <a:pt x="5174" y="993"/>
                    </a:cubicBezTo>
                    <a:cubicBezTo>
                      <a:pt x="5174" y="988"/>
                      <a:pt x="5172" y="984"/>
                      <a:pt x="5169" y="984"/>
                    </a:cubicBezTo>
                    <a:cubicBezTo>
                      <a:pt x="5163" y="984"/>
                      <a:pt x="5153" y="995"/>
                      <a:pt x="5143" y="1024"/>
                    </a:cubicBezTo>
                    <a:cubicBezTo>
                      <a:pt x="5143" y="999"/>
                      <a:pt x="5143" y="987"/>
                      <a:pt x="5141" y="987"/>
                    </a:cubicBezTo>
                    <a:cubicBezTo>
                      <a:pt x="5139" y="987"/>
                      <a:pt x="5135" y="995"/>
                      <a:pt x="5128" y="1009"/>
                    </a:cubicBezTo>
                    <a:cubicBezTo>
                      <a:pt x="5128" y="1009"/>
                      <a:pt x="5128" y="1024"/>
                      <a:pt x="5128" y="1040"/>
                    </a:cubicBezTo>
                    <a:lnTo>
                      <a:pt x="5112" y="1055"/>
                    </a:lnTo>
                    <a:lnTo>
                      <a:pt x="5066" y="1055"/>
                    </a:lnTo>
                    <a:cubicBezTo>
                      <a:pt x="5056" y="1055"/>
                      <a:pt x="5059" y="1062"/>
                      <a:pt x="5058" y="1062"/>
                    </a:cubicBezTo>
                    <a:cubicBezTo>
                      <a:pt x="5057" y="1062"/>
                      <a:pt x="5056" y="1060"/>
                      <a:pt x="5050" y="1055"/>
                    </a:cubicBezTo>
                    <a:cubicBezTo>
                      <a:pt x="5039" y="1043"/>
                      <a:pt x="5031" y="1038"/>
                      <a:pt x="5029" y="1038"/>
                    </a:cubicBezTo>
                    <a:cubicBezTo>
                      <a:pt x="5024" y="1038"/>
                      <a:pt x="5031" y="1052"/>
                      <a:pt x="5050" y="1071"/>
                    </a:cubicBezTo>
                    <a:cubicBezTo>
                      <a:pt x="5058" y="1094"/>
                      <a:pt x="5058" y="1102"/>
                      <a:pt x="5052" y="1102"/>
                    </a:cubicBezTo>
                    <a:cubicBezTo>
                      <a:pt x="5047" y="1102"/>
                      <a:pt x="5035" y="1094"/>
                      <a:pt x="5020" y="1086"/>
                    </a:cubicBezTo>
                    <a:cubicBezTo>
                      <a:pt x="5013" y="1083"/>
                      <a:pt x="5007" y="1079"/>
                      <a:pt x="5003" y="1076"/>
                    </a:cubicBezTo>
                    <a:lnTo>
                      <a:pt x="5003" y="1076"/>
                    </a:lnTo>
                    <a:cubicBezTo>
                      <a:pt x="5001" y="1090"/>
                      <a:pt x="4989" y="1102"/>
                      <a:pt x="4989" y="1102"/>
                    </a:cubicBezTo>
                    <a:cubicBezTo>
                      <a:pt x="4989" y="1102"/>
                      <a:pt x="4896" y="1117"/>
                      <a:pt x="4819" y="1148"/>
                    </a:cubicBezTo>
                    <a:lnTo>
                      <a:pt x="4819" y="1194"/>
                    </a:lnTo>
                    <a:cubicBezTo>
                      <a:pt x="4803" y="1171"/>
                      <a:pt x="4792" y="1160"/>
                      <a:pt x="4788" y="1160"/>
                    </a:cubicBezTo>
                    <a:lnTo>
                      <a:pt x="4788" y="1160"/>
                    </a:lnTo>
                    <a:cubicBezTo>
                      <a:pt x="4784" y="1160"/>
                      <a:pt x="4788" y="1171"/>
                      <a:pt x="4803" y="1194"/>
                    </a:cubicBezTo>
                    <a:cubicBezTo>
                      <a:pt x="4790" y="1181"/>
                      <a:pt x="4785" y="1177"/>
                      <a:pt x="4784" y="1177"/>
                    </a:cubicBezTo>
                    <a:lnTo>
                      <a:pt x="4784" y="1177"/>
                    </a:lnTo>
                    <a:cubicBezTo>
                      <a:pt x="4784" y="1177"/>
                      <a:pt x="4784" y="1178"/>
                      <a:pt x="4784" y="1179"/>
                    </a:cubicBezTo>
                    <a:lnTo>
                      <a:pt x="4784" y="1179"/>
                    </a:lnTo>
                    <a:cubicBezTo>
                      <a:pt x="4781" y="1172"/>
                      <a:pt x="4774" y="1169"/>
                      <a:pt x="4768" y="1169"/>
                    </a:cubicBezTo>
                    <a:cubicBezTo>
                      <a:pt x="4762" y="1169"/>
                      <a:pt x="4757" y="1173"/>
                      <a:pt x="4757" y="1179"/>
                    </a:cubicBezTo>
                    <a:cubicBezTo>
                      <a:pt x="4761" y="1183"/>
                      <a:pt x="4763" y="1185"/>
                      <a:pt x="4763" y="1185"/>
                    </a:cubicBezTo>
                    <a:cubicBezTo>
                      <a:pt x="4762" y="1185"/>
                      <a:pt x="4748" y="1174"/>
                      <a:pt x="4726" y="1163"/>
                    </a:cubicBezTo>
                    <a:cubicBezTo>
                      <a:pt x="4710" y="1163"/>
                      <a:pt x="4710" y="1163"/>
                      <a:pt x="4710" y="1194"/>
                    </a:cubicBezTo>
                    <a:cubicBezTo>
                      <a:pt x="4710" y="1214"/>
                      <a:pt x="4704" y="1234"/>
                      <a:pt x="4700" y="1234"/>
                    </a:cubicBezTo>
                    <a:cubicBezTo>
                      <a:pt x="4697" y="1234"/>
                      <a:pt x="4695" y="1227"/>
                      <a:pt x="4695" y="1210"/>
                    </a:cubicBezTo>
                    <a:cubicBezTo>
                      <a:pt x="4690" y="1196"/>
                      <a:pt x="4685" y="1191"/>
                      <a:pt x="4679" y="1191"/>
                    </a:cubicBezTo>
                    <a:cubicBezTo>
                      <a:pt x="4664" y="1191"/>
                      <a:pt x="4649" y="1223"/>
                      <a:pt x="4649" y="1256"/>
                    </a:cubicBezTo>
                    <a:cubicBezTo>
                      <a:pt x="4658" y="1274"/>
                      <a:pt x="4661" y="1282"/>
                      <a:pt x="4660" y="1282"/>
                    </a:cubicBezTo>
                    <a:cubicBezTo>
                      <a:pt x="4659" y="1282"/>
                      <a:pt x="4655" y="1278"/>
                      <a:pt x="4649" y="1272"/>
                    </a:cubicBezTo>
                    <a:cubicBezTo>
                      <a:pt x="4649" y="1256"/>
                      <a:pt x="4633" y="1256"/>
                      <a:pt x="4633" y="1256"/>
                    </a:cubicBezTo>
                    <a:lnTo>
                      <a:pt x="4602" y="1256"/>
                    </a:lnTo>
                    <a:cubicBezTo>
                      <a:pt x="4602" y="1252"/>
                      <a:pt x="4602" y="1250"/>
                      <a:pt x="4602" y="1250"/>
                    </a:cubicBezTo>
                    <a:cubicBezTo>
                      <a:pt x="4601" y="1250"/>
                      <a:pt x="4598" y="1265"/>
                      <a:pt x="4587" y="1287"/>
                    </a:cubicBezTo>
                    <a:cubicBezTo>
                      <a:pt x="4579" y="1303"/>
                      <a:pt x="4571" y="1310"/>
                      <a:pt x="4562" y="1310"/>
                    </a:cubicBezTo>
                    <a:cubicBezTo>
                      <a:pt x="4552" y="1310"/>
                      <a:pt x="4540" y="1303"/>
                      <a:pt x="4525" y="1287"/>
                    </a:cubicBezTo>
                    <a:lnTo>
                      <a:pt x="4525" y="1303"/>
                    </a:lnTo>
                    <a:lnTo>
                      <a:pt x="4525" y="1318"/>
                    </a:lnTo>
                    <a:cubicBezTo>
                      <a:pt x="4525" y="1339"/>
                      <a:pt x="4519" y="1347"/>
                      <a:pt x="4510" y="1347"/>
                    </a:cubicBezTo>
                    <a:cubicBezTo>
                      <a:pt x="4500" y="1347"/>
                      <a:pt x="4487" y="1335"/>
                      <a:pt x="4479" y="1318"/>
                    </a:cubicBezTo>
                    <a:cubicBezTo>
                      <a:pt x="4472" y="1298"/>
                      <a:pt x="4468" y="1293"/>
                      <a:pt x="4466" y="1293"/>
                    </a:cubicBezTo>
                    <a:cubicBezTo>
                      <a:pt x="4463" y="1293"/>
                      <a:pt x="4463" y="1303"/>
                      <a:pt x="4463" y="1303"/>
                    </a:cubicBezTo>
                    <a:lnTo>
                      <a:pt x="4463" y="1318"/>
                    </a:lnTo>
                    <a:cubicBezTo>
                      <a:pt x="4463" y="1334"/>
                      <a:pt x="4479" y="1364"/>
                      <a:pt x="4463" y="1364"/>
                    </a:cubicBezTo>
                    <a:cubicBezTo>
                      <a:pt x="4463" y="1364"/>
                      <a:pt x="4448" y="1364"/>
                      <a:pt x="4448" y="1349"/>
                    </a:cubicBezTo>
                    <a:cubicBezTo>
                      <a:pt x="4437" y="1338"/>
                      <a:pt x="4418" y="1327"/>
                      <a:pt x="4414" y="1327"/>
                    </a:cubicBezTo>
                    <a:cubicBezTo>
                      <a:pt x="4412" y="1327"/>
                      <a:pt x="4412" y="1329"/>
                      <a:pt x="4417" y="1334"/>
                    </a:cubicBezTo>
                    <a:cubicBezTo>
                      <a:pt x="4417" y="1344"/>
                      <a:pt x="4415" y="1347"/>
                      <a:pt x="4412" y="1347"/>
                    </a:cubicBezTo>
                    <a:cubicBezTo>
                      <a:pt x="4406" y="1347"/>
                      <a:pt x="4396" y="1334"/>
                      <a:pt x="4386" y="1334"/>
                    </a:cubicBezTo>
                    <a:lnTo>
                      <a:pt x="4355" y="1349"/>
                    </a:lnTo>
                    <a:cubicBezTo>
                      <a:pt x="4355" y="1358"/>
                      <a:pt x="4350" y="1367"/>
                      <a:pt x="4342" y="1367"/>
                    </a:cubicBezTo>
                    <a:cubicBezTo>
                      <a:pt x="4337" y="1367"/>
                      <a:pt x="4331" y="1362"/>
                      <a:pt x="4324" y="1349"/>
                    </a:cubicBezTo>
                    <a:cubicBezTo>
                      <a:pt x="4309" y="1364"/>
                      <a:pt x="4309" y="1380"/>
                      <a:pt x="4309" y="1380"/>
                    </a:cubicBezTo>
                    <a:cubicBezTo>
                      <a:pt x="4298" y="1380"/>
                      <a:pt x="4288" y="1387"/>
                      <a:pt x="4282" y="1387"/>
                    </a:cubicBezTo>
                    <a:cubicBezTo>
                      <a:pt x="4279" y="1387"/>
                      <a:pt x="4278" y="1385"/>
                      <a:pt x="4278" y="1380"/>
                    </a:cubicBezTo>
                    <a:cubicBezTo>
                      <a:pt x="4267" y="1380"/>
                      <a:pt x="4264" y="1373"/>
                      <a:pt x="4263" y="1373"/>
                    </a:cubicBezTo>
                    <a:cubicBezTo>
                      <a:pt x="4262" y="1373"/>
                      <a:pt x="4262" y="1375"/>
                      <a:pt x="4262" y="1380"/>
                    </a:cubicBezTo>
                    <a:lnTo>
                      <a:pt x="4262" y="1411"/>
                    </a:lnTo>
                    <a:lnTo>
                      <a:pt x="4247" y="1411"/>
                    </a:lnTo>
                    <a:cubicBezTo>
                      <a:pt x="4262" y="1426"/>
                      <a:pt x="4262" y="1426"/>
                      <a:pt x="4247" y="1442"/>
                    </a:cubicBezTo>
                    <a:lnTo>
                      <a:pt x="4200" y="1442"/>
                    </a:lnTo>
                    <a:cubicBezTo>
                      <a:pt x="4185" y="1442"/>
                      <a:pt x="4169" y="1442"/>
                      <a:pt x="4200" y="1457"/>
                    </a:cubicBezTo>
                    <a:cubicBezTo>
                      <a:pt x="4169" y="1457"/>
                      <a:pt x="4139" y="1473"/>
                      <a:pt x="4123" y="1473"/>
                    </a:cubicBezTo>
                    <a:cubicBezTo>
                      <a:pt x="4092" y="1488"/>
                      <a:pt x="4092" y="1488"/>
                      <a:pt x="4092" y="1504"/>
                    </a:cubicBezTo>
                    <a:cubicBezTo>
                      <a:pt x="4086" y="1490"/>
                      <a:pt x="4076" y="1486"/>
                      <a:pt x="4069" y="1486"/>
                    </a:cubicBezTo>
                    <a:cubicBezTo>
                      <a:pt x="4059" y="1486"/>
                      <a:pt x="4052" y="1495"/>
                      <a:pt x="4061" y="1504"/>
                    </a:cubicBezTo>
                    <a:cubicBezTo>
                      <a:pt x="4077" y="1534"/>
                      <a:pt x="4061" y="1534"/>
                      <a:pt x="4061" y="1534"/>
                    </a:cubicBezTo>
                    <a:cubicBezTo>
                      <a:pt x="4061" y="1534"/>
                      <a:pt x="4057" y="1531"/>
                      <a:pt x="4052" y="1531"/>
                    </a:cubicBezTo>
                    <a:cubicBezTo>
                      <a:pt x="4046" y="1531"/>
                      <a:pt x="4038" y="1534"/>
                      <a:pt x="4030" y="1550"/>
                    </a:cubicBezTo>
                    <a:cubicBezTo>
                      <a:pt x="4030" y="1559"/>
                      <a:pt x="4030" y="1563"/>
                      <a:pt x="4030" y="1563"/>
                    </a:cubicBezTo>
                    <a:cubicBezTo>
                      <a:pt x="4029" y="1563"/>
                      <a:pt x="4026" y="1545"/>
                      <a:pt x="4015" y="1534"/>
                    </a:cubicBezTo>
                    <a:lnTo>
                      <a:pt x="3999" y="1534"/>
                    </a:lnTo>
                    <a:cubicBezTo>
                      <a:pt x="3999" y="1564"/>
                      <a:pt x="3975" y="1575"/>
                      <a:pt x="3952" y="1575"/>
                    </a:cubicBezTo>
                    <a:cubicBezTo>
                      <a:pt x="3940" y="1575"/>
                      <a:pt x="3928" y="1571"/>
                      <a:pt x="3922" y="1565"/>
                    </a:cubicBezTo>
                    <a:cubicBezTo>
                      <a:pt x="3918" y="1561"/>
                      <a:pt x="3916" y="1559"/>
                      <a:pt x="3916" y="1559"/>
                    </a:cubicBezTo>
                    <a:lnTo>
                      <a:pt x="3916" y="1559"/>
                    </a:lnTo>
                    <a:cubicBezTo>
                      <a:pt x="3914" y="1559"/>
                      <a:pt x="3922" y="1574"/>
                      <a:pt x="3922" y="1596"/>
                    </a:cubicBezTo>
                    <a:cubicBezTo>
                      <a:pt x="3922" y="1613"/>
                      <a:pt x="3922" y="1626"/>
                      <a:pt x="3920" y="1626"/>
                    </a:cubicBezTo>
                    <a:cubicBezTo>
                      <a:pt x="3918" y="1626"/>
                      <a:pt x="3914" y="1617"/>
                      <a:pt x="3907" y="1596"/>
                    </a:cubicBezTo>
                    <a:cubicBezTo>
                      <a:pt x="3907" y="1612"/>
                      <a:pt x="3891" y="1619"/>
                      <a:pt x="3876" y="1619"/>
                    </a:cubicBezTo>
                    <a:cubicBezTo>
                      <a:pt x="3860" y="1619"/>
                      <a:pt x="3845" y="1612"/>
                      <a:pt x="3845" y="1596"/>
                    </a:cubicBezTo>
                    <a:lnTo>
                      <a:pt x="3829" y="1565"/>
                    </a:lnTo>
                    <a:cubicBezTo>
                      <a:pt x="3829" y="1581"/>
                      <a:pt x="3814" y="1581"/>
                      <a:pt x="3814" y="1581"/>
                    </a:cubicBezTo>
                    <a:cubicBezTo>
                      <a:pt x="3814" y="1581"/>
                      <a:pt x="3814" y="1612"/>
                      <a:pt x="3799" y="1627"/>
                    </a:cubicBezTo>
                    <a:cubicBezTo>
                      <a:pt x="3768" y="1643"/>
                      <a:pt x="3752" y="1658"/>
                      <a:pt x="3737" y="1674"/>
                    </a:cubicBezTo>
                    <a:cubicBezTo>
                      <a:pt x="3726" y="1674"/>
                      <a:pt x="3709" y="1680"/>
                      <a:pt x="3694" y="1680"/>
                    </a:cubicBezTo>
                    <a:cubicBezTo>
                      <a:pt x="3687" y="1680"/>
                      <a:pt x="3680" y="1679"/>
                      <a:pt x="3675" y="1674"/>
                    </a:cubicBezTo>
                    <a:cubicBezTo>
                      <a:pt x="3659" y="1674"/>
                      <a:pt x="3644" y="1689"/>
                      <a:pt x="3644" y="1704"/>
                    </a:cubicBezTo>
                    <a:cubicBezTo>
                      <a:pt x="3644" y="1723"/>
                      <a:pt x="3639" y="1730"/>
                      <a:pt x="3631" y="1730"/>
                    </a:cubicBezTo>
                    <a:cubicBezTo>
                      <a:pt x="3626" y="1730"/>
                      <a:pt x="3619" y="1726"/>
                      <a:pt x="3613" y="1720"/>
                    </a:cubicBezTo>
                    <a:cubicBezTo>
                      <a:pt x="3613" y="1751"/>
                      <a:pt x="3598" y="1751"/>
                      <a:pt x="3598" y="1751"/>
                    </a:cubicBezTo>
                    <a:cubicBezTo>
                      <a:pt x="3598" y="1751"/>
                      <a:pt x="3578" y="1731"/>
                      <a:pt x="3570" y="1731"/>
                    </a:cubicBezTo>
                    <a:cubicBezTo>
                      <a:pt x="3568" y="1731"/>
                      <a:pt x="3567" y="1732"/>
                      <a:pt x="3567" y="1735"/>
                    </a:cubicBezTo>
                    <a:cubicBezTo>
                      <a:pt x="3567" y="1766"/>
                      <a:pt x="3567" y="1766"/>
                      <a:pt x="3551" y="1766"/>
                    </a:cubicBezTo>
                    <a:cubicBezTo>
                      <a:pt x="3443" y="1797"/>
                      <a:pt x="3335" y="1844"/>
                      <a:pt x="3242" y="1905"/>
                    </a:cubicBezTo>
                    <a:lnTo>
                      <a:pt x="3227" y="1921"/>
                    </a:lnTo>
                    <a:lnTo>
                      <a:pt x="3196" y="1936"/>
                    </a:lnTo>
                    <a:cubicBezTo>
                      <a:pt x="3191" y="1922"/>
                      <a:pt x="3184" y="1917"/>
                      <a:pt x="3175" y="1917"/>
                    </a:cubicBezTo>
                    <a:cubicBezTo>
                      <a:pt x="3155" y="1917"/>
                      <a:pt x="3129" y="1946"/>
                      <a:pt x="3118" y="1967"/>
                    </a:cubicBezTo>
                    <a:cubicBezTo>
                      <a:pt x="3103" y="1998"/>
                      <a:pt x="3118" y="1998"/>
                      <a:pt x="3103" y="1998"/>
                    </a:cubicBezTo>
                    <a:cubicBezTo>
                      <a:pt x="3095" y="1983"/>
                      <a:pt x="3084" y="1975"/>
                      <a:pt x="3074" y="1975"/>
                    </a:cubicBezTo>
                    <a:cubicBezTo>
                      <a:pt x="3064" y="1975"/>
                      <a:pt x="3057" y="1983"/>
                      <a:pt x="3057" y="1998"/>
                    </a:cubicBezTo>
                    <a:cubicBezTo>
                      <a:pt x="3048" y="2015"/>
                      <a:pt x="3049" y="2027"/>
                      <a:pt x="3046" y="2027"/>
                    </a:cubicBezTo>
                    <a:cubicBezTo>
                      <a:pt x="3044" y="2027"/>
                      <a:pt x="3040" y="2019"/>
                      <a:pt x="3026" y="1998"/>
                    </a:cubicBezTo>
                    <a:cubicBezTo>
                      <a:pt x="3020" y="1980"/>
                      <a:pt x="3014" y="1971"/>
                      <a:pt x="3009" y="1971"/>
                    </a:cubicBezTo>
                    <a:cubicBezTo>
                      <a:pt x="3003" y="1971"/>
                      <a:pt x="3001" y="1992"/>
                      <a:pt x="3010" y="2029"/>
                    </a:cubicBezTo>
                    <a:cubicBezTo>
                      <a:pt x="3010" y="2044"/>
                      <a:pt x="3010" y="2052"/>
                      <a:pt x="3008" y="2052"/>
                    </a:cubicBezTo>
                    <a:cubicBezTo>
                      <a:pt x="3006" y="2052"/>
                      <a:pt x="3003" y="2044"/>
                      <a:pt x="2995" y="2029"/>
                    </a:cubicBezTo>
                    <a:cubicBezTo>
                      <a:pt x="2977" y="2020"/>
                      <a:pt x="2964" y="2011"/>
                      <a:pt x="2960" y="2011"/>
                    </a:cubicBezTo>
                    <a:cubicBezTo>
                      <a:pt x="2956" y="2011"/>
                      <a:pt x="2957" y="2016"/>
                      <a:pt x="2964" y="2029"/>
                    </a:cubicBezTo>
                    <a:cubicBezTo>
                      <a:pt x="2973" y="2038"/>
                      <a:pt x="2971" y="2047"/>
                      <a:pt x="2963" y="2047"/>
                    </a:cubicBezTo>
                    <a:cubicBezTo>
                      <a:pt x="2956" y="2047"/>
                      <a:pt x="2946" y="2042"/>
                      <a:pt x="2933" y="2029"/>
                    </a:cubicBezTo>
                    <a:cubicBezTo>
                      <a:pt x="2919" y="2015"/>
                      <a:pt x="2911" y="2007"/>
                      <a:pt x="2907" y="2007"/>
                    </a:cubicBezTo>
                    <a:cubicBezTo>
                      <a:pt x="2902" y="2007"/>
                      <a:pt x="2902" y="2019"/>
                      <a:pt x="2902" y="2044"/>
                    </a:cubicBezTo>
                    <a:cubicBezTo>
                      <a:pt x="2912" y="2074"/>
                      <a:pt x="2903" y="2091"/>
                      <a:pt x="2887" y="2091"/>
                    </a:cubicBezTo>
                    <a:cubicBezTo>
                      <a:pt x="2878" y="2091"/>
                      <a:pt x="2867" y="2086"/>
                      <a:pt x="2856" y="2075"/>
                    </a:cubicBezTo>
                    <a:lnTo>
                      <a:pt x="2840" y="2075"/>
                    </a:lnTo>
                    <a:lnTo>
                      <a:pt x="2825" y="2060"/>
                    </a:lnTo>
                    <a:lnTo>
                      <a:pt x="2809" y="2060"/>
                    </a:lnTo>
                    <a:lnTo>
                      <a:pt x="2809" y="2075"/>
                    </a:lnTo>
                    <a:cubicBezTo>
                      <a:pt x="2763" y="2075"/>
                      <a:pt x="2717" y="2091"/>
                      <a:pt x="2670" y="2106"/>
                    </a:cubicBezTo>
                    <a:cubicBezTo>
                      <a:pt x="2578" y="2153"/>
                      <a:pt x="2547" y="2168"/>
                      <a:pt x="2578" y="2184"/>
                    </a:cubicBezTo>
                    <a:cubicBezTo>
                      <a:pt x="2588" y="2184"/>
                      <a:pt x="2584" y="2197"/>
                      <a:pt x="2572" y="2197"/>
                    </a:cubicBezTo>
                    <a:cubicBezTo>
                      <a:pt x="2566" y="2197"/>
                      <a:pt x="2557" y="2194"/>
                      <a:pt x="2547" y="2184"/>
                    </a:cubicBezTo>
                    <a:lnTo>
                      <a:pt x="2500" y="2184"/>
                    </a:lnTo>
                    <a:cubicBezTo>
                      <a:pt x="2490" y="2184"/>
                      <a:pt x="2480" y="2190"/>
                      <a:pt x="2469" y="2190"/>
                    </a:cubicBezTo>
                    <a:cubicBezTo>
                      <a:pt x="2464" y="2190"/>
                      <a:pt x="2459" y="2189"/>
                      <a:pt x="2454" y="2184"/>
                    </a:cubicBezTo>
                    <a:cubicBezTo>
                      <a:pt x="2438" y="2214"/>
                      <a:pt x="2408" y="2245"/>
                      <a:pt x="2361" y="2245"/>
                    </a:cubicBezTo>
                    <a:cubicBezTo>
                      <a:pt x="2346" y="2245"/>
                      <a:pt x="2330" y="2261"/>
                      <a:pt x="2330" y="2276"/>
                    </a:cubicBezTo>
                    <a:cubicBezTo>
                      <a:pt x="2330" y="2294"/>
                      <a:pt x="2330" y="2302"/>
                      <a:pt x="2324" y="2302"/>
                    </a:cubicBezTo>
                    <a:cubicBezTo>
                      <a:pt x="2320" y="2302"/>
                      <a:pt x="2312" y="2298"/>
                      <a:pt x="2299" y="2292"/>
                    </a:cubicBezTo>
                    <a:cubicBezTo>
                      <a:pt x="2288" y="2286"/>
                      <a:pt x="2275" y="2283"/>
                      <a:pt x="2263" y="2283"/>
                    </a:cubicBezTo>
                    <a:cubicBezTo>
                      <a:pt x="2243" y="2283"/>
                      <a:pt x="2228" y="2293"/>
                      <a:pt x="2238" y="2323"/>
                    </a:cubicBezTo>
                    <a:lnTo>
                      <a:pt x="2222" y="2307"/>
                    </a:lnTo>
                    <a:cubicBezTo>
                      <a:pt x="2218" y="2303"/>
                      <a:pt x="2214" y="2301"/>
                      <a:pt x="2212" y="2301"/>
                    </a:cubicBezTo>
                    <a:cubicBezTo>
                      <a:pt x="2208" y="2301"/>
                      <a:pt x="2211" y="2312"/>
                      <a:pt x="2222" y="2323"/>
                    </a:cubicBezTo>
                    <a:cubicBezTo>
                      <a:pt x="2231" y="2340"/>
                      <a:pt x="2230" y="2352"/>
                      <a:pt x="2222" y="2352"/>
                    </a:cubicBezTo>
                    <a:cubicBezTo>
                      <a:pt x="2216" y="2352"/>
                      <a:pt x="2205" y="2344"/>
                      <a:pt x="2191" y="2323"/>
                    </a:cubicBezTo>
                    <a:cubicBezTo>
                      <a:pt x="2183" y="2292"/>
                      <a:pt x="2180" y="2280"/>
                      <a:pt x="2178" y="2280"/>
                    </a:cubicBezTo>
                    <a:cubicBezTo>
                      <a:pt x="2176" y="2280"/>
                      <a:pt x="2176" y="2292"/>
                      <a:pt x="2176" y="2307"/>
                    </a:cubicBezTo>
                    <a:cubicBezTo>
                      <a:pt x="2188" y="2320"/>
                      <a:pt x="2180" y="2342"/>
                      <a:pt x="2169" y="2342"/>
                    </a:cubicBezTo>
                    <a:cubicBezTo>
                      <a:pt x="2166" y="2342"/>
                      <a:pt x="2163" y="2341"/>
                      <a:pt x="2160" y="2338"/>
                    </a:cubicBezTo>
                    <a:cubicBezTo>
                      <a:pt x="2156" y="2334"/>
                      <a:pt x="2153" y="2332"/>
                      <a:pt x="2152" y="2332"/>
                    </a:cubicBezTo>
                    <a:cubicBezTo>
                      <a:pt x="2147" y="2332"/>
                      <a:pt x="2148" y="2345"/>
                      <a:pt x="2155" y="2369"/>
                    </a:cubicBezTo>
                    <a:lnTo>
                      <a:pt x="2145" y="2369"/>
                    </a:lnTo>
                    <a:cubicBezTo>
                      <a:pt x="2145" y="2369"/>
                      <a:pt x="2114" y="2369"/>
                      <a:pt x="2098" y="2338"/>
                    </a:cubicBezTo>
                    <a:cubicBezTo>
                      <a:pt x="2098" y="2334"/>
                      <a:pt x="2097" y="2332"/>
                      <a:pt x="2096" y="2332"/>
                    </a:cubicBezTo>
                    <a:lnTo>
                      <a:pt x="2096" y="2332"/>
                    </a:lnTo>
                    <a:cubicBezTo>
                      <a:pt x="2092" y="2332"/>
                      <a:pt x="2087" y="2346"/>
                      <a:pt x="2098" y="2369"/>
                    </a:cubicBezTo>
                    <a:cubicBezTo>
                      <a:pt x="2129" y="2400"/>
                      <a:pt x="2114" y="2400"/>
                      <a:pt x="2098" y="2415"/>
                    </a:cubicBezTo>
                    <a:cubicBezTo>
                      <a:pt x="2083" y="2415"/>
                      <a:pt x="2083" y="2415"/>
                      <a:pt x="2083" y="2400"/>
                    </a:cubicBezTo>
                    <a:cubicBezTo>
                      <a:pt x="2068" y="2385"/>
                      <a:pt x="2083" y="2385"/>
                      <a:pt x="2052" y="2385"/>
                    </a:cubicBezTo>
                    <a:cubicBezTo>
                      <a:pt x="2021" y="2400"/>
                      <a:pt x="2021" y="2477"/>
                      <a:pt x="2037" y="2508"/>
                    </a:cubicBezTo>
                    <a:cubicBezTo>
                      <a:pt x="2030" y="2495"/>
                      <a:pt x="2026" y="2490"/>
                      <a:pt x="2023" y="2490"/>
                    </a:cubicBezTo>
                    <a:cubicBezTo>
                      <a:pt x="2018" y="2490"/>
                      <a:pt x="2015" y="2499"/>
                      <a:pt x="2006" y="2508"/>
                    </a:cubicBezTo>
                    <a:lnTo>
                      <a:pt x="2006" y="2477"/>
                    </a:lnTo>
                    <a:lnTo>
                      <a:pt x="2006" y="2462"/>
                    </a:lnTo>
                    <a:cubicBezTo>
                      <a:pt x="1992" y="2448"/>
                      <a:pt x="1984" y="2440"/>
                      <a:pt x="1980" y="2440"/>
                    </a:cubicBezTo>
                    <a:cubicBezTo>
                      <a:pt x="1975" y="2440"/>
                      <a:pt x="1975" y="2452"/>
                      <a:pt x="1975" y="2477"/>
                    </a:cubicBezTo>
                    <a:cubicBezTo>
                      <a:pt x="1981" y="2490"/>
                      <a:pt x="1982" y="2495"/>
                      <a:pt x="1980" y="2495"/>
                    </a:cubicBezTo>
                    <a:cubicBezTo>
                      <a:pt x="1977" y="2495"/>
                      <a:pt x="1968" y="2486"/>
                      <a:pt x="1959" y="2477"/>
                    </a:cubicBezTo>
                    <a:cubicBezTo>
                      <a:pt x="1950" y="2459"/>
                      <a:pt x="1941" y="2452"/>
                      <a:pt x="1935" y="2452"/>
                    </a:cubicBezTo>
                    <a:cubicBezTo>
                      <a:pt x="1931" y="2452"/>
                      <a:pt x="1928" y="2455"/>
                      <a:pt x="1928" y="2462"/>
                    </a:cubicBezTo>
                    <a:lnTo>
                      <a:pt x="1897" y="2462"/>
                    </a:lnTo>
                    <a:cubicBezTo>
                      <a:pt x="1882" y="2462"/>
                      <a:pt x="1867" y="2477"/>
                      <a:pt x="1882" y="2493"/>
                    </a:cubicBezTo>
                    <a:cubicBezTo>
                      <a:pt x="1897" y="2508"/>
                      <a:pt x="1882" y="2508"/>
                      <a:pt x="1882" y="2524"/>
                    </a:cubicBezTo>
                    <a:cubicBezTo>
                      <a:pt x="1882" y="2524"/>
                      <a:pt x="1867" y="2524"/>
                      <a:pt x="1882" y="2539"/>
                    </a:cubicBezTo>
                    <a:cubicBezTo>
                      <a:pt x="1897" y="2555"/>
                      <a:pt x="1882" y="2585"/>
                      <a:pt x="1867" y="2601"/>
                    </a:cubicBezTo>
                    <a:cubicBezTo>
                      <a:pt x="1867" y="2609"/>
                      <a:pt x="1867" y="2612"/>
                      <a:pt x="1863" y="2612"/>
                    </a:cubicBezTo>
                    <a:cubicBezTo>
                      <a:pt x="1859" y="2612"/>
                      <a:pt x="1851" y="2609"/>
                      <a:pt x="1836" y="2601"/>
                    </a:cubicBezTo>
                    <a:cubicBezTo>
                      <a:pt x="1820" y="2585"/>
                      <a:pt x="1816" y="2582"/>
                      <a:pt x="1814" y="2582"/>
                    </a:cubicBezTo>
                    <a:cubicBezTo>
                      <a:pt x="1812" y="2582"/>
                      <a:pt x="1812" y="2585"/>
                      <a:pt x="1805" y="2585"/>
                    </a:cubicBezTo>
                    <a:cubicBezTo>
                      <a:pt x="1805" y="2585"/>
                      <a:pt x="1805" y="2585"/>
                      <a:pt x="1789" y="2570"/>
                    </a:cubicBezTo>
                    <a:cubicBezTo>
                      <a:pt x="1781" y="2566"/>
                      <a:pt x="1777" y="2564"/>
                      <a:pt x="1776" y="2564"/>
                    </a:cubicBezTo>
                    <a:lnTo>
                      <a:pt x="1776" y="2564"/>
                    </a:lnTo>
                    <a:cubicBezTo>
                      <a:pt x="1773" y="2564"/>
                      <a:pt x="1789" y="2578"/>
                      <a:pt x="1789" y="2601"/>
                    </a:cubicBezTo>
                    <a:lnTo>
                      <a:pt x="1805" y="2632"/>
                    </a:lnTo>
                    <a:cubicBezTo>
                      <a:pt x="1805" y="2632"/>
                      <a:pt x="1758" y="2601"/>
                      <a:pt x="1758" y="2585"/>
                    </a:cubicBezTo>
                    <a:cubicBezTo>
                      <a:pt x="1749" y="2577"/>
                      <a:pt x="1741" y="2568"/>
                      <a:pt x="1738" y="2568"/>
                    </a:cubicBezTo>
                    <a:lnTo>
                      <a:pt x="1738" y="2568"/>
                    </a:lnTo>
                    <a:cubicBezTo>
                      <a:pt x="1735" y="2568"/>
                      <a:pt x="1736" y="2572"/>
                      <a:pt x="1743" y="2585"/>
                    </a:cubicBezTo>
                    <a:cubicBezTo>
                      <a:pt x="1754" y="2608"/>
                      <a:pt x="1757" y="2622"/>
                      <a:pt x="1746" y="2622"/>
                    </a:cubicBezTo>
                    <a:cubicBezTo>
                      <a:pt x="1742" y="2622"/>
                      <a:pt x="1736" y="2620"/>
                      <a:pt x="1727" y="2616"/>
                    </a:cubicBezTo>
                    <a:cubicBezTo>
                      <a:pt x="1721" y="2613"/>
                      <a:pt x="1716" y="2612"/>
                      <a:pt x="1712" y="2612"/>
                    </a:cubicBezTo>
                    <a:cubicBezTo>
                      <a:pt x="1700" y="2612"/>
                      <a:pt x="1696" y="2621"/>
                      <a:pt x="1689" y="2621"/>
                    </a:cubicBezTo>
                    <a:cubicBezTo>
                      <a:pt x="1687" y="2621"/>
                      <a:pt x="1684" y="2620"/>
                      <a:pt x="1681" y="2616"/>
                    </a:cubicBezTo>
                    <a:cubicBezTo>
                      <a:pt x="1681" y="2611"/>
                      <a:pt x="1679" y="2609"/>
                      <a:pt x="1677" y="2609"/>
                    </a:cubicBezTo>
                    <a:cubicBezTo>
                      <a:pt x="1673" y="2609"/>
                      <a:pt x="1666" y="2616"/>
                      <a:pt x="1666" y="2616"/>
                    </a:cubicBezTo>
                    <a:cubicBezTo>
                      <a:pt x="1666" y="2616"/>
                      <a:pt x="1666" y="2636"/>
                      <a:pt x="1642" y="2636"/>
                    </a:cubicBezTo>
                    <a:cubicBezTo>
                      <a:pt x="1636" y="2636"/>
                      <a:pt x="1629" y="2635"/>
                      <a:pt x="1619" y="2632"/>
                    </a:cubicBezTo>
                    <a:cubicBezTo>
                      <a:pt x="1601" y="2632"/>
                      <a:pt x="1587" y="2629"/>
                      <a:pt x="1578" y="2629"/>
                    </a:cubicBezTo>
                    <a:cubicBezTo>
                      <a:pt x="1565" y="2629"/>
                      <a:pt x="1564" y="2635"/>
                      <a:pt x="1573" y="2663"/>
                    </a:cubicBezTo>
                    <a:cubicBezTo>
                      <a:pt x="1568" y="2649"/>
                      <a:pt x="1565" y="2643"/>
                      <a:pt x="1563" y="2643"/>
                    </a:cubicBezTo>
                    <a:cubicBezTo>
                      <a:pt x="1557" y="2643"/>
                      <a:pt x="1557" y="2672"/>
                      <a:pt x="1557" y="2694"/>
                    </a:cubicBezTo>
                    <a:cubicBezTo>
                      <a:pt x="1557" y="2694"/>
                      <a:pt x="1557" y="2694"/>
                      <a:pt x="1557" y="2694"/>
                    </a:cubicBezTo>
                    <a:lnTo>
                      <a:pt x="1557" y="2694"/>
                    </a:lnTo>
                    <a:lnTo>
                      <a:pt x="1557" y="2694"/>
                    </a:lnTo>
                    <a:lnTo>
                      <a:pt x="1573" y="2709"/>
                    </a:lnTo>
                    <a:cubicBezTo>
                      <a:pt x="1573" y="2720"/>
                      <a:pt x="1580" y="2738"/>
                      <a:pt x="1580" y="2738"/>
                    </a:cubicBezTo>
                    <a:cubicBezTo>
                      <a:pt x="1580" y="2738"/>
                      <a:pt x="1578" y="2734"/>
                      <a:pt x="1573" y="2725"/>
                    </a:cubicBezTo>
                    <a:lnTo>
                      <a:pt x="1557" y="2694"/>
                    </a:lnTo>
                    <a:lnTo>
                      <a:pt x="1557" y="2694"/>
                    </a:lnTo>
                    <a:cubicBezTo>
                      <a:pt x="1557" y="2725"/>
                      <a:pt x="1573" y="2740"/>
                      <a:pt x="1573" y="2771"/>
                    </a:cubicBezTo>
                    <a:cubicBezTo>
                      <a:pt x="1604" y="2802"/>
                      <a:pt x="1604" y="2802"/>
                      <a:pt x="1573" y="2802"/>
                    </a:cubicBezTo>
                    <a:cubicBezTo>
                      <a:pt x="1557" y="2786"/>
                      <a:pt x="1557" y="2786"/>
                      <a:pt x="1542" y="2771"/>
                    </a:cubicBezTo>
                    <a:cubicBezTo>
                      <a:pt x="1527" y="2755"/>
                      <a:pt x="1542" y="2740"/>
                      <a:pt x="1542" y="2740"/>
                    </a:cubicBezTo>
                    <a:cubicBezTo>
                      <a:pt x="1542" y="2725"/>
                      <a:pt x="1527" y="2709"/>
                      <a:pt x="1511" y="2709"/>
                    </a:cubicBezTo>
                    <a:cubicBezTo>
                      <a:pt x="1496" y="2717"/>
                      <a:pt x="1488" y="2717"/>
                      <a:pt x="1486" y="2717"/>
                    </a:cubicBezTo>
                    <a:cubicBezTo>
                      <a:pt x="1484" y="2717"/>
                      <a:pt x="1488" y="2717"/>
                      <a:pt x="1496" y="2725"/>
                    </a:cubicBezTo>
                    <a:cubicBezTo>
                      <a:pt x="1485" y="2719"/>
                      <a:pt x="1477" y="2718"/>
                      <a:pt x="1469" y="2718"/>
                    </a:cubicBezTo>
                    <a:cubicBezTo>
                      <a:pt x="1454" y="2718"/>
                      <a:pt x="1444" y="2725"/>
                      <a:pt x="1434" y="2725"/>
                    </a:cubicBezTo>
                    <a:cubicBezTo>
                      <a:pt x="1424" y="2725"/>
                      <a:pt x="1406" y="2731"/>
                      <a:pt x="1391" y="2731"/>
                    </a:cubicBezTo>
                    <a:cubicBezTo>
                      <a:pt x="1384" y="2731"/>
                      <a:pt x="1377" y="2730"/>
                      <a:pt x="1372" y="2725"/>
                    </a:cubicBezTo>
                    <a:cubicBezTo>
                      <a:pt x="1369" y="2722"/>
                      <a:pt x="1366" y="2720"/>
                      <a:pt x="1363" y="2720"/>
                    </a:cubicBezTo>
                    <a:cubicBezTo>
                      <a:pt x="1352" y="2720"/>
                      <a:pt x="1344" y="2743"/>
                      <a:pt x="1357" y="2755"/>
                    </a:cubicBezTo>
                    <a:cubicBezTo>
                      <a:pt x="1357" y="2760"/>
                      <a:pt x="1357" y="2766"/>
                      <a:pt x="1357" y="2771"/>
                    </a:cubicBezTo>
                    <a:cubicBezTo>
                      <a:pt x="1357" y="2767"/>
                      <a:pt x="1347" y="2765"/>
                      <a:pt x="1333" y="2765"/>
                    </a:cubicBezTo>
                    <a:cubicBezTo>
                      <a:pt x="1290" y="2765"/>
                      <a:pt x="1206" y="2782"/>
                      <a:pt x="1217" y="2817"/>
                    </a:cubicBezTo>
                    <a:lnTo>
                      <a:pt x="1202" y="2817"/>
                    </a:lnTo>
                    <a:cubicBezTo>
                      <a:pt x="1196" y="2814"/>
                      <a:pt x="1190" y="2813"/>
                      <a:pt x="1183" y="2813"/>
                    </a:cubicBezTo>
                    <a:cubicBezTo>
                      <a:pt x="1155" y="2813"/>
                      <a:pt x="1125" y="2836"/>
                      <a:pt x="1125" y="2848"/>
                    </a:cubicBezTo>
                    <a:lnTo>
                      <a:pt x="1094" y="2864"/>
                    </a:lnTo>
                    <a:cubicBezTo>
                      <a:pt x="1063" y="2864"/>
                      <a:pt x="1047" y="2864"/>
                      <a:pt x="1047" y="2879"/>
                    </a:cubicBezTo>
                    <a:cubicBezTo>
                      <a:pt x="1047" y="2892"/>
                      <a:pt x="1058" y="2914"/>
                      <a:pt x="1053" y="2914"/>
                    </a:cubicBezTo>
                    <a:cubicBezTo>
                      <a:pt x="1052" y="2914"/>
                      <a:pt x="1050" y="2913"/>
                      <a:pt x="1047" y="2910"/>
                    </a:cubicBezTo>
                    <a:cubicBezTo>
                      <a:pt x="1047" y="2902"/>
                      <a:pt x="1044" y="2898"/>
                      <a:pt x="1034" y="2898"/>
                    </a:cubicBezTo>
                    <a:cubicBezTo>
                      <a:pt x="1024" y="2898"/>
                      <a:pt x="1009" y="2902"/>
                      <a:pt x="986" y="2910"/>
                    </a:cubicBezTo>
                    <a:cubicBezTo>
                      <a:pt x="955" y="2925"/>
                      <a:pt x="955" y="2925"/>
                      <a:pt x="970" y="2941"/>
                    </a:cubicBezTo>
                    <a:cubicBezTo>
                      <a:pt x="964" y="2954"/>
                      <a:pt x="957" y="2959"/>
                      <a:pt x="951" y="2959"/>
                    </a:cubicBezTo>
                    <a:cubicBezTo>
                      <a:pt x="942" y="2959"/>
                      <a:pt x="933" y="2950"/>
                      <a:pt x="924" y="2941"/>
                    </a:cubicBezTo>
                    <a:cubicBezTo>
                      <a:pt x="924" y="2934"/>
                      <a:pt x="921" y="2927"/>
                      <a:pt x="919" y="2927"/>
                    </a:cubicBezTo>
                    <a:lnTo>
                      <a:pt x="919" y="2927"/>
                    </a:lnTo>
                    <a:cubicBezTo>
                      <a:pt x="916" y="2927"/>
                      <a:pt x="915" y="2938"/>
                      <a:pt x="924" y="2972"/>
                    </a:cubicBezTo>
                    <a:cubicBezTo>
                      <a:pt x="941" y="3006"/>
                      <a:pt x="939" y="3017"/>
                      <a:pt x="931" y="3017"/>
                    </a:cubicBezTo>
                    <a:cubicBezTo>
                      <a:pt x="925" y="3017"/>
                      <a:pt x="915" y="3010"/>
                      <a:pt x="908" y="3003"/>
                    </a:cubicBezTo>
                    <a:cubicBezTo>
                      <a:pt x="908" y="2972"/>
                      <a:pt x="908" y="2972"/>
                      <a:pt x="908" y="2972"/>
                    </a:cubicBezTo>
                    <a:lnTo>
                      <a:pt x="893" y="2925"/>
                    </a:lnTo>
                    <a:cubicBezTo>
                      <a:pt x="877" y="2925"/>
                      <a:pt x="877" y="2925"/>
                      <a:pt x="877" y="2956"/>
                    </a:cubicBezTo>
                    <a:lnTo>
                      <a:pt x="877" y="2987"/>
                    </a:lnTo>
                    <a:cubicBezTo>
                      <a:pt x="877" y="3003"/>
                      <a:pt x="893" y="3034"/>
                      <a:pt x="908" y="3049"/>
                    </a:cubicBezTo>
                    <a:cubicBezTo>
                      <a:pt x="924" y="3049"/>
                      <a:pt x="908" y="3065"/>
                      <a:pt x="908" y="3065"/>
                    </a:cubicBezTo>
                    <a:cubicBezTo>
                      <a:pt x="893" y="3049"/>
                      <a:pt x="877" y="3034"/>
                      <a:pt x="877" y="3018"/>
                    </a:cubicBezTo>
                    <a:cubicBezTo>
                      <a:pt x="877" y="3018"/>
                      <a:pt x="877" y="2987"/>
                      <a:pt x="862" y="2972"/>
                    </a:cubicBezTo>
                    <a:cubicBezTo>
                      <a:pt x="862" y="2970"/>
                      <a:pt x="861" y="2969"/>
                      <a:pt x="860" y="2969"/>
                    </a:cubicBezTo>
                    <a:cubicBezTo>
                      <a:pt x="856" y="2969"/>
                      <a:pt x="845" y="2988"/>
                      <a:pt x="843" y="3013"/>
                    </a:cubicBezTo>
                    <a:lnTo>
                      <a:pt x="843" y="3013"/>
                    </a:lnTo>
                    <a:cubicBezTo>
                      <a:pt x="841" y="3010"/>
                      <a:pt x="838" y="3009"/>
                      <a:pt x="835" y="3009"/>
                    </a:cubicBezTo>
                    <a:cubicBezTo>
                      <a:pt x="825" y="3009"/>
                      <a:pt x="810" y="3024"/>
                      <a:pt x="800" y="3034"/>
                    </a:cubicBezTo>
                    <a:cubicBezTo>
                      <a:pt x="785" y="3034"/>
                      <a:pt x="769" y="3049"/>
                      <a:pt x="785" y="3065"/>
                    </a:cubicBezTo>
                    <a:cubicBezTo>
                      <a:pt x="785" y="3080"/>
                      <a:pt x="800" y="3095"/>
                      <a:pt x="785" y="3111"/>
                    </a:cubicBezTo>
                    <a:cubicBezTo>
                      <a:pt x="785" y="3111"/>
                      <a:pt x="800" y="3111"/>
                      <a:pt x="816" y="3142"/>
                    </a:cubicBezTo>
                    <a:cubicBezTo>
                      <a:pt x="800" y="3126"/>
                      <a:pt x="785" y="3126"/>
                      <a:pt x="769" y="3111"/>
                    </a:cubicBezTo>
                    <a:cubicBezTo>
                      <a:pt x="747" y="3088"/>
                      <a:pt x="724" y="3074"/>
                      <a:pt x="701" y="3074"/>
                    </a:cubicBezTo>
                    <a:cubicBezTo>
                      <a:pt x="693" y="3074"/>
                      <a:pt x="685" y="3076"/>
                      <a:pt x="676" y="3080"/>
                    </a:cubicBezTo>
                    <a:cubicBezTo>
                      <a:pt x="653" y="3095"/>
                      <a:pt x="642" y="3103"/>
                      <a:pt x="634" y="3103"/>
                    </a:cubicBezTo>
                    <a:cubicBezTo>
                      <a:pt x="626" y="3103"/>
                      <a:pt x="622" y="3095"/>
                      <a:pt x="615" y="3080"/>
                    </a:cubicBezTo>
                    <a:cubicBezTo>
                      <a:pt x="612" y="3077"/>
                      <a:pt x="609" y="3076"/>
                      <a:pt x="606" y="3076"/>
                    </a:cubicBezTo>
                    <a:cubicBezTo>
                      <a:pt x="594" y="3076"/>
                      <a:pt x="587" y="3098"/>
                      <a:pt x="599" y="3111"/>
                    </a:cubicBezTo>
                    <a:lnTo>
                      <a:pt x="568" y="3111"/>
                    </a:lnTo>
                    <a:cubicBezTo>
                      <a:pt x="564" y="3106"/>
                      <a:pt x="559" y="3105"/>
                      <a:pt x="555" y="3105"/>
                    </a:cubicBezTo>
                    <a:cubicBezTo>
                      <a:pt x="546" y="3105"/>
                      <a:pt x="542" y="3115"/>
                      <a:pt x="553" y="3126"/>
                    </a:cubicBezTo>
                    <a:cubicBezTo>
                      <a:pt x="553" y="3134"/>
                      <a:pt x="545" y="3134"/>
                      <a:pt x="537" y="3134"/>
                    </a:cubicBezTo>
                    <a:cubicBezTo>
                      <a:pt x="530" y="3134"/>
                      <a:pt x="522" y="3134"/>
                      <a:pt x="522" y="3142"/>
                    </a:cubicBezTo>
                    <a:cubicBezTo>
                      <a:pt x="509" y="3129"/>
                      <a:pt x="502" y="3122"/>
                      <a:pt x="499" y="3122"/>
                    </a:cubicBezTo>
                    <a:lnTo>
                      <a:pt x="499" y="3122"/>
                    </a:lnTo>
                    <a:cubicBezTo>
                      <a:pt x="496" y="3122"/>
                      <a:pt x="504" y="3137"/>
                      <a:pt x="522" y="3173"/>
                    </a:cubicBezTo>
                    <a:cubicBezTo>
                      <a:pt x="522" y="3173"/>
                      <a:pt x="522" y="3174"/>
                      <a:pt x="522" y="3174"/>
                    </a:cubicBezTo>
                    <a:lnTo>
                      <a:pt x="522" y="3174"/>
                    </a:lnTo>
                    <a:cubicBezTo>
                      <a:pt x="511" y="3165"/>
                      <a:pt x="501" y="3159"/>
                      <a:pt x="494" y="3159"/>
                    </a:cubicBezTo>
                    <a:cubicBezTo>
                      <a:pt x="487" y="3159"/>
                      <a:pt x="484" y="3167"/>
                      <a:pt x="491" y="3188"/>
                    </a:cubicBezTo>
                    <a:lnTo>
                      <a:pt x="460" y="3173"/>
                    </a:lnTo>
                    <a:cubicBezTo>
                      <a:pt x="454" y="3167"/>
                      <a:pt x="451" y="3164"/>
                      <a:pt x="449" y="3164"/>
                    </a:cubicBezTo>
                    <a:lnTo>
                      <a:pt x="449" y="3164"/>
                    </a:lnTo>
                    <a:cubicBezTo>
                      <a:pt x="447" y="3164"/>
                      <a:pt x="450" y="3174"/>
                      <a:pt x="460" y="3204"/>
                    </a:cubicBezTo>
                    <a:cubicBezTo>
                      <a:pt x="469" y="3221"/>
                      <a:pt x="468" y="3233"/>
                      <a:pt x="463" y="3233"/>
                    </a:cubicBezTo>
                    <a:cubicBezTo>
                      <a:pt x="459" y="3233"/>
                      <a:pt x="452" y="3225"/>
                      <a:pt x="445" y="3204"/>
                    </a:cubicBezTo>
                    <a:cubicBezTo>
                      <a:pt x="434" y="3193"/>
                      <a:pt x="422" y="3190"/>
                      <a:pt x="411" y="3190"/>
                    </a:cubicBezTo>
                    <a:cubicBezTo>
                      <a:pt x="390" y="3190"/>
                      <a:pt x="373" y="3204"/>
                      <a:pt x="383" y="3204"/>
                    </a:cubicBezTo>
                    <a:cubicBezTo>
                      <a:pt x="383" y="3217"/>
                      <a:pt x="383" y="3253"/>
                      <a:pt x="363" y="3253"/>
                    </a:cubicBezTo>
                    <a:cubicBezTo>
                      <a:pt x="360" y="3253"/>
                      <a:pt x="356" y="3252"/>
                      <a:pt x="352" y="3250"/>
                    </a:cubicBezTo>
                    <a:cubicBezTo>
                      <a:pt x="336" y="3242"/>
                      <a:pt x="329" y="3238"/>
                      <a:pt x="325" y="3238"/>
                    </a:cubicBezTo>
                    <a:cubicBezTo>
                      <a:pt x="321" y="3238"/>
                      <a:pt x="321" y="3242"/>
                      <a:pt x="321" y="3250"/>
                    </a:cubicBezTo>
                    <a:cubicBezTo>
                      <a:pt x="321" y="3241"/>
                      <a:pt x="311" y="3232"/>
                      <a:pt x="302" y="3232"/>
                    </a:cubicBezTo>
                    <a:cubicBezTo>
                      <a:pt x="296" y="3232"/>
                      <a:pt x="290" y="3237"/>
                      <a:pt x="290" y="3250"/>
                    </a:cubicBezTo>
                    <a:cubicBezTo>
                      <a:pt x="290" y="3258"/>
                      <a:pt x="290" y="3258"/>
                      <a:pt x="290" y="3258"/>
                    </a:cubicBezTo>
                    <a:cubicBezTo>
                      <a:pt x="290" y="3258"/>
                      <a:pt x="290" y="3258"/>
                      <a:pt x="290" y="3265"/>
                    </a:cubicBezTo>
                    <a:lnTo>
                      <a:pt x="290" y="3374"/>
                    </a:lnTo>
                    <a:cubicBezTo>
                      <a:pt x="290" y="3374"/>
                      <a:pt x="321" y="3389"/>
                      <a:pt x="321" y="3405"/>
                    </a:cubicBezTo>
                    <a:cubicBezTo>
                      <a:pt x="327" y="3410"/>
                      <a:pt x="324" y="3414"/>
                      <a:pt x="316" y="3414"/>
                    </a:cubicBezTo>
                    <a:cubicBezTo>
                      <a:pt x="303" y="3414"/>
                      <a:pt x="273" y="3403"/>
                      <a:pt x="244" y="3374"/>
                    </a:cubicBezTo>
                    <a:lnTo>
                      <a:pt x="213" y="3343"/>
                    </a:lnTo>
                    <a:lnTo>
                      <a:pt x="213" y="3343"/>
                    </a:lnTo>
                    <a:cubicBezTo>
                      <a:pt x="213" y="3358"/>
                      <a:pt x="228" y="3374"/>
                      <a:pt x="228" y="3374"/>
                    </a:cubicBezTo>
                    <a:lnTo>
                      <a:pt x="228" y="3374"/>
                    </a:lnTo>
                    <a:cubicBezTo>
                      <a:pt x="228" y="3374"/>
                      <a:pt x="213" y="3374"/>
                      <a:pt x="197" y="3358"/>
                    </a:cubicBezTo>
                    <a:cubicBezTo>
                      <a:pt x="197" y="3358"/>
                      <a:pt x="197" y="3343"/>
                      <a:pt x="182" y="3343"/>
                    </a:cubicBezTo>
                    <a:cubicBezTo>
                      <a:pt x="166" y="3358"/>
                      <a:pt x="182" y="3343"/>
                      <a:pt x="182" y="3374"/>
                    </a:cubicBezTo>
                    <a:cubicBezTo>
                      <a:pt x="182" y="3385"/>
                      <a:pt x="190" y="3396"/>
                      <a:pt x="189" y="3396"/>
                    </a:cubicBezTo>
                    <a:cubicBezTo>
                      <a:pt x="188" y="3396"/>
                      <a:pt x="186" y="3394"/>
                      <a:pt x="182" y="3389"/>
                    </a:cubicBezTo>
                    <a:cubicBezTo>
                      <a:pt x="174" y="3381"/>
                      <a:pt x="166" y="3374"/>
                      <a:pt x="161" y="3374"/>
                    </a:cubicBezTo>
                    <a:cubicBezTo>
                      <a:pt x="155" y="3374"/>
                      <a:pt x="151" y="3381"/>
                      <a:pt x="151" y="3405"/>
                    </a:cubicBezTo>
                    <a:cubicBezTo>
                      <a:pt x="136" y="3374"/>
                      <a:pt x="136" y="3374"/>
                      <a:pt x="120" y="3374"/>
                    </a:cubicBezTo>
                    <a:lnTo>
                      <a:pt x="120" y="3405"/>
                    </a:lnTo>
                    <a:cubicBezTo>
                      <a:pt x="138" y="3423"/>
                      <a:pt x="135" y="3430"/>
                      <a:pt x="129" y="3430"/>
                    </a:cubicBezTo>
                    <a:cubicBezTo>
                      <a:pt x="125" y="3430"/>
                      <a:pt x="120" y="3426"/>
                      <a:pt x="120" y="3420"/>
                    </a:cubicBezTo>
                    <a:cubicBezTo>
                      <a:pt x="114" y="3414"/>
                      <a:pt x="110" y="3410"/>
                      <a:pt x="107" y="3410"/>
                    </a:cubicBezTo>
                    <a:cubicBezTo>
                      <a:pt x="102" y="3410"/>
                      <a:pt x="98" y="3417"/>
                      <a:pt x="89" y="3435"/>
                    </a:cubicBezTo>
                    <a:cubicBezTo>
                      <a:pt x="89" y="3449"/>
                      <a:pt x="86" y="3453"/>
                      <a:pt x="82" y="3453"/>
                    </a:cubicBezTo>
                    <a:cubicBezTo>
                      <a:pt x="76" y="3453"/>
                      <a:pt x="67" y="3444"/>
                      <a:pt x="58" y="3435"/>
                    </a:cubicBezTo>
                    <a:cubicBezTo>
                      <a:pt x="49" y="3427"/>
                      <a:pt x="46" y="3418"/>
                      <a:pt x="44" y="3418"/>
                    </a:cubicBezTo>
                    <a:cubicBezTo>
                      <a:pt x="43" y="3418"/>
                      <a:pt x="43" y="3422"/>
                      <a:pt x="43" y="3435"/>
                    </a:cubicBezTo>
                    <a:cubicBezTo>
                      <a:pt x="51" y="3459"/>
                      <a:pt x="51" y="3466"/>
                      <a:pt x="47" y="3466"/>
                    </a:cubicBezTo>
                    <a:cubicBezTo>
                      <a:pt x="43" y="3466"/>
                      <a:pt x="35" y="3459"/>
                      <a:pt x="27" y="3451"/>
                    </a:cubicBezTo>
                    <a:cubicBezTo>
                      <a:pt x="12" y="3443"/>
                      <a:pt x="8" y="3439"/>
                      <a:pt x="8" y="3439"/>
                    </a:cubicBezTo>
                    <a:lnTo>
                      <a:pt x="8" y="3439"/>
                    </a:lnTo>
                    <a:cubicBezTo>
                      <a:pt x="8" y="3439"/>
                      <a:pt x="12" y="3443"/>
                      <a:pt x="12" y="3451"/>
                    </a:cubicBezTo>
                    <a:cubicBezTo>
                      <a:pt x="12" y="3464"/>
                      <a:pt x="23" y="3500"/>
                      <a:pt x="36" y="3500"/>
                    </a:cubicBezTo>
                    <a:cubicBezTo>
                      <a:pt x="38" y="3500"/>
                      <a:pt x="41" y="3499"/>
                      <a:pt x="43" y="3497"/>
                    </a:cubicBezTo>
                    <a:cubicBezTo>
                      <a:pt x="43" y="3497"/>
                      <a:pt x="43" y="3497"/>
                      <a:pt x="58" y="3513"/>
                    </a:cubicBezTo>
                    <a:lnTo>
                      <a:pt x="43" y="3513"/>
                    </a:lnTo>
                    <a:cubicBezTo>
                      <a:pt x="43" y="3513"/>
                      <a:pt x="27" y="3513"/>
                      <a:pt x="12" y="3559"/>
                    </a:cubicBezTo>
                    <a:cubicBezTo>
                      <a:pt x="0" y="3583"/>
                      <a:pt x="25" y="3616"/>
                      <a:pt x="37" y="3616"/>
                    </a:cubicBezTo>
                    <a:cubicBezTo>
                      <a:pt x="40" y="3616"/>
                      <a:pt x="43" y="3613"/>
                      <a:pt x="43" y="3606"/>
                    </a:cubicBezTo>
                    <a:lnTo>
                      <a:pt x="43" y="3590"/>
                    </a:lnTo>
                    <a:lnTo>
                      <a:pt x="58" y="3606"/>
                    </a:lnTo>
                    <a:cubicBezTo>
                      <a:pt x="73" y="3634"/>
                      <a:pt x="84" y="3646"/>
                      <a:pt x="88" y="3646"/>
                    </a:cubicBezTo>
                    <a:cubicBezTo>
                      <a:pt x="94" y="3646"/>
                      <a:pt x="90" y="3630"/>
                      <a:pt x="74" y="3606"/>
                    </a:cubicBezTo>
                    <a:cubicBezTo>
                      <a:pt x="65" y="3580"/>
                      <a:pt x="61" y="3569"/>
                      <a:pt x="62" y="3569"/>
                    </a:cubicBezTo>
                    <a:lnTo>
                      <a:pt x="62" y="3569"/>
                    </a:lnTo>
                    <a:cubicBezTo>
                      <a:pt x="63" y="3569"/>
                      <a:pt x="67" y="3576"/>
                      <a:pt x="74" y="3590"/>
                    </a:cubicBezTo>
                    <a:cubicBezTo>
                      <a:pt x="105" y="3621"/>
                      <a:pt x="105" y="3621"/>
                      <a:pt x="120" y="3621"/>
                    </a:cubicBezTo>
                    <a:cubicBezTo>
                      <a:pt x="120" y="3616"/>
                      <a:pt x="120" y="3615"/>
                      <a:pt x="120" y="3615"/>
                    </a:cubicBezTo>
                    <a:cubicBezTo>
                      <a:pt x="121" y="3615"/>
                      <a:pt x="125" y="3625"/>
                      <a:pt x="136" y="3636"/>
                    </a:cubicBezTo>
                    <a:cubicBezTo>
                      <a:pt x="136" y="3652"/>
                      <a:pt x="151" y="3667"/>
                      <a:pt x="166" y="3667"/>
                    </a:cubicBezTo>
                    <a:cubicBezTo>
                      <a:pt x="182" y="3652"/>
                      <a:pt x="166" y="3667"/>
                      <a:pt x="166" y="3636"/>
                    </a:cubicBezTo>
                    <a:cubicBezTo>
                      <a:pt x="166" y="3630"/>
                      <a:pt x="166" y="3626"/>
                      <a:pt x="169" y="3626"/>
                    </a:cubicBezTo>
                    <a:cubicBezTo>
                      <a:pt x="172" y="3626"/>
                      <a:pt x="179" y="3634"/>
                      <a:pt x="197" y="3652"/>
                    </a:cubicBezTo>
                    <a:cubicBezTo>
                      <a:pt x="203" y="3663"/>
                      <a:pt x="206" y="3668"/>
                      <a:pt x="208" y="3668"/>
                    </a:cubicBezTo>
                    <a:cubicBezTo>
                      <a:pt x="211" y="3668"/>
                      <a:pt x="207" y="3651"/>
                      <a:pt x="197" y="3621"/>
                    </a:cubicBezTo>
                    <a:cubicBezTo>
                      <a:pt x="180" y="3604"/>
                      <a:pt x="182" y="3592"/>
                      <a:pt x="190" y="3592"/>
                    </a:cubicBezTo>
                    <a:cubicBezTo>
                      <a:pt x="196" y="3592"/>
                      <a:pt x="206" y="3600"/>
                      <a:pt x="213" y="3621"/>
                    </a:cubicBezTo>
                    <a:lnTo>
                      <a:pt x="244" y="3621"/>
                    </a:lnTo>
                    <a:lnTo>
                      <a:pt x="244" y="3575"/>
                    </a:lnTo>
                    <a:cubicBezTo>
                      <a:pt x="244" y="3562"/>
                      <a:pt x="223" y="3539"/>
                      <a:pt x="232" y="3539"/>
                    </a:cubicBezTo>
                    <a:cubicBezTo>
                      <a:pt x="234" y="3539"/>
                      <a:pt x="238" y="3541"/>
                      <a:pt x="244" y="3544"/>
                    </a:cubicBezTo>
                    <a:cubicBezTo>
                      <a:pt x="244" y="3559"/>
                      <a:pt x="259" y="3575"/>
                      <a:pt x="259" y="3590"/>
                    </a:cubicBezTo>
                    <a:cubicBezTo>
                      <a:pt x="267" y="3598"/>
                      <a:pt x="275" y="3602"/>
                      <a:pt x="280" y="3602"/>
                    </a:cubicBezTo>
                    <a:cubicBezTo>
                      <a:pt x="286" y="3602"/>
                      <a:pt x="290" y="3598"/>
                      <a:pt x="290" y="3590"/>
                    </a:cubicBezTo>
                    <a:cubicBezTo>
                      <a:pt x="290" y="3590"/>
                      <a:pt x="321" y="3590"/>
                      <a:pt x="306" y="3559"/>
                    </a:cubicBezTo>
                    <a:lnTo>
                      <a:pt x="306" y="3559"/>
                    </a:lnTo>
                    <a:lnTo>
                      <a:pt x="318" y="3584"/>
                    </a:lnTo>
                    <a:lnTo>
                      <a:pt x="318" y="3584"/>
                    </a:lnTo>
                    <a:cubicBezTo>
                      <a:pt x="317" y="3583"/>
                      <a:pt x="316" y="3583"/>
                      <a:pt x="315" y="3583"/>
                    </a:cubicBezTo>
                    <a:lnTo>
                      <a:pt x="315" y="3583"/>
                    </a:lnTo>
                    <a:cubicBezTo>
                      <a:pt x="314" y="3583"/>
                      <a:pt x="316" y="3585"/>
                      <a:pt x="321" y="3590"/>
                    </a:cubicBezTo>
                    <a:lnTo>
                      <a:pt x="318" y="3584"/>
                    </a:lnTo>
                    <a:lnTo>
                      <a:pt x="318" y="3584"/>
                    </a:lnTo>
                    <a:cubicBezTo>
                      <a:pt x="323" y="3586"/>
                      <a:pt x="335" y="3590"/>
                      <a:pt x="352" y="3590"/>
                    </a:cubicBezTo>
                    <a:cubicBezTo>
                      <a:pt x="383" y="3590"/>
                      <a:pt x="383" y="3544"/>
                      <a:pt x="352" y="3513"/>
                    </a:cubicBezTo>
                    <a:cubicBezTo>
                      <a:pt x="367" y="3513"/>
                      <a:pt x="352" y="3497"/>
                      <a:pt x="352" y="3497"/>
                    </a:cubicBezTo>
                    <a:cubicBezTo>
                      <a:pt x="352" y="3497"/>
                      <a:pt x="352" y="3482"/>
                      <a:pt x="367" y="3466"/>
                    </a:cubicBezTo>
                    <a:lnTo>
                      <a:pt x="383" y="3513"/>
                    </a:lnTo>
                    <a:cubicBezTo>
                      <a:pt x="391" y="3544"/>
                      <a:pt x="402" y="3559"/>
                      <a:pt x="408" y="3559"/>
                    </a:cubicBezTo>
                    <a:lnTo>
                      <a:pt x="408" y="3559"/>
                    </a:lnTo>
                    <a:cubicBezTo>
                      <a:pt x="410" y="3559"/>
                      <a:pt x="411" y="3557"/>
                      <a:pt x="411" y="3554"/>
                    </a:cubicBezTo>
                    <a:lnTo>
                      <a:pt x="411" y="3554"/>
                    </a:lnTo>
                    <a:cubicBezTo>
                      <a:pt x="420" y="3553"/>
                      <a:pt x="429" y="3545"/>
                      <a:pt x="429" y="3528"/>
                    </a:cubicBezTo>
                    <a:cubicBezTo>
                      <a:pt x="445" y="3497"/>
                      <a:pt x="429" y="3482"/>
                      <a:pt x="429" y="3466"/>
                    </a:cubicBezTo>
                    <a:lnTo>
                      <a:pt x="429" y="3435"/>
                    </a:lnTo>
                    <a:lnTo>
                      <a:pt x="445" y="3451"/>
                    </a:lnTo>
                    <a:cubicBezTo>
                      <a:pt x="452" y="3459"/>
                      <a:pt x="464" y="3466"/>
                      <a:pt x="472" y="3466"/>
                    </a:cubicBezTo>
                    <a:cubicBezTo>
                      <a:pt x="473" y="3466"/>
                      <a:pt x="474" y="3466"/>
                      <a:pt x="476" y="3466"/>
                    </a:cubicBezTo>
                    <a:lnTo>
                      <a:pt x="476" y="3466"/>
                    </a:lnTo>
                    <a:lnTo>
                      <a:pt x="476" y="3466"/>
                    </a:lnTo>
                    <a:cubicBezTo>
                      <a:pt x="476" y="3475"/>
                      <a:pt x="486" y="3484"/>
                      <a:pt x="501" y="3484"/>
                    </a:cubicBezTo>
                    <a:cubicBezTo>
                      <a:pt x="511" y="3484"/>
                      <a:pt x="524" y="3479"/>
                      <a:pt x="537" y="3466"/>
                    </a:cubicBezTo>
                    <a:cubicBezTo>
                      <a:pt x="555" y="3448"/>
                      <a:pt x="574" y="3441"/>
                      <a:pt x="589" y="3441"/>
                    </a:cubicBezTo>
                    <a:cubicBezTo>
                      <a:pt x="599" y="3441"/>
                      <a:pt x="608" y="3445"/>
                      <a:pt x="615" y="3451"/>
                    </a:cubicBezTo>
                    <a:cubicBezTo>
                      <a:pt x="615" y="3453"/>
                      <a:pt x="615" y="3454"/>
                      <a:pt x="615" y="3454"/>
                    </a:cubicBezTo>
                    <a:cubicBezTo>
                      <a:pt x="619" y="3454"/>
                      <a:pt x="630" y="3414"/>
                      <a:pt x="630" y="3374"/>
                    </a:cubicBezTo>
                    <a:cubicBezTo>
                      <a:pt x="638" y="3381"/>
                      <a:pt x="646" y="3385"/>
                      <a:pt x="653" y="3385"/>
                    </a:cubicBezTo>
                    <a:cubicBezTo>
                      <a:pt x="661" y="3385"/>
                      <a:pt x="669" y="3381"/>
                      <a:pt x="676" y="3374"/>
                    </a:cubicBezTo>
                    <a:cubicBezTo>
                      <a:pt x="684" y="3366"/>
                      <a:pt x="688" y="3362"/>
                      <a:pt x="692" y="3362"/>
                    </a:cubicBezTo>
                    <a:cubicBezTo>
                      <a:pt x="696" y="3362"/>
                      <a:pt x="700" y="3366"/>
                      <a:pt x="707" y="3374"/>
                    </a:cubicBezTo>
                    <a:cubicBezTo>
                      <a:pt x="707" y="3383"/>
                      <a:pt x="713" y="3398"/>
                      <a:pt x="718" y="3398"/>
                    </a:cubicBezTo>
                    <a:cubicBezTo>
                      <a:pt x="720" y="3398"/>
                      <a:pt x="723" y="3392"/>
                      <a:pt x="723" y="3374"/>
                    </a:cubicBezTo>
                    <a:cubicBezTo>
                      <a:pt x="723" y="3353"/>
                      <a:pt x="726" y="3344"/>
                      <a:pt x="731" y="3344"/>
                    </a:cubicBezTo>
                    <a:cubicBezTo>
                      <a:pt x="737" y="3344"/>
                      <a:pt x="745" y="3357"/>
                      <a:pt x="754" y="3374"/>
                    </a:cubicBezTo>
                    <a:cubicBezTo>
                      <a:pt x="767" y="3387"/>
                      <a:pt x="774" y="3392"/>
                      <a:pt x="780" y="3392"/>
                    </a:cubicBezTo>
                    <a:cubicBezTo>
                      <a:pt x="787" y="3392"/>
                      <a:pt x="791" y="3383"/>
                      <a:pt x="800" y="3374"/>
                    </a:cubicBezTo>
                    <a:cubicBezTo>
                      <a:pt x="816" y="3358"/>
                      <a:pt x="816" y="3343"/>
                      <a:pt x="831" y="3327"/>
                    </a:cubicBezTo>
                    <a:cubicBezTo>
                      <a:pt x="846" y="3327"/>
                      <a:pt x="862" y="3327"/>
                      <a:pt x="831" y="3281"/>
                    </a:cubicBezTo>
                    <a:cubicBezTo>
                      <a:pt x="827" y="3277"/>
                      <a:pt x="825" y="3274"/>
                      <a:pt x="822" y="3271"/>
                    </a:cubicBezTo>
                    <a:lnTo>
                      <a:pt x="822" y="3271"/>
                    </a:lnTo>
                    <a:cubicBezTo>
                      <a:pt x="822" y="3277"/>
                      <a:pt x="821" y="3286"/>
                      <a:pt x="816" y="3296"/>
                    </a:cubicBezTo>
                    <a:lnTo>
                      <a:pt x="800" y="3296"/>
                    </a:lnTo>
                    <a:cubicBezTo>
                      <a:pt x="800" y="3281"/>
                      <a:pt x="800" y="3265"/>
                      <a:pt x="816" y="3250"/>
                    </a:cubicBezTo>
                    <a:cubicBezTo>
                      <a:pt x="816" y="3250"/>
                      <a:pt x="816" y="3251"/>
                      <a:pt x="817" y="3252"/>
                    </a:cubicBezTo>
                    <a:lnTo>
                      <a:pt x="817" y="3252"/>
                    </a:lnTo>
                    <a:cubicBezTo>
                      <a:pt x="819" y="3241"/>
                      <a:pt x="831" y="3235"/>
                      <a:pt x="831" y="3235"/>
                    </a:cubicBezTo>
                    <a:cubicBezTo>
                      <a:pt x="831" y="3230"/>
                      <a:pt x="832" y="3228"/>
                      <a:pt x="835" y="3228"/>
                    </a:cubicBezTo>
                    <a:cubicBezTo>
                      <a:pt x="840" y="3228"/>
                      <a:pt x="851" y="3239"/>
                      <a:pt x="862" y="3250"/>
                    </a:cubicBezTo>
                    <a:lnTo>
                      <a:pt x="877" y="3250"/>
                    </a:lnTo>
                    <a:cubicBezTo>
                      <a:pt x="893" y="3250"/>
                      <a:pt x="893" y="3250"/>
                      <a:pt x="908" y="3265"/>
                    </a:cubicBezTo>
                    <a:lnTo>
                      <a:pt x="939" y="3265"/>
                    </a:lnTo>
                    <a:cubicBezTo>
                      <a:pt x="950" y="3265"/>
                      <a:pt x="967" y="3259"/>
                      <a:pt x="977" y="3259"/>
                    </a:cubicBezTo>
                    <a:cubicBezTo>
                      <a:pt x="982" y="3259"/>
                      <a:pt x="986" y="3260"/>
                      <a:pt x="986" y="3265"/>
                    </a:cubicBezTo>
                    <a:cubicBezTo>
                      <a:pt x="990" y="3270"/>
                      <a:pt x="992" y="3272"/>
                      <a:pt x="992" y="3272"/>
                    </a:cubicBezTo>
                    <a:cubicBezTo>
                      <a:pt x="993" y="3272"/>
                      <a:pt x="986" y="3261"/>
                      <a:pt x="986" y="3250"/>
                    </a:cubicBezTo>
                    <a:cubicBezTo>
                      <a:pt x="986" y="3219"/>
                      <a:pt x="986" y="3204"/>
                      <a:pt x="1032" y="3204"/>
                    </a:cubicBezTo>
                    <a:cubicBezTo>
                      <a:pt x="1063" y="3204"/>
                      <a:pt x="1063" y="3188"/>
                      <a:pt x="1063" y="3173"/>
                    </a:cubicBezTo>
                    <a:cubicBezTo>
                      <a:pt x="1058" y="3163"/>
                      <a:pt x="1056" y="3160"/>
                      <a:pt x="1056" y="3160"/>
                    </a:cubicBezTo>
                    <a:lnTo>
                      <a:pt x="1056" y="3160"/>
                    </a:lnTo>
                    <a:cubicBezTo>
                      <a:pt x="1057" y="3160"/>
                      <a:pt x="1068" y="3178"/>
                      <a:pt x="1078" y="3188"/>
                    </a:cubicBezTo>
                    <a:cubicBezTo>
                      <a:pt x="1087" y="3188"/>
                      <a:pt x="1096" y="3198"/>
                      <a:pt x="1102" y="3198"/>
                    </a:cubicBezTo>
                    <a:cubicBezTo>
                      <a:pt x="1106" y="3198"/>
                      <a:pt x="1109" y="3193"/>
                      <a:pt x="1109" y="3173"/>
                    </a:cubicBezTo>
                    <a:cubicBezTo>
                      <a:pt x="1109" y="3152"/>
                      <a:pt x="1109" y="3143"/>
                      <a:pt x="1111" y="3143"/>
                    </a:cubicBezTo>
                    <a:cubicBezTo>
                      <a:pt x="1112" y="3143"/>
                      <a:pt x="1116" y="3156"/>
                      <a:pt x="1125" y="3173"/>
                    </a:cubicBezTo>
                    <a:cubicBezTo>
                      <a:pt x="1133" y="3177"/>
                      <a:pt x="1137" y="3179"/>
                      <a:pt x="1138" y="3179"/>
                    </a:cubicBezTo>
                    <a:cubicBezTo>
                      <a:pt x="1141" y="3179"/>
                      <a:pt x="1125" y="3164"/>
                      <a:pt x="1125" y="3142"/>
                    </a:cubicBezTo>
                    <a:cubicBezTo>
                      <a:pt x="1125" y="3124"/>
                      <a:pt x="1125" y="3116"/>
                      <a:pt x="1131" y="3116"/>
                    </a:cubicBezTo>
                    <a:cubicBezTo>
                      <a:pt x="1135" y="3116"/>
                      <a:pt x="1143" y="3120"/>
                      <a:pt x="1156" y="3126"/>
                    </a:cubicBezTo>
                    <a:cubicBezTo>
                      <a:pt x="1187" y="3142"/>
                      <a:pt x="1171" y="3142"/>
                      <a:pt x="1187" y="3142"/>
                    </a:cubicBezTo>
                    <a:cubicBezTo>
                      <a:pt x="1200" y="3128"/>
                      <a:pt x="1275" y="3078"/>
                      <a:pt x="1303" y="3078"/>
                    </a:cubicBezTo>
                    <a:cubicBezTo>
                      <a:pt x="1306" y="3078"/>
                      <a:pt x="1308" y="3078"/>
                      <a:pt x="1310" y="3080"/>
                    </a:cubicBezTo>
                    <a:lnTo>
                      <a:pt x="1310" y="3049"/>
                    </a:lnTo>
                    <a:cubicBezTo>
                      <a:pt x="1322" y="3066"/>
                      <a:pt x="1329" y="3073"/>
                      <a:pt x="1332" y="3073"/>
                    </a:cubicBezTo>
                    <a:cubicBezTo>
                      <a:pt x="1337" y="3073"/>
                      <a:pt x="1330" y="3053"/>
                      <a:pt x="1310" y="3034"/>
                    </a:cubicBezTo>
                    <a:cubicBezTo>
                      <a:pt x="1302" y="3009"/>
                      <a:pt x="1302" y="2993"/>
                      <a:pt x="1310" y="2993"/>
                    </a:cubicBezTo>
                    <a:cubicBezTo>
                      <a:pt x="1316" y="2993"/>
                      <a:pt x="1327" y="3005"/>
                      <a:pt x="1341" y="3034"/>
                    </a:cubicBezTo>
                    <a:cubicBezTo>
                      <a:pt x="1355" y="3055"/>
                      <a:pt x="1363" y="3063"/>
                      <a:pt x="1365" y="3063"/>
                    </a:cubicBezTo>
                    <a:cubicBezTo>
                      <a:pt x="1369" y="3063"/>
                      <a:pt x="1365" y="3051"/>
                      <a:pt x="1357" y="3034"/>
                    </a:cubicBezTo>
                    <a:cubicBezTo>
                      <a:pt x="1357" y="3008"/>
                      <a:pt x="1357" y="2997"/>
                      <a:pt x="1362" y="2997"/>
                    </a:cubicBezTo>
                    <a:cubicBezTo>
                      <a:pt x="1366" y="2997"/>
                      <a:pt x="1374" y="3004"/>
                      <a:pt x="1387" y="3018"/>
                    </a:cubicBezTo>
                    <a:cubicBezTo>
                      <a:pt x="1378" y="2962"/>
                      <a:pt x="1380" y="2928"/>
                      <a:pt x="1390" y="2928"/>
                    </a:cubicBezTo>
                    <a:cubicBezTo>
                      <a:pt x="1397" y="2928"/>
                      <a:pt x="1406" y="2942"/>
                      <a:pt x="1418" y="2972"/>
                    </a:cubicBezTo>
                    <a:cubicBezTo>
                      <a:pt x="1430" y="3007"/>
                      <a:pt x="1450" y="3024"/>
                      <a:pt x="1460" y="3024"/>
                    </a:cubicBezTo>
                    <a:cubicBezTo>
                      <a:pt x="1463" y="3024"/>
                      <a:pt x="1465" y="3022"/>
                      <a:pt x="1465" y="3018"/>
                    </a:cubicBezTo>
                    <a:cubicBezTo>
                      <a:pt x="1480" y="3018"/>
                      <a:pt x="1465" y="3003"/>
                      <a:pt x="1465" y="2987"/>
                    </a:cubicBezTo>
                    <a:cubicBezTo>
                      <a:pt x="1465" y="2970"/>
                      <a:pt x="1460" y="2958"/>
                      <a:pt x="1461" y="2958"/>
                    </a:cubicBezTo>
                    <a:lnTo>
                      <a:pt x="1461" y="2958"/>
                    </a:lnTo>
                    <a:cubicBezTo>
                      <a:pt x="1462" y="2958"/>
                      <a:pt x="1466" y="2966"/>
                      <a:pt x="1480" y="2987"/>
                    </a:cubicBezTo>
                    <a:cubicBezTo>
                      <a:pt x="1501" y="3001"/>
                      <a:pt x="1519" y="3009"/>
                      <a:pt x="1532" y="3009"/>
                    </a:cubicBezTo>
                    <a:cubicBezTo>
                      <a:pt x="1548" y="3009"/>
                      <a:pt x="1557" y="2997"/>
                      <a:pt x="1557" y="2972"/>
                    </a:cubicBezTo>
                    <a:cubicBezTo>
                      <a:pt x="1566" y="2945"/>
                      <a:pt x="1581" y="2928"/>
                      <a:pt x="1591" y="2928"/>
                    </a:cubicBezTo>
                    <a:cubicBezTo>
                      <a:pt x="1598" y="2928"/>
                      <a:pt x="1604" y="2937"/>
                      <a:pt x="1604" y="2956"/>
                    </a:cubicBezTo>
                    <a:cubicBezTo>
                      <a:pt x="1595" y="2982"/>
                      <a:pt x="1596" y="2993"/>
                      <a:pt x="1599" y="2993"/>
                    </a:cubicBezTo>
                    <a:cubicBezTo>
                      <a:pt x="1601" y="2993"/>
                      <a:pt x="1604" y="2986"/>
                      <a:pt x="1604" y="2972"/>
                    </a:cubicBezTo>
                    <a:lnTo>
                      <a:pt x="1650" y="2956"/>
                    </a:lnTo>
                    <a:lnTo>
                      <a:pt x="1650" y="2910"/>
                    </a:lnTo>
                    <a:cubicBezTo>
                      <a:pt x="1659" y="2927"/>
                      <a:pt x="1672" y="2939"/>
                      <a:pt x="1682" y="2939"/>
                    </a:cubicBezTo>
                    <a:cubicBezTo>
                      <a:pt x="1690" y="2939"/>
                      <a:pt x="1697" y="2931"/>
                      <a:pt x="1697" y="2910"/>
                    </a:cubicBezTo>
                    <a:lnTo>
                      <a:pt x="1712" y="2910"/>
                    </a:lnTo>
                    <a:lnTo>
                      <a:pt x="1712" y="2879"/>
                    </a:lnTo>
                    <a:cubicBezTo>
                      <a:pt x="1712" y="2869"/>
                      <a:pt x="1714" y="2865"/>
                      <a:pt x="1717" y="2865"/>
                    </a:cubicBezTo>
                    <a:cubicBezTo>
                      <a:pt x="1720" y="2865"/>
                      <a:pt x="1724" y="2868"/>
                      <a:pt x="1729" y="2870"/>
                    </a:cubicBezTo>
                    <a:lnTo>
                      <a:pt x="1729" y="2870"/>
                    </a:lnTo>
                    <a:cubicBezTo>
                      <a:pt x="1731" y="2865"/>
                      <a:pt x="1735" y="2856"/>
                      <a:pt x="1743" y="2848"/>
                    </a:cubicBezTo>
                    <a:lnTo>
                      <a:pt x="1743" y="2877"/>
                    </a:lnTo>
                    <a:lnTo>
                      <a:pt x="1743" y="2877"/>
                    </a:lnTo>
                    <a:cubicBezTo>
                      <a:pt x="1738" y="2875"/>
                      <a:pt x="1733" y="2872"/>
                      <a:pt x="1729" y="2870"/>
                    </a:cubicBezTo>
                    <a:lnTo>
                      <a:pt x="1729" y="2870"/>
                    </a:lnTo>
                    <a:cubicBezTo>
                      <a:pt x="1727" y="2876"/>
                      <a:pt x="1727" y="2879"/>
                      <a:pt x="1727" y="2879"/>
                    </a:cubicBezTo>
                    <a:lnTo>
                      <a:pt x="1727" y="2895"/>
                    </a:lnTo>
                    <a:cubicBezTo>
                      <a:pt x="1731" y="2898"/>
                      <a:pt x="1733" y="2899"/>
                      <a:pt x="1735" y="2899"/>
                    </a:cubicBezTo>
                    <a:cubicBezTo>
                      <a:pt x="1743" y="2899"/>
                      <a:pt x="1743" y="2879"/>
                      <a:pt x="1743" y="2879"/>
                    </a:cubicBezTo>
                    <a:lnTo>
                      <a:pt x="1743" y="2877"/>
                    </a:lnTo>
                    <a:lnTo>
                      <a:pt x="1743" y="2877"/>
                    </a:lnTo>
                    <a:cubicBezTo>
                      <a:pt x="1748" y="2878"/>
                      <a:pt x="1753" y="2879"/>
                      <a:pt x="1758" y="2879"/>
                    </a:cubicBezTo>
                    <a:cubicBezTo>
                      <a:pt x="1764" y="2879"/>
                      <a:pt x="1770" y="2883"/>
                      <a:pt x="1774" y="2888"/>
                    </a:cubicBezTo>
                    <a:lnTo>
                      <a:pt x="1774" y="2888"/>
                    </a:lnTo>
                    <a:cubicBezTo>
                      <a:pt x="1774" y="2861"/>
                      <a:pt x="1774" y="2846"/>
                      <a:pt x="1774" y="2817"/>
                    </a:cubicBezTo>
                    <a:cubicBezTo>
                      <a:pt x="1774" y="2813"/>
                      <a:pt x="1775" y="2811"/>
                      <a:pt x="1777" y="2811"/>
                    </a:cubicBezTo>
                    <a:cubicBezTo>
                      <a:pt x="1782" y="2811"/>
                      <a:pt x="1789" y="2822"/>
                      <a:pt x="1789" y="2833"/>
                    </a:cubicBezTo>
                    <a:cubicBezTo>
                      <a:pt x="1789" y="2848"/>
                      <a:pt x="1789" y="2848"/>
                      <a:pt x="1836" y="2864"/>
                    </a:cubicBezTo>
                    <a:cubicBezTo>
                      <a:pt x="1842" y="2867"/>
                      <a:pt x="1846" y="2868"/>
                      <a:pt x="1849" y="2868"/>
                    </a:cubicBezTo>
                    <a:cubicBezTo>
                      <a:pt x="1861" y="2868"/>
                      <a:pt x="1851" y="2845"/>
                      <a:pt x="1851" y="2833"/>
                    </a:cubicBezTo>
                    <a:cubicBezTo>
                      <a:pt x="1839" y="2820"/>
                      <a:pt x="1877" y="2798"/>
                      <a:pt x="1900" y="2798"/>
                    </a:cubicBezTo>
                    <a:cubicBezTo>
                      <a:pt x="1905" y="2798"/>
                      <a:pt x="1910" y="2799"/>
                      <a:pt x="1913" y="2802"/>
                    </a:cubicBezTo>
                    <a:lnTo>
                      <a:pt x="1928" y="2802"/>
                    </a:lnTo>
                    <a:cubicBezTo>
                      <a:pt x="1928" y="2802"/>
                      <a:pt x="1928" y="2786"/>
                      <a:pt x="1944" y="2771"/>
                    </a:cubicBezTo>
                    <a:cubicBezTo>
                      <a:pt x="1959" y="2771"/>
                      <a:pt x="1944" y="2771"/>
                      <a:pt x="1944" y="2740"/>
                    </a:cubicBezTo>
                    <a:cubicBezTo>
                      <a:pt x="1944" y="2735"/>
                      <a:pt x="1945" y="2734"/>
                      <a:pt x="1947" y="2734"/>
                    </a:cubicBezTo>
                    <a:cubicBezTo>
                      <a:pt x="1953" y="2734"/>
                      <a:pt x="1964" y="2745"/>
                      <a:pt x="1975" y="2755"/>
                    </a:cubicBezTo>
                    <a:cubicBezTo>
                      <a:pt x="1975" y="2732"/>
                      <a:pt x="1975" y="2721"/>
                      <a:pt x="1977" y="2721"/>
                    </a:cubicBezTo>
                    <a:cubicBezTo>
                      <a:pt x="1978" y="2721"/>
                      <a:pt x="1980" y="2726"/>
                      <a:pt x="1984" y="2738"/>
                    </a:cubicBezTo>
                    <a:lnTo>
                      <a:pt x="1984" y="2738"/>
                    </a:lnTo>
                    <a:cubicBezTo>
                      <a:pt x="1984" y="2738"/>
                      <a:pt x="1985" y="2738"/>
                      <a:pt x="1985" y="2738"/>
                    </a:cubicBezTo>
                    <a:lnTo>
                      <a:pt x="1985" y="2738"/>
                    </a:lnTo>
                    <a:cubicBezTo>
                      <a:pt x="1988" y="2738"/>
                      <a:pt x="1997" y="2747"/>
                      <a:pt x="2006" y="2755"/>
                    </a:cubicBezTo>
                    <a:cubicBezTo>
                      <a:pt x="1996" y="2745"/>
                      <a:pt x="2005" y="2716"/>
                      <a:pt x="2017" y="2709"/>
                    </a:cubicBezTo>
                    <a:lnTo>
                      <a:pt x="2006" y="2709"/>
                    </a:lnTo>
                    <a:lnTo>
                      <a:pt x="2021" y="2694"/>
                    </a:lnTo>
                    <a:cubicBezTo>
                      <a:pt x="2006" y="2678"/>
                      <a:pt x="2021" y="2663"/>
                      <a:pt x="2021" y="2663"/>
                    </a:cubicBezTo>
                    <a:cubicBezTo>
                      <a:pt x="2021" y="2663"/>
                      <a:pt x="2037" y="2663"/>
                      <a:pt x="2037" y="2678"/>
                    </a:cubicBezTo>
                    <a:cubicBezTo>
                      <a:pt x="2052" y="2694"/>
                      <a:pt x="2037" y="2694"/>
                      <a:pt x="2037" y="2709"/>
                    </a:cubicBezTo>
                    <a:lnTo>
                      <a:pt x="2027" y="2709"/>
                    </a:lnTo>
                    <a:cubicBezTo>
                      <a:pt x="2030" y="2711"/>
                      <a:pt x="2034" y="2716"/>
                      <a:pt x="2037" y="2725"/>
                    </a:cubicBezTo>
                    <a:cubicBezTo>
                      <a:pt x="2037" y="2725"/>
                      <a:pt x="2052" y="2725"/>
                      <a:pt x="2052" y="2694"/>
                    </a:cubicBezTo>
                    <a:cubicBezTo>
                      <a:pt x="2052" y="2713"/>
                      <a:pt x="2057" y="2722"/>
                      <a:pt x="2063" y="2722"/>
                    </a:cubicBezTo>
                    <a:cubicBezTo>
                      <a:pt x="2070" y="2722"/>
                      <a:pt x="2076" y="2705"/>
                      <a:pt x="2068" y="2678"/>
                    </a:cubicBezTo>
                    <a:cubicBezTo>
                      <a:pt x="2068" y="2678"/>
                      <a:pt x="2068" y="2671"/>
                      <a:pt x="2072" y="2671"/>
                    </a:cubicBezTo>
                    <a:cubicBezTo>
                      <a:pt x="2074" y="2671"/>
                      <a:pt x="2078" y="2673"/>
                      <a:pt x="2083" y="2678"/>
                    </a:cubicBezTo>
                    <a:cubicBezTo>
                      <a:pt x="2093" y="2688"/>
                      <a:pt x="2105" y="2691"/>
                      <a:pt x="2117" y="2691"/>
                    </a:cubicBezTo>
                    <a:cubicBezTo>
                      <a:pt x="2143" y="2691"/>
                      <a:pt x="2166" y="2673"/>
                      <a:pt x="2145" y="2663"/>
                    </a:cubicBezTo>
                    <a:lnTo>
                      <a:pt x="2176" y="2663"/>
                    </a:lnTo>
                    <a:cubicBezTo>
                      <a:pt x="2191" y="2663"/>
                      <a:pt x="2207" y="2663"/>
                      <a:pt x="2207" y="2647"/>
                    </a:cubicBezTo>
                    <a:lnTo>
                      <a:pt x="2207" y="2616"/>
                    </a:lnTo>
                    <a:cubicBezTo>
                      <a:pt x="2207" y="2632"/>
                      <a:pt x="2238" y="2647"/>
                      <a:pt x="2238" y="2647"/>
                    </a:cubicBezTo>
                    <a:cubicBezTo>
                      <a:pt x="2253" y="2647"/>
                      <a:pt x="2253" y="2647"/>
                      <a:pt x="2238" y="2632"/>
                    </a:cubicBezTo>
                    <a:cubicBezTo>
                      <a:pt x="2238" y="2601"/>
                      <a:pt x="2238" y="2601"/>
                      <a:pt x="2238" y="2601"/>
                    </a:cubicBezTo>
                    <a:cubicBezTo>
                      <a:pt x="2238" y="2601"/>
                      <a:pt x="2268" y="2616"/>
                      <a:pt x="2284" y="2632"/>
                    </a:cubicBezTo>
                    <a:cubicBezTo>
                      <a:pt x="2265" y="2613"/>
                      <a:pt x="2269" y="2599"/>
                      <a:pt x="2276" y="2599"/>
                    </a:cubicBezTo>
                    <a:cubicBezTo>
                      <a:pt x="2279" y="2599"/>
                      <a:pt x="2284" y="2605"/>
                      <a:pt x="2284" y="2616"/>
                    </a:cubicBezTo>
                    <a:cubicBezTo>
                      <a:pt x="2284" y="2621"/>
                      <a:pt x="2286" y="2623"/>
                      <a:pt x="2288" y="2623"/>
                    </a:cubicBezTo>
                    <a:cubicBezTo>
                      <a:pt x="2294" y="2623"/>
                      <a:pt x="2304" y="2616"/>
                      <a:pt x="2315" y="2616"/>
                    </a:cubicBezTo>
                    <a:lnTo>
                      <a:pt x="2315" y="2632"/>
                    </a:lnTo>
                    <a:cubicBezTo>
                      <a:pt x="2319" y="2636"/>
                      <a:pt x="2321" y="2638"/>
                      <a:pt x="2321" y="2638"/>
                    </a:cubicBezTo>
                    <a:cubicBezTo>
                      <a:pt x="2323" y="2638"/>
                      <a:pt x="2315" y="2624"/>
                      <a:pt x="2315" y="2601"/>
                    </a:cubicBezTo>
                    <a:lnTo>
                      <a:pt x="2330" y="2601"/>
                    </a:lnTo>
                    <a:cubicBezTo>
                      <a:pt x="2330" y="2601"/>
                      <a:pt x="2346" y="2601"/>
                      <a:pt x="2330" y="2570"/>
                    </a:cubicBezTo>
                    <a:cubicBezTo>
                      <a:pt x="2315" y="2555"/>
                      <a:pt x="2315" y="2539"/>
                      <a:pt x="2330" y="2524"/>
                    </a:cubicBezTo>
                    <a:cubicBezTo>
                      <a:pt x="2315" y="2524"/>
                      <a:pt x="2315" y="2508"/>
                      <a:pt x="2299" y="2508"/>
                    </a:cubicBezTo>
                    <a:lnTo>
                      <a:pt x="2299" y="2493"/>
                    </a:lnTo>
                    <a:cubicBezTo>
                      <a:pt x="2299" y="2485"/>
                      <a:pt x="2299" y="2477"/>
                      <a:pt x="2303" y="2477"/>
                    </a:cubicBezTo>
                    <a:cubicBezTo>
                      <a:pt x="2307" y="2477"/>
                      <a:pt x="2315" y="2485"/>
                      <a:pt x="2330" y="2508"/>
                    </a:cubicBezTo>
                    <a:cubicBezTo>
                      <a:pt x="2346" y="2524"/>
                      <a:pt x="2346" y="2527"/>
                      <a:pt x="2342" y="2527"/>
                    </a:cubicBezTo>
                    <a:cubicBezTo>
                      <a:pt x="2338" y="2527"/>
                      <a:pt x="2330" y="2524"/>
                      <a:pt x="2330" y="2524"/>
                    </a:cubicBezTo>
                    <a:lnTo>
                      <a:pt x="2330" y="2524"/>
                    </a:lnTo>
                    <a:cubicBezTo>
                      <a:pt x="2330" y="2524"/>
                      <a:pt x="2346" y="2570"/>
                      <a:pt x="2361" y="2570"/>
                    </a:cubicBezTo>
                    <a:cubicBezTo>
                      <a:pt x="2361" y="2567"/>
                      <a:pt x="2362" y="2566"/>
                      <a:pt x="2363" y="2566"/>
                    </a:cubicBezTo>
                    <a:cubicBezTo>
                      <a:pt x="2367" y="2566"/>
                      <a:pt x="2377" y="2585"/>
                      <a:pt x="2377" y="2585"/>
                    </a:cubicBezTo>
                    <a:cubicBezTo>
                      <a:pt x="2377" y="2595"/>
                      <a:pt x="2380" y="2599"/>
                      <a:pt x="2384" y="2599"/>
                    </a:cubicBezTo>
                    <a:cubicBezTo>
                      <a:pt x="2393" y="2599"/>
                      <a:pt x="2408" y="2581"/>
                      <a:pt x="2408" y="2570"/>
                    </a:cubicBezTo>
                    <a:cubicBezTo>
                      <a:pt x="2408" y="2559"/>
                      <a:pt x="2408" y="2534"/>
                      <a:pt x="2417" y="2534"/>
                    </a:cubicBezTo>
                    <a:cubicBezTo>
                      <a:pt x="2422" y="2534"/>
                      <a:pt x="2429" y="2540"/>
                      <a:pt x="2438" y="2555"/>
                    </a:cubicBezTo>
                    <a:cubicBezTo>
                      <a:pt x="2446" y="2563"/>
                      <a:pt x="2451" y="2566"/>
                      <a:pt x="2454" y="2566"/>
                    </a:cubicBezTo>
                    <a:cubicBezTo>
                      <a:pt x="2461" y="2566"/>
                      <a:pt x="2450" y="2535"/>
                      <a:pt x="2438" y="2477"/>
                    </a:cubicBezTo>
                    <a:lnTo>
                      <a:pt x="2423" y="2415"/>
                    </a:lnTo>
                    <a:lnTo>
                      <a:pt x="2454" y="2477"/>
                    </a:lnTo>
                    <a:cubicBezTo>
                      <a:pt x="2471" y="2521"/>
                      <a:pt x="2479" y="2540"/>
                      <a:pt x="2485" y="2540"/>
                    </a:cubicBezTo>
                    <a:cubicBezTo>
                      <a:pt x="2490" y="2540"/>
                      <a:pt x="2494" y="2528"/>
                      <a:pt x="2500" y="2508"/>
                    </a:cubicBezTo>
                    <a:cubicBezTo>
                      <a:pt x="2507" y="2482"/>
                      <a:pt x="2511" y="2472"/>
                      <a:pt x="2513" y="2472"/>
                    </a:cubicBezTo>
                    <a:cubicBezTo>
                      <a:pt x="2516" y="2472"/>
                      <a:pt x="2516" y="2490"/>
                      <a:pt x="2516" y="2508"/>
                    </a:cubicBezTo>
                    <a:cubicBezTo>
                      <a:pt x="2523" y="2516"/>
                      <a:pt x="2527" y="2520"/>
                      <a:pt x="2533" y="2520"/>
                    </a:cubicBezTo>
                    <a:cubicBezTo>
                      <a:pt x="2539" y="2520"/>
                      <a:pt x="2547" y="2516"/>
                      <a:pt x="2562" y="2508"/>
                    </a:cubicBezTo>
                    <a:cubicBezTo>
                      <a:pt x="2593" y="2493"/>
                      <a:pt x="2593" y="2493"/>
                      <a:pt x="2593" y="2462"/>
                    </a:cubicBezTo>
                    <a:lnTo>
                      <a:pt x="2608" y="2462"/>
                    </a:lnTo>
                    <a:cubicBezTo>
                      <a:pt x="2618" y="2471"/>
                      <a:pt x="2625" y="2475"/>
                      <a:pt x="2628" y="2475"/>
                    </a:cubicBezTo>
                    <a:cubicBezTo>
                      <a:pt x="2636" y="2475"/>
                      <a:pt x="2630" y="2457"/>
                      <a:pt x="2608" y="2446"/>
                    </a:cubicBezTo>
                    <a:lnTo>
                      <a:pt x="2624" y="2431"/>
                    </a:lnTo>
                    <a:lnTo>
                      <a:pt x="2624" y="2446"/>
                    </a:lnTo>
                    <a:cubicBezTo>
                      <a:pt x="2630" y="2453"/>
                      <a:pt x="2637" y="2456"/>
                      <a:pt x="2646" y="2456"/>
                    </a:cubicBezTo>
                    <a:cubicBezTo>
                      <a:pt x="2660" y="2456"/>
                      <a:pt x="2680" y="2449"/>
                      <a:pt x="2717" y="2431"/>
                    </a:cubicBezTo>
                    <a:cubicBezTo>
                      <a:pt x="2794" y="2400"/>
                      <a:pt x="2809" y="2385"/>
                      <a:pt x="2794" y="2354"/>
                    </a:cubicBezTo>
                    <a:cubicBezTo>
                      <a:pt x="2786" y="2330"/>
                      <a:pt x="2786" y="2319"/>
                      <a:pt x="2790" y="2319"/>
                    </a:cubicBezTo>
                    <a:lnTo>
                      <a:pt x="2790" y="2319"/>
                    </a:lnTo>
                    <a:cubicBezTo>
                      <a:pt x="2794" y="2319"/>
                      <a:pt x="2802" y="2330"/>
                      <a:pt x="2809" y="2354"/>
                    </a:cubicBezTo>
                    <a:cubicBezTo>
                      <a:pt x="2817" y="2377"/>
                      <a:pt x="2825" y="2385"/>
                      <a:pt x="2829" y="2385"/>
                    </a:cubicBezTo>
                    <a:lnTo>
                      <a:pt x="2829" y="2385"/>
                    </a:lnTo>
                    <a:cubicBezTo>
                      <a:pt x="2833" y="2385"/>
                      <a:pt x="2833" y="2377"/>
                      <a:pt x="2825" y="2369"/>
                    </a:cubicBezTo>
                    <a:cubicBezTo>
                      <a:pt x="2833" y="2361"/>
                      <a:pt x="2840" y="2357"/>
                      <a:pt x="2846" y="2357"/>
                    </a:cubicBezTo>
                    <a:cubicBezTo>
                      <a:pt x="2852" y="2357"/>
                      <a:pt x="2856" y="2361"/>
                      <a:pt x="2856" y="2369"/>
                    </a:cubicBezTo>
                    <a:cubicBezTo>
                      <a:pt x="2869" y="2374"/>
                      <a:pt x="2879" y="2375"/>
                      <a:pt x="2886" y="2375"/>
                    </a:cubicBezTo>
                    <a:cubicBezTo>
                      <a:pt x="2902" y="2375"/>
                      <a:pt x="2902" y="2365"/>
                      <a:pt x="2902" y="2354"/>
                    </a:cubicBezTo>
                    <a:cubicBezTo>
                      <a:pt x="2893" y="2345"/>
                      <a:pt x="2889" y="2336"/>
                      <a:pt x="2891" y="2336"/>
                    </a:cubicBezTo>
                    <a:lnTo>
                      <a:pt x="2891" y="2336"/>
                    </a:lnTo>
                    <a:cubicBezTo>
                      <a:pt x="2892" y="2336"/>
                      <a:pt x="2896" y="2341"/>
                      <a:pt x="2902" y="2354"/>
                    </a:cubicBezTo>
                    <a:cubicBezTo>
                      <a:pt x="2902" y="2363"/>
                      <a:pt x="2912" y="2371"/>
                      <a:pt x="2921" y="2371"/>
                    </a:cubicBezTo>
                    <a:cubicBezTo>
                      <a:pt x="2928" y="2371"/>
                      <a:pt x="2933" y="2367"/>
                      <a:pt x="2933" y="2354"/>
                    </a:cubicBezTo>
                    <a:cubicBezTo>
                      <a:pt x="2922" y="2343"/>
                      <a:pt x="2941" y="2318"/>
                      <a:pt x="2963" y="2318"/>
                    </a:cubicBezTo>
                    <a:cubicBezTo>
                      <a:pt x="2974" y="2318"/>
                      <a:pt x="2985" y="2323"/>
                      <a:pt x="2995" y="2338"/>
                    </a:cubicBezTo>
                    <a:lnTo>
                      <a:pt x="3010" y="2338"/>
                    </a:lnTo>
                    <a:cubicBezTo>
                      <a:pt x="3010" y="2307"/>
                      <a:pt x="3010" y="2307"/>
                      <a:pt x="3041" y="2292"/>
                    </a:cubicBezTo>
                    <a:lnTo>
                      <a:pt x="3072" y="2292"/>
                    </a:lnTo>
                    <a:cubicBezTo>
                      <a:pt x="3081" y="2301"/>
                      <a:pt x="3080" y="2310"/>
                      <a:pt x="3080" y="2310"/>
                    </a:cubicBezTo>
                    <a:cubicBezTo>
                      <a:pt x="3080" y="2310"/>
                      <a:pt x="3081" y="2305"/>
                      <a:pt x="3088" y="2292"/>
                    </a:cubicBezTo>
                    <a:cubicBezTo>
                      <a:pt x="3103" y="2276"/>
                      <a:pt x="3088" y="2245"/>
                      <a:pt x="3088" y="2245"/>
                    </a:cubicBezTo>
                    <a:lnTo>
                      <a:pt x="3088" y="2214"/>
                    </a:lnTo>
                    <a:lnTo>
                      <a:pt x="3103" y="2261"/>
                    </a:lnTo>
                    <a:cubicBezTo>
                      <a:pt x="3103" y="2261"/>
                      <a:pt x="3118" y="2245"/>
                      <a:pt x="3103" y="2230"/>
                    </a:cubicBezTo>
                    <a:lnTo>
                      <a:pt x="3103" y="2230"/>
                    </a:lnTo>
                    <a:cubicBezTo>
                      <a:pt x="3111" y="2238"/>
                      <a:pt x="3118" y="2242"/>
                      <a:pt x="3126" y="2242"/>
                    </a:cubicBezTo>
                    <a:cubicBezTo>
                      <a:pt x="3134" y="2242"/>
                      <a:pt x="3142" y="2238"/>
                      <a:pt x="3149" y="2230"/>
                    </a:cubicBezTo>
                    <a:cubicBezTo>
                      <a:pt x="3165" y="2230"/>
                      <a:pt x="3180" y="2214"/>
                      <a:pt x="3180" y="2199"/>
                    </a:cubicBezTo>
                    <a:cubicBezTo>
                      <a:pt x="3189" y="2208"/>
                      <a:pt x="3200" y="2212"/>
                      <a:pt x="3210" y="2212"/>
                    </a:cubicBezTo>
                    <a:cubicBezTo>
                      <a:pt x="3234" y="2212"/>
                      <a:pt x="3258" y="2190"/>
                      <a:pt x="3258" y="2168"/>
                    </a:cubicBezTo>
                    <a:cubicBezTo>
                      <a:pt x="3250" y="2153"/>
                      <a:pt x="3250" y="2145"/>
                      <a:pt x="3254" y="2145"/>
                    </a:cubicBezTo>
                    <a:cubicBezTo>
                      <a:pt x="3258" y="2145"/>
                      <a:pt x="3265" y="2153"/>
                      <a:pt x="3273" y="2168"/>
                    </a:cubicBezTo>
                    <a:cubicBezTo>
                      <a:pt x="3281" y="2176"/>
                      <a:pt x="3285" y="2180"/>
                      <a:pt x="3287" y="2180"/>
                    </a:cubicBezTo>
                    <a:cubicBezTo>
                      <a:pt x="3289" y="2180"/>
                      <a:pt x="3289" y="2176"/>
                      <a:pt x="3289" y="2168"/>
                    </a:cubicBezTo>
                    <a:cubicBezTo>
                      <a:pt x="3289" y="2163"/>
                      <a:pt x="3290" y="2161"/>
                      <a:pt x="3293" y="2161"/>
                    </a:cubicBezTo>
                    <a:cubicBezTo>
                      <a:pt x="3299" y="2161"/>
                      <a:pt x="3309" y="2168"/>
                      <a:pt x="3319" y="2168"/>
                    </a:cubicBezTo>
                    <a:cubicBezTo>
                      <a:pt x="3340" y="2168"/>
                      <a:pt x="3354" y="2175"/>
                      <a:pt x="3361" y="2175"/>
                    </a:cubicBezTo>
                    <a:cubicBezTo>
                      <a:pt x="3364" y="2175"/>
                      <a:pt x="3366" y="2173"/>
                      <a:pt x="3366" y="2168"/>
                    </a:cubicBezTo>
                    <a:cubicBezTo>
                      <a:pt x="3366" y="2137"/>
                      <a:pt x="3381" y="2122"/>
                      <a:pt x="3397" y="2122"/>
                    </a:cubicBezTo>
                    <a:cubicBezTo>
                      <a:pt x="3397" y="2091"/>
                      <a:pt x="3412" y="2091"/>
                      <a:pt x="3397" y="2075"/>
                    </a:cubicBezTo>
                    <a:cubicBezTo>
                      <a:pt x="3397" y="2068"/>
                      <a:pt x="3397" y="2061"/>
                      <a:pt x="3397" y="2054"/>
                    </a:cubicBezTo>
                    <a:lnTo>
                      <a:pt x="3397" y="2054"/>
                    </a:lnTo>
                    <a:cubicBezTo>
                      <a:pt x="3401" y="2062"/>
                      <a:pt x="3406" y="2070"/>
                      <a:pt x="3412" y="2075"/>
                    </a:cubicBezTo>
                    <a:lnTo>
                      <a:pt x="3459" y="2075"/>
                    </a:lnTo>
                    <a:lnTo>
                      <a:pt x="3489" y="2060"/>
                    </a:lnTo>
                    <a:cubicBezTo>
                      <a:pt x="3536" y="2060"/>
                      <a:pt x="3536" y="2060"/>
                      <a:pt x="3536" y="2044"/>
                    </a:cubicBezTo>
                    <a:cubicBezTo>
                      <a:pt x="3524" y="2022"/>
                      <a:pt x="3521" y="2008"/>
                      <a:pt x="3527" y="2008"/>
                    </a:cubicBezTo>
                    <a:cubicBezTo>
                      <a:pt x="3529" y="2008"/>
                      <a:pt x="3532" y="2009"/>
                      <a:pt x="3536" y="2014"/>
                    </a:cubicBezTo>
                    <a:cubicBezTo>
                      <a:pt x="3540" y="2022"/>
                      <a:pt x="3552" y="2026"/>
                      <a:pt x="3566" y="2026"/>
                    </a:cubicBezTo>
                    <a:cubicBezTo>
                      <a:pt x="3602" y="2026"/>
                      <a:pt x="3655" y="2001"/>
                      <a:pt x="3644" y="1967"/>
                    </a:cubicBezTo>
                    <a:lnTo>
                      <a:pt x="3644" y="1967"/>
                    </a:lnTo>
                    <a:lnTo>
                      <a:pt x="3659" y="1983"/>
                    </a:lnTo>
                    <a:cubicBezTo>
                      <a:pt x="3659" y="1990"/>
                      <a:pt x="3663" y="1994"/>
                      <a:pt x="3669" y="1994"/>
                    </a:cubicBezTo>
                    <a:cubicBezTo>
                      <a:pt x="3675" y="1994"/>
                      <a:pt x="3683" y="1990"/>
                      <a:pt x="3690" y="1983"/>
                    </a:cubicBezTo>
                    <a:cubicBezTo>
                      <a:pt x="3706" y="1967"/>
                      <a:pt x="3721" y="1952"/>
                      <a:pt x="3752" y="1936"/>
                    </a:cubicBezTo>
                    <a:cubicBezTo>
                      <a:pt x="3783" y="1921"/>
                      <a:pt x="3814" y="1905"/>
                      <a:pt x="3814" y="1890"/>
                    </a:cubicBezTo>
                    <a:lnTo>
                      <a:pt x="3814" y="1890"/>
                    </a:lnTo>
                    <a:cubicBezTo>
                      <a:pt x="3818" y="1894"/>
                      <a:pt x="3824" y="1900"/>
                      <a:pt x="3829" y="1905"/>
                    </a:cubicBezTo>
                    <a:cubicBezTo>
                      <a:pt x="3845" y="1921"/>
                      <a:pt x="3829" y="1921"/>
                      <a:pt x="3845" y="1921"/>
                    </a:cubicBezTo>
                    <a:cubicBezTo>
                      <a:pt x="3860" y="1921"/>
                      <a:pt x="3845" y="1890"/>
                      <a:pt x="3829" y="1874"/>
                    </a:cubicBezTo>
                    <a:cubicBezTo>
                      <a:pt x="3829" y="1859"/>
                      <a:pt x="3829" y="1859"/>
                      <a:pt x="3860" y="1859"/>
                    </a:cubicBezTo>
                    <a:cubicBezTo>
                      <a:pt x="3869" y="1863"/>
                      <a:pt x="3877" y="1865"/>
                      <a:pt x="3885" y="1865"/>
                    </a:cubicBezTo>
                    <a:cubicBezTo>
                      <a:pt x="3907" y="1865"/>
                      <a:pt x="3926" y="1851"/>
                      <a:pt x="3938" y="1828"/>
                    </a:cubicBezTo>
                    <a:cubicBezTo>
                      <a:pt x="3938" y="1828"/>
                      <a:pt x="3953" y="1828"/>
                      <a:pt x="3953" y="1844"/>
                    </a:cubicBezTo>
                    <a:cubicBezTo>
                      <a:pt x="3961" y="1851"/>
                      <a:pt x="3972" y="1859"/>
                      <a:pt x="3982" y="1859"/>
                    </a:cubicBezTo>
                    <a:cubicBezTo>
                      <a:pt x="3992" y="1859"/>
                      <a:pt x="3999" y="1851"/>
                      <a:pt x="3999" y="1828"/>
                    </a:cubicBezTo>
                    <a:lnTo>
                      <a:pt x="4015" y="1844"/>
                    </a:lnTo>
                    <a:cubicBezTo>
                      <a:pt x="4024" y="1852"/>
                      <a:pt x="4033" y="1861"/>
                      <a:pt x="4036" y="1861"/>
                    </a:cubicBezTo>
                    <a:cubicBezTo>
                      <a:pt x="4038" y="1861"/>
                      <a:pt x="4037" y="1857"/>
                      <a:pt x="4030" y="1844"/>
                    </a:cubicBezTo>
                    <a:cubicBezTo>
                      <a:pt x="4042" y="1821"/>
                      <a:pt x="4061" y="1807"/>
                      <a:pt x="4077" y="1807"/>
                    </a:cubicBezTo>
                    <a:cubicBezTo>
                      <a:pt x="4083" y="1807"/>
                      <a:pt x="4088" y="1808"/>
                      <a:pt x="4092" y="1813"/>
                    </a:cubicBezTo>
                    <a:cubicBezTo>
                      <a:pt x="4108" y="1813"/>
                      <a:pt x="4123" y="1813"/>
                      <a:pt x="4108" y="1782"/>
                    </a:cubicBezTo>
                    <a:lnTo>
                      <a:pt x="4093" y="1767"/>
                    </a:lnTo>
                    <a:lnTo>
                      <a:pt x="4093" y="1767"/>
                    </a:lnTo>
                    <a:cubicBezTo>
                      <a:pt x="4108" y="1782"/>
                      <a:pt x="4115" y="1789"/>
                      <a:pt x="4119" y="1789"/>
                    </a:cubicBezTo>
                    <a:cubicBezTo>
                      <a:pt x="4123" y="1789"/>
                      <a:pt x="4123" y="1782"/>
                      <a:pt x="4123" y="1766"/>
                    </a:cubicBezTo>
                    <a:cubicBezTo>
                      <a:pt x="4115" y="1751"/>
                      <a:pt x="4115" y="1743"/>
                      <a:pt x="4117" y="1743"/>
                    </a:cubicBezTo>
                    <a:lnTo>
                      <a:pt x="4117" y="1743"/>
                    </a:lnTo>
                    <a:cubicBezTo>
                      <a:pt x="4119" y="1743"/>
                      <a:pt x="4123" y="1751"/>
                      <a:pt x="4123" y="1766"/>
                    </a:cubicBezTo>
                    <a:cubicBezTo>
                      <a:pt x="4123" y="1782"/>
                      <a:pt x="4139" y="1782"/>
                      <a:pt x="4139" y="1782"/>
                    </a:cubicBezTo>
                    <a:cubicBezTo>
                      <a:pt x="4169" y="1751"/>
                      <a:pt x="4200" y="1735"/>
                      <a:pt x="4231" y="1720"/>
                    </a:cubicBezTo>
                    <a:cubicBezTo>
                      <a:pt x="4309" y="1689"/>
                      <a:pt x="4324" y="1674"/>
                      <a:pt x="4324" y="1658"/>
                    </a:cubicBezTo>
                    <a:cubicBezTo>
                      <a:pt x="4316" y="1643"/>
                      <a:pt x="4316" y="1635"/>
                      <a:pt x="4320" y="1635"/>
                    </a:cubicBezTo>
                    <a:cubicBezTo>
                      <a:pt x="4324" y="1635"/>
                      <a:pt x="4332" y="1643"/>
                      <a:pt x="4340" y="1658"/>
                    </a:cubicBezTo>
                    <a:cubicBezTo>
                      <a:pt x="4345" y="1663"/>
                      <a:pt x="4350" y="1665"/>
                      <a:pt x="4354" y="1665"/>
                    </a:cubicBezTo>
                    <a:cubicBezTo>
                      <a:pt x="4364" y="1665"/>
                      <a:pt x="4370" y="1658"/>
                      <a:pt x="4370" y="1658"/>
                    </a:cubicBezTo>
                    <a:lnTo>
                      <a:pt x="4401" y="1658"/>
                    </a:lnTo>
                    <a:lnTo>
                      <a:pt x="4401" y="1643"/>
                    </a:lnTo>
                    <a:cubicBezTo>
                      <a:pt x="4401" y="1639"/>
                      <a:pt x="4402" y="1638"/>
                      <a:pt x="4403" y="1638"/>
                    </a:cubicBezTo>
                    <a:cubicBezTo>
                      <a:pt x="4406" y="1638"/>
                      <a:pt x="4412" y="1647"/>
                      <a:pt x="4415" y="1647"/>
                    </a:cubicBezTo>
                    <a:cubicBezTo>
                      <a:pt x="4416" y="1647"/>
                      <a:pt x="4417" y="1646"/>
                      <a:pt x="4417" y="1643"/>
                    </a:cubicBezTo>
                    <a:cubicBezTo>
                      <a:pt x="4417" y="1633"/>
                      <a:pt x="4417" y="1618"/>
                      <a:pt x="4420" y="1618"/>
                    </a:cubicBezTo>
                    <a:cubicBezTo>
                      <a:pt x="4422" y="1618"/>
                      <a:pt x="4426" y="1624"/>
                      <a:pt x="4432" y="1643"/>
                    </a:cubicBezTo>
                    <a:cubicBezTo>
                      <a:pt x="4432" y="1656"/>
                      <a:pt x="4441" y="1660"/>
                      <a:pt x="4448" y="1660"/>
                    </a:cubicBezTo>
                    <a:cubicBezTo>
                      <a:pt x="4458" y="1660"/>
                      <a:pt x="4466" y="1652"/>
                      <a:pt x="4448" y="1643"/>
                    </a:cubicBezTo>
                    <a:cubicBezTo>
                      <a:pt x="4432" y="1627"/>
                      <a:pt x="4448" y="1627"/>
                      <a:pt x="4448" y="1596"/>
                    </a:cubicBezTo>
                    <a:cubicBezTo>
                      <a:pt x="4448" y="1591"/>
                      <a:pt x="4451" y="1589"/>
                      <a:pt x="4456" y="1589"/>
                    </a:cubicBezTo>
                    <a:cubicBezTo>
                      <a:pt x="4465" y="1589"/>
                      <a:pt x="4479" y="1596"/>
                      <a:pt x="4479" y="1596"/>
                    </a:cubicBezTo>
                    <a:cubicBezTo>
                      <a:pt x="4494" y="1596"/>
                      <a:pt x="4540" y="1581"/>
                      <a:pt x="4540" y="1550"/>
                    </a:cubicBezTo>
                    <a:cubicBezTo>
                      <a:pt x="4540" y="1565"/>
                      <a:pt x="4544" y="1569"/>
                      <a:pt x="4548" y="1569"/>
                    </a:cubicBezTo>
                    <a:cubicBezTo>
                      <a:pt x="4552" y="1569"/>
                      <a:pt x="4556" y="1565"/>
                      <a:pt x="4556" y="1565"/>
                    </a:cubicBezTo>
                    <a:cubicBezTo>
                      <a:pt x="4571" y="1565"/>
                      <a:pt x="4556" y="1565"/>
                      <a:pt x="4587" y="1581"/>
                    </a:cubicBezTo>
                    <a:cubicBezTo>
                      <a:pt x="4595" y="1589"/>
                      <a:pt x="4595" y="1592"/>
                      <a:pt x="4595" y="1592"/>
                    </a:cubicBezTo>
                    <a:cubicBezTo>
                      <a:pt x="4595" y="1592"/>
                      <a:pt x="4595" y="1589"/>
                      <a:pt x="4602" y="1581"/>
                    </a:cubicBezTo>
                    <a:cubicBezTo>
                      <a:pt x="4618" y="1581"/>
                      <a:pt x="4649" y="1550"/>
                      <a:pt x="4664" y="1534"/>
                    </a:cubicBezTo>
                    <a:cubicBezTo>
                      <a:pt x="4695" y="1519"/>
                      <a:pt x="4710" y="1488"/>
                      <a:pt x="4710" y="1442"/>
                    </a:cubicBezTo>
                    <a:lnTo>
                      <a:pt x="4710" y="1411"/>
                    </a:lnTo>
                    <a:lnTo>
                      <a:pt x="4726" y="1442"/>
                    </a:lnTo>
                    <a:cubicBezTo>
                      <a:pt x="4741" y="1457"/>
                      <a:pt x="4757" y="1473"/>
                      <a:pt x="4772" y="1504"/>
                    </a:cubicBezTo>
                    <a:cubicBezTo>
                      <a:pt x="4772" y="1504"/>
                      <a:pt x="4772" y="1473"/>
                      <a:pt x="4757" y="1457"/>
                    </a:cubicBezTo>
                    <a:cubicBezTo>
                      <a:pt x="4746" y="1446"/>
                      <a:pt x="4750" y="1435"/>
                      <a:pt x="4765" y="1435"/>
                    </a:cubicBezTo>
                    <a:cubicBezTo>
                      <a:pt x="4771" y="1435"/>
                      <a:pt x="4779" y="1437"/>
                      <a:pt x="4788" y="1442"/>
                    </a:cubicBezTo>
                    <a:cubicBezTo>
                      <a:pt x="4797" y="1446"/>
                      <a:pt x="4803" y="1448"/>
                      <a:pt x="4808" y="1448"/>
                    </a:cubicBezTo>
                    <a:cubicBezTo>
                      <a:pt x="4819" y="1448"/>
                      <a:pt x="4819" y="1437"/>
                      <a:pt x="4819" y="1426"/>
                    </a:cubicBezTo>
                    <a:cubicBezTo>
                      <a:pt x="4819" y="1421"/>
                      <a:pt x="4820" y="1419"/>
                      <a:pt x="4823" y="1419"/>
                    </a:cubicBezTo>
                    <a:cubicBezTo>
                      <a:pt x="4829" y="1419"/>
                      <a:pt x="4839" y="1426"/>
                      <a:pt x="4850" y="1426"/>
                    </a:cubicBezTo>
                    <a:cubicBezTo>
                      <a:pt x="4880" y="1426"/>
                      <a:pt x="4850" y="1426"/>
                      <a:pt x="4850" y="1411"/>
                    </a:cubicBezTo>
                    <a:cubicBezTo>
                      <a:pt x="4850" y="1395"/>
                      <a:pt x="4850" y="1388"/>
                      <a:pt x="4853" y="1388"/>
                    </a:cubicBezTo>
                    <a:cubicBezTo>
                      <a:pt x="4857" y="1388"/>
                      <a:pt x="4865" y="1395"/>
                      <a:pt x="4880" y="1411"/>
                    </a:cubicBezTo>
                    <a:cubicBezTo>
                      <a:pt x="4888" y="1419"/>
                      <a:pt x="4900" y="1422"/>
                      <a:pt x="4908" y="1422"/>
                    </a:cubicBezTo>
                    <a:cubicBezTo>
                      <a:pt x="4915" y="1422"/>
                      <a:pt x="4919" y="1419"/>
                      <a:pt x="4911" y="1411"/>
                    </a:cubicBezTo>
                    <a:cubicBezTo>
                      <a:pt x="4911" y="1380"/>
                      <a:pt x="4911" y="1380"/>
                      <a:pt x="4911" y="1380"/>
                    </a:cubicBezTo>
                    <a:cubicBezTo>
                      <a:pt x="4911" y="1380"/>
                      <a:pt x="4942" y="1380"/>
                      <a:pt x="4942" y="1349"/>
                    </a:cubicBezTo>
                    <a:lnTo>
                      <a:pt x="4958" y="1349"/>
                    </a:lnTo>
                    <a:lnTo>
                      <a:pt x="4958" y="1364"/>
                    </a:lnTo>
                    <a:lnTo>
                      <a:pt x="4973" y="1380"/>
                    </a:lnTo>
                    <a:cubicBezTo>
                      <a:pt x="4989" y="1380"/>
                      <a:pt x="5004" y="1380"/>
                      <a:pt x="5004" y="1349"/>
                    </a:cubicBezTo>
                    <a:cubicBezTo>
                      <a:pt x="5004" y="1372"/>
                      <a:pt x="5008" y="1380"/>
                      <a:pt x="5012" y="1380"/>
                    </a:cubicBezTo>
                    <a:cubicBezTo>
                      <a:pt x="5016" y="1380"/>
                      <a:pt x="5020" y="1372"/>
                      <a:pt x="5020" y="1364"/>
                    </a:cubicBezTo>
                    <a:cubicBezTo>
                      <a:pt x="5020" y="1349"/>
                      <a:pt x="5023" y="1341"/>
                      <a:pt x="5027" y="1341"/>
                    </a:cubicBezTo>
                    <a:cubicBezTo>
                      <a:pt x="5031" y="1341"/>
                      <a:pt x="5035" y="1349"/>
                      <a:pt x="5035" y="1364"/>
                    </a:cubicBezTo>
                    <a:cubicBezTo>
                      <a:pt x="5043" y="1372"/>
                      <a:pt x="5043" y="1380"/>
                      <a:pt x="5045" y="1380"/>
                    </a:cubicBezTo>
                    <a:cubicBezTo>
                      <a:pt x="5047" y="1380"/>
                      <a:pt x="5050" y="1372"/>
                      <a:pt x="5066" y="1349"/>
                    </a:cubicBezTo>
                    <a:cubicBezTo>
                      <a:pt x="5081" y="1349"/>
                      <a:pt x="5112" y="1303"/>
                      <a:pt x="5143" y="1287"/>
                    </a:cubicBezTo>
                    <a:cubicBezTo>
                      <a:pt x="5154" y="1287"/>
                      <a:pt x="5171" y="1280"/>
                      <a:pt x="5186" y="1280"/>
                    </a:cubicBezTo>
                    <a:cubicBezTo>
                      <a:pt x="5190" y="1280"/>
                      <a:pt x="5195" y="1281"/>
                      <a:pt x="5199" y="1283"/>
                    </a:cubicBezTo>
                    <a:lnTo>
                      <a:pt x="5199" y="1283"/>
                    </a:lnTo>
                    <a:cubicBezTo>
                      <a:pt x="5200" y="1269"/>
                      <a:pt x="5210" y="1256"/>
                      <a:pt x="5220" y="1256"/>
                    </a:cubicBezTo>
                    <a:cubicBezTo>
                      <a:pt x="5251" y="1241"/>
                      <a:pt x="5267" y="1225"/>
                      <a:pt x="5267" y="1210"/>
                    </a:cubicBezTo>
                    <a:lnTo>
                      <a:pt x="5251" y="1210"/>
                    </a:lnTo>
                    <a:cubicBezTo>
                      <a:pt x="5242" y="1180"/>
                      <a:pt x="5244" y="1170"/>
                      <a:pt x="5251" y="1170"/>
                    </a:cubicBezTo>
                    <a:cubicBezTo>
                      <a:pt x="5256" y="1170"/>
                      <a:pt x="5261" y="1173"/>
                      <a:pt x="5267" y="1179"/>
                    </a:cubicBezTo>
                    <a:cubicBezTo>
                      <a:pt x="5282" y="1194"/>
                      <a:pt x="5298" y="1194"/>
                      <a:pt x="5298" y="1210"/>
                    </a:cubicBezTo>
                    <a:cubicBezTo>
                      <a:pt x="5313" y="1225"/>
                      <a:pt x="5329" y="1241"/>
                      <a:pt x="5329" y="1241"/>
                    </a:cubicBezTo>
                    <a:cubicBezTo>
                      <a:pt x="5344" y="1241"/>
                      <a:pt x="5360" y="1241"/>
                      <a:pt x="5329" y="1210"/>
                    </a:cubicBezTo>
                    <a:cubicBezTo>
                      <a:pt x="5313" y="1194"/>
                      <a:pt x="5329" y="1194"/>
                      <a:pt x="5329" y="1194"/>
                    </a:cubicBezTo>
                    <a:cubicBezTo>
                      <a:pt x="5329" y="1194"/>
                      <a:pt x="5360" y="1194"/>
                      <a:pt x="5360" y="1163"/>
                    </a:cubicBezTo>
                    <a:lnTo>
                      <a:pt x="5360" y="1133"/>
                    </a:lnTo>
                    <a:cubicBezTo>
                      <a:pt x="5360" y="1140"/>
                      <a:pt x="5363" y="1144"/>
                      <a:pt x="5369" y="1144"/>
                    </a:cubicBezTo>
                    <a:cubicBezTo>
                      <a:pt x="5375" y="1144"/>
                      <a:pt x="5383" y="1140"/>
                      <a:pt x="5390" y="1133"/>
                    </a:cubicBezTo>
                    <a:lnTo>
                      <a:pt x="5390" y="1148"/>
                    </a:lnTo>
                    <a:cubicBezTo>
                      <a:pt x="5390" y="1163"/>
                      <a:pt x="5406" y="1179"/>
                      <a:pt x="5421" y="1194"/>
                    </a:cubicBezTo>
                    <a:cubicBezTo>
                      <a:pt x="5421" y="1194"/>
                      <a:pt x="5421" y="1163"/>
                      <a:pt x="5421" y="1163"/>
                    </a:cubicBezTo>
                    <a:cubicBezTo>
                      <a:pt x="5421" y="1163"/>
                      <a:pt x="5622" y="1055"/>
                      <a:pt x="5653" y="1040"/>
                    </a:cubicBezTo>
                    <a:cubicBezTo>
                      <a:pt x="5661" y="1032"/>
                      <a:pt x="5673" y="1032"/>
                      <a:pt x="5680" y="1032"/>
                    </a:cubicBezTo>
                    <a:cubicBezTo>
                      <a:pt x="5688" y="1032"/>
                      <a:pt x="5692" y="1032"/>
                      <a:pt x="5684" y="1024"/>
                    </a:cubicBezTo>
                    <a:cubicBezTo>
                      <a:pt x="5669" y="1009"/>
                      <a:pt x="5715" y="978"/>
                      <a:pt x="5777" y="963"/>
                    </a:cubicBezTo>
                    <a:cubicBezTo>
                      <a:pt x="5823" y="932"/>
                      <a:pt x="5885" y="916"/>
                      <a:pt x="5870" y="885"/>
                    </a:cubicBezTo>
                    <a:lnTo>
                      <a:pt x="5901" y="885"/>
                    </a:lnTo>
                    <a:cubicBezTo>
                      <a:pt x="5916" y="885"/>
                      <a:pt x="5916" y="839"/>
                      <a:pt x="5931" y="839"/>
                    </a:cubicBezTo>
                    <a:cubicBezTo>
                      <a:pt x="5931" y="862"/>
                      <a:pt x="5940" y="876"/>
                      <a:pt x="5950" y="876"/>
                    </a:cubicBezTo>
                    <a:cubicBezTo>
                      <a:pt x="5954" y="876"/>
                      <a:pt x="5958" y="874"/>
                      <a:pt x="5962" y="870"/>
                    </a:cubicBezTo>
                    <a:cubicBezTo>
                      <a:pt x="5962" y="870"/>
                      <a:pt x="5962" y="854"/>
                      <a:pt x="5962" y="823"/>
                    </a:cubicBezTo>
                    <a:lnTo>
                      <a:pt x="5962" y="808"/>
                    </a:lnTo>
                    <a:lnTo>
                      <a:pt x="5978" y="823"/>
                    </a:lnTo>
                    <a:lnTo>
                      <a:pt x="5993" y="854"/>
                    </a:lnTo>
                    <a:lnTo>
                      <a:pt x="5993" y="839"/>
                    </a:lnTo>
                    <a:lnTo>
                      <a:pt x="6024" y="870"/>
                    </a:lnTo>
                    <a:cubicBezTo>
                      <a:pt x="6032" y="885"/>
                      <a:pt x="6036" y="893"/>
                      <a:pt x="6038" y="893"/>
                    </a:cubicBezTo>
                    <a:cubicBezTo>
                      <a:pt x="6040" y="893"/>
                      <a:pt x="6040" y="885"/>
                      <a:pt x="6040" y="870"/>
                    </a:cubicBezTo>
                    <a:lnTo>
                      <a:pt x="6040" y="839"/>
                    </a:lnTo>
                    <a:cubicBezTo>
                      <a:pt x="6049" y="853"/>
                      <a:pt x="6056" y="859"/>
                      <a:pt x="6060" y="859"/>
                    </a:cubicBezTo>
                    <a:cubicBezTo>
                      <a:pt x="6071" y="859"/>
                      <a:pt x="6071" y="830"/>
                      <a:pt x="6071" y="808"/>
                    </a:cubicBezTo>
                    <a:cubicBezTo>
                      <a:pt x="6077" y="822"/>
                      <a:pt x="6084" y="830"/>
                      <a:pt x="6089" y="830"/>
                    </a:cubicBezTo>
                    <a:cubicBezTo>
                      <a:pt x="6094" y="830"/>
                      <a:pt x="6095" y="818"/>
                      <a:pt x="6086" y="793"/>
                    </a:cubicBezTo>
                    <a:cubicBezTo>
                      <a:pt x="6086" y="774"/>
                      <a:pt x="6086" y="768"/>
                      <a:pt x="6087" y="768"/>
                    </a:cubicBezTo>
                    <a:cubicBezTo>
                      <a:pt x="6088" y="768"/>
                      <a:pt x="6092" y="783"/>
                      <a:pt x="6101" y="793"/>
                    </a:cubicBezTo>
                    <a:cubicBezTo>
                      <a:pt x="6115" y="806"/>
                      <a:pt x="6122" y="810"/>
                      <a:pt x="6128" y="810"/>
                    </a:cubicBezTo>
                    <a:cubicBezTo>
                      <a:pt x="6135" y="810"/>
                      <a:pt x="6139" y="801"/>
                      <a:pt x="6148" y="793"/>
                    </a:cubicBezTo>
                    <a:cubicBezTo>
                      <a:pt x="6179" y="777"/>
                      <a:pt x="6210" y="746"/>
                      <a:pt x="6287" y="715"/>
                    </a:cubicBezTo>
                    <a:cubicBezTo>
                      <a:pt x="6364" y="684"/>
                      <a:pt x="6411" y="653"/>
                      <a:pt x="6411" y="638"/>
                    </a:cubicBezTo>
                    <a:cubicBezTo>
                      <a:pt x="6405" y="628"/>
                      <a:pt x="6404" y="624"/>
                      <a:pt x="6405" y="624"/>
                    </a:cubicBezTo>
                    <a:lnTo>
                      <a:pt x="6405" y="624"/>
                    </a:lnTo>
                    <a:cubicBezTo>
                      <a:pt x="6407" y="624"/>
                      <a:pt x="6421" y="638"/>
                      <a:pt x="6441" y="638"/>
                    </a:cubicBezTo>
                    <a:cubicBezTo>
                      <a:pt x="6448" y="644"/>
                      <a:pt x="6452" y="648"/>
                      <a:pt x="6453" y="648"/>
                    </a:cubicBezTo>
                    <a:cubicBezTo>
                      <a:pt x="6454" y="648"/>
                      <a:pt x="6451" y="641"/>
                      <a:pt x="6442" y="623"/>
                    </a:cubicBezTo>
                    <a:lnTo>
                      <a:pt x="6442" y="623"/>
                    </a:lnTo>
                    <a:cubicBezTo>
                      <a:pt x="6447" y="633"/>
                      <a:pt x="6452" y="636"/>
                      <a:pt x="6458" y="636"/>
                    </a:cubicBezTo>
                    <a:cubicBezTo>
                      <a:pt x="6469" y="636"/>
                      <a:pt x="6483" y="623"/>
                      <a:pt x="6503" y="623"/>
                    </a:cubicBezTo>
                    <a:cubicBezTo>
                      <a:pt x="6550" y="607"/>
                      <a:pt x="6565" y="592"/>
                      <a:pt x="6565" y="576"/>
                    </a:cubicBezTo>
                    <a:cubicBezTo>
                      <a:pt x="6557" y="561"/>
                      <a:pt x="6557" y="553"/>
                      <a:pt x="6559" y="553"/>
                    </a:cubicBezTo>
                    <a:lnTo>
                      <a:pt x="6559" y="553"/>
                    </a:lnTo>
                    <a:cubicBezTo>
                      <a:pt x="6561" y="553"/>
                      <a:pt x="6565" y="561"/>
                      <a:pt x="6565" y="576"/>
                    </a:cubicBezTo>
                    <a:cubicBezTo>
                      <a:pt x="6565" y="584"/>
                      <a:pt x="6581" y="592"/>
                      <a:pt x="6598" y="592"/>
                    </a:cubicBezTo>
                    <a:cubicBezTo>
                      <a:pt x="6615" y="592"/>
                      <a:pt x="6635" y="584"/>
                      <a:pt x="6642" y="561"/>
                    </a:cubicBezTo>
                    <a:cubicBezTo>
                      <a:pt x="6642" y="561"/>
                      <a:pt x="6658" y="561"/>
                      <a:pt x="6673" y="576"/>
                    </a:cubicBezTo>
                    <a:cubicBezTo>
                      <a:pt x="6673" y="580"/>
                      <a:pt x="6674" y="582"/>
                      <a:pt x="6676" y="582"/>
                    </a:cubicBezTo>
                    <a:cubicBezTo>
                      <a:pt x="6681" y="582"/>
                      <a:pt x="6693" y="565"/>
                      <a:pt x="6704" y="530"/>
                    </a:cubicBezTo>
                    <a:lnTo>
                      <a:pt x="6766" y="514"/>
                    </a:lnTo>
                    <a:cubicBezTo>
                      <a:pt x="6782" y="499"/>
                      <a:pt x="6782" y="483"/>
                      <a:pt x="6797" y="468"/>
                    </a:cubicBezTo>
                    <a:cubicBezTo>
                      <a:pt x="6797" y="472"/>
                      <a:pt x="6800" y="474"/>
                      <a:pt x="6806" y="474"/>
                    </a:cubicBezTo>
                    <a:cubicBezTo>
                      <a:pt x="6823" y="474"/>
                      <a:pt x="6860" y="460"/>
                      <a:pt x="6905" y="437"/>
                    </a:cubicBezTo>
                    <a:cubicBezTo>
                      <a:pt x="6950" y="414"/>
                      <a:pt x="6996" y="400"/>
                      <a:pt x="7023" y="400"/>
                    </a:cubicBezTo>
                    <a:cubicBezTo>
                      <a:pt x="7033" y="400"/>
                      <a:pt x="7040" y="402"/>
                      <a:pt x="7044" y="406"/>
                    </a:cubicBezTo>
                    <a:cubicBezTo>
                      <a:pt x="7048" y="410"/>
                      <a:pt x="7050" y="412"/>
                      <a:pt x="7051" y="412"/>
                    </a:cubicBezTo>
                    <a:cubicBezTo>
                      <a:pt x="7053" y="412"/>
                      <a:pt x="7044" y="398"/>
                      <a:pt x="7044" y="375"/>
                    </a:cubicBezTo>
                    <a:cubicBezTo>
                      <a:pt x="7044" y="353"/>
                      <a:pt x="7044" y="338"/>
                      <a:pt x="7050" y="338"/>
                    </a:cubicBezTo>
                    <a:cubicBezTo>
                      <a:pt x="7053" y="338"/>
                      <a:pt x="7056" y="340"/>
                      <a:pt x="7060" y="344"/>
                    </a:cubicBezTo>
                    <a:cubicBezTo>
                      <a:pt x="7066" y="351"/>
                      <a:pt x="7078" y="354"/>
                      <a:pt x="7088" y="354"/>
                    </a:cubicBezTo>
                    <a:cubicBezTo>
                      <a:pt x="7097" y="354"/>
                      <a:pt x="7105" y="352"/>
                      <a:pt x="7108" y="346"/>
                    </a:cubicBezTo>
                    <a:lnTo>
                      <a:pt x="7108" y="346"/>
                    </a:lnTo>
                    <a:cubicBezTo>
                      <a:pt x="7116" y="353"/>
                      <a:pt x="7123" y="357"/>
                      <a:pt x="7128" y="357"/>
                    </a:cubicBezTo>
                    <a:cubicBezTo>
                      <a:pt x="7144" y="357"/>
                      <a:pt x="7152" y="331"/>
                      <a:pt x="7152" y="298"/>
                    </a:cubicBezTo>
                    <a:cubicBezTo>
                      <a:pt x="7161" y="307"/>
                      <a:pt x="7170" y="316"/>
                      <a:pt x="7176" y="316"/>
                    </a:cubicBezTo>
                    <a:cubicBezTo>
                      <a:pt x="7181" y="316"/>
                      <a:pt x="7183" y="311"/>
                      <a:pt x="7183" y="298"/>
                    </a:cubicBezTo>
                    <a:cubicBezTo>
                      <a:pt x="7183" y="294"/>
                      <a:pt x="7183" y="292"/>
                      <a:pt x="7184" y="292"/>
                    </a:cubicBezTo>
                    <a:cubicBezTo>
                      <a:pt x="7185" y="292"/>
                      <a:pt x="7191" y="310"/>
                      <a:pt x="7214" y="344"/>
                    </a:cubicBezTo>
                    <a:cubicBezTo>
                      <a:pt x="7230" y="375"/>
                      <a:pt x="7230" y="375"/>
                      <a:pt x="7230" y="375"/>
                    </a:cubicBezTo>
                    <a:cubicBezTo>
                      <a:pt x="7245" y="375"/>
                      <a:pt x="7230" y="344"/>
                      <a:pt x="7230" y="329"/>
                    </a:cubicBezTo>
                    <a:lnTo>
                      <a:pt x="7261" y="329"/>
                    </a:lnTo>
                    <a:lnTo>
                      <a:pt x="7261" y="313"/>
                    </a:lnTo>
                    <a:lnTo>
                      <a:pt x="7261" y="283"/>
                    </a:lnTo>
                    <a:lnTo>
                      <a:pt x="7261" y="267"/>
                    </a:lnTo>
                    <a:cubicBezTo>
                      <a:pt x="7261" y="236"/>
                      <a:pt x="7230" y="221"/>
                      <a:pt x="7245" y="221"/>
                    </a:cubicBezTo>
                    <a:lnTo>
                      <a:pt x="7230" y="174"/>
                    </a:lnTo>
                    <a:cubicBezTo>
                      <a:pt x="7214" y="143"/>
                      <a:pt x="7199" y="128"/>
                      <a:pt x="7168" y="112"/>
                    </a:cubicBezTo>
                    <a:cubicBezTo>
                      <a:pt x="7162" y="107"/>
                      <a:pt x="7150" y="103"/>
                      <a:pt x="7138" y="103"/>
                    </a:cubicBezTo>
                    <a:close/>
                    <a:moveTo>
                      <a:pt x="275" y="3776"/>
                    </a:moveTo>
                    <a:cubicBezTo>
                      <a:pt x="275" y="3791"/>
                      <a:pt x="290" y="3806"/>
                      <a:pt x="290" y="3822"/>
                    </a:cubicBezTo>
                    <a:cubicBezTo>
                      <a:pt x="306" y="3822"/>
                      <a:pt x="290" y="3791"/>
                      <a:pt x="290" y="377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34"/>
            <p:cNvGrpSpPr/>
            <p:nvPr/>
          </p:nvGrpSpPr>
          <p:grpSpPr>
            <a:xfrm>
              <a:off x="973079" y="4066965"/>
              <a:ext cx="821271" cy="1371565"/>
              <a:chOff x="2686246" y="4210486"/>
              <a:chExt cx="616894" cy="1030245"/>
            </a:xfrm>
          </p:grpSpPr>
          <p:sp>
            <p:nvSpPr>
              <p:cNvPr id="1060" name="Google Shape;1060;p34"/>
              <p:cNvSpPr/>
              <p:nvPr/>
            </p:nvSpPr>
            <p:spPr>
              <a:xfrm rot="-899960">
                <a:off x="2981677"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rgbClr val="3A8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4"/>
              <p:cNvSpPr/>
              <p:nvPr/>
            </p:nvSpPr>
            <p:spPr>
              <a:xfrm rot="-899960">
                <a:off x="2794662"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4"/>
              <p:cNvSpPr/>
              <p:nvPr/>
            </p:nvSpPr>
            <p:spPr>
              <a:xfrm rot="-899960">
                <a:off x="3075094"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4"/>
              <p:cNvSpPr/>
              <p:nvPr/>
            </p:nvSpPr>
            <p:spPr>
              <a:xfrm rot="-899960">
                <a:off x="3030194"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4"/>
              <p:cNvSpPr/>
              <p:nvPr/>
            </p:nvSpPr>
            <p:spPr>
              <a:xfrm rot="-899960">
                <a:off x="2974475" y="44943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4"/>
              <p:cNvSpPr/>
              <p:nvPr/>
            </p:nvSpPr>
            <p:spPr>
              <a:xfrm rot="-899960">
                <a:off x="3011375" y="45364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34"/>
            <p:cNvGrpSpPr/>
            <p:nvPr/>
          </p:nvGrpSpPr>
          <p:grpSpPr>
            <a:xfrm>
              <a:off x="633881" y="4308235"/>
              <a:ext cx="892999" cy="1393119"/>
              <a:chOff x="1886398" y="4254736"/>
              <a:chExt cx="670772" cy="1046435"/>
            </a:xfrm>
          </p:grpSpPr>
          <p:sp>
            <p:nvSpPr>
              <p:cNvPr id="1067" name="Google Shape;1067;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rgbClr val="F04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4"/>
              <p:cNvSpPr/>
              <p:nvPr/>
            </p:nvSpPr>
            <p:spPr>
              <a:xfrm rot="1058591">
                <a:off x="2137853" y="4477546"/>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4"/>
              <p:cNvSpPr/>
              <p:nvPr/>
            </p:nvSpPr>
            <p:spPr>
              <a:xfrm rot="1058591">
                <a:off x="2134499" y="4514936"/>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34"/>
            <p:cNvGrpSpPr/>
            <p:nvPr/>
          </p:nvGrpSpPr>
          <p:grpSpPr>
            <a:xfrm>
              <a:off x="76187" y="3700415"/>
              <a:ext cx="1000694" cy="1652705"/>
              <a:chOff x="1473981" y="3993470"/>
              <a:chExt cx="751667" cy="1241422"/>
            </a:xfrm>
          </p:grpSpPr>
          <p:sp>
            <p:nvSpPr>
              <p:cNvPr id="1074" name="Google Shape;1074;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rgbClr val="F6A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 name="Google Shape;1081;p34"/>
            <p:cNvGrpSpPr/>
            <p:nvPr/>
          </p:nvGrpSpPr>
          <p:grpSpPr>
            <a:xfrm>
              <a:off x="2826204" y="4066965"/>
              <a:ext cx="821271" cy="1371565"/>
              <a:chOff x="3669571" y="4210486"/>
              <a:chExt cx="616894" cy="1030245"/>
            </a:xfrm>
          </p:grpSpPr>
          <p:sp>
            <p:nvSpPr>
              <p:cNvPr id="1082" name="Google Shape;1082;p34"/>
              <p:cNvSpPr/>
              <p:nvPr/>
            </p:nvSpPr>
            <p:spPr>
              <a:xfrm rot="-899960">
                <a:off x="3965002" y="4231915"/>
                <a:ext cx="187819" cy="168820"/>
              </a:xfrm>
              <a:custGeom>
                <a:avLst/>
                <a:gdLst/>
                <a:ahLst/>
                <a:cxnLst/>
                <a:rect l="l" t="t" r="r" b="b"/>
                <a:pathLst>
                  <a:path w="7513" h="6753" extrusionOk="0">
                    <a:moveTo>
                      <a:pt x="3753" y="0"/>
                    </a:moveTo>
                    <a:cubicBezTo>
                      <a:pt x="2943" y="0"/>
                      <a:pt x="2130" y="292"/>
                      <a:pt x="1485" y="887"/>
                    </a:cubicBezTo>
                    <a:cubicBezTo>
                      <a:pt x="94" y="2139"/>
                      <a:pt x="1" y="4272"/>
                      <a:pt x="1253" y="5647"/>
                    </a:cubicBezTo>
                    <a:cubicBezTo>
                      <a:pt x="1927" y="6380"/>
                      <a:pt x="2847" y="6753"/>
                      <a:pt x="3768" y="6753"/>
                    </a:cubicBezTo>
                    <a:cubicBezTo>
                      <a:pt x="4576" y="6753"/>
                      <a:pt x="5385" y="6465"/>
                      <a:pt x="6029" y="5879"/>
                    </a:cubicBezTo>
                    <a:cubicBezTo>
                      <a:pt x="7404" y="4612"/>
                      <a:pt x="7512" y="2479"/>
                      <a:pt x="6245" y="1103"/>
                    </a:cubicBezTo>
                    <a:cubicBezTo>
                      <a:pt x="5581" y="374"/>
                      <a:pt x="4668" y="0"/>
                      <a:pt x="3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4"/>
              <p:cNvSpPr/>
              <p:nvPr/>
            </p:nvSpPr>
            <p:spPr>
              <a:xfrm rot="-899960">
                <a:off x="3777987" y="4313658"/>
                <a:ext cx="400063" cy="890473"/>
              </a:xfrm>
              <a:custGeom>
                <a:avLst/>
                <a:gdLst/>
                <a:ahLst/>
                <a:cxnLst/>
                <a:rect l="l" t="t" r="r" b="b"/>
                <a:pathLst>
                  <a:path w="16003" h="35620" extrusionOk="0">
                    <a:moveTo>
                      <a:pt x="15743" y="302"/>
                    </a:moveTo>
                    <a:cubicBezTo>
                      <a:pt x="15755" y="302"/>
                      <a:pt x="15778" y="325"/>
                      <a:pt x="15801" y="372"/>
                    </a:cubicBezTo>
                    <a:cubicBezTo>
                      <a:pt x="15830" y="415"/>
                      <a:pt x="15832" y="418"/>
                      <a:pt x="15795" y="418"/>
                    </a:cubicBezTo>
                    <a:lnTo>
                      <a:pt x="15795" y="418"/>
                    </a:lnTo>
                    <a:cubicBezTo>
                      <a:pt x="15768" y="418"/>
                      <a:pt x="15755" y="415"/>
                      <a:pt x="15755" y="372"/>
                    </a:cubicBezTo>
                    <a:cubicBezTo>
                      <a:pt x="15732" y="325"/>
                      <a:pt x="15732" y="302"/>
                      <a:pt x="15743" y="302"/>
                    </a:cubicBezTo>
                    <a:close/>
                    <a:moveTo>
                      <a:pt x="15322" y="6910"/>
                    </a:moveTo>
                    <a:cubicBezTo>
                      <a:pt x="15353" y="6910"/>
                      <a:pt x="15353" y="6971"/>
                      <a:pt x="15353" y="7018"/>
                    </a:cubicBezTo>
                    <a:cubicBezTo>
                      <a:pt x="15353" y="7034"/>
                      <a:pt x="15345" y="7043"/>
                      <a:pt x="15335" y="7043"/>
                    </a:cubicBezTo>
                    <a:cubicBezTo>
                      <a:pt x="15317" y="7043"/>
                      <a:pt x="15291" y="7015"/>
                      <a:pt x="15291" y="6956"/>
                    </a:cubicBezTo>
                    <a:cubicBezTo>
                      <a:pt x="15291" y="6910"/>
                      <a:pt x="15291" y="6910"/>
                      <a:pt x="15322" y="6910"/>
                    </a:cubicBezTo>
                    <a:close/>
                    <a:moveTo>
                      <a:pt x="15137" y="8517"/>
                    </a:moveTo>
                    <a:cubicBezTo>
                      <a:pt x="15168" y="8517"/>
                      <a:pt x="15152" y="8517"/>
                      <a:pt x="15168" y="8579"/>
                    </a:cubicBezTo>
                    <a:cubicBezTo>
                      <a:pt x="15168" y="8577"/>
                      <a:pt x="15168" y="8576"/>
                      <a:pt x="15168" y="8576"/>
                    </a:cubicBezTo>
                    <a:lnTo>
                      <a:pt x="15168" y="8576"/>
                    </a:lnTo>
                    <a:cubicBezTo>
                      <a:pt x="15171" y="8576"/>
                      <a:pt x="15179" y="8610"/>
                      <a:pt x="15152" y="8610"/>
                    </a:cubicBezTo>
                    <a:lnTo>
                      <a:pt x="15137" y="8610"/>
                    </a:lnTo>
                    <a:cubicBezTo>
                      <a:pt x="15121" y="8563"/>
                      <a:pt x="15106" y="8517"/>
                      <a:pt x="15137" y="8517"/>
                    </a:cubicBezTo>
                    <a:close/>
                    <a:moveTo>
                      <a:pt x="14781" y="10372"/>
                    </a:moveTo>
                    <a:cubicBezTo>
                      <a:pt x="14781" y="10372"/>
                      <a:pt x="14797" y="10372"/>
                      <a:pt x="14797" y="10418"/>
                    </a:cubicBezTo>
                    <a:cubicBezTo>
                      <a:pt x="14797" y="10418"/>
                      <a:pt x="14766" y="10449"/>
                      <a:pt x="14735" y="10449"/>
                    </a:cubicBezTo>
                    <a:lnTo>
                      <a:pt x="14750" y="10418"/>
                    </a:lnTo>
                    <a:cubicBezTo>
                      <a:pt x="14750" y="10372"/>
                      <a:pt x="14781" y="10372"/>
                      <a:pt x="14781" y="10372"/>
                    </a:cubicBezTo>
                    <a:close/>
                    <a:moveTo>
                      <a:pt x="14719" y="10835"/>
                    </a:moveTo>
                    <a:lnTo>
                      <a:pt x="14704" y="10882"/>
                    </a:lnTo>
                    <a:lnTo>
                      <a:pt x="14673" y="10928"/>
                    </a:lnTo>
                    <a:lnTo>
                      <a:pt x="14673" y="10882"/>
                    </a:lnTo>
                    <a:cubicBezTo>
                      <a:pt x="14689" y="10835"/>
                      <a:pt x="14689" y="10835"/>
                      <a:pt x="14719" y="10835"/>
                    </a:cubicBezTo>
                    <a:close/>
                    <a:moveTo>
                      <a:pt x="14682" y="10980"/>
                    </a:moveTo>
                    <a:cubicBezTo>
                      <a:pt x="14681" y="10980"/>
                      <a:pt x="14681" y="10992"/>
                      <a:pt x="14689" y="11021"/>
                    </a:cubicBezTo>
                    <a:cubicBezTo>
                      <a:pt x="14689" y="10996"/>
                      <a:pt x="14684" y="10980"/>
                      <a:pt x="14682" y="10980"/>
                    </a:cubicBezTo>
                    <a:close/>
                    <a:moveTo>
                      <a:pt x="14596" y="11299"/>
                    </a:moveTo>
                    <a:lnTo>
                      <a:pt x="14596" y="11345"/>
                    </a:lnTo>
                    <a:lnTo>
                      <a:pt x="14565" y="11392"/>
                    </a:lnTo>
                    <a:lnTo>
                      <a:pt x="14565" y="11345"/>
                    </a:lnTo>
                    <a:cubicBezTo>
                      <a:pt x="14580" y="11299"/>
                      <a:pt x="14580" y="11299"/>
                      <a:pt x="14596" y="11299"/>
                    </a:cubicBezTo>
                    <a:close/>
                    <a:moveTo>
                      <a:pt x="14662" y="11479"/>
                    </a:moveTo>
                    <a:cubicBezTo>
                      <a:pt x="14660" y="11479"/>
                      <a:pt x="14655" y="11483"/>
                      <a:pt x="14647" y="11493"/>
                    </a:cubicBezTo>
                    <a:lnTo>
                      <a:pt x="14647" y="11493"/>
                    </a:lnTo>
                    <a:cubicBezTo>
                      <a:pt x="14660" y="11487"/>
                      <a:pt x="14665" y="11479"/>
                      <a:pt x="14662" y="11479"/>
                    </a:cubicBezTo>
                    <a:close/>
                    <a:moveTo>
                      <a:pt x="14497" y="11621"/>
                    </a:moveTo>
                    <a:cubicBezTo>
                      <a:pt x="14499" y="11621"/>
                      <a:pt x="14501" y="11622"/>
                      <a:pt x="14503" y="11624"/>
                    </a:cubicBezTo>
                    <a:cubicBezTo>
                      <a:pt x="14519" y="11624"/>
                      <a:pt x="14519" y="11624"/>
                      <a:pt x="14519" y="11670"/>
                    </a:cubicBezTo>
                    <a:cubicBezTo>
                      <a:pt x="14501" y="11714"/>
                      <a:pt x="14494" y="11733"/>
                      <a:pt x="14487" y="11733"/>
                    </a:cubicBezTo>
                    <a:cubicBezTo>
                      <a:pt x="14483" y="11733"/>
                      <a:pt x="14479" y="11721"/>
                      <a:pt x="14472" y="11701"/>
                    </a:cubicBezTo>
                    <a:lnTo>
                      <a:pt x="14472" y="11701"/>
                    </a:lnTo>
                    <a:lnTo>
                      <a:pt x="14488" y="11716"/>
                    </a:lnTo>
                    <a:cubicBezTo>
                      <a:pt x="14474" y="11663"/>
                      <a:pt x="14484" y="11621"/>
                      <a:pt x="14497" y="11621"/>
                    </a:cubicBezTo>
                    <a:close/>
                    <a:moveTo>
                      <a:pt x="14240" y="11948"/>
                    </a:moveTo>
                    <a:cubicBezTo>
                      <a:pt x="14271" y="11948"/>
                      <a:pt x="14287" y="11948"/>
                      <a:pt x="14287" y="11995"/>
                    </a:cubicBezTo>
                    <a:lnTo>
                      <a:pt x="14256" y="12041"/>
                    </a:lnTo>
                    <a:lnTo>
                      <a:pt x="14240" y="11995"/>
                    </a:lnTo>
                    <a:lnTo>
                      <a:pt x="14240" y="11948"/>
                    </a:lnTo>
                    <a:close/>
                    <a:moveTo>
                      <a:pt x="14151" y="12495"/>
                    </a:moveTo>
                    <a:cubicBezTo>
                      <a:pt x="14154" y="12495"/>
                      <a:pt x="14157" y="12499"/>
                      <a:pt x="14163" y="12505"/>
                    </a:cubicBezTo>
                    <a:cubicBezTo>
                      <a:pt x="14194" y="12505"/>
                      <a:pt x="14194" y="12505"/>
                      <a:pt x="14163" y="12551"/>
                    </a:cubicBezTo>
                    <a:lnTo>
                      <a:pt x="14132" y="12597"/>
                    </a:lnTo>
                    <a:cubicBezTo>
                      <a:pt x="14101" y="12597"/>
                      <a:pt x="14132" y="12536"/>
                      <a:pt x="14132" y="12536"/>
                    </a:cubicBezTo>
                    <a:cubicBezTo>
                      <a:pt x="14142" y="12506"/>
                      <a:pt x="14146" y="12495"/>
                      <a:pt x="14151" y="12495"/>
                    </a:cubicBezTo>
                    <a:close/>
                    <a:moveTo>
                      <a:pt x="13066" y="16322"/>
                    </a:moveTo>
                    <a:cubicBezTo>
                      <a:pt x="13081" y="16322"/>
                      <a:pt x="13112" y="16338"/>
                      <a:pt x="13097" y="16384"/>
                    </a:cubicBezTo>
                    <a:lnTo>
                      <a:pt x="13081" y="16430"/>
                    </a:lnTo>
                    <a:cubicBezTo>
                      <a:pt x="13050" y="16430"/>
                      <a:pt x="13050" y="16369"/>
                      <a:pt x="13050" y="16369"/>
                    </a:cubicBezTo>
                    <a:lnTo>
                      <a:pt x="13066" y="16322"/>
                    </a:lnTo>
                    <a:close/>
                    <a:moveTo>
                      <a:pt x="12432" y="18100"/>
                    </a:moveTo>
                    <a:cubicBezTo>
                      <a:pt x="12447" y="18115"/>
                      <a:pt x="12417" y="18208"/>
                      <a:pt x="12401" y="18239"/>
                    </a:cubicBezTo>
                    <a:cubicBezTo>
                      <a:pt x="12397" y="18250"/>
                      <a:pt x="12392" y="18255"/>
                      <a:pt x="12388" y="18255"/>
                    </a:cubicBezTo>
                    <a:cubicBezTo>
                      <a:pt x="12373" y="18255"/>
                      <a:pt x="12359" y="18212"/>
                      <a:pt x="12370" y="18177"/>
                    </a:cubicBezTo>
                    <a:cubicBezTo>
                      <a:pt x="12417" y="18100"/>
                      <a:pt x="12417" y="18100"/>
                      <a:pt x="12432" y="18100"/>
                    </a:cubicBezTo>
                    <a:close/>
                    <a:moveTo>
                      <a:pt x="11041" y="21160"/>
                    </a:moveTo>
                    <a:cubicBezTo>
                      <a:pt x="11072" y="21175"/>
                      <a:pt x="11087" y="21191"/>
                      <a:pt x="11072" y="21222"/>
                    </a:cubicBezTo>
                    <a:lnTo>
                      <a:pt x="11026" y="21253"/>
                    </a:lnTo>
                    <a:lnTo>
                      <a:pt x="11026" y="21206"/>
                    </a:lnTo>
                    <a:lnTo>
                      <a:pt x="11041" y="21160"/>
                    </a:lnTo>
                    <a:close/>
                    <a:moveTo>
                      <a:pt x="10644" y="21671"/>
                    </a:moveTo>
                    <a:lnTo>
                      <a:pt x="10624" y="21701"/>
                    </a:lnTo>
                    <a:cubicBezTo>
                      <a:pt x="10624" y="21701"/>
                      <a:pt x="10624" y="21709"/>
                      <a:pt x="10626" y="21719"/>
                    </a:cubicBezTo>
                    <a:lnTo>
                      <a:pt x="10626" y="21719"/>
                    </a:lnTo>
                    <a:cubicBezTo>
                      <a:pt x="10632" y="21702"/>
                      <a:pt x="10638" y="21686"/>
                      <a:pt x="10644" y="21671"/>
                    </a:cubicBezTo>
                    <a:close/>
                    <a:moveTo>
                      <a:pt x="10430" y="22449"/>
                    </a:moveTo>
                    <a:cubicBezTo>
                      <a:pt x="10435" y="22449"/>
                      <a:pt x="10442" y="22453"/>
                      <a:pt x="10454" y="22458"/>
                    </a:cubicBezTo>
                    <a:cubicBezTo>
                      <a:pt x="10469" y="22458"/>
                      <a:pt x="10469" y="22520"/>
                      <a:pt x="10469" y="22520"/>
                    </a:cubicBezTo>
                    <a:cubicBezTo>
                      <a:pt x="10466" y="22526"/>
                      <a:pt x="10463" y="22529"/>
                      <a:pt x="10459" y="22529"/>
                    </a:cubicBezTo>
                    <a:cubicBezTo>
                      <a:pt x="10444" y="22529"/>
                      <a:pt x="10424" y="22494"/>
                      <a:pt x="10411" y="22478"/>
                    </a:cubicBezTo>
                    <a:lnTo>
                      <a:pt x="10411" y="22478"/>
                    </a:lnTo>
                    <a:cubicBezTo>
                      <a:pt x="10418" y="22457"/>
                      <a:pt x="10422" y="22449"/>
                      <a:pt x="10430" y="22449"/>
                    </a:cubicBezTo>
                    <a:close/>
                    <a:moveTo>
                      <a:pt x="9897" y="23447"/>
                    </a:moveTo>
                    <a:cubicBezTo>
                      <a:pt x="9928" y="23463"/>
                      <a:pt x="9944" y="23478"/>
                      <a:pt x="9928" y="23525"/>
                    </a:cubicBezTo>
                    <a:lnTo>
                      <a:pt x="9882" y="23540"/>
                    </a:lnTo>
                    <a:lnTo>
                      <a:pt x="9882" y="23494"/>
                    </a:lnTo>
                    <a:lnTo>
                      <a:pt x="9897" y="23447"/>
                    </a:lnTo>
                    <a:close/>
                    <a:moveTo>
                      <a:pt x="8424" y="25907"/>
                    </a:moveTo>
                    <a:cubicBezTo>
                      <a:pt x="8426" y="25907"/>
                      <a:pt x="8424" y="25910"/>
                      <a:pt x="8414" y="25920"/>
                    </a:cubicBezTo>
                    <a:cubicBezTo>
                      <a:pt x="8403" y="25920"/>
                      <a:pt x="8420" y="25907"/>
                      <a:pt x="8424" y="25907"/>
                    </a:cubicBezTo>
                    <a:close/>
                    <a:moveTo>
                      <a:pt x="8290" y="26075"/>
                    </a:moveTo>
                    <a:cubicBezTo>
                      <a:pt x="8305" y="26075"/>
                      <a:pt x="8321" y="26090"/>
                      <a:pt x="8305" y="26137"/>
                    </a:cubicBezTo>
                    <a:lnTo>
                      <a:pt x="8259" y="26168"/>
                    </a:lnTo>
                    <a:lnTo>
                      <a:pt x="8259" y="26106"/>
                    </a:lnTo>
                    <a:lnTo>
                      <a:pt x="8290" y="26075"/>
                    </a:lnTo>
                    <a:close/>
                    <a:moveTo>
                      <a:pt x="8157" y="26395"/>
                    </a:moveTo>
                    <a:cubicBezTo>
                      <a:pt x="8149" y="26402"/>
                      <a:pt x="8142" y="26408"/>
                      <a:pt x="8135" y="26415"/>
                    </a:cubicBezTo>
                    <a:cubicBezTo>
                      <a:pt x="8135" y="26416"/>
                      <a:pt x="8135" y="26416"/>
                      <a:pt x="8135" y="26417"/>
                    </a:cubicBezTo>
                    <a:lnTo>
                      <a:pt x="8135" y="26417"/>
                    </a:lnTo>
                    <a:cubicBezTo>
                      <a:pt x="8141" y="26416"/>
                      <a:pt x="8147" y="26415"/>
                      <a:pt x="8151" y="26415"/>
                    </a:cubicBezTo>
                    <a:cubicBezTo>
                      <a:pt x="8153" y="26407"/>
                      <a:pt x="8156" y="26401"/>
                      <a:pt x="8157" y="26395"/>
                    </a:cubicBezTo>
                    <a:close/>
                    <a:moveTo>
                      <a:pt x="8063" y="26420"/>
                    </a:moveTo>
                    <a:lnTo>
                      <a:pt x="8073" y="26430"/>
                    </a:lnTo>
                    <a:cubicBezTo>
                      <a:pt x="8068" y="26428"/>
                      <a:pt x="8064" y="26424"/>
                      <a:pt x="8063" y="26420"/>
                    </a:cubicBezTo>
                    <a:close/>
                    <a:moveTo>
                      <a:pt x="7711" y="27046"/>
                    </a:moveTo>
                    <a:cubicBezTo>
                      <a:pt x="7716" y="27046"/>
                      <a:pt x="7718" y="27049"/>
                      <a:pt x="7718" y="27049"/>
                    </a:cubicBezTo>
                    <a:cubicBezTo>
                      <a:pt x="7718" y="27049"/>
                      <a:pt x="7687" y="27080"/>
                      <a:pt x="7672" y="27126"/>
                    </a:cubicBezTo>
                    <a:cubicBezTo>
                      <a:pt x="7654" y="27138"/>
                      <a:pt x="7643" y="27145"/>
                      <a:pt x="7639" y="27145"/>
                    </a:cubicBezTo>
                    <a:cubicBezTo>
                      <a:pt x="7632" y="27145"/>
                      <a:pt x="7643" y="27127"/>
                      <a:pt x="7672" y="27080"/>
                    </a:cubicBezTo>
                    <a:cubicBezTo>
                      <a:pt x="7690" y="27052"/>
                      <a:pt x="7703" y="27046"/>
                      <a:pt x="7711" y="27046"/>
                    </a:cubicBezTo>
                    <a:close/>
                    <a:moveTo>
                      <a:pt x="7259" y="27131"/>
                    </a:moveTo>
                    <a:cubicBezTo>
                      <a:pt x="7252" y="27131"/>
                      <a:pt x="7248" y="27139"/>
                      <a:pt x="7239" y="27157"/>
                    </a:cubicBezTo>
                    <a:cubicBezTo>
                      <a:pt x="7203" y="27211"/>
                      <a:pt x="7188" y="27234"/>
                      <a:pt x="7191" y="27234"/>
                    </a:cubicBezTo>
                    <a:cubicBezTo>
                      <a:pt x="7193" y="27234"/>
                      <a:pt x="7204" y="27222"/>
                      <a:pt x="7223" y="27203"/>
                    </a:cubicBezTo>
                    <a:lnTo>
                      <a:pt x="7285" y="27141"/>
                    </a:lnTo>
                    <a:cubicBezTo>
                      <a:pt x="7272" y="27135"/>
                      <a:pt x="7265" y="27131"/>
                      <a:pt x="7259" y="27131"/>
                    </a:cubicBezTo>
                    <a:close/>
                    <a:moveTo>
                      <a:pt x="7440" y="27265"/>
                    </a:moveTo>
                    <a:lnTo>
                      <a:pt x="7440" y="27265"/>
                    </a:lnTo>
                    <a:cubicBezTo>
                      <a:pt x="7449" y="27274"/>
                      <a:pt x="7436" y="27289"/>
                      <a:pt x="7431" y="27289"/>
                    </a:cubicBezTo>
                    <a:cubicBezTo>
                      <a:pt x="7427" y="27289"/>
                      <a:pt x="7428" y="27283"/>
                      <a:pt x="7440" y="27265"/>
                    </a:cubicBezTo>
                    <a:close/>
                    <a:moveTo>
                      <a:pt x="7937" y="27549"/>
                    </a:moveTo>
                    <a:cubicBezTo>
                      <a:pt x="7930" y="27549"/>
                      <a:pt x="7923" y="27560"/>
                      <a:pt x="7903" y="27590"/>
                    </a:cubicBezTo>
                    <a:cubicBezTo>
                      <a:pt x="7903" y="27590"/>
                      <a:pt x="7903" y="27636"/>
                      <a:pt x="7919" y="27651"/>
                    </a:cubicBezTo>
                    <a:cubicBezTo>
                      <a:pt x="7923" y="27653"/>
                      <a:pt x="7927" y="27654"/>
                      <a:pt x="7930" y="27654"/>
                    </a:cubicBezTo>
                    <a:cubicBezTo>
                      <a:pt x="7953" y="27654"/>
                      <a:pt x="7963" y="27612"/>
                      <a:pt x="7950" y="27559"/>
                    </a:cubicBezTo>
                    <a:cubicBezTo>
                      <a:pt x="7944" y="27553"/>
                      <a:pt x="7941" y="27549"/>
                      <a:pt x="7937" y="27549"/>
                    </a:cubicBezTo>
                    <a:close/>
                    <a:moveTo>
                      <a:pt x="7216" y="27741"/>
                    </a:moveTo>
                    <a:cubicBezTo>
                      <a:pt x="7219" y="27741"/>
                      <a:pt x="7221" y="27742"/>
                      <a:pt x="7223" y="27744"/>
                    </a:cubicBezTo>
                    <a:cubicBezTo>
                      <a:pt x="7254" y="27760"/>
                      <a:pt x="7254" y="27760"/>
                      <a:pt x="7223" y="27806"/>
                    </a:cubicBezTo>
                    <a:cubicBezTo>
                      <a:pt x="7209" y="27820"/>
                      <a:pt x="7183" y="27847"/>
                      <a:pt x="7155" y="27863"/>
                    </a:cubicBezTo>
                    <a:lnTo>
                      <a:pt x="7155" y="27863"/>
                    </a:lnTo>
                    <a:cubicBezTo>
                      <a:pt x="7136" y="27847"/>
                      <a:pt x="7162" y="27821"/>
                      <a:pt x="7162" y="27821"/>
                    </a:cubicBezTo>
                    <a:cubicBezTo>
                      <a:pt x="7175" y="27781"/>
                      <a:pt x="7200" y="27741"/>
                      <a:pt x="7216" y="27741"/>
                    </a:cubicBezTo>
                    <a:close/>
                    <a:moveTo>
                      <a:pt x="6918" y="27927"/>
                    </a:moveTo>
                    <a:cubicBezTo>
                      <a:pt x="6908" y="27927"/>
                      <a:pt x="6893" y="27933"/>
                      <a:pt x="6883" y="27960"/>
                    </a:cubicBezTo>
                    <a:lnTo>
                      <a:pt x="6868" y="27991"/>
                    </a:lnTo>
                    <a:cubicBezTo>
                      <a:pt x="6871" y="27994"/>
                      <a:pt x="6875" y="27996"/>
                      <a:pt x="6880" y="27996"/>
                    </a:cubicBezTo>
                    <a:cubicBezTo>
                      <a:pt x="6900" y="27996"/>
                      <a:pt x="6930" y="27976"/>
                      <a:pt x="6930" y="27976"/>
                    </a:cubicBezTo>
                    <a:cubicBezTo>
                      <a:pt x="6961" y="27945"/>
                      <a:pt x="6930" y="27930"/>
                      <a:pt x="6930" y="27930"/>
                    </a:cubicBezTo>
                    <a:cubicBezTo>
                      <a:pt x="6930" y="27930"/>
                      <a:pt x="6925" y="27927"/>
                      <a:pt x="6918" y="27927"/>
                    </a:cubicBezTo>
                    <a:close/>
                    <a:moveTo>
                      <a:pt x="6671" y="28399"/>
                    </a:moveTo>
                    <a:cubicBezTo>
                      <a:pt x="6678" y="28399"/>
                      <a:pt x="6685" y="28402"/>
                      <a:pt x="6698" y="28409"/>
                    </a:cubicBezTo>
                    <a:lnTo>
                      <a:pt x="6667" y="28440"/>
                    </a:lnTo>
                    <a:lnTo>
                      <a:pt x="6621" y="28471"/>
                    </a:lnTo>
                    <a:lnTo>
                      <a:pt x="6636" y="28424"/>
                    </a:lnTo>
                    <a:cubicBezTo>
                      <a:pt x="6654" y="28406"/>
                      <a:pt x="6662" y="28399"/>
                      <a:pt x="6671" y="28399"/>
                    </a:cubicBezTo>
                    <a:close/>
                    <a:moveTo>
                      <a:pt x="6440" y="28717"/>
                    </a:moveTo>
                    <a:cubicBezTo>
                      <a:pt x="6448" y="28717"/>
                      <a:pt x="6451" y="28730"/>
                      <a:pt x="6451" y="28764"/>
                    </a:cubicBezTo>
                    <a:lnTo>
                      <a:pt x="6389" y="28826"/>
                    </a:lnTo>
                    <a:cubicBezTo>
                      <a:pt x="6373" y="28811"/>
                      <a:pt x="6358" y="28795"/>
                      <a:pt x="6389" y="28764"/>
                    </a:cubicBezTo>
                    <a:cubicBezTo>
                      <a:pt x="6415" y="28738"/>
                      <a:pt x="6431" y="28717"/>
                      <a:pt x="6440" y="28717"/>
                    </a:cubicBezTo>
                    <a:close/>
                    <a:moveTo>
                      <a:pt x="6312" y="29120"/>
                    </a:moveTo>
                    <a:cubicBezTo>
                      <a:pt x="6285" y="29160"/>
                      <a:pt x="6270" y="29200"/>
                      <a:pt x="6266" y="29200"/>
                    </a:cubicBezTo>
                    <a:cubicBezTo>
                      <a:pt x="6265" y="29200"/>
                      <a:pt x="6265" y="29199"/>
                      <a:pt x="6265" y="29197"/>
                    </a:cubicBezTo>
                    <a:lnTo>
                      <a:pt x="6250" y="29197"/>
                    </a:lnTo>
                    <a:cubicBezTo>
                      <a:pt x="6244" y="29206"/>
                      <a:pt x="6240" y="29210"/>
                      <a:pt x="6238" y="29210"/>
                    </a:cubicBezTo>
                    <a:cubicBezTo>
                      <a:pt x="6231" y="29210"/>
                      <a:pt x="6259" y="29145"/>
                      <a:pt x="6296" y="29120"/>
                    </a:cubicBezTo>
                    <a:close/>
                    <a:moveTo>
                      <a:pt x="5848" y="29228"/>
                    </a:moveTo>
                    <a:lnTo>
                      <a:pt x="5879" y="29259"/>
                    </a:lnTo>
                    <a:lnTo>
                      <a:pt x="5894" y="29259"/>
                    </a:lnTo>
                    <a:lnTo>
                      <a:pt x="5848" y="29228"/>
                    </a:lnTo>
                    <a:close/>
                    <a:moveTo>
                      <a:pt x="5662" y="29815"/>
                    </a:moveTo>
                    <a:cubicBezTo>
                      <a:pt x="5678" y="29831"/>
                      <a:pt x="5693" y="29846"/>
                      <a:pt x="5662" y="29877"/>
                    </a:cubicBezTo>
                    <a:lnTo>
                      <a:pt x="5631" y="29923"/>
                    </a:lnTo>
                    <a:cubicBezTo>
                      <a:pt x="5616" y="29908"/>
                      <a:pt x="5631" y="29846"/>
                      <a:pt x="5631" y="29846"/>
                    </a:cubicBezTo>
                    <a:lnTo>
                      <a:pt x="5662" y="29815"/>
                    </a:lnTo>
                    <a:close/>
                    <a:moveTo>
                      <a:pt x="5313" y="30065"/>
                    </a:moveTo>
                    <a:lnTo>
                      <a:pt x="5313" y="30065"/>
                    </a:lnTo>
                    <a:cubicBezTo>
                      <a:pt x="5311" y="30069"/>
                      <a:pt x="5309" y="30073"/>
                      <a:pt x="5307" y="30078"/>
                    </a:cubicBezTo>
                    <a:cubicBezTo>
                      <a:pt x="5308" y="30081"/>
                      <a:pt x="5308" y="30084"/>
                      <a:pt x="5309" y="30087"/>
                    </a:cubicBezTo>
                    <a:lnTo>
                      <a:pt x="5309" y="30087"/>
                    </a:lnTo>
                    <a:cubicBezTo>
                      <a:pt x="5312" y="30081"/>
                      <a:pt x="5313" y="30073"/>
                      <a:pt x="5313" y="30065"/>
                    </a:cubicBezTo>
                    <a:close/>
                    <a:moveTo>
                      <a:pt x="4718" y="30880"/>
                    </a:moveTo>
                    <a:cubicBezTo>
                      <a:pt x="4725" y="30880"/>
                      <a:pt x="4735" y="30887"/>
                      <a:pt x="4750" y="30897"/>
                    </a:cubicBezTo>
                    <a:cubicBezTo>
                      <a:pt x="4781" y="30928"/>
                      <a:pt x="4781" y="30928"/>
                      <a:pt x="4750" y="31021"/>
                    </a:cubicBezTo>
                    <a:lnTo>
                      <a:pt x="4673" y="31083"/>
                    </a:lnTo>
                    <a:lnTo>
                      <a:pt x="4673" y="31083"/>
                    </a:lnTo>
                    <a:lnTo>
                      <a:pt x="4704" y="30990"/>
                    </a:lnTo>
                    <a:cubicBezTo>
                      <a:pt x="4704" y="30907"/>
                      <a:pt x="4704" y="30880"/>
                      <a:pt x="4718" y="30880"/>
                    </a:cubicBezTo>
                    <a:close/>
                    <a:moveTo>
                      <a:pt x="4519" y="31036"/>
                    </a:moveTo>
                    <a:lnTo>
                      <a:pt x="4550" y="31052"/>
                    </a:lnTo>
                    <a:lnTo>
                      <a:pt x="4534" y="31098"/>
                    </a:lnTo>
                    <a:lnTo>
                      <a:pt x="4472" y="31113"/>
                    </a:lnTo>
                    <a:cubicBezTo>
                      <a:pt x="4457" y="31098"/>
                      <a:pt x="4488" y="31067"/>
                      <a:pt x="4519" y="31036"/>
                    </a:cubicBezTo>
                    <a:close/>
                    <a:moveTo>
                      <a:pt x="3396" y="32562"/>
                    </a:moveTo>
                    <a:cubicBezTo>
                      <a:pt x="3379" y="32562"/>
                      <a:pt x="3354" y="32587"/>
                      <a:pt x="3329" y="32613"/>
                    </a:cubicBezTo>
                    <a:cubicBezTo>
                      <a:pt x="3236" y="32659"/>
                      <a:pt x="3220" y="32705"/>
                      <a:pt x="3236" y="32721"/>
                    </a:cubicBezTo>
                    <a:lnTo>
                      <a:pt x="3236" y="32736"/>
                    </a:lnTo>
                    <a:cubicBezTo>
                      <a:pt x="3238" y="32739"/>
                      <a:pt x="3242" y="32740"/>
                      <a:pt x="3246" y="32740"/>
                    </a:cubicBezTo>
                    <a:cubicBezTo>
                      <a:pt x="3267" y="32740"/>
                      <a:pt x="3308" y="32708"/>
                      <a:pt x="3359" y="32644"/>
                    </a:cubicBezTo>
                    <a:cubicBezTo>
                      <a:pt x="3375" y="32628"/>
                      <a:pt x="3390" y="32597"/>
                      <a:pt x="3406" y="32566"/>
                    </a:cubicBezTo>
                    <a:cubicBezTo>
                      <a:pt x="3403" y="32563"/>
                      <a:pt x="3400" y="32562"/>
                      <a:pt x="3396" y="32562"/>
                    </a:cubicBezTo>
                    <a:close/>
                    <a:moveTo>
                      <a:pt x="3105" y="32768"/>
                    </a:moveTo>
                    <a:cubicBezTo>
                      <a:pt x="3116" y="32768"/>
                      <a:pt x="3113" y="32792"/>
                      <a:pt x="3081" y="32845"/>
                    </a:cubicBezTo>
                    <a:lnTo>
                      <a:pt x="3004" y="32922"/>
                    </a:lnTo>
                    <a:cubicBezTo>
                      <a:pt x="2989" y="32906"/>
                      <a:pt x="3035" y="32814"/>
                      <a:pt x="3081" y="32783"/>
                    </a:cubicBezTo>
                    <a:cubicBezTo>
                      <a:pt x="3091" y="32773"/>
                      <a:pt x="3099" y="32768"/>
                      <a:pt x="3105" y="32768"/>
                    </a:cubicBezTo>
                    <a:close/>
                    <a:moveTo>
                      <a:pt x="1118" y="34411"/>
                    </a:moveTo>
                    <a:cubicBezTo>
                      <a:pt x="1110" y="34411"/>
                      <a:pt x="1099" y="34418"/>
                      <a:pt x="1072" y="34436"/>
                    </a:cubicBezTo>
                    <a:lnTo>
                      <a:pt x="1041" y="34467"/>
                    </a:lnTo>
                    <a:lnTo>
                      <a:pt x="1041" y="34467"/>
                    </a:lnTo>
                    <a:lnTo>
                      <a:pt x="1087" y="34452"/>
                    </a:lnTo>
                    <a:lnTo>
                      <a:pt x="1134" y="34421"/>
                    </a:lnTo>
                    <a:cubicBezTo>
                      <a:pt x="1127" y="34415"/>
                      <a:pt x="1124" y="34411"/>
                      <a:pt x="1118" y="34411"/>
                    </a:cubicBezTo>
                    <a:close/>
                    <a:moveTo>
                      <a:pt x="15786" y="1"/>
                    </a:moveTo>
                    <a:cubicBezTo>
                      <a:pt x="15740" y="1"/>
                      <a:pt x="15724" y="1"/>
                      <a:pt x="15693" y="94"/>
                    </a:cubicBezTo>
                    <a:cubicBezTo>
                      <a:pt x="15662" y="295"/>
                      <a:pt x="15631" y="434"/>
                      <a:pt x="15693" y="434"/>
                    </a:cubicBezTo>
                    <a:cubicBezTo>
                      <a:pt x="15709" y="465"/>
                      <a:pt x="15709" y="495"/>
                      <a:pt x="15709" y="526"/>
                    </a:cubicBezTo>
                    <a:cubicBezTo>
                      <a:pt x="15709" y="557"/>
                      <a:pt x="15709" y="588"/>
                      <a:pt x="15693" y="619"/>
                    </a:cubicBezTo>
                    <a:cubicBezTo>
                      <a:pt x="15662" y="758"/>
                      <a:pt x="15647" y="897"/>
                      <a:pt x="15662" y="1036"/>
                    </a:cubicBezTo>
                    <a:cubicBezTo>
                      <a:pt x="15662" y="1191"/>
                      <a:pt x="15662" y="1361"/>
                      <a:pt x="15631" y="1516"/>
                    </a:cubicBezTo>
                    <a:cubicBezTo>
                      <a:pt x="15616" y="1546"/>
                      <a:pt x="15600" y="1577"/>
                      <a:pt x="15600" y="1608"/>
                    </a:cubicBezTo>
                    <a:cubicBezTo>
                      <a:pt x="15631" y="1809"/>
                      <a:pt x="15631" y="2010"/>
                      <a:pt x="15616" y="2211"/>
                    </a:cubicBezTo>
                    <a:lnTo>
                      <a:pt x="15616" y="2458"/>
                    </a:lnTo>
                    <a:cubicBezTo>
                      <a:pt x="15616" y="2536"/>
                      <a:pt x="15616" y="2613"/>
                      <a:pt x="15600" y="2675"/>
                    </a:cubicBezTo>
                    <a:lnTo>
                      <a:pt x="15600" y="2876"/>
                    </a:lnTo>
                    <a:lnTo>
                      <a:pt x="15600" y="2968"/>
                    </a:lnTo>
                    <a:cubicBezTo>
                      <a:pt x="15570" y="2968"/>
                      <a:pt x="15570" y="3061"/>
                      <a:pt x="15570" y="3169"/>
                    </a:cubicBezTo>
                    <a:cubicBezTo>
                      <a:pt x="15570" y="3231"/>
                      <a:pt x="15570" y="3293"/>
                      <a:pt x="15570" y="3355"/>
                    </a:cubicBezTo>
                    <a:cubicBezTo>
                      <a:pt x="15539" y="3355"/>
                      <a:pt x="15539" y="3401"/>
                      <a:pt x="15523" y="3494"/>
                    </a:cubicBezTo>
                    <a:cubicBezTo>
                      <a:pt x="15523" y="3587"/>
                      <a:pt x="15523" y="3633"/>
                      <a:pt x="15539" y="3633"/>
                    </a:cubicBezTo>
                    <a:cubicBezTo>
                      <a:pt x="15539" y="3818"/>
                      <a:pt x="15508" y="3989"/>
                      <a:pt x="15477" y="4159"/>
                    </a:cubicBezTo>
                    <a:cubicBezTo>
                      <a:pt x="15446" y="4205"/>
                      <a:pt x="15477" y="4251"/>
                      <a:pt x="15492" y="4298"/>
                    </a:cubicBezTo>
                    <a:cubicBezTo>
                      <a:pt x="15523" y="4298"/>
                      <a:pt x="15539" y="4344"/>
                      <a:pt x="15539" y="4390"/>
                    </a:cubicBezTo>
                    <a:lnTo>
                      <a:pt x="15492" y="4390"/>
                    </a:lnTo>
                    <a:cubicBezTo>
                      <a:pt x="15479" y="4371"/>
                      <a:pt x="15472" y="4360"/>
                      <a:pt x="15468" y="4360"/>
                    </a:cubicBezTo>
                    <a:cubicBezTo>
                      <a:pt x="15461" y="4360"/>
                      <a:pt x="15461" y="4382"/>
                      <a:pt x="15461" y="4437"/>
                    </a:cubicBezTo>
                    <a:lnTo>
                      <a:pt x="15461" y="4529"/>
                    </a:lnTo>
                    <a:cubicBezTo>
                      <a:pt x="15477" y="4730"/>
                      <a:pt x="15461" y="4916"/>
                      <a:pt x="15430" y="5101"/>
                    </a:cubicBezTo>
                    <a:cubicBezTo>
                      <a:pt x="15384" y="5519"/>
                      <a:pt x="15353" y="5658"/>
                      <a:pt x="15384" y="5658"/>
                    </a:cubicBezTo>
                    <a:cubicBezTo>
                      <a:pt x="15415" y="5658"/>
                      <a:pt x="15400" y="5720"/>
                      <a:pt x="15353" y="5859"/>
                    </a:cubicBezTo>
                    <a:cubicBezTo>
                      <a:pt x="15245" y="6121"/>
                      <a:pt x="15245" y="6121"/>
                      <a:pt x="15260" y="6183"/>
                    </a:cubicBezTo>
                    <a:cubicBezTo>
                      <a:pt x="15260" y="6137"/>
                      <a:pt x="15291" y="6137"/>
                      <a:pt x="15322" y="6137"/>
                    </a:cubicBezTo>
                    <a:cubicBezTo>
                      <a:pt x="15338" y="6137"/>
                      <a:pt x="15369" y="6183"/>
                      <a:pt x="15307" y="6230"/>
                    </a:cubicBezTo>
                    <a:cubicBezTo>
                      <a:pt x="15260" y="6230"/>
                      <a:pt x="15199" y="6925"/>
                      <a:pt x="15230" y="6987"/>
                    </a:cubicBezTo>
                    <a:lnTo>
                      <a:pt x="15214" y="6987"/>
                    </a:lnTo>
                    <a:cubicBezTo>
                      <a:pt x="15183" y="6987"/>
                      <a:pt x="15183" y="7018"/>
                      <a:pt x="15152" y="7219"/>
                    </a:cubicBezTo>
                    <a:lnTo>
                      <a:pt x="15137" y="7358"/>
                    </a:lnTo>
                    <a:cubicBezTo>
                      <a:pt x="15199" y="7358"/>
                      <a:pt x="15121" y="7636"/>
                      <a:pt x="15090" y="7636"/>
                    </a:cubicBezTo>
                    <a:cubicBezTo>
                      <a:pt x="15060" y="7667"/>
                      <a:pt x="15060" y="7667"/>
                      <a:pt x="15044" y="7760"/>
                    </a:cubicBezTo>
                    <a:cubicBezTo>
                      <a:pt x="15060" y="7899"/>
                      <a:pt x="15029" y="8022"/>
                      <a:pt x="14967" y="8131"/>
                    </a:cubicBezTo>
                    <a:lnTo>
                      <a:pt x="14951" y="8223"/>
                    </a:lnTo>
                    <a:cubicBezTo>
                      <a:pt x="14967" y="8301"/>
                      <a:pt x="14951" y="8363"/>
                      <a:pt x="14951" y="8424"/>
                    </a:cubicBezTo>
                    <a:cubicBezTo>
                      <a:pt x="14928" y="8529"/>
                      <a:pt x="14914" y="8581"/>
                      <a:pt x="14927" y="8581"/>
                    </a:cubicBezTo>
                    <a:cubicBezTo>
                      <a:pt x="14932" y="8581"/>
                      <a:pt x="14940" y="8575"/>
                      <a:pt x="14951" y="8563"/>
                    </a:cubicBezTo>
                    <a:cubicBezTo>
                      <a:pt x="14967" y="8563"/>
                      <a:pt x="14998" y="8563"/>
                      <a:pt x="14982" y="8625"/>
                    </a:cubicBezTo>
                    <a:lnTo>
                      <a:pt x="14967" y="8625"/>
                    </a:lnTo>
                    <a:cubicBezTo>
                      <a:pt x="14936" y="8625"/>
                      <a:pt x="14905" y="8749"/>
                      <a:pt x="14874" y="8934"/>
                    </a:cubicBezTo>
                    <a:cubicBezTo>
                      <a:pt x="14859" y="9073"/>
                      <a:pt x="14828" y="9197"/>
                      <a:pt x="14781" y="9305"/>
                    </a:cubicBezTo>
                    <a:lnTo>
                      <a:pt x="14797" y="9352"/>
                    </a:lnTo>
                    <a:cubicBezTo>
                      <a:pt x="14810" y="9405"/>
                      <a:pt x="14800" y="9447"/>
                      <a:pt x="14787" y="9447"/>
                    </a:cubicBezTo>
                    <a:cubicBezTo>
                      <a:pt x="14785" y="9447"/>
                      <a:pt x="14783" y="9446"/>
                      <a:pt x="14781" y="9444"/>
                    </a:cubicBezTo>
                    <a:cubicBezTo>
                      <a:pt x="14735" y="9553"/>
                      <a:pt x="14719" y="9661"/>
                      <a:pt x="14719" y="9769"/>
                    </a:cubicBezTo>
                    <a:cubicBezTo>
                      <a:pt x="14719" y="9815"/>
                      <a:pt x="14704" y="9862"/>
                      <a:pt x="14704" y="9862"/>
                    </a:cubicBezTo>
                    <a:cubicBezTo>
                      <a:pt x="14642" y="9924"/>
                      <a:pt x="14627" y="10016"/>
                      <a:pt x="14642" y="10094"/>
                    </a:cubicBezTo>
                    <a:cubicBezTo>
                      <a:pt x="14627" y="10094"/>
                      <a:pt x="14611" y="10140"/>
                      <a:pt x="14611" y="10186"/>
                    </a:cubicBezTo>
                    <a:cubicBezTo>
                      <a:pt x="14611" y="10279"/>
                      <a:pt x="14565" y="10464"/>
                      <a:pt x="14534" y="10464"/>
                    </a:cubicBezTo>
                    <a:lnTo>
                      <a:pt x="14534" y="10511"/>
                    </a:lnTo>
                    <a:cubicBezTo>
                      <a:pt x="14534" y="10557"/>
                      <a:pt x="14534" y="10604"/>
                      <a:pt x="14534" y="10650"/>
                    </a:cubicBezTo>
                    <a:cubicBezTo>
                      <a:pt x="14503" y="10696"/>
                      <a:pt x="14503" y="10743"/>
                      <a:pt x="14519" y="10789"/>
                    </a:cubicBezTo>
                    <a:cubicBezTo>
                      <a:pt x="14519" y="10820"/>
                      <a:pt x="14519" y="10851"/>
                      <a:pt x="14519" y="10882"/>
                    </a:cubicBezTo>
                    <a:cubicBezTo>
                      <a:pt x="14514" y="10895"/>
                      <a:pt x="14510" y="10901"/>
                      <a:pt x="14505" y="10901"/>
                    </a:cubicBezTo>
                    <a:cubicBezTo>
                      <a:pt x="14495" y="10901"/>
                      <a:pt x="14488" y="10868"/>
                      <a:pt x="14488" y="10835"/>
                    </a:cubicBezTo>
                    <a:cubicBezTo>
                      <a:pt x="14488" y="10809"/>
                      <a:pt x="14485" y="10797"/>
                      <a:pt x="14481" y="10797"/>
                    </a:cubicBezTo>
                    <a:cubicBezTo>
                      <a:pt x="14468" y="10797"/>
                      <a:pt x="14445" y="10905"/>
                      <a:pt x="14457" y="11021"/>
                    </a:cubicBezTo>
                    <a:cubicBezTo>
                      <a:pt x="14465" y="11105"/>
                      <a:pt x="14469" y="11143"/>
                      <a:pt x="14468" y="11143"/>
                    </a:cubicBezTo>
                    <a:cubicBezTo>
                      <a:pt x="14468" y="11143"/>
                      <a:pt x="14464" y="11117"/>
                      <a:pt x="14457" y="11067"/>
                    </a:cubicBezTo>
                    <a:cubicBezTo>
                      <a:pt x="14448" y="11041"/>
                      <a:pt x="14444" y="11014"/>
                      <a:pt x="14442" y="11014"/>
                    </a:cubicBezTo>
                    <a:cubicBezTo>
                      <a:pt x="14441" y="11014"/>
                      <a:pt x="14441" y="11028"/>
                      <a:pt x="14441" y="11067"/>
                    </a:cubicBezTo>
                    <a:cubicBezTo>
                      <a:pt x="14441" y="11067"/>
                      <a:pt x="14410" y="11160"/>
                      <a:pt x="14441" y="11175"/>
                    </a:cubicBezTo>
                    <a:lnTo>
                      <a:pt x="14395" y="11299"/>
                    </a:lnTo>
                    <a:cubicBezTo>
                      <a:pt x="14364" y="11361"/>
                      <a:pt x="14349" y="11423"/>
                      <a:pt x="14333" y="11485"/>
                    </a:cubicBezTo>
                    <a:cubicBezTo>
                      <a:pt x="14349" y="11531"/>
                      <a:pt x="14349" y="11531"/>
                      <a:pt x="14318" y="11577"/>
                    </a:cubicBezTo>
                    <a:cubicBezTo>
                      <a:pt x="14287" y="11577"/>
                      <a:pt x="14271" y="11608"/>
                      <a:pt x="14318" y="11624"/>
                    </a:cubicBezTo>
                    <a:cubicBezTo>
                      <a:pt x="14333" y="11670"/>
                      <a:pt x="14318" y="11732"/>
                      <a:pt x="14287" y="11763"/>
                    </a:cubicBezTo>
                    <a:cubicBezTo>
                      <a:pt x="14280" y="11761"/>
                      <a:pt x="14275" y="11760"/>
                      <a:pt x="14270" y="11760"/>
                    </a:cubicBezTo>
                    <a:cubicBezTo>
                      <a:pt x="14241" y="11760"/>
                      <a:pt x="14243" y="11796"/>
                      <a:pt x="14256" y="11809"/>
                    </a:cubicBezTo>
                    <a:cubicBezTo>
                      <a:pt x="14256" y="11840"/>
                      <a:pt x="14256" y="11871"/>
                      <a:pt x="14256" y="11902"/>
                    </a:cubicBezTo>
                    <a:cubicBezTo>
                      <a:pt x="14225" y="11902"/>
                      <a:pt x="14148" y="12304"/>
                      <a:pt x="14009" y="12721"/>
                    </a:cubicBezTo>
                    <a:cubicBezTo>
                      <a:pt x="14009" y="12767"/>
                      <a:pt x="14009" y="12814"/>
                      <a:pt x="14039" y="12814"/>
                    </a:cubicBezTo>
                    <a:cubicBezTo>
                      <a:pt x="14055" y="12829"/>
                      <a:pt x="14055" y="12814"/>
                      <a:pt x="14024" y="12860"/>
                    </a:cubicBezTo>
                    <a:cubicBezTo>
                      <a:pt x="13944" y="12887"/>
                      <a:pt x="13922" y="12959"/>
                      <a:pt x="13966" y="12959"/>
                    </a:cubicBezTo>
                    <a:cubicBezTo>
                      <a:pt x="13973" y="12959"/>
                      <a:pt x="13982" y="12957"/>
                      <a:pt x="13993" y="12953"/>
                    </a:cubicBezTo>
                    <a:cubicBezTo>
                      <a:pt x="14031" y="12947"/>
                      <a:pt x="14048" y="12940"/>
                      <a:pt x="14050" y="12940"/>
                    </a:cubicBezTo>
                    <a:lnTo>
                      <a:pt x="14050" y="12940"/>
                    </a:lnTo>
                    <a:cubicBezTo>
                      <a:pt x="14053" y="12940"/>
                      <a:pt x="14023" y="12954"/>
                      <a:pt x="13978" y="12999"/>
                    </a:cubicBezTo>
                    <a:cubicBezTo>
                      <a:pt x="13947" y="13046"/>
                      <a:pt x="13947" y="13046"/>
                      <a:pt x="13962" y="13092"/>
                    </a:cubicBezTo>
                    <a:cubicBezTo>
                      <a:pt x="13978" y="13092"/>
                      <a:pt x="13962" y="13138"/>
                      <a:pt x="13947" y="13138"/>
                    </a:cubicBezTo>
                    <a:cubicBezTo>
                      <a:pt x="13900" y="13169"/>
                      <a:pt x="13869" y="13216"/>
                      <a:pt x="13885" y="13216"/>
                    </a:cubicBezTo>
                    <a:cubicBezTo>
                      <a:pt x="13885" y="13247"/>
                      <a:pt x="13869" y="13277"/>
                      <a:pt x="13839" y="13308"/>
                    </a:cubicBezTo>
                    <a:cubicBezTo>
                      <a:pt x="13808" y="13339"/>
                      <a:pt x="13808" y="13386"/>
                      <a:pt x="13823" y="13447"/>
                    </a:cubicBezTo>
                    <a:cubicBezTo>
                      <a:pt x="13823" y="13559"/>
                      <a:pt x="13823" y="13606"/>
                      <a:pt x="13806" y="13606"/>
                    </a:cubicBezTo>
                    <a:cubicBezTo>
                      <a:pt x="13799" y="13606"/>
                      <a:pt x="13790" y="13599"/>
                      <a:pt x="13777" y="13587"/>
                    </a:cubicBezTo>
                    <a:cubicBezTo>
                      <a:pt x="13773" y="13579"/>
                      <a:pt x="13769" y="13576"/>
                      <a:pt x="13765" y="13576"/>
                    </a:cubicBezTo>
                    <a:cubicBezTo>
                      <a:pt x="13736" y="13576"/>
                      <a:pt x="13705" y="13764"/>
                      <a:pt x="13746" y="13818"/>
                    </a:cubicBezTo>
                    <a:cubicBezTo>
                      <a:pt x="13766" y="13860"/>
                      <a:pt x="13773" y="13873"/>
                      <a:pt x="13766" y="13873"/>
                    </a:cubicBezTo>
                    <a:cubicBezTo>
                      <a:pt x="13763" y="13873"/>
                      <a:pt x="13756" y="13870"/>
                      <a:pt x="13746" y="13865"/>
                    </a:cubicBezTo>
                    <a:cubicBezTo>
                      <a:pt x="13730" y="13865"/>
                      <a:pt x="13715" y="13911"/>
                      <a:pt x="13715" y="13911"/>
                    </a:cubicBezTo>
                    <a:cubicBezTo>
                      <a:pt x="13699" y="13958"/>
                      <a:pt x="13684" y="13988"/>
                      <a:pt x="13668" y="13988"/>
                    </a:cubicBezTo>
                    <a:cubicBezTo>
                      <a:pt x="13653" y="14035"/>
                      <a:pt x="13653" y="14081"/>
                      <a:pt x="13653" y="14128"/>
                    </a:cubicBezTo>
                    <a:cubicBezTo>
                      <a:pt x="13668" y="14236"/>
                      <a:pt x="13622" y="14328"/>
                      <a:pt x="13545" y="14390"/>
                    </a:cubicBezTo>
                    <a:lnTo>
                      <a:pt x="13545" y="14498"/>
                    </a:lnTo>
                    <a:cubicBezTo>
                      <a:pt x="13572" y="14552"/>
                      <a:pt x="13587" y="14594"/>
                      <a:pt x="13560" y="14594"/>
                    </a:cubicBezTo>
                    <a:cubicBezTo>
                      <a:pt x="13556" y="14594"/>
                      <a:pt x="13551" y="14593"/>
                      <a:pt x="13545" y="14591"/>
                    </a:cubicBezTo>
                    <a:lnTo>
                      <a:pt x="13514" y="14591"/>
                    </a:lnTo>
                    <a:cubicBezTo>
                      <a:pt x="13544" y="14650"/>
                      <a:pt x="13488" y="14809"/>
                      <a:pt x="13443" y="14809"/>
                    </a:cubicBezTo>
                    <a:cubicBezTo>
                      <a:pt x="13441" y="14809"/>
                      <a:pt x="13439" y="14808"/>
                      <a:pt x="13437" y="14808"/>
                    </a:cubicBezTo>
                    <a:cubicBezTo>
                      <a:pt x="13424" y="14803"/>
                      <a:pt x="13416" y="14802"/>
                      <a:pt x="13411" y="14802"/>
                    </a:cubicBezTo>
                    <a:cubicBezTo>
                      <a:pt x="13396" y="14802"/>
                      <a:pt x="13402" y="14816"/>
                      <a:pt x="13390" y="14838"/>
                    </a:cubicBezTo>
                    <a:lnTo>
                      <a:pt x="13406" y="14838"/>
                    </a:lnTo>
                    <a:cubicBezTo>
                      <a:pt x="13437" y="14838"/>
                      <a:pt x="13452" y="14854"/>
                      <a:pt x="13437" y="14900"/>
                    </a:cubicBezTo>
                    <a:cubicBezTo>
                      <a:pt x="13421" y="14947"/>
                      <a:pt x="13406" y="14993"/>
                      <a:pt x="13390" y="14993"/>
                    </a:cubicBezTo>
                    <a:cubicBezTo>
                      <a:pt x="13344" y="15024"/>
                      <a:pt x="13313" y="15055"/>
                      <a:pt x="13328" y="15070"/>
                    </a:cubicBezTo>
                    <a:cubicBezTo>
                      <a:pt x="13328" y="15101"/>
                      <a:pt x="13298" y="15132"/>
                      <a:pt x="13282" y="15148"/>
                    </a:cubicBezTo>
                    <a:cubicBezTo>
                      <a:pt x="13267" y="15194"/>
                      <a:pt x="13251" y="15240"/>
                      <a:pt x="13220" y="15333"/>
                    </a:cubicBezTo>
                    <a:cubicBezTo>
                      <a:pt x="13220" y="15376"/>
                      <a:pt x="13194" y="15458"/>
                      <a:pt x="13178" y="15458"/>
                    </a:cubicBezTo>
                    <a:cubicBezTo>
                      <a:pt x="13176" y="15458"/>
                      <a:pt x="13175" y="15458"/>
                      <a:pt x="13174" y="15457"/>
                    </a:cubicBezTo>
                    <a:cubicBezTo>
                      <a:pt x="13158" y="15503"/>
                      <a:pt x="13143" y="15549"/>
                      <a:pt x="13143" y="15596"/>
                    </a:cubicBezTo>
                    <a:cubicBezTo>
                      <a:pt x="13112" y="15689"/>
                      <a:pt x="13097" y="15735"/>
                      <a:pt x="13081" y="15735"/>
                    </a:cubicBezTo>
                    <a:cubicBezTo>
                      <a:pt x="13073" y="15731"/>
                      <a:pt x="13067" y="15729"/>
                      <a:pt x="13063" y="15729"/>
                    </a:cubicBezTo>
                    <a:cubicBezTo>
                      <a:pt x="13051" y="15729"/>
                      <a:pt x="13054" y="15743"/>
                      <a:pt x="13066" y="15766"/>
                    </a:cubicBezTo>
                    <a:cubicBezTo>
                      <a:pt x="13081" y="15766"/>
                      <a:pt x="13066" y="15828"/>
                      <a:pt x="13066" y="15874"/>
                    </a:cubicBezTo>
                    <a:lnTo>
                      <a:pt x="13035" y="15951"/>
                    </a:lnTo>
                    <a:cubicBezTo>
                      <a:pt x="13050" y="15967"/>
                      <a:pt x="13050" y="15967"/>
                      <a:pt x="13035" y="16013"/>
                    </a:cubicBezTo>
                    <a:cubicBezTo>
                      <a:pt x="13004" y="16060"/>
                      <a:pt x="12942" y="16183"/>
                      <a:pt x="12927" y="16230"/>
                    </a:cubicBezTo>
                    <a:cubicBezTo>
                      <a:pt x="12896" y="16312"/>
                      <a:pt x="12885" y="16339"/>
                      <a:pt x="12896" y="16339"/>
                    </a:cubicBezTo>
                    <a:cubicBezTo>
                      <a:pt x="12901" y="16339"/>
                      <a:pt x="12911" y="16333"/>
                      <a:pt x="12927" y="16322"/>
                    </a:cubicBezTo>
                    <a:cubicBezTo>
                      <a:pt x="12945" y="16310"/>
                      <a:pt x="12956" y="16303"/>
                      <a:pt x="12959" y="16303"/>
                    </a:cubicBezTo>
                    <a:cubicBezTo>
                      <a:pt x="12964" y="16303"/>
                      <a:pt x="12949" y="16321"/>
                      <a:pt x="12911" y="16369"/>
                    </a:cubicBezTo>
                    <a:cubicBezTo>
                      <a:pt x="12896" y="16415"/>
                      <a:pt x="12834" y="16539"/>
                      <a:pt x="12772" y="16678"/>
                    </a:cubicBezTo>
                    <a:cubicBezTo>
                      <a:pt x="12710" y="16848"/>
                      <a:pt x="12710" y="16848"/>
                      <a:pt x="12741" y="16863"/>
                    </a:cubicBezTo>
                    <a:cubicBezTo>
                      <a:pt x="12756" y="16856"/>
                      <a:pt x="12766" y="16853"/>
                      <a:pt x="12772" y="16853"/>
                    </a:cubicBezTo>
                    <a:cubicBezTo>
                      <a:pt x="12793" y="16853"/>
                      <a:pt x="12773" y="16886"/>
                      <a:pt x="12726" y="16910"/>
                    </a:cubicBezTo>
                    <a:cubicBezTo>
                      <a:pt x="12648" y="16987"/>
                      <a:pt x="12633" y="17018"/>
                      <a:pt x="12648" y="17033"/>
                    </a:cubicBezTo>
                    <a:cubicBezTo>
                      <a:pt x="12664" y="17064"/>
                      <a:pt x="12664" y="17095"/>
                      <a:pt x="12648" y="17126"/>
                    </a:cubicBezTo>
                    <a:cubicBezTo>
                      <a:pt x="12633" y="17126"/>
                      <a:pt x="12617" y="17172"/>
                      <a:pt x="12602" y="17265"/>
                    </a:cubicBezTo>
                    <a:cubicBezTo>
                      <a:pt x="12592" y="17294"/>
                      <a:pt x="12589" y="17305"/>
                      <a:pt x="12579" y="17305"/>
                    </a:cubicBezTo>
                    <a:cubicBezTo>
                      <a:pt x="12574" y="17305"/>
                      <a:pt x="12567" y="17302"/>
                      <a:pt x="12556" y="17296"/>
                    </a:cubicBezTo>
                    <a:lnTo>
                      <a:pt x="12525" y="17389"/>
                    </a:lnTo>
                    <a:cubicBezTo>
                      <a:pt x="12509" y="17528"/>
                      <a:pt x="12447" y="17651"/>
                      <a:pt x="12355" y="17775"/>
                    </a:cubicBezTo>
                    <a:cubicBezTo>
                      <a:pt x="12355" y="17806"/>
                      <a:pt x="12339" y="17837"/>
                      <a:pt x="12355" y="17868"/>
                    </a:cubicBezTo>
                    <a:cubicBezTo>
                      <a:pt x="12368" y="17922"/>
                      <a:pt x="12358" y="17964"/>
                      <a:pt x="12325" y="17964"/>
                    </a:cubicBezTo>
                    <a:cubicBezTo>
                      <a:pt x="12320" y="17964"/>
                      <a:pt x="12314" y="17963"/>
                      <a:pt x="12308" y="17961"/>
                    </a:cubicBezTo>
                    <a:cubicBezTo>
                      <a:pt x="12289" y="17948"/>
                      <a:pt x="12278" y="17940"/>
                      <a:pt x="12274" y="17940"/>
                    </a:cubicBezTo>
                    <a:cubicBezTo>
                      <a:pt x="12267" y="17940"/>
                      <a:pt x="12275" y="17955"/>
                      <a:pt x="12293" y="17991"/>
                    </a:cubicBezTo>
                    <a:cubicBezTo>
                      <a:pt x="12320" y="18046"/>
                      <a:pt x="12240" y="18219"/>
                      <a:pt x="12199" y="18219"/>
                    </a:cubicBezTo>
                    <a:cubicBezTo>
                      <a:pt x="12193" y="18219"/>
                      <a:pt x="12189" y="18215"/>
                      <a:pt x="12185" y="18208"/>
                    </a:cubicBezTo>
                    <a:lnTo>
                      <a:pt x="12138" y="18192"/>
                    </a:lnTo>
                    <a:cubicBezTo>
                      <a:pt x="12138" y="18223"/>
                      <a:pt x="12138" y="18254"/>
                      <a:pt x="12123" y="18285"/>
                    </a:cubicBezTo>
                    <a:cubicBezTo>
                      <a:pt x="12138" y="18285"/>
                      <a:pt x="12123" y="18332"/>
                      <a:pt x="12077" y="18471"/>
                    </a:cubicBezTo>
                    <a:cubicBezTo>
                      <a:pt x="12046" y="18563"/>
                      <a:pt x="11984" y="18749"/>
                      <a:pt x="11953" y="18842"/>
                    </a:cubicBezTo>
                    <a:cubicBezTo>
                      <a:pt x="11922" y="18919"/>
                      <a:pt x="11876" y="19012"/>
                      <a:pt x="11829" y="19089"/>
                    </a:cubicBezTo>
                    <a:cubicBezTo>
                      <a:pt x="11798" y="19151"/>
                      <a:pt x="11783" y="19212"/>
                      <a:pt x="11767" y="19274"/>
                    </a:cubicBezTo>
                    <a:cubicBezTo>
                      <a:pt x="11767" y="19317"/>
                      <a:pt x="11741" y="19400"/>
                      <a:pt x="11725" y="19400"/>
                    </a:cubicBezTo>
                    <a:cubicBezTo>
                      <a:pt x="11723" y="19400"/>
                      <a:pt x="11722" y="19399"/>
                      <a:pt x="11721" y="19398"/>
                    </a:cubicBezTo>
                    <a:lnTo>
                      <a:pt x="11706" y="19444"/>
                    </a:lnTo>
                    <a:cubicBezTo>
                      <a:pt x="11690" y="19491"/>
                      <a:pt x="11690" y="19537"/>
                      <a:pt x="11675" y="19583"/>
                    </a:cubicBezTo>
                    <a:cubicBezTo>
                      <a:pt x="11644" y="19583"/>
                      <a:pt x="11597" y="19614"/>
                      <a:pt x="11597" y="19661"/>
                    </a:cubicBezTo>
                    <a:cubicBezTo>
                      <a:pt x="11628" y="19676"/>
                      <a:pt x="11597" y="19723"/>
                      <a:pt x="11567" y="19800"/>
                    </a:cubicBezTo>
                    <a:cubicBezTo>
                      <a:pt x="11536" y="19831"/>
                      <a:pt x="11350" y="20202"/>
                      <a:pt x="11180" y="20573"/>
                    </a:cubicBezTo>
                    <a:lnTo>
                      <a:pt x="10948" y="21067"/>
                    </a:lnTo>
                    <a:cubicBezTo>
                      <a:pt x="10917" y="21144"/>
                      <a:pt x="10886" y="21222"/>
                      <a:pt x="10856" y="21299"/>
                    </a:cubicBezTo>
                    <a:lnTo>
                      <a:pt x="10794" y="21423"/>
                    </a:lnTo>
                    <a:lnTo>
                      <a:pt x="10732" y="21546"/>
                    </a:lnTo>
                    <a:cubicBezTo>
                      <a:pt x="10730" y="21546"/>
                      <a:pt x="10729" y="21546"/>
                      <a:pt x="10727" y="21546"/>
                    </a:cubicBezTo>
                    <a:cubicBezTo>
                      <a:pt x="10703" y="21546"/>
                      <a:pt x="10672" y="21600"/>
                      <a:pt x="10644" y="21671"/>
                    </a:cubicBezTo>
                    <a:lnTo>
                      <a:pt x="10644" y="21671"/>
                    </a:lnTo>
                    <a:lnTo>
                      <a:pt x="10655" y="21655"/>
                    </a:lnTo>
                    <a:cubicBezTo>
                      <a:pt x="10670" y="21670"/>
                      <a:pt x="10686" y="21670"/>
                      <a:pt x="10670" y="21716"/>
                    </a:cubicBezTo>
                    <a:lnTo>
                      <a:pt x="10655" y="21763"/>
                    </a:lnTo>
                    <a:cubicBezTo>
                      <a:pt x="10636" y="21754"/>
                      <a:pt x="10629" y="21733"/>
                      <a:pt x="10626" y="21719"/>
                    </a:cubicBezTo>
                    <a:lnTo>
                      <a:pt x="10626" y="21719"/>
                    </a:lnTo>
                    <a:cubicBezTo>
                      <a:pt x="10606" y="21775"/>
                      <a:pt x="10589" y="21836"/>
                      <a:pt x="10577" y="21886"/>
                    </a:cubicBezTo>
                    <a:cubicBezTo>
                      <a:pt x="10562" y="21933"/>
                      <a:pt x="10546" y="21979"/>
                      <a:pt x="10531" y="22025"/>
                    </a:cubicBezTo>
                    <a:cubicBezTo>
                      <a:pt x="10528" y="22025"/>
                      <a:pt x="10526" y="22024"/>
                      <a:pt x="10523" y="22024"/>
                    </a:cubicBezTo>
                    <a:cubicBezTo>
                      <a:pt x="10478" y="22024"/>
                      <a:pt x="10421" y="22139"/>
                      <a:pt x="10392" y="22226"/>
                    </a:cubicBezTo>
                    <a:cubicBezTo>
                      <a:pt x="10405" y="22278"/>
                      <a:pt x="10396" y="22308"/>
                      <a:pt x="10367" y="22308"/>
                    </a:cubicBezTo>
                    <a:cubicBezTo>
                      <a:pt x="10360" y="22308"/>
                      <a:pt x="10353" y="22306"/>
                      <a:pt x="10345" y="22304"/>
                    </a:cubicBezTo>
                    <a:cubicBezTo>
                      <a:pt x="10339" y="22300"/>
                      <a:pt x="10333" y="22298"/>
                      <a:pt x="10327" y="22298"/>
                    </a:cubicBezTo>
                    <a:cubicBezTo>
                      <a:pt x="10288" y="22298"/>
                      <a:pt x="10257" y="22380"/>
                      <a:pt x="10284" y="22474"/>
                    </a:cubicBezTo>
                    <a:cubicBezTo>
                      <a:pt x="10284" y="22535"/>
                      <a:pt x="10284" y="22535"/>
                      <a:pt x="10237" y="22566"/>
                    </a:cubicBezTo>
                    <a:cubicBezTo>
                      <a:pt x="10191" y="22597"/>
                      <a:pt x="10145" y="22628"/>
                      <a:pt x="10160" y="22628"/>
                    </a:cubicBezTo>
                    <a:cubicBezTo>
                      <a:pt x="10191" y="22690"/>
                      <a:pt x="10160" y="22752"/>
                      <a:pt x="10098" y="22752"/>
                    </a:cubicBezTo>
                    <a:cubicBezTo>
                      <a:pt x="10005" y="22814"/>
                      <a:pt x="10005" y="22814"/>
                      <a:pt x="10036" y="22891"/>
                    </a:cubicBezTo>
                    <a:cubicBezTo>
                      <a:pt x="10036" y="22984"/>
                      <a:pt x="9990" y="23076"/>
                      <a:pt x="9897" y="23138"/>
                    </a:cubicBezTo>
                    <a:cubicBezTo>
                      <a:pt x="9882" y="23169"/>
                      <a:pt x="9835" y="23200"/>
                      <a:pt x="9851" y="23216"/>
                    </a:cubicBezTo>
                    <a:lnTo>
                      <a:pt x="9805" y="23246"/>
                    </a:lnTo>
                    <a:cubicBezTo>
                      <a:pt x="9789" y="23293"/>
                      <a:pt x="9758" y="23324"/>
                      <a:pt x="9758" y="23324"/>
                    </a:cubicBezTo>
                    <a:lnTo>
                      <a:pt x="9789" y="23339"/>
                    </a:lnTo>
                    <a:cubicBezTo>
                      <a:pt x="9758" y="23386"/>
                      <a:pt x="9604" y="23617"/>
                      <a:pt x="9449" y="23911"/>
                    </a:cubicBezTo>
                    <a:cubicBezTo>
                      <a:pt x="9232" y="24304"/>
                      <a:pt x="9158" y="24412"/>
                      <a:pt x="9174" y="24412"/>
                    </a:cubicBezTo>
                    <a:cubicBezTo>
                      <a:pt x="9176" y="24412"/>
                      <a:pt x="9181" y="24409"/>
                      <a:pt x="9186" y="24406"/>
                    </a:cubicBezTo>
                    <a:cubicBezTo>
                      <a:pt x="9193" y="24401"/>
                      <a:pt x="9198" y="24399"/>
                      <a:pt x="9201" y="24399"/>
                    </a:cubicBezTo>
                    <a:cubicBezTo>
                      <a:pt x="9223" y="24399"/>
                      <a:pt x="9193" y="24470"/>
                      <a:pt x="9140" y="24483"/>
                    </a:cubicBezTo>
                    <a:cubicBezTo>
                      <a:pt x="9109" y="24529"/>
                      <a:pt x="9032" y="24591"/>
                      <a:pt x="8985" y="24684"/>
                    </a:cubicBezTo>
                    <a:cubicBezTo>
                      <a:pt x="8943" y="24754"/>
                      <a:pt x="8901" y="24825"/>
                      <a:pt x="8870" y="24825"/>
                    </a:cubicBezTo>
                    <a:cubicBezTo>
                      <a:pt x="8867" y="24825"/>
                      <a:pt x="8864" y="24824"/>
                      <a:pt x="8862" y="24823"/>
                    </a:cubicBezTo>
                    <a:lnTo>
                      <a:pt x="8846" y="24869"/>
                    </a:lnTo>
                    <a:cubicBezTo>
                      <a:pt x="8800" y="25039"/>
                      <a:pt x="8707" y="25194"/>
                      <a:pt x="8599" y="25318"/>
                    </a:cubicBezTo>
                    <a:cubicBezTo>
                      <a:pt x="8553" y="25395"/>
                      <a:pt x="8522" y="25457"/>
                      <a:pt x="8491" y="25534"/>
                    </a:cubicBezTo>
                    <a:cubicBezTo>
                      <a:pt x="8460" y="25627"/>
                      <a:pt x="8460" y="25627"/>
                      <a:pt x="8414" y="25658"/>
                    </a:cubicBezTo>
                    <a:cubicBezTo>
                      <a:pt x="8413" y="25657"/>
                      <a:pt x="8412" y="25657"/>
                      <a:pt x="8412" y="25657"/>
                    </a:cubicBezTo>
                    <a:cubicBezTo>
                      <a:pt x="8387" y="25657"/>
                      <a:pt x="8230" y="25875"/>
                      <a:pt x="8274" y="25905"/>
                    </a:cubicBezTo>
                    <a:lnTo>
                      <a:pt x="8228" y="25920"/>
                    </a:lnTo>
                    <a:cubicBezTo>
                      <a:pt x="8182" y="25951"/>
                      <a:pt x="8182" y="26013"/>
                      <a:pt x="8197" y="26013"/>
                    </a:cubicBezTo>
                    <a:cubicBezTo>
                      <a:pt x="8213" y="26029"/>
                      <a:pt x="8213" y="26090"/>
                      <a:pt x="8120" y="26090"/>
                    </a:cubicBezTo>
                    <a:cubicBezTo>
                      <a:pt x="8112" y="26083"/>
                      <a:pt x="8104" y="26080"/>
                      <a:pt x="8097" y="26080"/>
                    </a:cubicBezTo>
                    <a:cubicBezTo>
                      <a:pt x="8076" y="26080"/>
                      <a:pt x="8062" y="26106"/>
                      <a:pt x="8073" y="26106"/>
                    </a:cubicBezTo>
                    <a:cubicBezTo>
                      <a:pt x="8073" y="26168"/>
                      <a:pt x="8073" y="26214"/>
                      <a:pt x="8027" y="26245"/>
                    </a:cubicBezTo>
                    <a:cubicBezTo>
                      <a:pt x="7965" y="26276"/>
                      <a:pt x="7965" y="26322"/>
                      <a:pt x="8012" y="26353"/>
                    </a:cubicBezTo>
                    <a:cubicBezTo>
                      <a:pt x="8058" y="26384"/>
                      <a:pt x="8012" y="26399"/>
                      <a:pt x="7981" y="26446"/>
                    </a:cubicBezTo>
                    <a:cubicBezTo>
                      <a:pt x="7965" y="26430"/>
                      <a:pt x="7965" y="26430"/>
                      <a:pt x="7965" y="26369"/>
                    </a:cubicBezTo>
                    <a:cubicBezTo>
                      <a:pt x="7970" y="26356"/>
                      <a:pt x="7971" y="26350"/>
                      <a:pt x="7971" y="26350"/>
                    </a:cubicBezTo>
                    <a:lnTo>
                      <a:pt x="7971" y="26350"/>
                    </a:lnTo>
                    <a:cubicBezTo>
                      <a:pt x="7970" y="26350"/>
                      <a:pt x="7953" y="26390"/>
                      <a:pt x="7919" y="26446"/>
                    </a:cubicBezTo>
                    <a:cubicBezTo>
                      <a:pt x="7891" y="26487"/>
                      <a:pt x="7827" y="26541"/>
                      <a:pt x="7802" y="26541"/>
                    </a:cubicBezTo>
                    <a:cubicBezTo>
                      <a:pt x="7799" y="26541"/>
                      <a:pt x="7797" y="26540"/>
                      <a:pt x="7795" y="26539"/>
                    </a:cubicBezTo>
                    <a:cubicBezTo>
                      <a:pt x="7749" y="26569"/>
                      <a:pt x="7718" y="26600"/>
                      <a:pt x="7795" y="26600"/>
                    </a:cubicBezTo>
                    <a:cubicBezTo>
                      <a:pt x="7826" y="26616"/>
                      <a:pt x="7826" y="26616"/>
                      <a:pt x="7780" y="26693"/>
                    </a:cubicBezTo>
                    <a:cubicBezTo>
                      <a:pt x="7754" y="26731"/>
                      <a:pt x="7729" y="26759"/>
                      <a:pt x="7712" y="26759"/>
                    </a:cubicBezTo>
                    <a:cubicBezTo>
                      <a:pt x="7709" y="26759"/>
                      <a:pt x="7705" y="26758"/>
                      <a:pt x="7703" y="26755"/>
                    </a:cubicBezTo>
                    <a:cubicBezTo>
                      <a:pt x="7687" y="26755"/>
                      <a:pt x="7687" y="26755"/>
                      <a:pt x="7625" y="26832"/>
                    </a:cubicBezTo>
                    <a:cubicBezTo>
                      <a:pt x="7563" y="26925"/>
                      <a:pt x="7533" y="27049"/>
                      <a:pt x="7533" y="27172"/>
                    </a:cubicBezTo>
                    <a:cubicBezTo>
                      <a:pt x="7579" y="27188"/>
                      <a:pt x="7579" y="27188"/>
                      <a:pt x="7517" y="27203"/>
                    </a:cubicBezTo>
                    <a:cubicBezTo>
                      <a:pt x="7513" y="27201"/>
                      <a:pt x="7509" y="27200"/>
                      <a:pt x="7505" y="27200"/>
                    </a:cubicBezTo>
                    <a:cubicBezTo>
                      <a:pt x="7482" y="27200"/>
                      <a:pt x="7466" y="27238"/>
                      <a:pt x="7440" y="27265"/>
                    </a:cubicBezTo>
                    <a:cubicBezTo>
                      <a:pt x="7424" y="27250"/>
                      <a:pt x="7440" y="27219"/>
                      <a:pt x="7471" y="27172"/>
                    </a:cubicBezTo>
                    <a:lnTo>
                      <a:pt x="7455" y="27157"/>
                    </a:lnTo>
                    <a:cubicBezTo>
                      <a:pt x="7393" y="27157"/>
                      <a:pt x="7347" y="27219"/>
                      <a:pt x="7378" y="27280"/>
                    </a:cubicBezTo>
                    <a:cubicBezTo>
                      <a:pt x="7378" y="27327"/>
                      <a:pt x="7378" y="27327"/>
                      <a:pt x="7316" y="27358"/>
                    </a:cubicBezTo>
                    <a:cubicBezTo>
                      <a:pt x="7270" y="27389"/>
                      <a:pt x="7223" y="27404"/>
                      <a:pt x="7239" y="27420"/>
                    </a:cubicBezTo>
                    <a:cubicBezTo>
                      <a:pt x="7223" y="27466"/>
                      <a:pt x="7193" y="27497"/>
                      <a:pt x="7146" y="27528"/>
                    </a:cubicBezTo>
                    <a:cubicBezTo>
                      <a:pt x="7084" y="27605"/>
                      <a:pt x="7069" y="27636"/>
                      <a:pt x="7084" y="27651"/>
                    </a:cubicBezTo>
                    <a:cubicBezTo>
                      <a:pt x="7100" y="27667"/>
                      <a:pt x="7084" y="27698"/>
                      <a:pt x="7053" y="27744"/>
                    </a:cubicBezTo>
                    <a:cubicBezTo>
                      <a:pt x="7022" y="27790"/>
                      <a:pt x="6992" y="27821"/>
                      <a:pt x="7022" y="27837"/>
                    </a:cubicBezTo>
                    <a:cubicBezTo>
                      <a:pt x="7038" y="27852"/>
                      <a:pt x="7022" y="27899"/>
                      <a:pt x="6976" y="27976"/>
                    </a:cubicBezTo>
                    <a:cubicBezTo>
                      <a:pt x="6914" y="28053"/>
                      <a:pt x="6945" y="28069"/>
                      <a:pt x="6868" y="28084"/>
                    </a:cubicBezTo>
                    <a:cubicBezTo>
                      <a:pt x="6865" y="28081"/>
                      <a:pt x="6862" y="28080"/>
                      <a:pt x="6858" y="28080"/>
                    </a:cubicBezTo>
                    <a:cubicBezTo>
                      <a:pt x="6842" y="28080"/>
                      <a:pt x="6819" y="28108"/>
                      <a:pt x="6806" y="28146"/>
                    </a:cubicBezTo>
                    <a:cubicBezTo>
                      <a:pt x="6775" y="28177"/>
                      <a:pt x="6760" y="28192"/>
                      <a:pt x="6729" y="28208"/>
                    </a:cubicBezTo>
                    <a:cubicBezTo>
                      <a:pt x="6682" y="28239"/>
                      <a:pt x="6698" y="28239"/>
                      <a:pt x="6729" y="28254"/>
                    </a:cubicBezTo>
                    <a:lnTo>
                      <a:pt x="6760" y="28285"/>
                    </a:lnTo>
                    <a:cubicBezTo>
                      <a:pt x="6750" y="28314"/>
                      <a:pt x="6728" y="28325"/>
                      <a:pt x="6701" y="28325"/>
                    </a:cubicBezTo>
                    <a:cubicBezTo>
                      <a:pt x="6686" y="28325"/>
                      <a:pt x="6669" y="28322"/>
                      <a:pt x="6652" y="28316"/>
                    </a:cubicBezTo>
                    <a:cubicBezTo>
                      <a:pt x="6590" y="28316"/>
                      <a:pt x="6590" y="28316"/>
                      <a:pt x="6621" y="28362"/>
                    </a:cubicBezTo>
                    <a:cubicBezTo>
                      <a:pt x="6667" y="28393"/>
                      <a:pt x="6621" y="28424"/>
                      <a:pt x="6559" y="28486"/>
                    </a:cubicBezTo>
                    <a:cubicBezTo>
                      <a:pt x="6502" y="28543"/>
                      <a:pt x="6444" y="28627"/>
                      <a:pt x="6424" y="28627"/>
                    </a:cubicBezTo>
                    <a:cubicBezTo>
                      <a:pt x="6422" y="28627"/>
                      <a:pt x="6421" y="28626"/>
                      <a:pt x="6420" y="28625"/>
                    </a:cubicBezTo>
                    <a:cubicBezTo>
                      <a:pt x="6389" y="28641"/>
                      <a:pt x="6373" y="28656"/>
                      <a:pt x="6358" y="28687"/>
                    </a:cubicBezTo>
                    <a:cubicBezTo>
                      <a:pt x="6358" y="28749"/>
                      <a:pt x="6327" y="28780"/>
                      <a:pt x="6219" y="28888"/>
                    </a:cubicBezTo>
                    <a:cubicBezTo>
                      <a:pt x="6018" y="29042"/>
                      <a:pt x="6018" y="29042"/>
                      <a:pt x="6080" y="29073"/>
                    </a:cubicBezTo>
                    <a:cubicBezTo>
                      <a:pt x="6126" y="29120"/>
                      <a:pt x="6111" y="29104"/>
                      <a:pt x="6049" y="29120"/>
                    </a:cubicBezTo>
                    <a:cubicBezTo>
                      <a:pt x="5972" y="29120"/>
                      <a:pt x="5987" y="29197"/>
                      <a:pt x="5941" y="29274"/>
                    </a:cubicBezTo>
                    <a:cubicBezTo>
                      <a:pt x="5941" y="29321"/>
                      <a:pt x="5956" y="29367"/>
                      <a:pt x="5987" y="29382"/>
                    </a:cubicBezTo>
                    <a:cubicBezTo>
                      <a:pt x="6033" y="29413"/>
                      <a:pt x="6033" y="29413"/>
                      <a:pt x="5956" y="29475"/>
                    </a:cubicBezTo>
                    <a:cubicBezTo>
                      <a:pt x="5933" y="29498"/>
                      <a:pt x="5903" y="29512"/>
                      <a:pt x="5882" y="29512"/>
                    </a:cubicBezTo>
                    <a:cubicBezTo>
                      <a:pt x="5874" y="29512"/>
                      <a:pt x="5867" y="29510"/>
                      <a:pt x="5863" y="29506"/>
                    </a:cubicBezTo>
                    <a:cubicBezTo>
                      <a:pt x="5832" y="29491"/>
                      <a:pt x="5863" y="29460"/>
                      <a:pt x="5863" y="29460"/>
                    </a:cubicBezTo>
                    <a:lnTo>
                      <a:pt x="5894" y="29429"/>
                    </a:lnTo>
                    <a:cubicBezTo>
                      <a:pt x="5882" y="29422"/>
                      <a:pt x="5872" y="29416"/>
                      <a:pt x="5860" y="29416"/>
                    </a:cubicBezTo>
                    <a:cubicBezTo>
                      <a:pt x="5843" y="29416"/>
                      <a:pt x="5823" y="29429"/>
                      <a:pt x="5786" y="29475"/>
                    </a:cubicBezTo>
                    <a:cubicBezTo>
                      <a:pt x="5740" y="29491"/>
                      <a:pt x="5709" y="29522"/>
                      <a:pt x="5740" y="29537"/>
                    </a:cubicBezTo>
                    <a:cubicBezTo>
                      <a:pt x="5678" y="29583"/>
                      <a:pt x="5616" y="29645"/>
                      <a:pt x="5570" y="29707"/>
                    </a:cubicBezTo>
                    <a:cubicBezTo>
                      <a:pt x="5523" y="29784"/>
                      <a:pt x="5446" y="29862"/>
                      <a:pt x="5369" y="29923"/>
                    </a:cubicBezTo>
                    <a:cubicBezTo>
                      <a:pt x="5322" y="29985"/>
                      <a:pt x="5291" y="30032"/>
                      <a:pt x="5307" y="30047"/>
                    </a:cubicBezTo>
                    <a:cubicBezTo>
                      <a:pt x="5311" y="30051"/>
                      <a:pt x="5313" y="30058"/>
                      <a:pt x="5313" y="30065"/>
                    </a:cubicBezTo>
                    <a:lnTo>
                      <a:pt x="5313" y="30065"/>
                    </a:lnTo>
                    <a:cubicBezTo>
                      <a:pt x="5333" y="30025"/>
                      <a:pt x="5343" y="30006"/>
                      <a:pt x="5350" y="30006"/>
                    </a:cubicBezTo>
                    <a:cubicBezTo>
                      <a:pt x="5357" y="30006"/>
                      <a:pt x="5361" y="30026"/>
                      <a:pt x="5369" y="30062"/>
                    </a:cubicBezTo>
                    <a:cubicBezTo>
                      <a:pt x="5369" y="30140"/>
                      <a:pt x="5338" y="30171"/>
                      <a:pt x="5338" y="30171"/>
                    </a:cubicBezTo>
                    <a:cubicBezTo>
                      <a:pt x="5332" y="30176"/>
                      <a:pt x="5328" y="30179"/>
                      <a:pt x="5325" y="30179"/>
                    </a:cubicBezTo>
                    <a:cubicBezTo>
                      <a:pt x="5312" y="30179"/>
                      <a:pt x="5319" y="30134"/>
                      <a:pt x="5309" y="30087"/>
                    </a:cubicBezTo>
                    <a:lnTo>
                      <a:pt x="5309" y="30087"/>
                    </a:lnTo>
                    <a:cubicBezTo>
                      <a:pt x="5306" y="30092"/>
                      <a:pt x="5302" y="30096"/>
                      <a:pt x="5298" y="30096"/>
                    </a:cubicBezTo>
                    <a:cubicBezTo>
                      <a:pt x="5296" y="30096"/>
                      <a:pt x="5294" y="30096"/>
                      <a:pt x="5291" y="30093"/>
                    </a:cubicBezTo>
                    <a:cubicBezTo>
                      <a:pt x="5291" y="30093"/>
                      <a:pt x="5291" y="30092"/>
                      <a:pt x="5290" y="30092"/>
                    </a:cubicBezTo>
                    <a:cubicBezTo>
                      <a:pt x="5277" y="30092"/>
                      <a:pt x="5147" y="30223"/>
                      <a:pt x="5044" y="30341"/>
                    </a:cubicBezTo>
                    <a:cubicBezTo>
                      <a:pt x="4951" y="30418"/>
                      <a:pt x="4874" y="30511"/>
                      <a:pt x="4828" y="30619"/>
                    </a:cubicBezTo>
                    <a:lnTo>
                      <a:pt x="4766" y="30696"/>
                    </a:lnTo>
                    <a:cubicBezTo>
                      <a:pt x="4642" y="30789"/>
                      <a:pt x="4550" y="30882"/>
                      <a:pt x="4472" y="31005"/>
                    </a:cubicBezTo>
                    <a:lnTo>
                      <a:pt x="4380" y="31113"/>
                    </a:lnTo>
                    <a:cubicBezTo>
                      <a:pt x="4302" y="31175"/>
                      <a:pt x="4271" y="31206"/>
                      <a:pt x="4256" y="31253"/>
                    </a:cubicBezTo>
                    <a:cubicBezTo>
                      <a:pt x="4256" y="31291"/>
                      <a:pt x="4256" y="31318"/>
                      <a:pt x="4247" y="31318"/>
                    </a:cubicBezTo>
                    <a:cubicBezTo>
                      <a:pt x="4245" y="31318"/>
                      <a:pt x="4243" y="31317"/>
                      <a:pt x="4240" y="31314"/>
                    </a:cubicBezTo>
                    <a:cubicBezTo>
                      <a:pt x="4240" y="31310"/>
                      <a:pt x="4239" y="31308"/>
                      <a:pt x="4236" y="31308"/>
                    </a:cubicBezTo>
                    <a:cubicBezTo>
                      <a:pt x="4217" y="31308"/>
                      <a:pt x="4145" y="31381"/>
                      <a:pt x="4040" y="31500"/>
                    </a:cubicBezTo>
                    <a:cubicBezTo>
                      <a:pt x="3947" y="31604"/>
                      <a:pt x="3924" y="31630"/>
                      <a:pt x="3937" y="31630"/>
                    </a:cubicBezTo>
                    <a:cubicBezTo>
                      <a:pt x="3942" y="31630"/>
                      <a:pt x="3951" y="31627"/>
                      <a:pt x="3962" y="31624"/>
                    </a:cubicBezTo>
                    <a:lnTo>
                      <a:pt x="3962" y="31624"/>
                    </a:lnTo>
                    <a:cubicBezTo>
                      <a:pt x="3887" y="31731"/>
                      <a:pt x="3856" y="31756"/>
                      <a:pt x="3840" y="31756"/>
                    </a:cubicBezTo>
                    <a:cubicBezTo>
                      <a:pt x="3832" y="31756"/>
                      <a:pt x="3828" y="31752"/>
                      <a:pt x="3823" y="31747"/>
                    </a:cubicBezTo>
                    <a:cubicBezTo>
                      <a:pt x="3823" y="31730"/>
                      <a:pt x="3818" y="31722"/>
                      <a:pt x="3812" y="31722"/>
                    </a:cubicBezTo>
                    <a:cubicBezTo>
                      <a:pt x="3795" y="31722"/>
                      <a:pt x="3766" y="31773"/>
                      <a:pt x="3777" y="31840"/>
                    </a:cubicBezTo>
                    <a:cubicBezTo>
                      <a:pt x="3791" y="31909"/>
                      <a:pt x="3730" y="31966"/>
                      <a:pt x="3706" y="31966"/>
                    </a:cubicBezTo>
                    <a:cubicBezTo>
                      <a:pt x="3703" y="31966"/>
                      <a:pt x="3701" y="31965"/>
                      <a:pt x="3700" y="31964"/>
                    </a:cubicBezTo>
                    <a:cubicBezTo>
                      <a:pt x="3684" y="31948"/>
                      <a:pt x="3715" y="31902"/>
                      <a:pt x="3746" y="31871"/>
                    </a:cubicBezTo>
                    <a:lnTo>
                      <a:pt x="3715" y="31840"/>
                    </a:lnTo>
                    <a:cubicBezTo>
                      <a:pt x="3684" y="31855"/>
                      <a:pt x="3669" y="31886"/>
                      <a:pt x="3669" y="31917"/>
                    </a:cubicBezTo>
                    <a:cubicBezTo>
                      <a:pt x="3653" y="31948"/>
                      <a:pt x="3638" y="31979"/>
                      <a:pt x="3622" y="32010"/>
                    </a:cubicBezTo>
                    <a:cubicBezTo>
                      <a:pt x="3611" y="32043"/>
                      <a:pt x="3616" y="32069"/>
                      <a:pt x="3637" y="32069"/>
                    </a:cubicBezTo>
                    <a:cubicBezTo>
                      <a:pt x="3645" y="32069"/>
                      <a:pt x="3656" y="32065"/>
                      <a:pt x="3669" y="32056"/>
                    </a:cubicBezTo>
                    <a:cubicBezTo>
                      <a:pt x="3680" y="32054"/>
                      <a:pt x="3688" y="32052"/>
                      <a:pt x="3693" y="32052"/>
                    </a:cubicBezTo>
                    <a:cubicBezTo>
                      <a:pt x="3719" y="32052"/>
                      <a:pt x="3694" y="32080"/>
                      <a:pt x="3669" y="32118"/>
                    </a:cubicBezTo>
                    <a:cubicBezTo>
                      <a:pt x="3630" y="32138"/>
                      <a:pt x="3604" y="32146"/>
                      <a:pt x="3589" y="32146"/>
                    </a:cubicBezTo>
                    <a:cubicBezTo>
                      <a:pt x="3568" y="32146"/>
                      <a:pt x="3567" y="32130"/>
                      <a:pt x="3576" y="32103"/>
                    </a:cubicBezTo>
                    <a:cubicBezTo>
                      <a:pt x="3591" y="32041"/>
                      <a:pt x="3591" y="32041"/>
                      <a:pt x="3576" y="32025"/>
                    </a:cubicBezTo>
                    <a:cubicBezTo>
                      <a:pt x="3575" y="32025"/>
                      <a:pt x="3575" y="32025"/>
                      <a:pt x="3574" y="32025"/>
                    </a:cubicBezTo>
                    <a:cubicBezTo>
                      <a:pt x="3552" y="32025"/>
                      <a:pt x="3437" y="32228"/>
                      <a:pt x="3437" y="32288"/>
                    </a:cubicBezTo>
                    <a:lnTo>
                      <a:pt x="3421" y="32273"/>
                    </a:lnTo>
                    <a:cubicBezTo>
                      <a:pt x="3420" y="32271"/>
                      <a:pt x="3417" y="32270"/>
                      <a:pt x="3414" y="32270"/>
                    </a:cubicBezTo>
                    <a:cubicBezTo>
                      <a:pt x="3390" y="32270"/>
                      <a:pt x="3322" y="32326"/>
                      <a:pt x="3267" y="32381"/>
                    </a:cubicBezTo>
                    <a:cubicBezTo>
                      <a:pt x="3205" y="32458"/>
                      <a:pt x="3174" y="32489"/>
                      <a:pt x="3189" y="32504"/>
                    </a:cubicBezTo>
                    <a:cubicBezTo>
                      <a:pt x="3205" y="32520"/>
                      <a:pt x="3220" y="32535"/>
                      <a:pt x="3189" y="32566"/>
                    </a:cubicBezTo>
                    <a:cubicBezTo>
                      <a:pt x="3203" y="32553"/>
                      <a:pt x="3213" y="32548"/>
                      <a:pt x="3222" y="32548"/>
                    </a:cubicBezTo>
                    <a:cubicBezTo>
                      <a:pt x="3233" y="32548"/>
                      <a:pt x="3242" y="32557"/>
                      <a:pt x="3251" y="32566"/>
                    </a:cubicBezTo>
                    <a:cubicBezTo>
                      <a:pt x="3220" y="32597"/>
                      <a:pt x="3174" y="32613"/>
                      <a:pt x="3128" y="32644"/>
                    </a:cubicBezTo>
                    <a:cubicBezTo>
                      <a:pt x="3004" y="32675"/>
                      <a:pt x="2896" y="32752"/>
                      <a:pt x="2803" y="32845"/>
                    </a:cubicBezTo>
                    <a:cubicBezTo>
                      <a:pt x="2741" y="32922"/>
                      <a:pt x="2664" y="32999"/>
                      <a:pt x="2587" y="33045"/>
                    </a:cubicBezTo>
                    <a:cubicBezTo>
                      <a:pt x="2525" y="33107"/>
                      <a:pt x="2478" y="33138"/>
                      <a:pt x="2509" y="33154"/>
                    </a:cubicBezTo>
                    <a:lnTo>
                      <a:pt x="2432" y="33231"/>
                    </a:lnTo>
                    <a:cubicBezTo>
                      <a:pt x="2386" y="33246"/>
                      <a:pt x="2324" y="33308"/>
                      <a:pt x="2339" y="33324"/>
                    </a:cubicBezTo>
                    <a:cubicBezTo>
                      <a:pt x="2324" y="33385"/>
                      <a:pt x="2262" y="33401"/>
                      <a:pt x="2231" y="33432"/>
                    </a:cubicBezTo>
                    <a:cubicBezTo>
                      <a:pt x="2138" y="33463"/>
                      <a:pt x="2138" y="33463"/>
                      <a:pt x="2216" y="33478"/>
                    </a:cubicBezTo>
                    <a:cubicBezTo>
                      <a:pt x="2218" y="33480"/>
                      <a:pt x="2221" y="33481"/>
                      <a:pt x="2226" y="33481"/>
                    </a:cubicBezTo>
                    <a:cubicBezTo>
                      <a:pt x="2255" y="33481"/>
                      <a:pt x="2328" y="33443"/>
                      <a:pt x="2355" y="33416"/>
                    </a:cubicBezTo>
                    <a:lnTo>
                      <a:pt x="2448" y="33308"/>
                    </a:lnTo>
                    <a:lnTo>
                      <a:pt x="2370" y="33432"/>
                    </a:lnTo>
                    <a:cubicBezTo>
                      <a:pt x="2339" y="33463"/>
                      <a:pt x="2293" y="33555"/>
                      <a:pt x="2308" y="33571"/>
                    </a:cubicBezTo>
                    <a:cubicBezTo>
                      <a:pt x="2324" y="33586"/>
                      <a:pt x="2324" y="33586"/>
                      <a:pt x="2293" y="33617"/>
                    </a:cubicBezTo>
                    <a:lnTo>
                      <a:pt x="2247" y="33586"/>
                    </a:lnTo>
                    <a:cubicBezTo>
                      <a:pt x="2262" y="33555"/>
                      <a:pt x="2262" y="33525"/>
                      <a:pt x="2231" y="33494"/>
                    </a:cubicBezTo>
                    <a:cubicBezTo>
                      <a:pt x="2169" y="33494"/>
                      <a:pt x="2046" y="33571"/>
                      <a:pt x="2092" y="33617"/>
                    </a:cubicBezTo>
                    <a:cubicBezTo>
                      <a:pt x="2061" y="33633"/>
                      <a:pt x="2030" y="33664"/>
                      <a:pt x="1999" y="33664"/>
                    </a:cubicBezTo>
                    <a:cubicBezTo>
                      <a:pt x="1997" y="33661"/>
                      <a:pt x="1994" y="33660"/>
                      <a:pt x="1990" y="33660"/>
                    </a:cubicBezTo>
                    <a:cubicBezTo>
                      <a:pt x="1974" y="33660"/>
                      <a:pt x="1953" y="33690"/>
                      <a:pt x="1953" y="33741"/>
                    </a:cubicBezTo>
                    <a:cubicBezTo>
                      <a:pt x="1953" y="33818"/>
                      <a:pt x="1922" y="33849"/>
                      <a:pt x="1845" y="33849"/>
                    </a:cubicBezTo>
                    <a:cubicBezTo>
                      <a:pt x="1752" y="33880"/>
                      <a:pt x="1613" y="34004"/>
                      <a:pt x="1628" y="34019"/>
                    </a:cubicBezTo>
                    <a:cubicBezTo>
                      <a:pt x="1644" y="34035"/>
                      <a:pt x="1551" y="34143"/>
                      <a:pt x="1505" y="34158"/>
                    </a:cubicBezTo>
                    <a:cubicBezTo>
                      <a:pt x="1458" y="34174"/>
                      <a:pt x="1412" y="34205"/>
                      <a:pt x="1397" y="34251"/>
                    </a:cubicBezTo>
                    <a:cubicBezTo>
                      <a:pt x="1393" y="34247"/>
                      <a:pt x="1387" y="34245"/>
                      <a:pt x="1380" y="34245"/>
                    </a:cubicBezTo>
                    <a:cubicBezTo>
                      <a:pt x="1359" y="34245"/>
                      <a:pt x="1327" y="34263"/>
                      <a:pt x="1304" y="34297"/>
                    </a:cubicBezTo>
                    <a:cubicBezTo>
                      <a:pt x="1304" y="34297"/>
                      <a:pt x="1284" y="34317"/>
                      <a:pt x="1300" y="34317"/>
                    </a:cubicBezTo>
                    <a:cubicBezTo>
                      <a:pt x="1304" y="34317"/>
                      <a:pt x="1310" y="34316"/>
                      <a:pt x="1319" y="34313"/>
                    </a:cubicBezTo>
                    <a:lnTo>
                      <a:pt x="1319" y="34313"/>
                    </a:lnTo>
                    <a:lnTo>
                      <a:pt x="1288" y="34421"/>
                    </a:lnTo>
                    <a:cubicBezTo>
                      <a:pt x="1301" y="34408"/>
                      <a:pt x="1312" y="34403"/>
                      <a:pt x="1320" y="34403"/>
                    </a:cubicBezTo>
                    <a:cubicBezTo>
                      <a:pt x="1332" y="34403"/>
                      <a:pt x="1341" y="34412"/>
                      <a:pt x="1350" y="34421"/>
                    </a:cubicBezTo>
                    <a:cubicBezTo>
                      <a:pt x="1354" y="34421"/>
                      <a:pt x="1348" y="34428"/>
                      <a:pt x="1336" y="34438"/>
                    </a:cubicBezTo>
                    <a:lnTo>
                      <a:pt x="1336" y="34438"/>
                    </a:lnTo>
                    <a:lnTo>
                      <a:pt x="1335" y="34436"/>
                    </a:lnTo>
                    <a:cubicBezTo>
                      <a:pt x="1332" y="34439"/>
                      <a:pt x="1329" y="34442"/>
                      <a:pt x="1326" y="34446"/>
                    </a:cubicBezTo>
                    <a:lnTo>
                      <a:pt x="1326" y="34446"/>
                    </a:lnTo>
                    <a:cubicBezTo>
                      <a:pt x="1330" y="34443"/>
                      <a:pt x="1333" y="34440"/>
                      <a:pt x="1336" y="34438"/>
                    </a:cubicBezTo>
                    <a:lnTo>
                      <a:pt x="1336" y="34438"/>
                    </a:lnTo>
                    <a:lnTo>
                      <a:pt x="1366" y="34483"/>
                    </a:lnTo>
                    <a:cubicBezTo>
                      <a:pt x="1371" y="34511"/>
                      <a:pt x="1387" y="34523"/>
                      <a:pt x="1404" y="34523"/>
                    </a:cubicBezTo>
                    <a:cubicBezTo>
                      <a:pt x="1434" y="34523"/>
                      <a:pt x="1468" y="34486"/>
                      <a:pt x="1458" y="34436"/>
                    </a:cubicBezTo>
                    <a:lnTo>
                      <a:pt x="1458" y="34436"/>
                    </a:lnTo>
                    <a:cubicBezTo>
                      <a:pt x="1463" y="34441"/>
                      <a:pt x="1468" y="34446"/>
                      <a:pt x="1474" y="34452"/>
                    </a:cubicBezTo>
                    <a:cubicBezTo>
                      <a:pt x="1476" y="34455"/>
                      <a:pt x="1479" y="34456"/>
                      <a:pt x="1483" y="34456"/>
                    </a:cubicBezTo>
                    <a:cubicBezTo>
                      <a:pt x="1500" y="34456"/>
                      <a:pt x="1531" y="34424"/>
                      <a:pt x="1582" y="34359"/>
                    </a:cubicBezTo>
                    <a:cubicBezTo>
                      <a:pt x="1613" y="34328"/>
                      <a:pt x="1613" y="34282"/>
                      <a:pt x="1598" y="34236"/>
                    </a:cubicBezTo>
                    <a:cubicBezTo>
                      <a:pt x="1582" y="34220"/>
                      <a:pt x="1628" y="34189"/>
                      <a:pt x="1628" y="34189"/>
                    </a:cubicBezTo>
                    <a:cubicBezTo>
                      <a:pt x="1647" y="34171"/>
                      <a:pt x="1654" y="34164"/>
                      <a:pt x="1660" y="34164"/>
                    </a:cubicBezTo>
                    <a:cubicBezTo>
                      <a:pt x="1665" y="34164"/>
                      <a:pt x="1668" y="34167"/>
                      <a:pt x="1675" y="34174"/>
                    </a:cubicBezTo>
                    <a:cubicBezTo>
                      <a:pt x="1677" y="34176"/>
                      <a:pt x="1682" y="34178"/>
                      <a:pt x="1688" y="34178"/>
                    </a:cubicBezTo>
                    <a:cubicBezTo>
                      <a:pt x="1719" y="34178"/>
                      <a:pt x="1783" y="34145"/>
                      <a:pt x="1783" y="34081"/>
                    </a:cubicBezTo>
                    <a:lnTo>
                      <a:pt x="1798" y="34096"/>
                    </a:lnTo>
                    <a:cubicBezTo>
                      <a:pt x="1802" y="34100"/>
                      <a:pt x="1808" y="34103"/>
                      <a:pt x="1816" y="34103"/>
                    </a:cubicBezTo>
                    <a:cubicBezTo>
                      <a:pt x="1845" y="34103"/>
                      <a:pt x="1907" y="34070"/>
                      <a:pt x="2015" y="33926"/>
                    </a:cubicBezTo>
                    <a:cubicBezTo>
                      <a:pt x="2144" y="33797"/>
                      <a:pt x="2246" y="33708"/>
                      <a:pt x="2273" y="33708"/>
                    </a:cubicBezTo>
                    <a:cubicBezTo>
                      <a:pt x="2275" y="33708"/>
                      <a:pt x="2276" y="33709"/>
                      <a:pt x="2278" y="33710"/>
                    </a:cubicBezTo>
                    <a:cubicBezTo>
                      <a:pt x="2278" y="33711"/>
                      <a:pt x="2278" y="33711"/>
                      <a:pt x="2278" y="33711"/>
                    </a:cubicBezTo>
                    <a:cubicBezTo>
                      <a:pt x="2287" y="33711"/>
                      <a:pt x="2387" y="33551"/>
                      <a:pt x="2417" y="33447"/>
                    </a:cubicBezTo>
                    <a:cubicBezTo>
                      <a:pt x="2420" y="33454"/>
                      <a:pt x="2425" y="33457"/>
                      <a:pt x="2431" y="33457"/>
                    </a:cubicBezTo>
                    <a:cubicBezTo>
                      <a:pt x="2453" y="33457"/>
                      <a:pt x="2492" y="33418"/>
                      <a:pt x="2540" y="33370"/>
                    </a:cubicBezTo>
                    <a:cubicBezTo>
                      <a:pt x="2606" y="33304"/>
                      <a:pt x="2625" y="33285"/>
                      <a:pt x="2642" y="33285"/>
                    </a:cubicBezTo>
                    <a:cubicBezTo>
                      <a:pt x="2649" y="33285"/>
                      <a:pt x="2655" y="33288"/>
                      <a:pt x="2664" y="33293"/>
                    </a:cubicBezTo>
                    <a:cubicBezTo>
                      <a:pt x="2664" y="33321"/>
                      <a:pt x="2664" y="33336"/>
                      <a:pt x="2667" y="33336"/>
                    </a:cubicBezTo>
                    <a:cubicBezTo>
                      <a:pt x="2670" y="33336"/>
                      <a:pt x="2678" y="33313"/>
                      <a:pt x="2695" y="33262"/>
                    </a:cubicBezTo>
                    <a:cubicBezTo>
                      <a:pt x="2695" y="33197"/>
                      <a:pt x="2772" y="33131"/>
                      <a:pt x="2815" y="33131"/>
                    </a:cubicBezTo>
                    <a:cubicBezTo>
                      <a:pt x="2823" y="33131"/>
                      <a:pt x="2829" y="33133"/>
                      <a:pt x="2834" y="33138"/>
                    </a:cubicBezTo>
                    <a:cubicBezTo>
                      <a:pt x="2844" y="33145"/>
                      <a:pt x="2853" y="33148"/>
                      <a:pt x="2861" y="33148"/>
                    </a:cubicBezTo>
                    <a:cubicBezTo>
                      <a:pt x="2889" y="33148"/>
                      <a:pt x="2909" y="33109"/>
                      <a:pt x="2958" y="33061"/>
                    </a:cubicBezTo>
                    <a:cubicBezTo>
                      <a:pt x="3004" y="32984"/>
                      <a:pt x="3050" y="32922"/>
                      <a:pt x="3112" y="32875"/>
                    </a:cubicBezTo>
                    <a:cubicBezTo>
                      <a:pt x="3205" y="32767"/>
                      <a:pt x="3205" y="32767"/>
                      <a:pt x="3174" y="32736"/>
                    </a:cubicBezTo>
                    <a:cubicBezTo>
                      <a:pt x="3143" y="32705"/>
                      <a:pt x="3174" y="32675"/>
                      <a:pt x="3236" y="32597"/>
                    </a:cubicBezTo>
                    <a:cubicBezTo>
                      <a:pt x="3274" y="32572"/>
                      <a:pt x="3301" y="32547"/>
                      <a:pt x="3318" y="32547"/>
                    </a:cubicBezTo>
                    <a:cubicBezTo>
                      <a:pt x="3322" y="32547"/>
                      <a:pt x="3326" y="32548"/>
                      <a:pt x="3329" y="32551"/>
                    </a:cubicBezTo>
                    <a:cubicBezTo>
                      <a:pt x="3359" y="32535"/>
                      <a:pt x="3390" y="32520"/>
                      <a:pt x="3406" y="32504"/>
                    </a:cubicBezTo>
                    <a:cubicBezTo>
                      <a:pt x="3441" y="32481"/>
                      <a:pt x="3468" y="32448"/>
                      <a:pt x="3485" y="32448"/>
                    </a:cubicBezTo>
                    <a:cubicBezTo>
                      <a:pt x="3491" y="32448"/>
                      <a:pt x="3495" y="32451"/>
                      <a:pt x="3499" y="32458"/>
                    </a:cubicBezTo>
                    <a:cubicBezTo>
                      <a:pt x="3545" y="32427"/>
                      <a:pt x="3576" y="32412"/>
                      <a:pt x="3622" y="32365"/>
                    </a:cubicBezTo>
                    <a:cubicBezTo>
                      <a:pt x="3679" y="32309"/>
                      <a:pt x="3735" y="32240"/>
                      <a:pt x="3756" y="32240"/>
                    </a:cubicBezTo>
                    <a:cubicBezTo>
                      <a:pt x="3758" y="32240"/>
                      <a:pt x="3760" y="32240"/>
                      <a:pt x="3761" y="32242"/>
                    </a:cubicBezTo>
                    <a:cubicBezTo>
                      <a:pt x="3792" y="32211"/>
                      <a:pt x="3792" y="32211"/>
                      <a:pt x="3777" y="32195"/>
                    </a:cubicBezTo>
                    <a:cubicBezTo>
                      <a:pt x="3761" y="32180"/>
                      <a:pt x="3777" y="32118"/>
                      <a:pt x="3916" y="31994"/>
                    </a:cubicBezTo>
                    <a:cubicBezTo>
                      <a:pt x="3978" y="31933"/>
                      <a:pt x="4070" y="31824"/>
                      <a:pt x="4055" y="31809"/>
                    </a:cubicBezTo>
                    <a:cubicBezTo>
                      <a:pt x="4073" y="31791"/>
                      <a:pt x="4081" y="31783"/>
                      <a:pt x="4087" y="31783"/>
                    </a:cubicBezTo>
                    <a:cubicBezTo>
                      <a:pt x="4091" y="31783"/>
                      <a:pt x="4095" y="31787"/>
                      <a:pt x="4101" y="31794"/>
                    </a:cubicBezTo>
                    <a:cubicBezTo>
                      <a:pt x="4103" y="31795"/>
                      <a:pt x="4105" y="31796"/>
                      <a:pt x="4108" y="31796"/>
                    </a:cubicBezTo>
                    <a:cubicBezTo>
                      <a:pt x="4135" y="31796"/>
                      <a:pt x="4211" y="31736"/>
                      <a:pt x="4225" y="31639"/>
                    </a:cubicBezTo>
                    <a:cubicBezTo>
                      <a:pt x="4210" y="31624"/>
                      <a:pt x="4240" y="31593"/>
                      <a:pt x="4287" y="31577"/>
                    </a:cubicBezTo>
                    <a:cubicBezTo>
                      <a:pt x="4318" y="31546"/>
                      <a:pt x="4333" y="31515"/>
                      <a:pt x="4333" y="31484"/>
                    </a:cubicBezTo>
                    <a:cubicBezTo>
                      <a:pt x="4349" y="31438"/>
                      <a:pt x="4349" y="31438"/>
                      <a:pt x="4426" y="31376"/>
                    </a:cubicBezTo>
                    <a:cubicBezTo>
                      <a:pt x="4432" y="31379"/>
                      <a:pt x="4437" y="31380"/>
                      <a:pt x="4443" y="31380"/>
                    </a:cubicBezTo>
                    <a:cubicBezTo>
                      <a:pt x="4468" y="31380"/>
                      <a:pt x="4493" y="31355"/>
                      <a:pt x="4519" y="31330"/>
                    </a:cubicBezTo>
                    <a:cubicBezTo>
                      <a:pt x="4642" y="31144"/>
                      <a:pt x="4781" y="30974"/>
                      <a:pt x="4951" y="30835"/>
                    </a:cubicBezTo>
                    <a:cubicBezTo>
                      <a:pt x="4951" y="30789"/>
                      <a:pt x="4967" y="30758"/>
                      <a:pt x="4998" y="30743"/>
                    </a:cubicBezTo>
                    <a:cubicBezTo>
                      <a:pt x="5060" y="30743"/>
                      <a:pt x="5075" y="30681"/>
                      <a:pt x="5044" y="30650"/>
                    </a:cubicBezTo>
                    <a:lnTo>
                      <a:pt x="5044" y="30650"/>
                    </a:lnTo>
                    <a:lnTo>
                      <a:pt x="5013" y="30696"/>
                    </a:lnTo>
                    <a:lnTo>
                      <a:pt x="4982" y="30727"/>
                    </a:lnTo>
                    <a:cubicBezTo>
                      <a:pt x="4944" y="30701"/>
                      <a:pt x="5001" y="30623"/>
                      <a:pt x="5057" y="30623"/>
                    </a:cubicBezTo>
                    <a:cubicBezTo>
                      <a:pt x="5068" y="30623"/>
                      <a:pt x="5080" y="30626"/>
                      <a:pt x="5091" y="30634"/>
                    </a:cubicBezTo>
                    <a:cubicBezTo>
                      <a:pt x="5152" y="30634"/>
                      <a:pt x="5152" y="30634"/>
                      <a:pt x="5152" y="30557"/>
                    </a:cubicBezTo>
                    <a:cubicBezTo>
                      <a:pt x="5139" y="30516"/>
                      <a:pt x="5174" y="30462"/>
                      <a:pt x="5226" y="30462"/>
                    </a:cubicBezTo>
                    <a:cubicBezTo>
                      <a:pt x="5232" y="30462"/>
                      <a:pt x="5238" y="30463"/>
                      <a:pt x="5245" y="30464"/>
                    </a:cubicBezTo>
                    <a:cubicBezTo>
                      <a:pt x="5263" y="30476"/>
                      <a:pt x="5274" y="30484"/>
                      <a:pt x="5280" y="30484"/>
                    </a:cubicBezTo>
                    <a:cubicBezTo>
                      <a:pt x="5289" y="30484"/>
                      <a:pt x="5285" y="30465"/>
                      <a:pt x="5276" y="30418"/>
                    </a:cubicBezTo>
                    <a:cubicBezTo>
                      <a:pt x="5264" y="30309"/>
                      <a:pt x="5309" y="30209"/>
                      <a:pt x="5367" y="30209"/>
                    </a:cubicBezTo>
                    <a:cubicBezTo>
                      <a:pt x="5382" y="30209"/>
                      <a:pt x="5399" y="30216"/>
                      <a:pt x="5415" y="30232"/>
                    </a:cubicBezTo>
                    <a:cubicBezTo>
                      <a:pt x="5426" y="30238"/>
                      <a:pt x="5440" y="30242"/>
                      <a:pt x="5454" y="30242"/>
                    </a:cubicBezTo>
                    <a:cubicBezTo>
                      <a:pt x="5478" y="30242"/>
                      <a:pt x="5504" y="30231"/>
                      <a:pt x="5523" y="30202"/>
                    </a:cubicBezTo>
                    <a:cubicBezTo>
                      <a:pt x="5554" y="30155"/>
                      <a:pt x="5523" y="30140"/>
                      <a:pt x="5523" y="30124"/>
                    </a:cubicBezTo>
                    <a:cubicBezTo>
                      <a:pt x="5461" y="30124"/>
                      <a:pt x="5477" y="30093"/>
                      <a:pt x="5585" y="30062"/>
                    </a:cubicBezTo>
                    <a:cubicBezTo>
                      <a:pt x="5709" y="30016"/>
                      <a:pt x="5801" y="29908"/>
                      <a:pt x="5832" y="29769"/>
                    </a:cubicBezTo>
                    <a:cubicBezTo>
                      <a:pt x="5885" y="29653"/>
                      <a:pt x="5945" y="29559"/>
                      <a:pt x="5963" y="29559"/>
                    </a:cubicBezTo>
                    <a:cubicBezTo>
                      <a:pt x="5971" y="29559"/>
                      <a:pt x="5971" y="29580"/>
                      <a:pt x="5956" y="29630"/>
                    </a:cubicBezTo>
                    <a:cubicBezTo>
                      <a:pt x="5940" y="29678"/>
                      <a:pt x="5932" y="29701"/>
                      <a:pt x="5935" y="29701"/>
                    </a:cubicBezTo>
                    <a:cubicBezTo>
                      <a:pt x="5938" y="29701"/>
                      <a:pt x="5949" y="29682"/>
                      <a:pt x="5972" y="29645"/>
                    </a:cubicBezTo>
                    <a:lnTo>
                      <a:pt x="6111" y="29444"/>
                    </a:lnTo>
                    <a:cubicBezTo>
                      <a:pt x="6142" y="29413"/>
                      <a:pt x="6157" y="29352"/>
                      <a:pt x="6142" y="29336"/>
                    </a:cubicBezTo>
                    <a:cubicBezTo>
                      <a:pt x="6219" y="29336"/>
                      <a:pt x="6296" y="29259"/>
                      <a:pt x="6296" y="29166"/>
                    </a:cubicBezTo>
                    <a:lnTo>
                      <a:pt x="6358" y="29089"/>
                    </a:lnTo>
                    <a:cubicBezTo>
                      <a:pt x="6389" y="29073"/>
                      <a:pt x="6404" y="29042"/>
                      <a:pt x="6404" y="29011"/>
                    </a:cubicBezTo>
                    <a:cubicBezTo>
                      <a:pt x="6404" y="28950"/>
                      <a:pt x="6451" y="28934"/>
                      <a:pt x="6512" y="28903"/>
                    </a:cubicBezTo>
                    <a:cubicBezTo>
                      <a:pt x="6559" y="28888"/>
                      <a:pt x="6605" y="28857"/>
                      <a:pt x="6590" y="28841"/>
                    </a:cubicBezTo>
                    <a:cubicBezTo>
                      <a:pt x="6559" y="28826"/>
                      <a:pt x="6605" y="28749"/>
                      <a:pt x="6621" y="28687"/>
                    </a:cubicBezTo>
                    <a:cubicBezTo>
                      <a:pt x="6621" y="28660"/>
                      <a:pt x="6636" y="28643"/>
                      <a:pt x="6649" y="28643"/>
                    </a:cubicBezTo>
                    <a:cubicBezTo>
                      <a:pt x="6659" y="28643"/>
                      <a:pt x="6667" y="28652"/>
                      <a:pt x="6667" y="28671"/>
                    </a:cubicBezTo>
                    <a:cubicBezTo>
                      <a:pt x="6672" y="28677"/>
                      <a:pt x="6676" y="28680"/>
                      <a:pt x="6681" y="28680"/>
                    </a:cubicBezTo>
                    <a:cubicBezTo>
                      <a:pt x="6691" y="28680"/>
                      <a:pt x="6708" y="28666"/>
                      <a:pt x="6760" y="28625"/>
                    </a:cubicBezTo>
                    <a:cubicBezTo>
                      <a:pt x="6791" y="28594"/>
                      <a:pt x="6852" y="28517"/>
                      <a:pt x="6822" y="28501"/>
                    </a:cubicBezTo>
                    <a:cubicBezTo>
                      <a:pt x="6868" y="28393"/>
                      <a:pt x="6945" y="28301"/>
                      <a:pt x="7022" y="28223"/>
                    </a:cubicBezTo>
                    <a:lnTo>
                      <a:pt x="7069" y="28146"/>
                    </a:lnTo>
                    <a:cubicBezTo>
                      <a:pt x="7100" y="28115"/>
                      <a:pt x="7115" y="28053"/>
                      <a:pt x="7131" y="28022"/>
                    </a:cubicBezTo>
                    <a:cubicBezTo>
                      <a:pt x="7162" y="27991"/>
                      <a:pt x="7162" y="27960"/>
                      <a:pt x="7177" y="27930"/>
                    </a:cubicBezTo>
                    <a:cubicBezTo>
                      <a:pt x="7190" y="27891"/>
                      <a:pt x="7213" y="27864"/>
                      <a:pt x="7229" y="27864"/>
                    </a:cubicBezTo>
                    <a:cubicBezTo>
                      <a:pt x="7233" y="27864"/>
                      <a:pt x="7236" y="27865"/>
                      <a:pt x="7239" y="27868"/>
                    </a:cubicBezTo>
                    <a:cubicBezTo>
                      <a:pt x="7239" y="27790"/>
                      <a:pt x="7239" y="27790"/>
                      <a:pt x="7301" y="27790"/>
                    </a:cubicBezTo>
                    <a:cubicBezTo>
                      <a:pt x="7311" y="27796"/>
                      <a:pt x="7318" y="27799"/>
                      <a:pt x="7322" y="27799"/>
                    </a:cubicBezTo>
                    <a:cubicBezTo>
                      <a:pt x="7332" y="27799"/>
                      <a:pt x="7332" y="27785"/>
                      <a:pt x="7332" y="27744"/>
                    </a:cubicBezTo>
                    <a:cubicBezTo>
                      <a:pt x="7316" y="27682"/>
                      <a:pt x="7332" y="27698"/>
                      <a:pt x="7378" y="27667"/>
                    </a:cubicBezTo>
                    <a:cubicBezTo>
                      <a:pt x="7380" y="27669"/>
                      <a:pt x="7383" y="27670"/>
                      <a:pt x="7385" y="27670"/>
                    </a:cubicBezTo>
                    <a:cubicBezTo>
                      <a:pt x="7401" y="27670"/>
                      <a:pt x="7422" y="27634"/>
                      <a:pt x="7409" y="27620"/>
                    </a:cubicBezTo>
                    <a:cubicBezTo>
                      <a:pt x="7394" y="27562"/>
                      <a:pt x="7448" y="27449"/>
                      <a:pt x="7493" y="27449"/>
                    </a:cubicBezTo>
                    <a:cubicBezTo>
                      <a:pt x="7496" y="27449"/>
                      <a:pt x="7499" y="27450"/>
                      <a:pt x="7502" y="27450"/>
                    </a:cubicBezTo>
                    <a:cubicBezTo>
                      <a:pt x="7517" y="27435"/>
                      <a:pt x="7517" y="27404"/>
                      <a:pt x="7533" y="27373"/>
                    </a:cubicBezTo>
                    <a:cubicBezTo>
                      <a:pt x="7523" y="27326"/>
                      <a:pt x="7519" y="27307"/>
                      <a:pt x="7529" y="27307"/>
                    </a:cubicBezTo>
                    <a:cubicBezTo>
                      <a:pt x="7534" y="27307"/>
                      <a:pt x="7545" y="27315"/>
                      <a:pt x="7563" y="27327"/>
                    </a:cubicBezTo>
                    <a:cubicBezTo>
                      <a:pt x="7610" y="27327"/>
                      <a:pt x="7656" y="27265"/>
                      <a:pt x="7641" y="27203"/>
                    </a:cubicBezTo>
                    <a:cubicBezTo>
                      <a:pt x="7641" y="27172"/>
                      <a:pt x="7656" y="27157"/>
                      <a:pt x="7687" y="27126"/>
                    </a:cubicBezTo>
                    <a:cubicBezTo>
                      <a:pt x="7762" y="27066"/>
                      <a:pt x="7937" y="26862"/>
                      <a:pt x="7894" y="26862"/>
                    </a:cubicBezTo>
                    <a:cubicBezTo>
                      <a:pt x="7892" y="26862"/>
                      <a:pt x="7890" y="26863"/>
                      <a:pt x="7888" y="26863"/>
                    </a:cubicBezTo>
                    <a:lnTo>
                      <a:pt x="7934" y="26786"/>
                    </a:lnTo>
                    <a:cubicBezTo>
                      <a:pt x="8012" y="26724"/>
                      <a:pt x="8043" y="26678"/>
                      <a:pt x="8043" y="26631"/>
                    </a:cubicBezTo>
                    <a:lnTo>
                      <a:pt x="8043" y="26569"/>
                    </a:lnTo>
                    <a:cubicBezTo>
                      <a:pt x="8050" y="26573"/>
                      <a:pt x="8059" y="26575"/>
                      <a:pt x="8068" y="26575"/>
                    </a:cubicBezTo>
                    <a:cubicBezTo>
                      <a:pt x="8095" y="26575"/>
                      <a:pt x="8124" y="26558"/>
                      <a:pt x="8135" y="26523"/>
                    </a:cubicBezTo>
                    <a:cubicBezTo>
                      <a:pt x="8166" y="26492"/>
                      <a:pt x="8166" y="26492"/>
                      <a:pt x="8135" y="26477"/>
                    </a:cubicBezTo>
                    <a:cubicBezTo>
                      <a:pt x="8127" y="26479"/>
                      <a:pt x="8121" y="26481"/>
                      <a:pt x="8117" y="26481"/>
                    </a:cubicBezTo>
                    <a:cubicBezTo>
                      <a:pt x="8100" y="26481"/>
                      <a:pt x="8122" y="26454"/>
                      <a:pt x="8135" y="26417"/>
                    </a:cubicBezTo>
                    <a:lnTo>
                      <a:pt x="8135" y="26417"/>
                    </a:lnTo>
                    <a:cubicBezTo>
                      <a:pt x="8123" y="26419"/>
                      <a:pt x="8108" y="26422"/>
                      <a:pt x="8092" y="26422"/>
                    </a:cubicBezTo>
                    <a:cubicBezTo>
                      <a:pt x="8082" y="26422"/>
                      <a:pt x="8071" y="26420"/>
                      <a:pt x="8062" y="26417"/>
                    </a:cubicBezTo>
                    <a:lnTo>
                      <a:pt x="8062" y="26417"/>
                    </a:lnTo>
                    <a:cubicBezTo>
                      <a:pt x="8058" y="26397"/>
                      <a:pt x="8090" y="26369"/>
                      <a:pt x="8151" y="26369"/>
                    </a:cubicBezTo>
                    <a:cubicBezTo>
                      <a:pt x="8164" y="26369"/>
                      <a:pt x="8166" y="26369"/>
                      <a:pt x="8157" y="26395"/>
                    </a:cubicBezTo>
                    <a:lnTo>
                      <a:pt x="8157" y="26395"/>
                    </a:lnTo>
                    <a:cubicBezTo>
                      <a:pt x="8179" y="26378"/>
                      <a:pt x="8204" y="26364"/>
                      <a:pt x="8225" y="26364"/>
                    </a:cubicBezTo>
                    <a:cubicBezTo>
                      <a:pt x="8232" y="26364"/>
                      <a:pt x="8238" y="26366"/>
                      <a:pt x="8244" y="26369"/>
                    </a:cubicBezTo>
                    <a:lnTo>
                      <a:pt x="8259" y="26338"/>
                    </a:lnTo>
                    <a:cubicBezTo>
                      <a:pt x="8232" y="26311"/>
                      <a:pt x="8240" y="26273"/>
                      <a:pt x="8253" y="26273"/>
                    </a:cubicBezTo>
                    <a:cubicBezTo>
                      <a:pt x="8255" y="26273"/>
                      <a:pt x="8257" y="26274"/>
                      <a:pt x="8259" y="26276"/>
                    </a:cubicBezTo>
                    <a:cubicBezTo>
                      <a:pt x="8305" y="26245"/>
                      <a:pt x="8336" y="26214"/>
                      <a:pt x="8352" y="26168"/>
                    </a:cubicBezTo>
                    <a:cubicBezTo>
                      <a:pt x="8342" y="26158"/>
                      <a:pt x="8356" y="26143"/>
                      <a:pt x="8361" y="26143"/>
                    </a:cubicBezTo>
                    <a:cubicBezTo>
                      <a:pt x="8364" y="26143"/>
                      <a:pt x="8364" y="26149"/>
                      <a:pt x="8352" y="26168"/>
                    </a:cubicBezTo>
                    <a:lnTo>
                      <a:pt x="8383" y="26183"/>
                    </a:lnTo>
                    <a:cubicBezTo>
                      <a:pt x="8429" y="26152"/>
                      <a:pt x="8398" y="26137"/>
                      <a:pt x="8383" y="26121"/>
                    </a:cubicBezTo>
                    <a:lnTo>
                      <a:pt x="8429" y="26044"/>
                    </a:lnTo>
                    <a:cubicBezTo>
                      <a:pt x="8453" y="26020"/>
                      <a:pt x="8467" y="25987"/>
                      <a:pt x="8452" y="25987"/>
                    </a:cubicBezTo>
                    <a:cubicBezTo>
                      <a:pt x="8447" y="25987"/>
                      <a:pt x="8440" y="25990"/>
                      <a:pt x="8429" y="25998"/>
                    </a:cubicBezTo>
                    <a:cubicBezTo>
                      <a:pt x="8414" y="25982"/>
                      <a:pt x="8383" y="25967"/>
                      <a:pt x="8414" y="25920"/>
                    </a:cubicBezTo>
                    <a:lnTo>
                      <a:pt x="8414" y="25920"/>
                    </a:lnTo>
                    <a:cubicBezTo>
                      <a:pt x="8422" y="25929"/>
                      <a:pt x="8437" y="25938"/>
                      <a:pt x="8450" y="25938"/>
                    </a:cubicBezTo>
                    <a:cubicBezTo>
                      <a:pt x="8460" y="25938"/>
                      <a:pt x="8469" y="25933"/>
                      <a:pt x="8475" y="25920"/>
                    </a:cubicBezTo>
                    <a:cubicBezTo>
                      <a:pt x="8494" y="25892"/>
                      <a:pt x="8507" y="25887"/>
                      <a:pt x="8514" y="25887"/>
                    </a:cubicBezTo>
                    <a:cubicBezTo>
                      <a:pt x="8519" y="25887"/>
                      <a:pt x="8522" y="25889"/>
                      <a:pt x="8522" y="25889"/>
                    </a:cubicBezTo>
                    <a:cubicBezTo>
                      <a:pt x="8524" y="25899"/>
                      <a:pt x="8528" y="25903"/>
                      <a:pt x="8532" y="25903"/>
                    </a:cubicBezTo>
                    <a:cubicBezTo>
                      <a:pt x="8559" y="25903"/>
                      <a:pt x="8617" y="25772"/>
                      <a:pt x="8630" y="25719"/>
                    </a:cubicBezTo>
                    <a:cubicBezTo>
                      <a:pt x="8630" y="25628"/>
                      <a:pt x="8652" y="25592"/>
                      <a:pt x="8677" y="25592"/>
                    </a:cubicBezTo>
                    <a:cubicBezTo>
                      <a:pt x="8682" y="25592"/>
                      <a:pt x="8687" y="25593"/>
                      <a:pt x="8692" y="25596"/>
                    </a:cubicBezTo>
                    <a:cubicBezTo>
                      <a:pt x="8697" y="25599"/>
                      <a:pt x="8702" y="25601"/>
                      <a:pt x="8707" y="25601"/>
                    </a:cubicBezTo>
                    <a:cubicBezTo>
                      <a:pt x="8741" y="25601"/>
                      <a:pt x="8748" y="25509"/>
                      <a:pt x="8707" y="25441"/>
                    </a:cubicBezTo>
                    <a:lnTo>
                      <a:pt x="8676" y="25364"/>
                    </a:lnTo>
                    <a:lnTo>
                      <a:pt x="8738" y="25395"/>
                    </a:lnTo>
                    <a:cubicBezTo>
                      <a:pt x="8765" y="25399"/>
                      <a:pt x="8785" y="25402"/>
                      <a:pt x="8801" y="25402"/>
                    </a:cubicBezTo>
                    <a:cubicBezTo>
                      <a:pt x="8848" y="25402"/>
                      <a:pt x="8854" y="25376"/>
                      <a:pt x="8877" y="25271"/>
                    </a:cubicBezTo>
                    <a:cubicBezTo>
                      <a:pt x="8899" y="25205"/>
                      <a:pt x="8906" y="25186"/>
                      <a:pt x="8913" y="25186"/>
                    </a:cubicBezTo>
                    <a:cubicBezTo>
                      <a:pt x="8916" y="25186"/>
                      <a:pt x="8919" y="25189"/>
                      <a:pt x="8924" y="25194"/>
                    </a:cubicBezTo>
                    <a:cubicBezTo>
                      <a:pt x="8939" y="25194"/>
                      <a:pt x="8970" y="25163"/>
                      <a:pt x="9047" y="25039"/>
                    </a:cubicBezTo>
                    <a:cubicBezTo>
                      <a:pt x="9124" y="24916"/>
                      <a:pt x="9140" y="24869"/>
                      <a:pt x="9124" y="24869"/>
                    </a:cubicBezTo>
                    <a:lnTo>
                      <a:pt x="9171" y="24777"/>
                    </a:lnTo>
                    <a:cubicBezTo>
                      <a:pt x="9228" y="24762"/>
                      <a:pt x="9259" y="24682"/>
                      <a:pt x="9214" y="24682"/>
                    </a:cubicBezTo>
                    <a:cubicBezTo>
                      <a:pt x="9211" y="24682"/>
                      <a:pt x="9206" y="24683"/>
                      <a:pt x="9202" y="24684"/>
                    </a:cubicBezTo>
                    <a:lnTo>
                      <a:pt x="9248" y="24607"/>
                    </a:lnTo>
                    <a:lnTo>
                      <a:pt x="9279" y="24622"/>
                    </a:lnTo>
                    <a:cubicBezTo>
                      <a:pt x="9280" y="24623"/>
                      <a:pt x="9282" y="24624"/>
                      <a:pt x="9283" y="24624"/>
                    </a:cubicBezTo>
                    <a:cubicBezTo>
                      <a:pt x="9303" y="24624"/>
                      <a:pt x="9357" y="24535"/>
                      <a:pt x="9542" y="24236"/>
                    </a:cubicBezTo>
                    <a:cubicBezTo>
                      <a:pt x="9743" y="23865"/>
                      <a:pt x="9774" y="23818"/>
                      <a:pt x="9727" y="23803"/>
                    </a:cubicBezTo>
                    <a:cubicBezTo>
                      <a:pt x="9714" y="23738"/>
                      <a:pt x="9723" y="23706"/>
                      <a:pt x="9753" y="23706"/>
                    </a:cubicBezTo>
                    <a:cubicBezTo>
                      <a:pt x="9759" y="23706"/>
                      <a:pt x="9766" y="23708"/>
                      <a:pt x="9774" y="23710"/>
                    </a:cubicBezTo>
                    <a:cubicBezTo>
                      <a:pt x="9785" y="23718"/>
                      <a:pt x="9795" y="23721"/>
                      <a:pt x="9804" y="23721"/>
                    </a:cubicBezTo>
                    <a:cubicBezTo>
                      <a:pt x="9831" y="23721"/>
                      <a:pt x="9843" y="23691"/>
                      <a:pt x="9820" y="23679"/>
                    </a:cubicBezTo>
                    <a:cubicBezTo>
                      <a:pt x="9851" y="23633"/>
                      <a:pt x="9882" y="23602"/>
                      <a:pt x="9928" y="23571"/>
                    </a:cubicBezTo>
                    <a:cubicBezTo>
                      <a:pt x="10036" y="23478"/>
                      <a:pt x="10036" y="23416"/>
                      <a:pt x="10021" y="23401"/>
                    </a:cubicBezTo>
                    <a:lnTo>
                      <a:pt x="10021" y="23401"/>
                    </a:lnTo>
                    <a:cubicBezTo>
                      <a:pt x="10010" y="23404"/>
                      <a:pt x="10002" y="23405"/>
                      <a:pt x="9997" y="23405"/>
                    </a:cubicBezTo>
                    <a:cubicBezTo>
                      <a:pt x="9976" y="23405"/>
                      <a:pt x="10011" y="23380"/>
                      <a:pt x="10036" y="23355"/>
                    </a:cubicBezTo>
                    <a:cubicBezTo>
                      <a:pt x="10083" y="23339"/>
                      <a:pt x="10129" y="23308"/>
                      <a:pt x="10114" y="23293"/>
                    </a:cubicBezTo>
                    <a:cubicBezTo>
                      <a:pt x="10114" y="23234"/>
                      <a:pt x="10210" y="22997"/>
                      <a:pt x="10260" y="22997"/>
                    </a:cubicBezTo>
                    <a:cubicBezTo>
                      <a:pt x="10263" y="22997"/>
                      <a:pt x="10266" y="22997"/>
                      <a:pt x="10268" y="22999"/>
                    </a:cubicBezTo>
                    <a:cubicBezTo>
                      <a:pt x="10268" y="22999"/>
                      <a:pt x="10284" y="22953"/>
                      <a:pt x="10315" y="22922"/>
                    </a:cubicBezTo>
                    <a:cubicBezTo>
                      <a:pt x="10284" y="22906"/>
                      <a:pt x="10330" y="22814"/>
                      <a:pt x="10376" y="22736"/>
                    </a:cubicBezTo>
                    <a:cubicBezTo>
                      <a:pt x="10415" y="22659"/>
                      <a:pt x="10443" y="22624"/>
                      <a:pt x="10460" y="22624"/>
                    </a:cubicBezTo>
                    <a:cubicBezTo>
                      <a:pt x="10464" y="22624"/>
                      <a:pt x="10467" y="22626"/>
                      <a:pt x="10469" y="22628"/>
                    </a:cubicBezTo>
                    <a:cubicBezTo>
                      <a:pt x="10469" y="22642"/>
                      <a:pt x="10471" y="22649"/>
                      <a:pt x="10473" y="22649"/>
                    </a:cubicBezTo>
                    <a:cubicBezTo>
                      <a:pt x="10480" y="22649"/>
                      <a:pt x="10494" y="22611"/>
                      <a:pt x="10516" y="22535"/>
                    </a:cubicBezTo>
                    <a:cubicBezTo>
                      <a:pt x="10531" y="22505"/>
                      <a:pt x="10516" y="22427"/>
                      <a:pt x="10546" y="22396"/>
                    </a:cubicBezTo>
                    <a:cubicBezTo>
                      <a:pt x="10516" y="22381"/>
                      <a:pt x="10516" y="22335"/>
                      <a:pt x="10546" y="22288"/>
                    </a:cubicBezTo>
                    <a:lnTo>
                      <a:pt x="10562" y="22304"/>
                    </a:lnTo>
                    <a:lnTo>
                      <a:pt x="10608" y="22319"/>
                    </a:lnTo>
                    <a:cubicBezTo>
                      <a:pt x="10624" y="22273"/>
                      <a:pt x="10655" y="22242"/>
                      <a:pt x="10624" y="22226"/>
                    </a:cubicBezTo>
                    <a:cubicBezTo>
                      <a:pt x="10670" y="22180"/>
                      <a:pt x="10716" y="22134"/>
                      <a:pt x="10732" y="22072"/>
                    </a:cubicBezTo>
                    <a:cubicBezTo>
                      <a:pt x="10778" y="22010"/>
                      <a:pt x="10809" y="21933"/>
                      <a:pt x="10825" y="21855"/>
                    </a:cubicBezTo>
                    <a:cubicBezTo>
                      <a:pt x="10917" y="21763"/>
                      <a:pt x="10979" y="21639"/>
                      <a:pt x="10995" y="21500"/>
                    </a:cubicBezTo>
                    <a:cubicBezTo>
                      <a:pt x="10964" y="21500"/>
                      <a:pt x="10995" y="21454"/>
                      <a:pt x="11026" y="21423"/>
                    </a:cubicBezTo>
                    <a:cubicBezTo>
                      <a:pt x="11072" y="21392"/>
                      <a:pt x="11072" y="21392"/>
                      <a:pt x="11072" y="21330"/>
                    </a:cubicBezTo>
                    <a:cubicBezTo>
                      <a:pt x="11072" y="21284"/>
                      <a:pt x="11103" y="21253"/>
                      <a:pt x="11149" y="21222"/>
                    </a:cubicBezTo>
                    <a:cubicBezTo>
                      <a:pt x="11211" y="21206"/>
                      <a:pt x="11242" y="21160"/>
                      <a:pt x="11242" y="21098"/>
                    </a:cubicBezTo>
                    <a:cubicBezTo>
                      <a:pt x="11257" y="21021"/>
                      <a:pt x="11273" y="20944"/>
                      <a:pt x="11319" y="20882"/>
                    </a:cubicBezTo>
                    <a:cubicBezTo>
                      <a:pt x="11331" y="20802"/>
                      <a:pt x="11342" y="20756"/>
                      <a:pt x="11335" y="20756"/>
                    </a:cubicBezTo>
                    <a:lnTo>
                      <a:pt x="11335" y="20756"/>
                    </a:lnTo>
                    <a:cubicBezTo>
                      <a:pt x="11332" y="20756"/>
                      <a:pt x="11327" y="20761"/>
                      <a:pt x="11319" y="20774"/>
                    </a:cubicBezTo>
                    <a:cubicBezTo>
                      <a:pt x="11288" y="20758"/>
                      <a:pt x="11288" y="20696"/>
                      <a:pt x="11288" y="20696"/>
                    </a:cubicBezTo>
                    <a:cubicBezTo>
                      <a:pt x="11305" y="20647"/>
                      <a:pt x="11317" y="20628"/>
                      <a:pt x="11322" y="20628"/>
                    </a:cubicBezTo>
                    <a:cubicBezTo>
                      <a:pt x="11327" y="20628"/>
                      <a:pt x="11327" y="20643"/>
                      <a:pt x="11319" y="20665"/>
                    </a:cubicBezTo>
                    <a:cubicBezTo>
                      <a:pt x="11306" y="20706"/>
                      <a:pt x="11304" y="20720"/>
                      <a:pt x="11309" y="20720"/>
                    </a:cubicBezTo>
                    <a:cubicBezTo>
                      <a:pt x="11316" y="20720"/>
                      <a:pt x="11333" y="20698"/>
                      <a:pt x="11350" y="20681"/>
                    </a:cubicBezTo>
                    <a:cubicBezTo>
                      <a:pt x="11396" y="20634"/>
                      <a:pt x="11443" y="20573"/>
                      <a:pt x="11458" y="20526"/>
                    </a:cubicBezTo>
                    <a:lnTo>
                      <a:pt x="11536" y="20356"/>
                    </a:lnTo>
                    <a:cubicBezTo>
                      <a:pt x="11628" y="20233"/>
                      <a:pt x="11644" y="20186"/>
                      <a:pt x="11628" y="20186"/>
                    </a:cubicBezTo>
                    <a:cubicBezTo>
                      <a:pt x="11615" y="20180"/>
                      <a:pt x="11605" y="20173"/>
                      <a:pt x="11599" y="20169"/>
                    </a:cubicBezTo>
                    <a:lnTo>
                      <a:pt x="11599" y="20169"/>
                    </a:lnTo>
                    <a:cubicBezTo>
                      <a:pt x="11737" y="20000"/>
                      <a:pt x="11829" y="19815"/>
                      <a:pt x="11860" y="19614"/>
                    </a:cubicBezTo>
                    <a:lnTo>
                      <a:pt x="11891" y="19614"/>
                    </a:lnTo>
                    <a:cubicBezTo>
                      <a:pt x="11893" y="19616"/>
                      <a:pt x="11895" y="19617"/>
                      <a:pt x="11897" y="19617"/>
                    </a:cubicBezTo>
                    <a:cubicBezTo>
                      <a:pt x="11911" y="19617"/>
                      <a:pt x="11928" y="19572"/>
                      <a:pt x="11968" y="19491"/>
                    </a:cubicBezTo>
                    <a:cubicBezTo>
                      <a:pt x="11984" y="19444"/>
                      <a:pt x="12030" y="19259"/>
                      <a:pt x="12092" y="19135"/>
                    </a:cubicBezTo>
                    <a:cubicBezTo>
                      <a:pt x="12154" y="18950"/>
                      <a:pt x="12216" y="18826"/>
                      <a:pt x="12185" y="18811"/>
                    </a:cubicBezTo>
                    <a:cubicBezTo>
                      <a:pt x="12204" y="18781"/>
                      <a:pt x="12212" y="18770"/>
                      <a:pt x="12218" y="18770"/>
                    </a:cubicBezTo>
                    <a:cubicBezTo>
                      <a:pt x="12222" y="18770"/>
                      <a:pt x="12225" y="18774"/>
                      <a:pt x="12231" y="18780"/>
                    </a:cubicBezTo>
                    <a:cubicBezTo>
                      <a:pt x="12231" y="18794"/>
                      <a:pt x="12233" y="18799"/>
                      <a:pt x="12235" y="18799"/>
                    </a:cubicBezTo>
                    <a:cubicBezTo>
                      <a:pt x="12242" y="18799"/>
                      <a:pt x="12256" y="18770"/>
                      <a:pt x="12277" y="18749"/>
                    </a:cubicBezTo>
                    <a:cubicBezTo>
                      <a:pt x="12293" y="18718"/>
                      <a:pt x="12277" y="18687"/>
                      <a:pt x="12247" y="18687"/>
                    </a:cubicBezTo>
                    <a:cubicBezTo>
                      <a:pt x="12216" y="18672"/>
                      <a:pt x="12247" y="18625"/>
                      <a:pt x="12293" y="18548"/>
                    </a:cubicBezTo>
                    <a:cubicBezTo>
                      <a:pt x="12370" y="18440"/>
                      <a:pt x="12417" y="18332"/>
                      <a:pt x="12447" y="18208"/>
                    </a:cubicBezTo>
                    <a:cubicBezTo>
                      <a:pt x="12463" y="18161"/>
                      <a:pt x="12478" y="18115"/>
                      <a:pt x="12509" y="18115"/>
                    </a:cubicBezTo>
                    <a:cubicBezTo>
                      <a:pt x="12571" y="18069"/>
                      <a:pt x="12602" y="17991"/>
                      <a:pt x="12587" y="17899"/>
                    </a:cubicBezTo>
                    <a:cubicBezTo>
                      <a:pt x="12606" y="17869"/>
                      <a:pt x="12613" y="17859"/>
                      <a:pt x="12620" y="17859"/>
                    </a:cubicBezTo>
                    <a:cubicBezTo>
                      <a:pt x="12624" y="17859"/>
                      <a:pt x="12627" y="17862"/>
                      <a:pt x="12633" y="17868"/>
                    </a:cubicBezTo>
                    <a:cubicBezTo>
                      <a:pt x="12679" y="17837"/>
                      <a:pt x="12695" y="17837"/>
                      <a:pt x="12664" y="17775"/>
                    </a:cubicBezTo>
                    <a:cubicBezTo>
                      <a:pt x="12695" y="17667"/>
                      <a:pt x="12726" y="17559"/>
                      <a:pt x="12803" y="17481"/>
                    </a:cubicBezTo>
                    <a:cubicBezTo>
                      <a:pt x="12818" y="17435"/>
                      <a:pt x="12834" y="17389"/>
                      <a:pt x="12818" y="17373"/>
                    </a:cubicBezTo>
                    <a:lnTo>
                      <a:pt x="12788" y="17373"/>
                    </a:lnTo>
                    <a:cubicBezTo>
                      <a:pt x="12849" y="17358"/>
                      <a:pt x="12849" y="17358"/>
                      <a:pt x="12818" y="17296"/>
                    </a:cubicBezTo>
                    <a:cubicBezTo>
                      <a:pt x="12805" y="17296"/>
                      <a:pt x="12815" y="17247"/>
                      <a:pt x="12829" y="17247"/>
                    </a:cubicBezTo>
                    <a:cubicBezTo>
                      <a:pt x="12830" y="17247"/>
                      <a:pt x="12832" y="17248"/>
                      <a:pt x="12834" y="17250"/>
                    </a:cubicBezTo>
                    <a:cubicBezTo>
                      <a:pt x="12865" y="17219"/>
                      <a:pt x="12880" y="17188"/>
                      <a:pt x="12896" y="17172"/>
                    </a:cubicBezTo>
                    <a:cubicBezTo>
                      <a:pt x="12911" y="17126"/>
                      <a:pt x="12973" y="16894"/>
                      <a:pt x="13050" y="16662"/>
                    </a:cubicBezTo>
                    <a:cubicBezTo>
                      <a:pt x="13174" y="16307"/>
                      <a:pt x="13220" y="16168"/>
                      <a:pt x="13205" y="16168"/>
                    </a:cubicBezTo>
                    <a:cubicBezTo>
                      <a:pt x="13205" y="16106"/>
                      <a:pt x="13205" y="16106"/>
                      <a:pt x="13236" y="16075"/>
                    </a:cubicBezTo>
                    <a:cubicBezTo>
                      <a:pt x="13267" y="16044"/>
                      <a:pt x="13282" y="15998"/>
                      <a:pt x="13298" y="15951"/>
                    </a:cubicBezTo>
                    <a:cubicBezTo>
                      <a:pt x="13311" y="15911"/>
                      <a:pt x="13324" y="15871"/>
                      <a:pt x="13348" y="15871"/>
                    </a:cubicBezTo>
                    <a:cubicBezTo>
                      <a:pt x="13351" y="15871"/>
                      <a:pt x="13355" y="15872"/>
                      <a:pt x="13359" y="15874"/>
                    </a:cubicBezTo>
                    <a:cubicBezTo>
                      <a:pt x="13344" y="15843"/>
                      <a:pt x="13344" y="15797"/>
                      <a:pt x="13359" y="15766"/>
                    </a:cubicBezTo>
                    <a:cubicBezTo>
                      <a:pt x="13361" y="15768"/>
                      <a:pt x="13364" y="15769"/>
                      <a:pt x="13366" y="15769"/>
                    </a:cubicBezTo>
                    <a:cubicBezTo>
                      <a:pt x="13379" y="15769"/>
                      <a:pt x="13390" y="15729"/>
                      <a:pt x="13390" y="15689"/>
                    </a:cubicBezTo>
                    <a:cubicBezTo>
                      <a:pt x="13380" y="15647"/>
                      <a:pt x="13370" y="15634"/>
                      <a:pt x="13378" y="15634"/>
                    </a:cubicBezTo>
                    <a:cubicBezTo>
                      <a:pt x="13382" y="15634"/>
                      <a:pt x="13390" y="15637"/>
                      <a:pt x="13406" y="15642"/>
                    </a:cubicBezTo>
                    <a:cubicBezTo>
                      <a:pt x="13408" y="15643"/>
                      <a:pt x="13411" y="15643"/>
                      <a:pt x="13413" y="15643"/>
                    </a:cubicBezTo>
                    <a:cubicBezTo>
                      <a:pt x="13452" y="15643"/>
                      <a:pt x="13488" y="15545"/>
                      <a:pt x="13463" y="15545"/>
                    </a:cubicBezTo>
                    <a:cubicBezTo>
                      <a:pt x="13460" y="15545"/>
                      <a:pt x="13457" y="15546"/>
                      <a:pt x="13452" y="15549"/>
                    </a:cubicBezTo>
                    <a:cubicBezTo>
                      <a:pt x="13437" y="15549"/>
                      <a:pt x="13468" y="15457"/>
                      <a:pt x="13452" y="15410"/>
                    </a:cubicBezTo>
                    <a:cubicBezTo>
                      <a:pt x="13452" y="15349"/>
                      <a:pt x="13483" y="15318"/>
                      <a:pt x="13514" y="15318"/>
                    </a:cubicBezTo>
                    <a:cubicBezTo>
                      <a:pt x="13560" y="15225"/>
                      <a:pt x="13591" y="15117"/>
                      <a:pt x="13607" y="15009"/>
                    </a:cubicBezTo>
                    <a:cubicBezTo>
                      <a:pt x="13579" y="15009"/>
                      <a:pt x="13601" y="14960"/>
                      <a:pt x="13617" y="14960"/>
                    </a:cubicBezTo>
                    <a:cubicBezTo>
                      <a:pt x="13618" y="14960"/>
                      <a:pt x="13620" y="14960"/>
                      <a:pt x="13622" y="14962"/>
                    </a:cubicBezTo>
                    <a:cubicBezTo>
                      <a:pt x="13638" y="14962"/>
                      <a:pt x="13653" y="14916"/>
                      <a:pt x="13668" y="14885"/>
                    </a:cubicBezTo>
                    <a:cubicBezTo>
                      <a:pt x="13684" y="14838"/>
                      <a:pt x="13684" y="14838"/>
                      <a:pt x="13699" y="14838"/>
                    </a:cubicBezTo>
                    <a:cubicBezTo>
                      <a:pt x="13699" y="14856"/>
                      <a:pt x="13702" y="14864"/>
                      <a:pt x="13706" y="14864"/>
                    </a:cubicBezTo>
                    <a:cubicBezTo>
                      <a:pt x="13717" y="14864"/>
                      <a:pt x="13739" y="14816"/>
                      <a:pt x="13761" y="14761"/>
                    </a:cubicBezTo>
                    <a:cubicBezTo>
                      <a:pt x="13761" y="14622"/>
                      <a:pt x="13792" y="14498"/>
                      <a:pt x="13839" y="14390"/>
                    </a:cubicBezTo>
                    <a:cubicBezTo>
                      <a:pt x="13885" y="14267"/>
                      <a:pt x="13900" y="14128"/>
                      <a:pt x="13885" y="14004"/>
                    </a:cubicBezTo>
                    <a:lnTo>
                      <a:pt x="13854" y="13942"/>
                    </a:lnTo>
                    <a:lnTo>
                      <a:pt x="13900" y="13958"/>
                    </a:lnTo>
                    <a:cubicBezTo>
                      <a:pt x="13916" y="13958"/>
                      <a:pt x="13978" y="13927"/>
                      <a:pt x="13978" y="13927"/>
                    </a:cubicBezTo>
                    <a:cubicBezTo>
                      <a:pt x="13993" y="13880"/>
                      <a:pt x="13978" y="13880"/>
                      <a:pt x="13947" y="13865"/>
                    </a:cubicBezTo>
                    <a:cubicBezTo>
                      <a:pt x="13916" y="13865"/>
                      <a:pt x="13931" y="13818"/>
                      <a:pt x="13978" y="13741"/>
                    </a:cubicBezTo>
                    <a:cubicBezTo>
                      <a:pt x="14024" y="13679"/>
                      <a:pt x="14039" y="13617"/>
                      <a:pt x="14039" y="13556"/>
                    </a:cubicBezTo>
                    <a:cubicBezTo>
                      <a:pt x="14055" y="13509"/>
                      <a:pt x="14070" y="13463"/>
                      <a:pt x="14101" y="13417"/>
                    </a:cubicBezTo>
                    <a:cubicBezTo>
                      <a:pt x="14117" y="13370"/>
                      <a:pt x="14117" y="13370"/>
                      <a:pt x="14101" y="13370"/>
                    </a:cubicBezTo>
                    <a:cubicBezTo>
                      <a:pt x="14086" y="13370"/>
                      <a:pt x="14086" y="13324"/>
                      <a:pt x="14132" y="13277"/>
                    </a:cubicBezTo>
                    <a:cubicBezTo>
                      <a:pt x="14163" y="13247"/>
                      <a:pt x="14225" y="13107"/>
                      <a:pt x="14209" y="13107"/>
                    </a:cubicBezTo>
                    <a:cubicBezTo>
                      <a:pt x="14179" y="13092"/>
                      <a:pt x="14209" y="13046"/>
                      <a:pt x="14209" y="12999"/>
                    </a:cubicBezTo>
                    <a:cubicBezTo>
                      <a:pt x="14225" y="12968"/>
                      <a:pt x="14225" y="12907"/>
                      <a:pt x="14225" y="12860"/>
                    </a:cubicBezTo>
                    <a:lnTo>
                      <a:pt x="14256" y="12767"/>
                    </a:lnTo>
                    <a:cubicBezTo>
                      <a:pt x="14260" y="12754"/>
                      <a:pt x="14263" y="12749"/>
                      <a:pt x="14265" y="12749"/>
                    </a:cubicBezTo>
                    <a:lnTo>
                      <a:pt x="14265" y="12749"/>
                    </a:lnTo>
                    <a:cubicBezTo>
                      <a:pt x="14270" y="12749"/>
                      <a:pt x="14267" y="12785"/>
                      <a:pt x="14256" y="12829"/>
                    </a:cubicBezTo>
                    <a:lnTo>
                      <a:pt x="14287" y="12783"/>
                    </a:lnTo>
                    <a:cubicBezTo>
                      <a:pt x="14318" y="12721"/>
                      <a:pt x="14318" y="12659"/>
                      <a:pt x="14318" y="12597"/>
                    </a:cubicBezTo>
                    <a:cubicBezTo>
                      <a:pt x="14297" y="12556"/>
                      <a:pt x="14290" y="12542"/>
                      <a:pt x="14302" y="12542"/>
                    </a:cubicBezTo>
                    <a:cubicBezTo>
                      <a:pt x="14307" y="12542"/>
                      <a:pt x="14318" y="12546"/>
                      <a:pt x="14333" y="12551"/>
                    </a:cubicBezTo>
                    <a:cubicBezTo>
                      <a:pt x="14379" y="12551"/>
                      <a:pt x="14395" y="12520"/>
                      <a:pt x="14379" y="12458"/>
                    </a:cubicBezTo>
                    <a:cubicBezTo>
                      <a:pt x="14364" y="12412"/>
                      <a:pt x="14379" y="12366"/>
                      <a:pt x="14410" y="12366"/>
                    </a:cubicBezTo>
                    <a:cubicBezTo>
                      <a:pt x="14421" y="12388"/>
                      <a:pt x="14428" y="12402"/>
                      <a:pt x="14433" y="12402"/>
                    </a:cubicBezTo>
                    <a:cubicBezTo>
                      <a:pt x="14441" y="12402"/>
                      <a:pt x="14441" y="12356"/>
                      <a:pt x="14441" y="12226"/>
                    </a:cubicBezTo>
                    <a:cubicBezTo>
                      <a:pt x="14457" y="12134"/>
                      <a:pt x="14488" y="11948"/>
                      <a:pt x="14519" y="11809"/>
                    </a:cubicBezTo>
                    <a:cubicBezTo>
                      <a:pt x="14534" y="11701"/>
                      <a:pt x="14565" y="11593"/>
                      <a:pt x="14611" y="11500"/>
                    </a:cubicBezTo>
                    <a:cubicBezTo>
                      <a:pt x="14621" y="11500"/>
                      <a:pt x="14629" y="11499"/>
                      <a:pt x="14635" y="11497"/>
                    </a:cubicBezTo>
                    <a:lnTo>
                      <a:pt x="14635" y="11497"/>
                    </a:lnTo>
                    <a:cubicBezTo>
                      <a:pt x="14637" y="11498"/>
                      <a:pt x="14640" y="11499"/>
                      <a:pt x="14642" y="11500"/>
                    </a:cubicBezTo>
                    <a:cubicBezTo>
                      <a:pt x="14644" y="11498"/>
                      <a:pt x="14645" y="11495"/>
                      <a:pt x="14647" y="11493"/>
                    </a:cubicBezTo>
                    <a:lnTo>
                      <a:pt x="14647" y="11493"/>
                    </a:lnTo>
                    <a:cubicBezTo>
                      <a:pt x="14644" y="11495"/>
                      <a:pt x="14640" y="11496"/>
                      <a:pt x="14635" y="11497"/>
                    </a:cubicBezTo>
                    <a:lnTo>
                      <a:pt x="14635" y="11497"/>
                    </a:lnTo>
                    <a:cubicBezTo>
                      <a:pt x="14598" y="11479"/>
                      <a:pt x="14613" y="11431"/>
                      <a:pt x="14642" y="11299"/>
                    </a:cubicBezTo>
                    <a:cubicBezTo>
                      <a:pt x="14689" y="11206"/>
                      <a:pt x="14704" y="11114"/>
                      <a:pt x="14689" y="11021"/>
                    </a:cubicBezTo>
                    <a:lnTo>
                      <a:pt x="14689" y="11021"/>
                    </a:lnTo>
                    <a:cubicBezTo>
                      <a:pt x="14689" y="11067"/>
                      <a:pt x="14658" y="11114"/>
                      <a:pt x="14658" y="11114"/>
                    </a:cubicBezTo>
                    <a:cubicBezTo>
                      <a:pt x="14611" y="11098"/>
                      <a:pt x="14627" y="11052"/>
                      <a:pt x="14673" y="10959"/>
                    </a:cubicBezTo>
                    <a:cubicBezTo>
                      <a:pt x="14673" y="10931"/>
                      <a:pt x="14684" y="10926"/>
                      <a:pt x="14700" y="10926"/>
                    </a:cubicBezTo>
                    <a:cubicBezTo>
                      <a:pt x="14710" y="10926"/>
                      <a:pt x="14723" y="10928"/>
                      <a:pt x="14735" y="10928"/>
                    </a:cubicBezTo>
                    <a:cubicBezTo>
                      <a:pt x="14737" y="10930"/>
                      <a:pt x="14739" y="10931"/>
                      <a:pt x="14742" y="10931"/>
                    </a:cubicBezTo>
                    <a:cubicBezTo>
                      <a:pt x="14758" y="10931"/>
                      <a:pt x="14783" y="10891"/>
                      <a:pt x="14797" y="10851"/>
                    </a:cubicBezTo>
                    <a:cubicBezTo>
                      <a:pt x="14808" y="10818"/>
                      <a:pt x="14819" y="10785"/>
                      <a:pt x="14808" y="10785"/>
                    </a:cubicBezTo>
                    <a:cubicBezTo>
                      <a:pt x="14803" y="10785"/>
                      <a:pt x="14795" y="10791"/>
                      <a:pt x="14781" y="10805"/>
                    </a:cubicBezTo>
                    <a:cubicBezTo>
                      <a:pt x="14766" y="10805"/>
                      <a:pt x="14766" y="10805"/>
                      <a:pt x="14781" y="10743"/>
                    </a:cubicBezTo>
                    <a:cubicBezTo>
                      <a:pt x="14781" y="10696"/>
                      <a:pt x="14781" y="10650"/>
                      <a:pt x="14781" y="10604"/>
                    </a:cubicBezTo>
                    <a:cubicBezTo>
                      <a:pt x="14750" y="10604"/>
                      <a:pt x="14766" y="10557"/>
                      <a:pt x="14781" y="10511"/>
                    </a:cubicBezTo>
                    <a:cubicBezTo>
                      <a:pt x="14797" y="10464"/>
                      <a:pt x="14828" y="10418"/>
                      <a:pt x="14828" y="10372"/>
                    </a:cubicBezTo>
                    <a:lnTo>
                      <a:pt x="14859" y="10372"/>
                    </a:lnTo>
                    <a:cubicBezTo>
                      <a:pt x="14874" y="10372"/>
                      <a:pt x="14920" y="10341"/>
                      <a:pt x="14920" y="10341"/>
                    </a:cubicBezTo>
                    <a:cubicBezTo>
                      <a:pt x="14920" y="10294"/>
                      <a:pt x="14905" y="10279"/>
                      <a:pt x="14905" y="10279"/>
                    </a:cubicBezTo>
                    <a:cubicBezTo>
                      <a:pt x="14905" y="10279"/>
                      <a:pt x="14967" y="10001"/>
                      <a:pt x="15013" y="9707"/>
                    </a:cubicBezTo>
                    <a:cubicBezTo>
                      <a:pt x="15060" y="9398"/>
                      <a:pt x="15121" y="9089"/>
                      <a:pt x="15137" y="9027"/>
                    </a:cubicBezTo>
                    <a:cubicBezTo>
                      <a:pt x="15137" y="8957"/>
                      <a:pt x="15188" y="8822"/>
                      <a:pt x="15174" y="8822"/>
                    </a:cubicBezTo>
                    <a:cubicBezTo>
                      <a:pt x="15172" y="8822"/>
                      <a:pt x="15170" y="8823"/>
                      <a:pt x="15168" y="8826"/>
                    </a:cubicBezTo>
                    <a:cubicBezTo>
                      <a:pt x="15168" y="8656"/>
                      <a:pt x="15183" y="8486"/>
                      <a:pt x="15230" y="8316"/>
                    </a:cubicBezTo>
                    <a:cubicBezTo>
                      <a:pt x="15291" y="8131"/>
                      <a:pt x="15307" y="7945"/>
                      <a:pt x="15322" y="7744"/>
                    </a:cubicBezTo>
                    <a:cubicBezTo>
                      <a:pt x="15322" y="7744"/>
                      <a:pt x="15322" y="7698"/>
                      <a:pt x="15338" y="7605"/>
                    </a:cubicBezTo>
                    <a:cubicBezTo>
                      <a:pt x="15353" y="7528"/>
                      <a:pt x="15353" y="7451"/>
                      <a:pt x="15353" y="7373"/>
                    </a:cubicBezTo>
                    <a:cubicBezTo>
                      <a:pt x="15342" y="7341"/>
                      <a:pt x="15347" y="7308"/>
                      <a:pt x="15350" y="7308"/>
                    </a:cubicBezTo>
                    <a:lnTo>
                      <a:pt x="15350" y="7308"/>
                    </a:lnTo>
                    <a:cubicBezTo>
                      <a:pt x="15352" y="7308"/>
                      <a:pt x="15353" y="7313"/>
                      <a:pt x="15353" y="7327"/>
                    </a:cubicBezTo>
                    <a:cubicBezTo>
                      <a:pt x="15384" y="7327"/>
                      <a:pt x="15400" y="7327"/>
                      <a:pt x="15415" y="7281"/>
                    </a:cubicBezTo>
                    <a:cubicBezTo>
                      <a:pt x="15430" y="7188"/>
                      <a:pt x="15400" y="7188"/>
                      <a:pt x="15369" y="7188"/>
                    </a:cubicBezTo>
                    <a:cubicBezTo>
                      <a:pt x="15353" y="7188"/>
                      <a:pt x="15353" y="7141"/>
                      <a:pt x="15353" y="7141"/>
                    </a:cubicBezTo>
                    <a:cubicBezTo>
                      <a:pt x="15353" y="7100"/>
                      <a:pt x="15353" y="7087"/>
                      <a:pt x="15362" y="7087"/>
                    </a:cubicBezTo>
                    <a:cubicBezTo>
                      <a:pt x="15367" y="7087"/>
                      <a:pt x="15374" y="7090"/>
                      <a:pt x="15384" y="7095"/>
                    </a:cubicBezTo>
                    <a:lnTo>
                      <a:pt x="15430" y="7095"/>
                    </a:lnTo>
                    <a:lnTo>
                      <a:pt x="15430" y="7049"/>
                    </a:lnTo>
                    <a:cubicBezTo>
                      <a:pt x="15415" y="7049"/>
                      <a:pt x="15415" y="6987"/>
                      <a:pt x="15415" y="6987"/>
                    </a:cubicBezTo>
                    <a:cubicBezTo>
                      <a:pt x="15415" y="6958"/>
                      <a:pt x="15415" y="6947"/>
                      <a:pt x="15431" y="6947"/>
                    </a:cubicBezTo>
                    <a:cubicBezTo>
                      <a:pt x="15440" y="6947"/>
                      <a:pt x="15454" y="6950"/>
                      <a:pt x="15477" y="6956"/>
                    </a:cubicBezTo>
                    <a:cubicBezTo>
                      <a:pt x="15523" y="6956"/>
                      <a:pt x="15523" y="6910"/>
                      <a:pt x="15492" y="6863"/>
                    </a:cubicBezTo>
                    <a:lnTo>
                      <a:pt x="15477" y="6755"/>
                    </a:lnTo>
                    <a:cubicBezTo>
                      <a:pt x="15523" y="6724"/>
                      <a:pt x="15492" y="6616"/>
                      <a:pt x="15477" y="6570"/>
                    </a:cubicBezTo>
                    <a:cubicBezTo>
                      <a:pt x="15523" y="6539"/>
                      <a:pt x="15539" y="6477"/>
                      <a:pt x="15492" y="6431"/>
                    </a:cubicBezTo>
                    <a:cubicBezTo>
                      <a:pt x="15461" y="6431"/>
                      <a:pt x="15477" y="6384"/>
                      <a:pt x="15508" y="6338"/>
                    </a:cubicBezTo>
                    <a:cubicBezTo>
                      <a:pt x="15539" y="6276"/>
                      <a:pt x="15554" y="6214"/>
                      <a:pt x="15554" y="6152"/>
                    </a:cubicBezTo>
                    <a:cubicBezTo>
                      <a:pt x="15554" y="5890"/>
                      <a:pt x="15585" y="5642"/>
                      <a:pt x="15631" y="5395"/>
                    </a:cubicBezTo>
                    <a:cubicBezTo>
                      <a:pt x="15678" y="5163"/>
                      <a:pt x="15693" y="4916"/>
                      <a:pt x="15678" y="4684"/>
                    </a:cubicBezTo>
                    <a:cubicBezTo>
                      <a:pt x="15678" y="4653"/>
                      <a:pt x="15693" y="4622"/>
                      <a:pt x="15709" y="4591"/>
                    </a:cubicBezTo>
                    <a:cubicBezTo>
                      <a:pt x="15740" y="4591"/>
                      <a:pt x="15740" y="4545"/>
                      <a:pt x="15693" y="4499"/>
                    </a:cubicBezTo>
                    <a:cubicBezTo>
                      <a:pt x="15647" y="4452"/>
                      <a:pt x="15647" y="4452"/>
                      <a:pt x="15693" y="4452"/>
                    </a:cubicBezTo>
                    <a:cubicBezTo>
                      <a:pt x="15740" y="4452"/>
                      <a:pt x="15724" y="4359"/>
                      <a:pt x="15740" y="4174"/>
                    </a:cubicBezTo>
                    <a:cubicBezTo>
                      <a:pt x="15755" y="4019"/>
                      <a:pt x="15770" y="3834"/>
                      <a:pt x="15740" y="3834"/>
                    </a:cubicBezTo>
                    <a:cubicBezTo>
                      <a:pt x="15731" y="3780"/>
                      <a:pt x="15727" y="3757"/>
                      <a:pt x="15728" y="3757"/>
                    </a:cubicBezTo>
                    <a:lnTo>
                      <a:pt x="15728" y="3757"/>
                    </a:lnTo>
                    <a:cubicBezTo>
                      <a:pt x="15729" y="3757"/>
                      <a:pt x="15733" y="3768"/>
                      <a:pt x="15740" y="3788"/>
                    </a:cubicBezTo>
                    <a:cubicBezTo>
                      <a:pt x="15741" y="3792"/>
                      <a:pt x="15743" y="3794"/>
                      <a:pt x="15745" y="3794"/>
                    </a:cubicBezTo>
                    <a:cubicBezTo>
                      <a:pt x="15768" y="3794"/>
                      <a:pt x="15828" y="3590"/>
                      <a:pt x="15786" y="3463"/>
                    </a:cubicBezTo>
                    <a:cubicBezTo>
                      <a:pt x="15786" y="3417"/>
                      <a:pt x="15786" y="3370"/>
                      <a:pt x="15817" y="3370"/>
                    </a:cubicBezTo>
                    <a:cubicBezTo>
                      <a:pt x="15832" y="3293"/>
                      <a:pt x="15832" y="3216"/>
                      <a:pt x="15817" y="3123"/>
                    </a:cubicBezTo>
                    <a:cubicBezTo>
                      <a:pt x="15817" y="3077"/>
                      <a:pt x="15832" y="2891"/>
                      <a:pt x="15848" y="2798"/>
                    </a:cubicBezTo>
                    <a:cubicBezTo>
                      <a:pt x="15848" y="2737"/>
                      <a:pt x="15848" y="2675"/>
                      <a:pt x="15848" y="2613"/>
                    </a:cubicBezTo>
                    <a:lnTo>
                      <a:pt x="15848" y="2567"/>
                    </a:lnTo>
                    <a:cubicBezTo>
                      <a:pt x="15894" y="2381"/>
                      <a:pt x="15894" y="2180"/>
                      <a:pt x="15879" y="1995"/>
                    </a:cubicBezTo>
                    <a:cubicBezTo>
                      <a:pt x="15879" y="1778"/>
                      <a:pt x="15894" y="1546"/>
                      <a:pt x="15925" y="1330"/>
                    </a:cubicBezTo>
                    <a:cubicBezTo>
                      <a:pt x="15925" y="1299"/>
                      <a:pt x="15910" y="1268"/>
                      <a:pt x="15894" y="1237"/>
                    </a:cubicBezTo>
                    <a:cubicBezTo>
                      <a:pt x="15863" y="1206"/>
                      <a:pt x="15848" y="1145"/>
                      <a:pt x="15879" y="1098"/>
                    </a:cubicBezTo>
                    <a:cubicBezTo>
                      <a:pt x="15925" y="1006"/>
                      <a:pt x="15925" y="897"/>
                      <a:pt x="15879" y="805"/>
                    </a:cubicBezTo>
                    <a:lnTo>
                      <a:pt x="15894" y="805"/>
                    </a:lnTo>
                    <a:cubicBezTo>
                      <a:pt x="15956" y="758"/>
                      <a:pt x="15925" y="619"/>
                      <a:pt x="15879" y="573"/>
                    </a:cubicBezTo>
                    <a:cubicBezTo>
                      <a:pt x="15910" y="526"/>
                      <a:pt x="15925" y="480"/>
                      <a:pt x="15910" y="434"/>
                    </a:cubicBezTo>
                    <a:cubicBezTo>
                      <a:pt x="15879" y="387"/>
                      <a:pt x="15910" y="387"/>
                      <a:pt x="15956" y="387"/>
                    </a:cubicBezTo>
                    <a:cubicBezTo>
                      <a:pt x="16002" y="387"/>
                      <a:pt x="16002" y="387"/>
                      <a:pt x="16002" y="341"/>
                    </a:cubicBezTo>
                    <a:cubicBezTo>
                      <a:pt x="16002" y="300"/>
                      <a:pt x="15995" y="293"/>
                      <a:pt x="15982" y="293"/>
                    </a:cubicBezTo>
                    <a:cubicBezTo>
                      <a:pt x="15975" y="293"/>
                      <a:pt x="15966" y="295"/>
                      <a:pt x="15956" y="295"/>
                    </a:cubicBezTo>
                    <a:cubicBezTo>
                      <a:pt x="15940" y="295"/>
                      <a:pt x="15956" y="233"/>
                      <a:pt x="15956" y="186"/>
                    </a:cubicBezTo>
                    <a:cubicBezTo>
                      <a:pt x="15956" y="186"/>
                      <a:pt x="15956" y="140"/>
                      <a:pt x="15940" y="140"/>
                    </a:cubicBezTo>
                    <a:cubicBezTo>
                      <a:pt x="15910" y="140"/>
                      <a:pt x="15910" y="94"/>
                      <a:pt x="15910" y="47"/>
                    </a:cubicBezTo>
                    <a:cubicBezTo>
                      <a:pt x="15930" y="47"/>
                      <a:pt x="15923" y="27"/>
                      <a:pt x="15912" y="27"/>
                    </a:cubicBezTo>
                    <a:cubicBezTo>
                      <a:pt x="15906" y="27"/>
                      <a:pt x="15899" y="32"/>
                      <a:pt x="15894" y="47"/>
                    </a:cubicBezTo>
                    <a:cubicBezTo>
                      <a:pt x="15863" y="47"/>
                      <a:pt x="15832" y="47"/>
                      <a:pt x="15848" y="1"/>
                    </a:cubicBezTo>
                    <a:close/>
                    <a:moveTo>
                      <a:pt x="1122" y="34556"/>
                    </a:moveTo>
                    <a:cubicBezTo>
                      <a:pt x="1127" y="34556"/>
                      <a:pt x="1131" y="34557"/>
                      <a:pt x="1134" y="34560"/>
                    </a:cubicBezTo>
                    <a:lnTo>
                      <a:pt x="1087" y="34591"/>
                    </a:lnTo>
                    <a:cubicBezTo>
                      <a:pt x="1085" y="34589"/>
                      <a:pt x="1083" y="34588"/>
                      <a:pt x="1081" y="34588"/>
                    </a:cubicBezTo>
                    <a:cubicBezTo>
                      <a:pt x="1069" y="34588"/>
                      <a:pt x="1063" y="34622"/>
                      <a:pt x="1103" y="34622"/>
                    </a:cubicBezTo>
                    <a:lnTo>
                      <a:pt x="1134" y="34653"/>
                    </a:lnTo>
                    <a:cubicBezTo>
                      <a:pt x="1111" y="34675"/>
                      <a:pt x="1080" y="34690"/>
                      <a:pt x="1059" y="34690"/>
                    </a:cubicBezTo>
                    <a:cubicBezTo>
                      <a:pt x="1052" y="34690"/>
                      <a:pt x="1045" y="34688"/>
                      <a:pt x="1041" y="34684"/>
                    </a:cubicBezTo>
                    <a:cubicBezTo>
                      <a:pt x="979" y="34684"/>
                      <a:pt x="979" y="34684"/>
                      <a:pt x="1041" y="34606"/>
                    </a:cubicBezTo>
                    <a:cubicBezTo>
                      <a:pt x="1066" y="34581"/>
                      <a:pt x="1102" y="34556"/>
                      <a:pt x="1122" y="34556"/>
                    </a:cubicBezTo>
                    <a:close/>
                    <a:moveTo>
                      <a:pt x="634" y="34966"/>
                    </a:moveTo>
                    <a:cubicBezTo>
                      <a:pt x="625" y="34974"/>
                      <a:pt x="616" y="34983"/>
                      <a:pt x="608" y="34991"/>
                    </a:cubicBezTo>
                    <a:lnTo>
                      <a:pt x="608" y="34991"/>
                    </a:lnTo>
                    <a:cubicBezTo>
                      <a:pt x="621" y="34983"/>
                      <a:pt x="630" y="34975"/>
                      <a:pt x="634" y="34966"/>
                    </a:cubicBezTo>
                    <a:close/>
                    <a:moveTo>
                      <a:pt x="825" y="35302"/>
                    </a:moveTo>
                    <a:lnTo>
                      <a:pt x="778" y="35333"/>
                    </a:lnTo>
                    <a:cubicBezTo>
                      <a:pt x="778" y="35333"/>
                      <a:pt x="763" y="35379"/>
                      <a:pt x="778" y="35395"/>
                    </a:cubicBezTo>
                    <a:lnTo>
                      <a:pt x="778" y="35410"/>
                    </a:lnTo>
                    <a:lnTo>
                      <a:pt x="825" y="35379"/>
                    </a:lnTo>
                    <a:cubicBezTo>
                      <a:pt x="856" y="35348"/>
                      <a:pt x="840" y="35333"/>
                      <a:pt x="825" y="35302"/>
                    </a:cubicBezTo>
                    <a:close/>
                    <a:moveTo>
                      <a:pt x="1326" y="34446"/>
                    </a:moveTo>
                    <a:cubicBezTo>
                      <a:pt x="1280" y="34482"/>
                      <a:pt x="1176" y="34545"/>
                      <a:pt x="1087" y="34545"/>
                    </a:cubicBezTo>
                    <a:lnTo>
                      <a:pt x="995" y="34576"/>
                    </a:lnTo>
                    <a:lnTo>
                      <a:pt x="1026" y="34606"/>
                    </a:lnTo>
                    <a:cubicBezTo>
                      <a:pt x="1000" y="34632"/>
                      <a:pt x="965" y="34657"/>
                      <a:pt x="944" y="34657"/>
                    </a:cubicBezTo>
                    <a:cubicBezTo>
                      <a:pt x="940" y="34657"/>
                      <a:pt x="936" y="34656"/>
                      <a:pt x="933" y="34653"/>
                    </a:cubicBezTo>
                    <a:cubicBezTo>
                      <a:pt x="927" y="34646"/>
                      <a:pt x="923" y="34643"/>
                      <a:pt x="918" y="34643"/>
                    </a:cubicBezTo>
                    <a:cubicBezTo>
                      <a:pt x="912" y="34643"/>
                      <a:pt x="905" y="34650"/>
                      <a:pt x="887" y="34668"/>
                    </a:cubicBezTo>
                    <a:cubicBezTo>
                      <a:pt x="887" y="34668"/>
                      <a:pt x="856" y="34699"/>
                      <a:pt x="871" y="34715"/>
                    </a:cubicBezTo>
                    <a:cubicBezTo>
                      <a:pt x="887" y="34730"/>
                      <a:pt x="902" y="34746"/>
                      <a:pt x="840" y="34761"/>
                    </a:cubicBezTo>
                    <a:cubicBezTo>
                      <a:pt x="834" y="34759"/>
                      <a:pt x="828" y="34758"/>
                      <a:pt x="821" y="34758"/>
                    </a:cubicBezTo>
                    <a:cubicBezTo>
                      <a:pt x="779" y="34758"/>
                      <a:pt x="732" y="34800"/>
                      <a:pt x="732" y="34854"/>
                    </a:cubicBezTo>
                    <a:cubicBezTo>
                      <a:pt x="752" y="34883"/>
                      <a:pt x="759" y="34894"/>
                      <a:pt x="746" y="34894"/>
                    </a:cubicBezTo>
                    <a:cubicBezTo>
                      <a:pt x="738" y="34894"/>
                      <a:pt x="724" y="34890"/>
                      <a:pt x="701" y="34885"/>
                    </a:cubicBezTo>
                    <a:cubicBezTo>
                      <a:pt x="697" y="34881"/>
                      <a:pt x="691" y="34879"/>
                      <a:pt x="683" y="34879"/>
                    </a:cubicBezTo>
                    <a:cubicBezTo>
                      <a:pt x="662" y="34879"/>
                      <a:pt x="631" y="34893"/>
                      <a:pt x="608" y="34916"/>
                    </a:cubicBezTo>
                    <a:lnTo>
                      <a:pt x="624" y="34931"/>
                    </a:lnTo>
                    <a:cubicBezTo>
                      <a:pt x="636" y="34943"/>
                      <a:pt x="638" y="34955"/>
                      <a:pt x="634" y="34966"/>
                    </a:cubicBezTo>
                    <a:lnTo>
                      <a:pt x="634" y="34966"/>
                    </a:lnTo>
                    <a:cubicBezTo>
                      <a:pt x="641" y="34960"/>
                      <a:pt x="648" y="34953"/>
                      <a:pt x="655" y="34947"/>
                    </a:cubicBezTo>
                    <a:cubicBezTo>
                      <a:pt x="670" y="34931"/>
                      <a:pt x="678" y="34923"/>
                      <a:pt x="684" y="34923"/>
                    </a:cubicBezTo>
                    <a:cubicBezTo>
                      <a:pt x="689" y="34923"/>
                      <a:pt x="693" y="34931"/>
                      <a:pt x="701" y="34947"/>
                    </a:cubicBezTo>
                    <a:cubicBezTo>
                      <a:pt x="686" y="34962"/>
                      <a:pt x="670" y="34993"/>
                      <a:pt x="655" y="35024"/>
                    </a:cubicBezTo>
                    <a:lnTo>
                      <a:pt x="593" y="35039"/>
                    </a:lnTo>
                    <a:cubicBezTo>
                      <a:pt x="585" y="35023"/>
                      <a:pt x="594" y="35007"/>
                      <a:pt x="608" y="34991"/>
                    </a:cubicBezTo>
                    <a:lnTo>
                      <a:pt x="608" y="34991"/>
                    </a:lnTo>
                    <a:cubicBezTo>
                      <a:pt x="596" y="34998"/>
                      <a:pt x="580" y="35004"/>
                      <a:pt x="562" y="35008"/>
                    </a:cubicBezTo>
                    <a:cubicBezTo>
                      <a:pt x="559" y="35006"/>
                      <a:pt x="556" y="35004"/>
                      <a:pt x="553" y="35004"/>
                    </a:cubicBezTo>
                    <a:cubicBezTo>
                      <a:pt x="535" y="35004"/>
                      <a:pt x="505" y="35037"/>
                      <a:pt x="454" y="35101"/>
                    </a:cubicBezTo>
                    <a:cubicBezTo>
                      <a:pt x="410" y="35167"/>
                      <a:pt x="374" y="35186"/>
                      <a:pt x="351" y="35186"/>
                    </a:cubicBezTo>
                    <a:cubicBezTo>
                      <a:pt x="342" y="35186"/>
                      <a:pt x="335" y="35183"/>
                      <a:pt x="330" y="35178"/>
                    </a:cubicBezTo>
                    <a:cubicBezTo>
                      <a:pt x="323" y="35171"/>
                      <a:pt x="316" y="35165"/>
                      <a:pt x="311" y="35165"/>
                    </a:cubicBezTo>
                    <a:cubicBezTo>
                      <a:pt x="304" y="35165"/>
                      <a:pt x="299" y="35175"/>
                      <a:pt x="299" y="35209"/>
                    </a:cubicBezTo>
                    <a:cubicBezTo>
                      <a:pt x="299" y="35287"/>
                      <a:pt x="284" y="35256"/>
                      <a:pt x="191" y="35302"/>
                    </a:cubicBezTo>
                    <a:cubicBezTo>
                      <a:pt x="145" y="35317"/>
                      <a:pt x="145" y="35317"/>
                      <a:pt x="114" y="35364"/>
                    </a:cubicBezTo>
                    <a:cubicBezTo>
                      <a:pt x="134" y="35394"/>
                      <a:pt x="147" y="35411"/>
                      <a:pt x="167" y="35411"/>
                    </a:cubicBezTo>
                    <a:cubicBezTo>
                      <a:pt x="178" y="35411"/>
                      <a:pt x="190" y="35406"/>
                      <a:pt x="206" y="35395"/>
                    </a:cubicBezTo>
                    <a:cubicBezTo>
                      <a:pt x="225" y="35377"/>
                      <a:pt x="232" y="35369"/>
                      <a:pt x="238" y="35369"/>
                    </a:cubicBezTo>
                    <a:cubicBezTo>
                      <a:pt x="243" y="35369"/>
                      <a:pt x="246" y="35373"/>
                      <a:pt x="253" y="35379"/>
                    </a:cubicBezTo>
                    <a:lnTo>
                      <a:pt x="177" y="35440"/>
                    </a:lnTo>
                    <a:lnTo>
                      <a:pt x="177" y="35440"/>
                    </a:lnTo>
                    <a:cubicBezTo>
                      <a:pt x="167" y="35440"/>
                      <a:pt x="159" y="35439"/>
                      <a:pt x="154" y="35439"/>
                    </a:cubicBezTo>
                    <a:cubicBezTo>
                      <a:pt x="139" y="35439"/>
                      <a:pt x="141" y="35443"/>
                      <a:pt x="156" y="35462"/>
                    </a:cubicBezTo>
                    <a:lnTo>
                      <a:pt x="156" y="35462"/>
                    </a:lnTo>
                    <a:cubicBezTo>
                      <a:pt x="162" y="35455"/>
                      <a:pt x="169" y="35448"/>
                      <a:pt x="176" y="35441"/>
                    </a:cubicBezTo>
                    <a:lnTo>
                      <a:pt x="177" y="35440"/>
                    </a:lnTo>
                    <a:lnTo>
                      <a:pt x="177" y="35440"/>
                    </a:lnTo>
                    <a:cubicBezTo>
                      <a:pt x="185" y="35441"/>
                      <a:pt x="195" y="35441"/>
                      <a:pt x="206" y="35441"/>
                    </a:cubicBezTo>
                    <a:cubicBezTo>
                      <a:pt x="216" y="35456"/>
                      <a:pt x="226" y="35461"/>
                      <a:pt x="236" y="35461"/>
                    </a:cubicBezTo>
                    <a:cubicBezTo>
                      <a:pt x="257" y="35461"/>
                      <a:pt x="278" y="35436"/>
                      <a:pt x="299" y="35426"/>
                    </a:cubicBezTo>
                    <a:cubicBezTo>
                      <a:pt x="326" y="35408"/>
                      <a:pt x="338" y="35400"/>
                      <a:pt x="345" y="35400"/>
                    </a:cubicBezTo>
                    <a:cubicBezTo>
                      <a:pt x="351" y="35400"/>
                      <a:pt x="355" y="35404"/>
                      <a:pt x="361" y="35410"/>
                    </a:cubicBezTo>
                    <a:cubicBezTo>
                      <a:pt x="365" y="35414"/>
                      <a:pt x="372" y="35416"/>
                      <a:pt x="379" y="35416"/>
                    </a:cubicBezTo>
                    <a:cubicBezTo>
                      <a:pt x="400" y="35416"/>
                      <a:pt x="431" y="35402"/>
                      <a:pt x="454" y="35379"/>
                    </a:cubicBezTo>
                    <a:cubicBezTo>
                      <a:pt x="485" y="35364"/>
                      <a:pt x="500" y="35348"/>
                      <a:pt x="485" y="35333"/>
                    </a:cubicBezTo>
                    <a:lnTo>
                      <a:pt x="485" y="35333"/>
                    </a:lnTo>
                    <a:cubicBezTo>
                      <a:pt x="478" y="35335"/>
                      <a:pt x="473" y="35335"/>
                      <a:pt x="469" y="35335"/>
                    </a:cubicBezTo>
                    <a:cubicBezTo>
                      <a:pt x="440" y="35335"/>
                      <a:pt x="507" y="35287"/>
                      <a:pt x="562" y="35287"/>
                    </a:cubicBezTo>
                    <a:cubicBezTo>
                      <a:pt x="639" y="35287"/>
                      <a:pt x="608" y="35271"/>
                      <a:pt x="577" y="35240"/>
                    </a:cubicBezTo>
                    <a:cubicBezTo>
                      <a:pt x="550" y="35199"/>
                      <a:pt x="609" y="35145"/>
                      <a:pt x="665" y="35145"/>
                    </a:cubicBezTo>
                    <a:cubicBezTo>
                      <a:pt x="672" y="35145"/>
                      <a:pt x="679" y="35146"/>
                      <a:pt x="686" y="35147"/>
                    </a:cubicBezTo>
                    <a:lnTo>
                      <a:pt x="763" y="35086"/>
                    </a:lnTo>
                    <a:cubicBezTo>
                      <a:pt x="794" y="35055"/>
                      <a:pt x="778" y="35039"/>
                      <a:pt x="763" y="35008"/>
                    </a:cubicBezTo>
                    <a:cubicBezTo>
                      <a:pt x="747" y="34993"/>
                      <a:pt x="732" y="34977"/>
                      <a:pt x="778" y="34962"/>
                    </a:cubicBezTo>
                    <a:cubicBezTo>
                      <a:pt x="799" y="34957"/>
                      <a:pt x="814" y="34955"/>
                      <a:pt x="826" y="34955"/>
                    </a:cubicBezTo>
                    <a:cubicBezTo>
                      <a:pt x="849" y="34955"/>
                      <a:pt x="856" y="34962"/>
                      <a:pt x="856" y="34962"/>
                    </a:cubicBezTo>
                    <a:cubicBezTo>
                      <a:pt x="856" y="34962"/>
                      <a:pt x="902" y="34947"/>
                      <a:pt x="933" y="34916"/>
                    </a:cubicBezTo>
                    <a:cubicBezTo>
                      <a:pt x="979" y="34885"/>
                      <a:pt x="1041" y="34823"/>
                      <a:pt x="1026" y="34807"/>
                    </a:cubicBezTo>
                    <a:lnTo>
                      <a:pt x="1026" y="34807"/>
                    </a:lnTo>
                    <a:lnTo>
                      <a:pt x="1041" y="34823"/>
                    </a:lnTo>
                    <a:cubicBezTo>
                      <a:pt x="1087" y="34792"/>
                      <a:pt x="1103" y="34807"/>
                      <a:pt x="1087" y="34792"/>
                    </a:cubicBezTo>
                    <a:cubicBezTo>
                      <a:pt x="1118" y="34761"/>
                      <a:pt x="1165" y="34746"/>
                      <a:pt x="1196" y="34715"/>
                    </a:cubicBezTo>
                    <a:cubicBezTo>
                      <a:pt x="1270" y="34677"/>
                      <a:pt x="1335" y="34590"/>
                      <a:pt x="1284" y="34590"/>
                    </a:cubicBezTo>
                    <a:cubicBezTo>
                      <a:pt x="1272" y="34590"/>
                      <a:pt x="1253" y="34595"/>
                      <a:pt x="1227" y="34606"/>
                    </a:cubicBezTo>
                    <a:lnTo>
                      <a:pt x="1257" y="34576"/>
                    </a:lnTo>
                    <a:cubicBezTo>
                      <a:pt x="1304" y="34545"/>
                      <a:pt x="1288" y="34514"/>
                      <a:pt x="1288" y="34514"/>
                    </a:cubicBezTo>
                    <a:cubicBezTo>
                      <a:pt x="1288" y="34514"/>
                      <a:pt x="1301" y="34476"/>
                      <a:pt x="1326" y="34446"/>
                    </a:cubicBezTo>
                    <a:close/>
                    <a:moveTo>
                      <a:pt x="156" y="35462"/>
                    </a:moveTo>
                    <a:lnTo>
                      <a:pt x="156" y="35462"/>
                    </a:lnTo>
                    <a:cubicBezTo>
                      <a:pt x="124" y="35496"/>
                      <a:pt x="99" y="35530"/>
                      <a:pt x="67" y="35565"/>
                    </a:cubicBezTo>
                    <a:lnTo>
                      <a:pt x="114" y="35565"/>
                    </a:lnTo>
                    <a:cubicBezTo>
                      <a:pt x="127" y="35578"/>
                      <a:pt x="140" y="35583"/>
                      <a:pt x="153" y="35583"/>
                    </a:cubicBezTo>
                    <a:cubicBezTo>
                      <a:pt x="186" y="35583"/>
                      <a:pt x="209" y="35543"/>
                      <a:pt x="176" y="35487"/>
                    </a:cubicBezTo>
                    <a:cubicBezTo>
                      <a:pt x="168" y="35477"/>
                      <a:pt x="161" y="35468"/>
                      <a:pt x="156" y="35462"/>
                    </a:cubicBezTo>
                    <a:close/>
                    <a:moveTo>
                      <a:pt x="52" y="35565"/>
                    </a:moveTo>
                    <a:cubicBezTo>
                      <a:pt x="48" y="35572"/>
                      <a:pt x="44" y="35579"/>
                      <a:pt x="41" y="35585"/>
                    </a:cubicBezTo>
                    <a:lnTo>
                      <a:pt x="41" y="35585"/>
                    </a:lnTo>
                    <a:cubicBezTo>
                      <a:pt x="44" y="35583"/>
                      <a:pt x="48" y="35582"/>
                      <a:pt x="52" y="35580"/>
                    </a:cubicBezTo>
                    <a:cubicBezTo>
                      <a:pt x="57" y="35575"/>
                      <a:pt x="62" y="35570"/>
                      <a:pt x="67" y="35565"/>
                    </a:cubicBezTo>
                    <a:close/>
                    <a:moveTo>
                      <a:pt x="41" y="35585"/>
                    </a:moveTo>
                    <a:cubicBezTo>
                      <a:pt x="7" y="35601"/>
                      <a:pt x="0" y="35620"/>
                      <a:pt x="8" y="35620"/>
                    </a:cubicBezTo>
                    <a:cubicBezTo>
                      <a:pt x="13" y="35620"/>
                      <a:pt x="25" y="35610"/>
                      <a:pt x="41" y="3558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4"/>
              <p:cNvSpPr/>
              <p:nvPr/>
            </p:nvSpPr>
            <p:spPr>
              <a:xfrm rot="-899960">
                <a:off x="4058419" y="4302992"/>
                <a:ext cx="69998" cy="49199"/>
              </a:xfrm>
              <a:custGeom>
                <a:avLst/>
                <a:gdLst/>
                <a:ahLst/>
                <a:cxnLst/>
                <a:rect l="l" t="t" r="r" b="b"/>
                <a:pathLst>
                  <a:path w="2800" h="1968" extrusionOk="0">
                    <a:moveTo>
                      <a:pt x="2737" y="1"/>
                    </a:moveTo>
                    <a:cubicBezTo>
                      <a:pt x="2736" y="1"/>
                      <a:pt x="2740" y="6"/>
                      <a:pt x="2749" y="20"/>
                    </a:cubicBezTo>
                    <a:cubicBezTo>
                      <a:pt x="2749" y="20"/>
                      <a:pt x="2765" y="36"/>
                      <a:pt x="2780" y="51"/>
                    </a:cubicBezTo>
                    <a:cubicBezTo>
                      <a:pt x="2759" y="30"/>
                      <a:pt x="2737" y="1"/>
                      <a:pt x="2737" y="1"/>
                    </a:cubicBezTo>
                    <a:close/>
                    <a:moveTo>
                      <a:pt x="2780" y="51"/>
                    </a:moveTo>
                    <a:lnTo>
                      <a:pt x="2780" y="51"/>
                    </a:lnTo>
                    <a:cubicBezTo>
                      <a:pt x="2788" y="75"/>
                      <a:pt x="2796" y="86"/>
                      <a:pt x="2798" y="86"/>
                    </a:cubicBezTo>
                    <a:cubicBezTo>
                      <a:pt x="2800" y="86"/>
                      <a:pt x="2796" y="75"/>
                      <a:pt x="2780" y="51"/>
                    </a:cubicBezTo>
                    <a:close/>
                    <a:moveTo>
                      <a:pt x="2332" y="299"/>
                    </a:moveTo>
                    <a:cubicBezTo>
                      <a:pt x="2332" y="330"/>
                      <a:pt x="2347" y="345"/>
                      <a:pt x="2363" y="361"/>
                    </a:cubicBezTo>
                    <a:cubicBezTo>
                      <a:pt x="2363" y="345"/>
                      <a:pt x="2347" y="330"/>
                      <a:pt x="2347" y="314"/>
                    </a:cubicBezTo>
                    <a:lnTo>
                      <a:pt x="2332" y="299"/>
                    </a:lnTo>
                    <a:close/>
                    <a:moveTo>
                      <a:pt x="2272" y="440"/>
                    </a:moveTo>
                    <a:lnTo>
                      <a:pt x="2272" y="440"/>
                    </a:lnTo>
                    <a:cubicBezTo>
                      <a:pt x="2272" y="440"/>
                      <a:pt x="2276" y="444"/>
                      <a:pt x="2286" y="453"/>
                    </a:cubicBezTo>
                    <a:cubicBezTo>
                      <a:pt x="2286" y="469"/>
                      <a:pt x="2301" y="484"/>
                      <a:pt x="2301" y="500"/>
                    </a:cubicBezTo>
                    <a:lnTo>
                      <a:pt x="2286" y="469"/>
                    </a:lnTo>
                    <a:cubicBezTo>
                      <a:pt x="2286" y="458"/>
                      <a:pt x="2271" y="440"/>
                      <a:pt x="2272" y="440"/>
                    </a:cubicBezTo>
                    <a:close/>
                    <a:moveTo>
                      <a:pt x="2224" y="484"/>
                    </a:moveTo>
                    <a:cubicBezTo>
                      <a:pt x="2233" y="493"/>
                      <a:pt x="2237" y="502"/>
                      <a:pt x="2235" y="502"/>
                    </a:cubicBezTo>
                    <a:cubicBezTo>
                      <a:pt x="2234" y="502"/>
                      <a:pt x="2230" y="497"/>
                      <a:pt x="2224" y="484"/>
                    </a:cubicBezTo>
                    <a:close/>
                    <a:moveTo>
                      <a:pt x="1977" y="484"/>
                    </a:moveTo>
                    <a:lnTo>
                      <a:pt x="1977" y="500"/>
                    </a:lnTo>
                    <a:lnTo>
                      <a:pt x="2007" y="531"/>
                    </a:lnTo>
                    <a:cubicBezTo>
                      <a:pt x="1992" y="515"/>
                      <a:pt x="1992" y="500"/>
                      <a:pt x="1977" y="484"/>
                    </a:cubicBezTo>
                    <a:close/>
                    <a:moveTo>
                      <a:pt x="2465" y="523"/>
                    </a:moveTo>
                    <a:lnTo>
                      <a:pt x="2465" y="523"/>
                    </a:lnTo>
                    <a:cubicBezTo>
                      <a:pt x="2467" y="523"/>
                      <a:pt x="2471" y="531"/>
                      <a:pt x="2471" y="546"/>
                    </a:cubicBezTo>
                    <a:cubicBezTo>
                      <a:pt x="2463" y="531"/>
                      <a:pt x="2463" y="523"/>
                      <a:pt x="2465" y="523"/>
                    </a:cubicBezTo>
                    <a:close/>
                    <a:moveTo>
                      <a:pt x="1961" y="546"/>
                    </a:moveTo>
                    <a:lnTo>
                      <a:pt x="1961" y="561"/>
                    </a:lnTo>
                    <a:cubicBezTo>
                      <a:pt x="1977" y="561"/>
                      <a:pt x="1977" y="561"/>
                      <a:pt x="1961" y="546"/>
                    </a:cubicBezTo>
                    <a:close/>
                    <a:moveTo>
                      <a:pt x="2157" y="543"/>
                    </a:moveTo>
                    <a:lnTo>
                      <a:pt x="2162" y="546"/>
                    </a:lnTo>
                    <a:cubicBezTo>
                      <a:pt x="2162" y="546"/>
                      <a:pt x="2162" y="561"/>
                      <a:pt x="2162" y="561"/>
                    </a:cubicBezTo>
                    <a:cubicBezTo>
                      <a:pt x="2162" y="555"/>
                      <a:pt x="2160" y="549"/>
                      <a:pt x="2157" y="543"/>
                    </a:cubicBezTo>
                    <a:close/>
                    <a:moveTo>
                      <a:pt x="2007" y="608"/>
                    </a:moveTo>
                    <a:lnTo>
                      <a:pt x="2007" y="608"/>
                    </a:lnTo>
                    <a:cubicBezTo>
                      <a:pt x="2015" y="616"/>
                      <a:pt x="2015" y="619"/>
                      <a:pt x="2013" y="619"/>
                    </a:cubicBezTo>
                    <a:cubicBezTo>
                      <a:pt x="2011" y="619"/>
                      <a:pt x="2007" y="616"/>
                      <a:pt x="2007" y="608"/>
                    </a:cubicBezTo>
                    <a:close/>
                    <a:moveTo>
                      <a:pt x="2093" y="637"/>
                    </a:moveTo>
                    <a:cubicBezTo>
                      <a:pt x="2096" y="639"/>
                      <a:pt x="2100" y="639"/>
                      <a:pt x="2100" y="639"/>
                    </a:cubicBezTo>
                    <a:cubicBezTo>
                      <a:pt x="2094" y="639"/>
                      <a:pt x="2093" y="639"/>
                      <a:pt x="2093" y="637"/>
                    </a:cubicBezTo>
                    <a:close/>
                    <a:moveTo>
                      <a:pt x="2314" y="640"/>
                    </a:moveTo>
                    <a:cubicBezTo>
                      <a:pt x="2315" y="640"/>
                      <a:pt x="2324" y="653"/>
                      <a:pt x="2332" y="670"/>
                    </a:cubicBezTo>
                    <a:cubicBezTo>
                      <a:pt x="2318" y="649"/>
                      <a:pt x="2314" y="640"/>
                      <a:pt x="2314" y="640"/>
                    </a:cubicBezTo>
                    <a:close/>
                    <a:moveTo>
                      <a:pt x="2280" y="692"/>
                    </a:moveTo>
                    <a:cubicBezTo>
                      <a:pt x="2281" y="695"/>
                      <a:pt x="2283" y="698"/>
                      <a:pt x="2286" y="701"/>
                    </a:cubicBezTo>
                    <a:lnTo>
                      <a:pt x="2280" y="692"/>
                    </a:lnTo>
                    <a:close/>
                    <a:moveTo>
                      <a:pt x="1868" y="685"/>
                    </a:moveTo>
                    <a:cubicBezTo>
                      <a:pt x="1875" y="706"/>
                      <a:pt x="1876" y="714"/>
                      <a:pt x="1875" y="714"/>
                    </a:cubicBezTo>
                    <a:cubicBezTo>
                      <a:pt x="1873" y="714"/>
                      <a:pt x="1868" y="702"/>
                      <a:pt x="1868" y="685"/>
                    </a:cubicBezTo>
                    <a:close/>
                    <a:moveTo>
                      <a:pt x="1633" y="775"/>
                    </a:moveTo>
                    <a:cubicBezTo>
                      <a:pt x="1632" y="775"/>
                      <a:pt x="1632" y="777"/>
                      <a:pt x="1637" y="784"/>
                    </a:cubicBezTo>
                    <a:lnTo>
                      <a:pt x="1637" y="784"/>
                    </a:lnTo>
                    <a:lnTo>
                      <a:pt x="1637" y="778"/>
                    </a:lnTo>
                    <a:cubicBezTo>
                      <a:pt x="1637" y="778"/>
                      <a:pt x="1634" y="775"/>
                      <a:pt x="1633" y="775"/>
                    </a:cubicBezTo>
                    <a:close/>
                    <a:moveTo>
                      <a:pt x="1791" y="747"/>
                    </a:moveTo>
                    <a:cubicBezTo>
                      <a:pt x="1791" y="747"/>
                      <a:pt x="1791" y="747"/>
                      <a:pt x="1791" y="747"/>
                    </a:cubicBezTo>
                    <a:lnTo>
                      <a:pt x="1791" y="747"/>
                    </a:lnTo>
                    <a:cubicBezTo>
                      <a:pt x="1791" y="747"/>
                      <a:pt x="1791" y="747"/>
                      <a:pt x="1791" y="747"/>
                    </a:cubicBezTo>
                    <a:lnTo>
                      <a:pt x="1791" y="747"/>
                    </a:lnTo>
                    <a:cubicBezTo>
                      <a:pt x="1813" y="776"/>
                      <a:pt x="1821" y="788"/>
                      <a:pt x="1820" y="788"/>
                    </a:cubicBezTo>
                    <a:cubicBezTo>
                      <a:pt x="1820" y="788"/>
                      <a:pt x="1808" y="772"/>
                      <a:pt x="1791" y="747"/>
                    </a:cubicBezTo>
                    <a:lnTo>
                      <a:pt x="1791" y="747"/>
                    </a:lnTo>
                    <a:cubicBezTo>
                      <a:pt x="1805" y="768"/>
                      <a:pt x="1810" y="776"/>
                      <a:pt x="1809" y="776"/>
                    </a:cubicBezTo>
                    <a:cubicBezTo>
                      <a:pt x="1808" y="776"/>
                      <a:pt x="1800" y="764"/>
                      <a:pt x="1791" y="747"/>
                    </a:cubicBezTo>
                    <a:lnTo>
                      <a:pt x="1791" y="747"/>
                    </a:lnTo>
                    <a:cubicBezTo>
                      <a:pt x="1799" y="762"/>
                      <a:pt x="1799" y="770"/>
                      <a:pt x="1797" y="770"/>
                    </a:cubicBezTo>
                    <a:cubicBezTo>
                      <a:pt x="1795" y="770"/>
                      <a:pt x="1791" y="762"/>
                      <a:pt x="1791" y="747"/>
                    </a:cubicBezTo>
                    <a:close/>
                    <a:moveTo>
                      <a:pt x="1563" y="791"/>
                    </a:moveTo>
                    <a:cubicBezTo>
                      <a:pt x="1562" y="791"/>
                      <a:pt x="1566" y="800"/>
                      <a:pt x="1575" y="809"/>
                    </a:cubicBezTo>
                    <a:cubicBezTo>
                      <a:pt x="1568" y="796"/>
                      <a:pt x="1564" y="791"/>
                      <a:pt x="1563" y="791"/>
                    </a:cubicBezTo>
                    <a:close/>
                    <a:moveTo>
                      <a:pt x="1752" y="816"/>
                    </a:moveTo>
                    <a:cubicBezTo>
                      <a:pt x="1756" y="824"/>
                      <a:pt x="1760" y="832"/>
                      <a:pt x="1760" y="840"/>
                    </a:cubicBezTo>
                    <a:lnTo>
                      <a:pt x="1752" y="816"/>
                    </a:lnTo>
                    <a:close/>
                    <a:moveTo>
                      <a:pt x="2002" y="828"/>
                    </a:moveTo>
                    <a:lnTo>
                      <a:pt x="2002" y="828"/>
                    </a:lnTo>
                    <a:cubicBezTo>
                      <a:pt x="2000" y="828"/>
                      <a:pt x="2000" y="832"/>
                      <a:pt x="2007" y="840"/>
                    </a:cubicBezTo>
                    <a:cubicBezTo>
                      <a:pt x="2007" y="832"/>
                      <a:pt x="2004" y="828"/>
                      <a:pt x="2002" y="828"/>
                    </a:cubicBezTo>
                    <a:close/>
                    <a:moveTo>
                      <a:pt x="1653" y="826"/>
                    </a:moveTo>
                    <a:cubicBezTo>
                      <a:pt x="1661" y="835"/>
                      <a:pt x="1667" y="845"/>
                      <a:pt x="1667" y="855"/>
                    </a:cubicBezTo>
                    <a:lnTo>
                      <a:pt x="1653" y="826"/>
                    </a:lnTo>
                    <a:close/>
                    <a:moveTo>
                      <a:pt x="1683" y="809"/>
                    </a:moveTo>
                    <a:cubicBezTo>
                      <a:pt x="1703" y="839"/>
                      <a:pt x="1710" y="856"/>
                      <a:pt x="1704" y="856"/>
                    </a:cubicBezTo>
                    <a:cubicBezTo>
                      <a:pt x="1701" y="856"/>
                      <a:pt x="1694" y="851"/>
                      <a:pt x="1683" y="840"/>
                    </a:cubicBezTo>
                    <a:lnTo>
                      <a:pt x="1683" y="837"/>
                    </a:lnTo>
                    <a:lnTo>
                      <a:pt x="1683" y="837"/>
                    </a:lnTo>
                    <a:cubicBezTo>
                      <a:pt x="1684" y="838"/>
                      <a:pt x="1685" y="838"/>
                      <a:pt x="1686" y="838"/>
                    </a:cubicBezTo>
                    <a:cubicBezTo>
                      <a:pt x="1691" y="838"/>
                      <a:pt x="1690" y="830"/>
                      <a:pt x="1683" y="809"/>
                    </a:cubicBezTo>
                    <a:close/>
                    <a:moveTo>
                      <a:pt x="1266" y="901"/>
                    </a:moveTo>
                    <a:cubicBezTo>
                      <a:pt x="1271" y="912"/>
                      <a:pt x="1276" y="921"/>
                      <a:pt x="1281" y="928"/>
                    </a:cubicBezTo>
                    <a:lnTo>
                      <a:pt x="1281" y="928"/>
                    </a:lnTo>
                    <a:cubicBezTo>
                      <a:pt x="1272" y="915"/>
                      <a:pt x="1266" y="902"/>
                      <a:pt x="1266" y="901"/>
                    </a:cubicBezTo>
                    <a:close/>
                    <a:moveTo>
                      <a:pt x="1996" y="895"/>
                    </a:moveTo>
                    <a:cubicBezTo>
                      <a:pt x="1996" y="902"/>
                      <a:pt x="2000" y="910"/>
                      <a:pt x="2007" y="917"/>
                    </a:cubicBezTo>
                    <a:cubicBezTo>
                      <a:pt x="2017" y="926"/>
                      <a:pt x="2022" y="930"/>
                      <a:pt x="2024" y="930"/>
                    </a:cubicBezTo>
                    <a:cubicBezTo>
                      <a:pt x="2029" y="930"/>
                      <a:pt x="2018" y="912"/>
                      <a:pt x="2007" y="901"/>
                    </a:cubicBezTo>
                    <a:cubicBezTo>
                      <a:pt x="2004" y="898"/>
                      <a:pt x="2000" y="896"/>
                      <a:pt x="1996" y="895"/>
                    </a:cubicBezTo>
                    <a:close/>
                    <a:moveTo>
                      <a:pt x="1621" y="886"/>
                    </a:moveTo>
                    <a:lnTo>
                      <a:pt x="1637" y="901"/>
                    </a:lnTo>
                    <a:cubicBezTo>
                      <a:pt x="1652" y="932"/>
                      <a:pt x="1637" y="932"/>
                      <a:pt x="1637" y="932"/>
                    </a:cubicBezTo>
                    <a:cubicBezTo>
                      <a:pt x="1637" y="932"/>
                      <a:pt x="1621" y="886"/>
                      <a:pt x="1621" y="886"/>
                    </a:cubicBezTo>
                    <a:close/>
                    <a:moveTo>
                      <a:pt x="1281" y="928"/>
                    </a:moveTo>
                    <a:lnTo>
                      <a:pt x="1281" y="928"/>
                    </a:lnTo>
                    <a:cubicBezTo>
                      <a:pt x="1286" y="935"/>
                      <a:pt x="1291" y="942"/>
                      <a:pt x="1296" y="948"/>
                    </a:cubicBezTo>
                    <a:lnTo>
                      <a:pt x="1296" y="948"/>
                    </a:lnTo>
                    <a:cubicBezTo>
                      <a:pt x="1296" y="948"/>
                      <a:pt x="1290" y="941"/>
                      <a:pt x="1281" y="928"/>
                    </a:cubicBezTo>
                    <a:close/>
                    <a:moveTo>
                      <a:pt x="1832" y="936"/>
                    </a:moveTo>
                    <a:lnTo>
                      <a:pt x="1832" y="936"/>
                    </a:lnTo>
                    <a:cubicBezTo>
                      <a:pt x="1834" y="936"/>
                      <a:pt x="1837" y="940"/>
                      <a:pt x="1837" y="948"/>
                    </a:cubicBezTo>
                    <a:cubicBezTo>
                      <a:pt x="1830" y="940"/>
                      <a:pt x="1830" y="936"/>
                      <a:pt x="1832" y="936"/>
                    </a:cubicBezTo>
                    <a:close/>
                    <a:moveTo>
                      <a:pt x="1946" y="932"/>
                    </a:moveTo>
                    <a:cubicBezTo>
                      <a:pt x="1946" y="949"/>
                      <a:pt x="1950" y="962"/>
                      <a:pt x="1952" y="962"/>
                    </a:cubicBezTo>
                    <a:cubicBezTo>
                      <a:pt x="1953" y="962"/>
                      <a:pt x="1953" y="953"/>
                      <a:pt x="1946" y="932"/>
                    </a:cubicBezTo>
                    <a:close/>
                    <a:moveTo>
                      <a:pt x="1749" y="971"/>
                    </a:moveTo>
                    <a:cubicBezTo>
                      <a:pt x="1752" y="971"/>
                      <a:pt x="1760" y="979"/>
                      <a:pt x="1760" y="994"/>
                    </a:cubicBezTo>
                    <a:cubicBezTo>
                      <a:pt x="1745" y="979"/>
                      <a:pt x="1745" y="971"/>
                      <a:pt x="1749" y="971"/>
                    </a:cubicBezTo>
                    <a:close/>
                    <a:moveTo>
                      <a:pt x="756" y="1010"/>
                    </a:moveTo>
                    <a:cubicBezTo>
                      <a:pt x="756" y="1010"/>
                      <a:pt x="756" y="1010"/>
                      <a:pt x="786" y="1041"/>
                    </a:cubicBezTo>
                    <a:cubicBezTo>
                      <a:pt x="771" y="1010"/>
                      <a:pt x="771" y="1010"/>
                      <a:pt x="756" y="1010"/>
                    </a:cubicBezTo>
                    <a:close/>
                    <a:moveTo>
                      <a:pt x="1389" y="1010"/>
                    </a:moveTo>
                    <a:cubicBezTo>
                      <a:pt x="1405" y="1025"/>
                      <a:pt x="1420" y="1056"/>
                      <a:pt x="1420" y="1056"/>
                    </a:cubicBezTo>
                    <a:lnTo>
                      <a:pt x="1389" y="1041"/>
                    </a:lnTo>
                    <a:lnTo>
                      <a:pt x="1389" y="1010"/>
                    </a:lnTo>
                    <a:close/>
                    <a:moveTo>
                      <a:pt x="1603" y="1073"/>
                    </a:moveTo>
                    <a:cubicBezTo>
                      <a:pt x="1604" y="1073"/>
                      <a:pt x="1613" y="1085"/>
                      <a:pt x="1621" y="1102"/>
                    </a:cubicBezTo>
                    <a:cubicBezTo>
                      <a:pt x="1607" y="1081"/>
                      <a:pt x="1603" y="1073"/>
                      <a:pt x="1603" y="1073"/>
                    </a:cubicBezTo>
                    <a:close/>
                    <a:moveTo>
                      <a:pt x="1111" y="1102"/>
                    </a:moveTo>
                    <a:cubicBezTo>
                      <a:pt x="1113" y="1104"/>
                      <a:pt x="1114" y="1106"/>
                      <a:pt x="1116" y="1108"/>
                    </a:cubicBezTo>
                    <a:lnTo>
                      <a:pt x="1116" y="1108"/>
                    </a:lnTo>
                    <a:cubicBezTo>
                      <a:pt x="1114" y="1106"/>
                      <a:pt x="1113" y="1104"/>
                      <a:pt x="1111" y="1102"/>
                    </a:cubicBezTo>
                    <a:close/>
                    <a:moveTo>
                      <a:pt x="1517" y="1110"/>
                    </a:moveTo>
                    <a:cubicBezTo>
                      <a:pt x="1521" y="1110"/>
                      <a:pt x="1528" y="1118"/>
                      <a:pt x="1528" y="1133"/>
                    </a:cubicBezTo>
                    <a:cubicBezTo>
                      <a:pt x="1513" y="1118"/>
                      <a:pt x="1513" y="1110"/>
                      <a:pt x="1517" y="1110"/>
                    </a:cubicBezTo>
                    <a:close/>
                    <a:moveTo>
                      <a:pt x="1315" y="1115"/>
                    </a:moveTo>
                    <a:cubicBezTo>
                      <a:pt x="1319" y="1126"/>
                      <a:pt x="1327" y="1138"/>
                      <a:pt x="1327" y="1149"/>
                    </a:cubicBezTo>
                    <a:cubicBezTo>
                      <a:pt x="1321" y="1136"/>
                      <a:pt x="1317" y="1125"/>
                      <a:pt x="1315" y="1115"/>
                    </a:cubicBezTo>
                    <a:close/>
                    <a:moveTo>
                      <a:pt x="1606" y="1149"/>
                    </a:moveTo>
                    <a:cubicBezTo>
                      <a:pt x="1614" y="1166"/>
                      <a:pt x="1623" y="1178"/>
                      <a:pt x="1623" y="1178"/>
                    </a:cubicBezTo>
                    <a:cubicBezTo>
                      <a:pt x="1624" y="1178"/>
                      <a:pt x="1620" y="1170"/>
                      <a:pt x="1606" y="1149"/>
                    </a:cubicBezTo>
                    <a:close/>
                    <a:moveTo>
                      <a:pt x="1235" y="1149"/>
                    </a:moveTo>
                    <a:cubicBezTo>
                      <a:pt x="1235" y="1149"/>
                      <a:pt x="1250" y="1164"/>
                      <a:pt x="1250" y="1180"/>
                    </a:cubicBezTo>
                    <a:lnTo>
                      <a:pt x="1235" y="1164"/>
                    </a:lnTo>
                    <a:lnTo>
                      <a:pt x="1235" y="1149"/>
                    </a:lnTo>
                    <a:close/>
                    <a:moveTo>
                      <a:pt x="950" y="1201"/>
                    </a:moveTo>
                    <a:cubicBezTo>
                      <a:pt x="951" y="1201"/>
                      <a:pt x="954" y="1204"/>
                      <a:pt x="958" y="1211"/>
                    </a:cubicBezTo>
                    <a:lnTo>
                      <a:pt x="956" y="1211"/>
                    </a:lnTo>
                    <a:cubicBezTo>
                      <a:pt x="951" y="1205"/>
                      <a:pt x="949" y="1201"/>
                      <a:pt x="950" y="1201"/>
                    </a:cubicBezTo>
                    <a:close/>
                    <a:moveTo>
                      <a:pt x="647" y="1195"/>
                    </a:moveTo>
                    <a:lnTo>
                      <a:pt x="647" y="1226"/>
                    </a:lnTo>
                    <a:lnTo>
                      <a:pt x="663" y="1241"/>
                    </a:lnTo>
                    <a:lnTo>
                      <a:pt x="647" y="1195"/>
                    </a:lnTo>
                    <a:close/>
                    <a:moveTo>
                      <a:pt x="987" y="1211"/>
                    </a:moveTo>
                    <a:cubicBezTo>
                      <a:pt x="1003" y="1226"/>
                      <a:pt x="1018" y="1241"/>
                      <a:pt x="1003" y="1257"/>
                    </a:cubicBezTo>
                    <a:lnTo>
                      <a:pt x="987" y="1226"/>
                    </a:lnTo>
                    <a:lnTo>
                      <a:pt x="987" y="1211"/>
                    </a:lnTo>
                    <a:close/>
                    <a:moveTo>
                      <a:pt x="972" y="1241"/>
                    </a:moveTo>
                    <a:cubicBezTo>
                      <a:pt x="980" y="1257"/>
                      <a:pt x="983" y="1261"/>
                      <a:pt x="983" y="1261"/>
                    </a:cubicBezTo>
                    <a:cubicBezTo>
                      <a:pt x="983" y="1261"/>
                      <a:pt x="980" y="1257"/>
                      <a:pt x="972" y="1257"/>
                    </a:cubicBezTo>
                    <a:cubicBezTo>
                      <a:pt x="972" y="1252"/>
                      <a:pt x="972" y="1247"/>
                      <a:pt x="972" y="1241"/>
                    </a:cubicBezTo>
                    <a:close/>
                    <a:moveTo>
                      <a:pt x="786" y="1257"/>
                    </a:moveTo>
                    <a:lnTo>
                      <a:pt x="786" y="1257"/>
                    </a:lnTo>
                    <a:cubicBezTo>
                      <a:pt x="792" y="1275"/>
                      <a:pt x="794" y="1281"/>
                      <a:pt x="793" y="1281"/>
                    </a:cubicBezTo>
                    <a:cubicBezTo>
                      <a:pt x="792" y="1281"/>
                      <a:pt x="786" y="1266"/>
                      <a:pt x="786" y="1257"/>
                    </a:cubicBezTo>
                    <a:close/>
                    <a:moveTo>
                      <a:pt x="1155" y="1253"/>
                    </a:moveTo>
                    <a:cubicBezTo>
                      <a:pt x="1157" y="1253"/>
                      <a:pt x="1165" y="1265"/>
                      <a:pt x="1173" y="1288"/>
                    </a:cubicBezTo>
                    <a:cubicBezTo>
                      <a:pt x="1157" y="1265"/>
                      <a:pt x="1154" y="1253"/>
                      <a:pt x="1155" y="1253"/>
                    </a:cubicBezTo>
                    <a:close/>
                    <a:moveTo>
                      <a:pt x="941" y="1288"/>
                    </a:moveTo>
                    <a:cubicBezTo>
                      <a:pt x="956" y="1288"/>
                      <a:pt x="956" y="1303"/>
                      <a:pt x="956" y="1303"/>
                    </a:cubicBezTo>
                    <a:lnTo>
                      <a:pt x="941" y="1303"/>
                    </a:lnTo>
                    <a:cubicBezTo>
                      <a:pt x="926" y="1288"/>
                      <a:pt x="926" y="1288"/>
                      <a:pt x="941" y="1288"/>
                    </a:cubicBezTo>
                    <a:close/>
                    <a:moveTo>
                      <a:pt x="617" y="1310"/>
                    </a:moveTo>
                    <a:cubicBezTo>
                      <a:pt x="616" y="1310"/>
                      <a:pt x="616" y="1313"/>
                      <a:pt x="616" y="1319"/>
                    </a:cubicBezTo>
                    <a:lnTo>
                      <a:pt x="621" y="1319"/>
                    </a:lnTo>
                    <a:cubicBezTo>
                      <a:pt x="619" y="1312"/>
                      <a:pt x="618" y="1310"/>
                      <a:pt x="617" y="1310"/>
                    </a:cubicBezTo>
                    <a:close/>
                    <a:moveTo>
                      <a:pt x="802" y="1258"/>
                    </a:moveTo>
                    <a:cubicBezTo>
                      <a:pt x="809" y="1277"/>
                      <a:pt x="820" y="1299"/>
                      <a:pt x="833" y="1319"/>
                    </a:cubicBezTo>
                    <a:cubicBezTo>
                      <a:pt x="817" y="1303"/>
                      <a:pt x="813" y="1299"/>
                      <a:pt x="812" y="1299"/>
                    </a:cubicBezTo>
                    <a:cubicBezTo>
                      <a:pt x="810" y="1299"/>
                      <a:pt x="810" y="1303"/>
                      <a:pt x="802" y="1303"/>
                    </a:cubicBezTo>
                    <a:lnTo>
                      <a:pt x="802" y="1272"/>
                    </a:lnTo>
                    <a:lnTo>
                      <a:pt x="802" y="1258"/>
                    </a:lnTo>
                    <a:close/>
                    <a:moveTo>
                      <a:pt x="679" y="1304"/>
                    </a:moveTo>
                    <a:cubicBezTo>
                      <a:pt x="686" y="1311"/>
                      <a:pt x="694" y="1319"/>
                      <a:pt x="701" y="1328"/>
                    </a:cubicBezTo>
                    <a:cubicBezTo>
                      <a:pt x="701" y="1327"/>
                      <a:pt x="694" y="1319"/>
                      <a:pt x="679" y="1304"/>
                    </a:cubicBezTo>
                    <a:close/>
                    <a:moveTo>
                      <a:pt x="756" y="1288"/>
                    </a:moveTo>
                    <a:cubicBezTo>
                      <a:pt x="756" y="1288"/>
                      <a:pt x="756" y="1288"/>
                      <a:pt x="771" y="1334"/>
                    </a:cubicBezTo>
                    <a:cubicBezTo>
                      <a:pt x="756" y="1319"/>
                      <a:pt x="740" y="1288"/>
                      <a:pt x="756" y="1288"/>
                    </a:cubicBezTo>
                    <a:close/>
                    <a:moveTo>
                      <a:pt x="1208" y="1316"/>
                    </a:moveTo>
                    <a:cubicBezTo>
                      <a:pt x="1209" y="1316"/>
                      <a:pt x="1213" y="1321"/>
                      <a:pt x="1219" y="1334"/>
                    </a:cubicBezTo>
                    <a:cubicBezTo>
                      <a:pt x="1210" y="1325"/>
                      <a:pt x="1207" y="1316"/>
                      <a:pt x="1208" y="1316"/>
                    </a:cubicBezTo>
                    <a:close/>
                    <a:moveTo>
                      <a:pt x="1260" y="1327"/>
                    </a:moveTo>
                    <a:cubicBezTo>
                      <a:pt x="1261" y="1329"/>
                      <a:pt x="1263" y="1332"/>
                      <a:pt x="1266" y="1334"/>
                    </a:cubicBezTo>
                    <a:cubicBezTo>
                      <a:pt x="1264" y="1332"/>
                      <a:pt x="1262" y="1329"/>
                      <a:pt x="1260" y="1327"/>
                    </a:cubicBezTo>
                    <a:close/>
                    <a:moveTo>
                      <a:pt x="1281" y="1319"/>
                    </a:moveTo>
                    <a:lnTo>
                      <a:pt x="1281" y="1319"/>
                    </a:lnTo>
                    <a:cubicBezTo>
                      <a:pt x="1288" y="1332"/>
                      <a:pt x="1291" y="1337"/>
                      <a:pt x="1292" y="1337"/>
                    </a:cubicBezTo>
                    <a:cubicBezTo>
                      <a:pt x="1294" y="1337"/>
                      <a:pt x="1290" y="1328"/>
                      <a:pt x="1281" y="1319"/>
                    </a:cubicBezTo>
                    <a:close/>
                    <a:moveTo>
                      <a:pt x="864" y="1319"/>
                    </a:moveTo>
                    <a:lnTo>
                      <a:pt x="895" y="1334"/>
                    </a:lnTo>
                    <a:cubicBezTo>
                      <a:pt x="910" y="1350"/>
                      <a:pt x="895" y="1350"/>
                      <a:pt x="895" y="1365"/>
                    </a:cubicBezTo>
                    <a:cubicBezTo>
                      <a:pt x="879" y="1365"/>
                      <a:pt x="879" y="1334"/>
                      <a:pt x="879" y="1334"/>
                    </a:cubicBezTo>
                    <a:lnTo>
                      <a:pt x="864" y="1334"/>
                    </a:lnTo>
                    <a:cubicBezTo>
                      <a:pt x="864" y="1319"/>
                      <a:pt x="864" y="1319"/>
                      <a:pt x="864" y="1319"/>
                    </a:cubicBezTo>
                    <a:close/>
                    <a:moveTo>
                      <a:pt x="1073" y="1341"/>
                    </a:moveTo>
                    <a:lnTo>
                      <a:pt x="1073" y="1341"/>
                    </a:lnTo>
                    <a:cubicBezTo>
                      <a:pt x="1074" y="1341"/>
                      <a:pt x="1080" y="1356"/>
                      <a:pt x="1080" y="1365"/>
                    </a:cubicBezTo>
                    <a:cubicBezTo>
                      <a:pt x="1074" y="1347"/>
                      <a:pt x="1073" y="1341"/>
                      <a:pt x="1073" y="1341"/>
                    </a:cubicBezTo>
                    <a:close/>
                    <a:moveTo>
                      <a:pt x="633" y="1354"/>
                    </a:moveTo>
                    <a:cubicBezTo>
                      <a:pt x="635" y="1367"/>
                      <a:pt x="639" y="1379"/>
                      <a:pt x="647" y="1396"/>
                    </a:cubicBezTo>
                    <a:lnTo>
                      <a:pt x="633" y="1354"/>
                    </a:lnTo>
                    <a:close/>
                    <a:moveTo>
                      <a:pt x="1054" y="1372"/>
                    </a:moveTo>
                    <a:lnTo>
                      <a:pt x="1054" y="1372"/>
                    </a:lnTo>
                    <a:cubicBezTo>
                      <a:pt x="1052" y="1372"/>
                      <a:pt x="1055" y="1387"/>
                      <a:pt x="1065" y="1396"/>
                    </a:cubicBezTo>
                    <a:cubicBezTo>
                      <a:pt x="1059" y="1378"/>
                      <a:pt x="1055" y="1372"/>
                      <a:pt x="1054" y="1372"/>
                    </a:cubicBezTo>
                    <a:close/>
                    <a:moveTo>
                      <a:pt x="555" y="1396"/>
                    </a:moveTo>
                    <a:lnTo>
                      <a:pt x="555" y="1412"/>
                    </a:lnTo>
                    <a:cubicBezTo>
                      <a:pt x="539" y="1396"/>
                      <a:pt x="555" y="1396"/>
                      <a:pt x="555" y="1396"/>
                    </a:cubicBezTo>
                    <a:close/>
                    <a:moveTo>
                      <a:pt x="1065" y="1396"/>
                    </a:moveTo>
                    <a:cubicBezTo>
                      <a:pt x="1069" y="1413"/>
                      <a:pt x="1071" y="1420"/>
                      <a:pt x="1071" y="1422"/>
                    </a:cubicBezTo>
                    <a:lnTo>
                      <a:pt x="1071" y="1422"/>
                    </a:lnTo>
                    <a:cubicBezTo>
                      <a:pt x="1072" y="1417"/>
                      <a:pt x="1070" y="1407"/>
                      <a:pt x="1065" y="1396"/>
                    </a:cubicBezTo>
                    <a:close/>
                    <a:moveTo>
                      <a:pt x="1071" y="1422"/>
                    </a:moveTo>
                    <a:lnTo>
                      <a:pt x="1071" y="1422"/>
                    </a:lnTo>
                    <a:cubicBezTo>
                      <a:pt x="1071" y="1422"/>
                      <a:pt x="1071" y="1422"/>
                      <a:pt x="1071" y="1422"/>
                    </a:cubicBezTo>
                    <a:lnTo>
                      <a:pt x="1071" y="1422"/>
                    </a:lnTo>
                    <a:cubicBezTo>
                      <a:pt x="1071" y="1422"/>
                      <a:pt x="1071" y="1422"/>
                      <a:pt x="1071" y="1422"/>
                    </a:cubicBezTo>
                    <a:close/>
                    <a:moveTo>
                      <a:pt x="980" y="1390"/>
                    </a:moveTo>
                    <a:lnTo>
                      <a:pt x="980" y="1390"/>
                    </a:lnTo>
                    <a:cubicBezTo>
                      <a:pt x="982" y="1395"/>
                      <a:pt x="989" y="1407"/>
                      <a:pt x="1003" y="1427"/>
                    </a:cubicBezTo>
                    <a:cubicBezTo>
                      <a:pt x="994" y="1410"/>
                      <a:pt x="986" y="1398"/>
                      <a:pt x="980" y="1390"/>
                    </a:cubicBezTo>
                    <a:close/>
                    <a:moveTo>
                      <a:pt x="694" y="1396"/>
                    </a:moveTo>
                    <a:lnTo>
                      <a:pt x="694" y="1396"/>
                    </a:lnTo>
                    <a:cubicBezTo>
                      <a:pt x="694" y="1427"/>
                      <a:pt x="709" y="1442"/>
                      <a:pt x="709" y="1442"/>
                    </a:cubicBezTo>
                    <a:lnTo>
                      <a:pt x="709" y="1442"/>
                    </a:lnTo>
                    <a:cubicBezTo>
                      <a:pt x="694" y="1427"/>
                      <a:pt x="694" y="1412"/>
                      <a:pt x="694" y="1396"/>
                    </a:cubicBezTo>
                    <a:close/>
                    <a:moveTo>
                      <a:pt x="895" y="1473"/>
                    </a:moveTo>
                    <a:lnTo>
                      <a:pt x="895" y="1473"/>
                    </a:lnTo>
                    <a:cubicBezTo>
                      <a:pt x="895" y="1473"/>
                      <a:pt x="895" y="1473"/>
                      <a:pt x="895" y="1473"/>
                    </a:cubicBezTo>
                    <a:lnTo>
                      <a:pt x="895" y="1473"/>
                    </a:lnTo>
                    <a:cubicBezTo>
                      <a:pt x="895" y="1481"/>
                      <a:pt x="898" y="1485"/>
                      <a:pt x="900" y="1485"/>
                    </a:cubicBezTo>
                    <a:cubicBezTo>
                      <a:pt x="902" y="1485"/>
                      <a:pt x="902" y="1481"/>
                      <a:pt x="895" y="1473"/>
                    </a:cubicBezTo>
                    <a:close/>
                    <a:moveTo>
                      <a:pt x="578" y="1411"/>
                    </a:moveTo>
                    <a:cubicBezTo>
                      <a:pt x="580" y="1411"/>
                      <a:pt x="587" y="1422"/>
                      <a:pt x="601" y="1442"/>
                    </a:cubicBezTo>
                    <a:cubicBezTo>
                      <a:pt x="616" y="1473"/>
                      <a:pt x="616" y="1489"/>
                      <a:pt x="632" y="1520"/>
                    </a:cubicBezTo>
                    <a:lnTo>
                      <a:pt x="616" y="1520"/>
                    </a:lnTo>
                    <a:lnTo>
                      <a:pt x="601" y="1473"/>
                    </a:lnTo>
                    <a:cubicBezTo>
                      <a:pt x="584" y="1430"/>
                      <a:pt x="576" y="1411"/>
                      <a:pt x="578" y="1411"/>
                    </a:cubicBezTo>
                    <a:close/>
                    <a:moveTo>
                      <a:pt x="678" y="1529"/>
                    </a:moveTo>
                    <a:cubicBezTo>
                      <a:pt x="680" y="1534"/>
                      <a:pt x="685" y="1542"/>
                      <a:pt x="694" y="1551"/>
                    </a:cubicBezTo>
                    <a:cubicBezTo>
                      <a:pt x="688" y="1542"/>
                      <a:pt x="682" y="1535"/>
                      <a:pt x="678" y="1529"/>
                    </a:cubicBezTo>
                    <a:close/>
                    <a:moveTo>
                      <a:pt x="680" y="1524"/>
                    </a:moveTo>
                    <a:cubicBezTo>
                      <a:pt x="684" y="1532"/>
                      <a:pt x="689" y="1541"/>
                      <a:pt x="694" y="1551"/>
                    </a:cubicBezTo>
                    <a:cubicBezTo>
                      <a:pt x="689" y="1536"/>
                      <a:pt x="684" y="1527"/>
                      <a:pt x="680" y="1524"/>
                    </a:cubicBezTo>
                    <a:close/>
                    <a:moveTo>
                      <a:pt x="832" y="1546"/>
                    </a:moveTo>
                    <a:cubicBezTo>
                      <a:pt x="833" y="1547"/>
                      <a:pt x="833" y="1549"/>
                      <a:pt x="833" y="1551"/>
                    </a:cubicBezTo>
                    <a:cubicBezTo>
                      <a:pt x="838" y="1560"/>
                      <a:pt x="841" y="1564"/>
                      <a:pt x="842" y="1564"/>
                    </a:cubicBezTo>
                    <a:cubicBezTo>
                      <a:pt x="844" y="1564"/>
                      <a:pt x="842" y="1555"/>
                      <a:pt x="832" y="1546"/>
                    </a:cubicBezTo>
                    <a:close/>
                    <a:moveTo>
                      <a:pt x="3" y="1542"/>
                    </a:moveTo>
                    <a:lnTo>
                      <a:pt x="3" y="1542"/>
                    </a:lnTo>
                    <a:cubicBezTo>
                      <a:pt x="1" y="1542"/>
                      <a:pt x="4" y="1557"/>
                      <a:pt x="14" y="1566"/>
                    </a:cubicBezTo>
                    <a:cubicBezTo>
                      <a:pt x="8" y="1548"/>
                      <a:pt x="4" y="1542"/>
                      <a:pt x="3" y="1542"/>
                    </a:cubicBezTo>
                    <a:close/>
                    <a:moveTo>
                      <a:pt x="338" y="1520"/>
                    </a:moveTo>
                    <a:cubicBezTo>
                      <a:pt x="338" y="1520"/>
                      <a:pt x="354" y="1535"/>
                      <a:pt x="369" y="1566"/>
                    </a:cubicBezTo>
                    <a:cubicBezTo>
                      <a:pt x="354" y="1551"/>
                      <a:pt x="338" y="1535"/>
                      <a:pt x="338" y="1520"/>
                    </a:cubicBezTo>
                    <a:close/>
                    <a:moveTo>
                      <a:pt x="58" y="1552"/>
                    </a:moveTo>
                    <a:cubicBezTo>
                      <a:pt x="57" y="1552"/>
                      <a:pt x="62" y="1561"/>
                      <a:pt x="75" y="1582"/>
                    </a:cubicBezTo>
                    <a:cubicBezTo>
                      <a:pt x="67" y="1565"/>
                      <a:pt x="59" y="1552"/>
                      <a:pt x="58" y="1552"/>
                    </a:cubicBezTo>
                    <a:close/>
                    <a:moveTo>
                      <a:pt x="694" y="1551"/>
                    </a:moveTo>
                    <a:lnTo>
                      <a:pt x="694" y="1551"/>
                    </a:lnTo>
                    <a:cubicBezTo>
                      <a:pt x="702" y="1577"/>
                      <a:pt x="711" y="1598"/>
                      <a:pt x="712" y="1598"/>
                    </a:cubicBezTo>
                    <a:cubicBezTo>
                      <a:pt x="712" y="1598"/>
                      <a:pt x="707" y="1585"/>
                      <a:pt x="694" y="1551"/>
                    </a:cubicBezTo>
                    <a:close/>
                    <a:moveTo>
                      <a:pt x="75" y="1582"/>
                    </a:moveTo>
                    <a:lnTo>
                      <a:pt x="75" y="1582"/>
                    </a:lnTo>
                    <a:cubicBezTo>
                      <a:pt x="84" y="1598"/>
                      <a:pt x="88" y="1611"/>
                      <a:pt x="87" y="1611"/>
                    </a:cubicBezTo>
                    <a:cubicBezTo>
                      <a:pt x="86" y="1611"/>
                      <a:pt x="82" y="1602"/>
                      <a:pt x="75" y="1582"/>
                    </a:cubicBezTo>
                    <a:close/>
                    <a:moveTo>
                      <a:pt x="450" y="1593"/>
                    </a:moveTo>
                    <a:cubicBezTo>
                      <a:pt x="450" y="1596"/>
                      <a:pt x="452" y="1601"/>
                      <a:pt x="457" y="1612"/>
                    </a:cubicBezTo>
                    <a:lnTo>
                      <a:pt x="462" y="1612"/>
                    </a:lnTo>
                    <a:cubicBezTo>
                      <a:pt x="457" y="1607"/>
                      <a:pt x="453" y="1600"/>
                      <a:pt x="450" y="1593"/>
                    </a:cubicBezTo>
                    <a:close/>
                    <a:moveTo>
                      <a:pt x="548" y="1584"/>
                    </a:moveTo>
                    <a:cubicBezTo>
                      <a:pt x="549" y="1584"/>
                      <a:pt x="559" y="1602"/>
                      <a:pt x="570" y="1612"/>
                    </a:cubicBezTo>
                    <a:cubicBezTo>
                      <a:pt x="572" y="1615"/>
                      <a:pt x="573" y="1618"/>
                      <a:pt x="575" y="1621"/>
                    </a:cubicBezTo>
                    <a:lnTo>
                      <a:pt x="575" y="1621"/>
                    </a:lnTo>
                    <a:cubicBezTo>
                      <a:pt x="571" y="1615"/>
                      <a:pt x="564" y="1607"/>
                      <a:pt x="555" y="1597"/>
                    </a:cubicBezTo>
                    <a:cubicBezTo>
                      <a:pt x="550" y="1587"/>
                      <a:pt x="548" y="1584"/>
                      <a:pt x="548" y="1584"/>
                    </a:cubicBezTo>
                    <a:close/>
                    <a:moveTo>
                      <a:pt x="215" y="1582"/>
                    </a:moveTo>
                    <a:cubicBezTo>
                      <a:pt x="215" y="1582"/>
                      <a:pt x="215" y="1582"/>
                      <a:pt x="230" y="1597"/>
                    </a:cubicBezTo>
                    <a:cubicBezTo>
                      <a:pt x="226" y="1593"/>
                      <a:pt x="224" y="1591"/>
                      <a:pt x="223" y="1591"/>
                    </a:cubicBezTo>
                    <a:lnTo>
                      <a:pt x="223" y="1591"/>
                    </a:lnTo>
                    <a:cubicBezTo>
                      <a:pt x="222" y="1591"/>
                      <a:pt x="230" y="1605"/>
                      <a:pt x="230" y="1628"/>
                    </a:cubicBezTo>
                    <a:cubicBezTo>
                      <a:pt x="199" y="1582"/>
                      <a:pt x="199" y="1582"/>
                      <a:pt x="215" y="1582"/>
                    </a:cubicBezTo>
                    <a:close/>
                    <a:moveTo>
                      <a:pt x="431" y="1674"/>
                    </a:moveTo>
                    <a:lnTo>
                      <a:pt x="431" y="1674"/>
                    </a:lnTo>
                    <a:cubicBezTo>
                      <a:pt x="437" y="1692"/>
                      <a:pt x="441" y="1699"/>
                      <a:pt x="442" y="1699"/>
                    </a:cubicBezTo>
                    <a:cubicBezTo>
                      <a:pt x="444" y="1699"/>
                      <a:pt x="440" y="1684"/>
                      <a:pt x="431" y="1674"/>
                    </a:cubicBezTo>
                    <a:close/>
                    <a:moveTo>
                      <a:pt x="153" y="1721"/>
                    </a:moveTo>
                    <a:lnTo>
                      <a:pt x="153" y="1721"/>
                    </a:lnTo>
                    <a:cubicBezTo>
                      <a:pt x="153" y="1721"/>
                      <a:pt x="153" y="1721"/>
                      <a:pt x="153" y="1721"/>
                    </a:cubicBezTo>
                    <a:close/>
                    <a:moveTo>
                      <a:pt x="1160" y="1711"/>
                    </a:moveTo>
                    <a:cubicBezTo>
                      <a:pt x="1157" y="1711"/>
                      <a:pt x="1157" y="1721"/>
                      <a:pt x="1157" y="1721"/>
                    </a:cubicBezTo>
                    <a:cubicBezTo>
                      <a:pt x="1157" y="1736"/>
                      <a:pt x="1157" y="1752"/>
                      <a:pt x="1173" y="1767"/>
                    </a:cubicBezTo>
                    <a:cubicBezTo>
                      <a:pt x="1173" y="1761"/>
                      <a:pt x="1173" y="1751"/>
                      <a:pt x="1173" y="1736"/>
                    </a:cubicBezTo>
                    <a:cubicBezTo>
                      <a:pt x="1166" y="1716"/>
                      <a:pt x="1162" y="1711"/>
                      <a:pt x="1160" y="1711"/>
                    </a:cubicBezTo>
                    <a:close/>
                    <a:moveTo>
                      <a:pt x="2587" y="233"/>
                    </a:moveTo>
                    <a:cubicBezTo>
                      <a:pt x="2579" y="233"/>
                      <a:pt x="2579" y="237"/>
                      <a:pt x="2595" y="252"/>
                    </a:cubicBezTo>
                    <a:cubicBezTo>
                      <a:pt x="2595" y="252"/>
                      <a:pt x="2610" y="283"/>
                      <a:pt x="2595" y="283"/>
                    </a:cubicBezTo>
                    <a:cubicBezTo>
                      <a:pt x="2595" y="283"/>
                      <a:pt x="2579" y="268"/>
                      <a:pt x="2579" y="268"/>
                    </a:cubicBezTo>
                    <a:cubicBezTo>
                      <a:pt x="2579" y="268"/>
                      <a:pt x="2566" y="261"/>
                      <a:pt x="2552" y="261"/>
                    </a:cubicBezTo>
                    <a:cubicBezTo>
                      <a:pt x="2545" y="261"/>
                      <a:pt x="2538" y="263"/>
                      <a:pt x="2533" y="268"/>
                    </a:cubicBezTo>
                    <a:cubicBezTo>
                      <a:pt x="2525" y="275"/>
                      <a:pt x="2521" y="279"/>
                      <a:pt x="2516" y="279"/>
                    </a:cubicBezTo>
                    <a:cubicBezTo>
                      <a:pt x="2510" y="279"/>
                      <a:pt x="2502" y="275"/>
                      <a:pt x="2487" y="268"/>
                    </a:cubicBezTo>
                    <a:cubicBezTo>
                      <a:pt x="2471" y="252"/>
                      <a:pt x="2471" y="252"/>
                      <a:pt x="2471" y="252"/>
                    </a:cubicBezTo>
                    <a:cubicBezTo>
                      <a:pt x="2471" y="252"/>
                      <a:pt x="2471" y="283"/>
                      <a:pt x="2456" y="299"/>
                    </a:cubicBezTo>
                    <a:cubicBezTo>
                      <a:pt x="2425" y="314"/>
                      <a:pt x="2409" y="314"/>
                      <a:pt x="2425" y="345"/>
                    </a:cubicBezTo>
                    <a:cubicBezTo>
                      <a:pt x="2417" y="330"/>
                      <a:pt x="2409" y="326"/>
                      <a:pt x="2403" y="326"/>
                    </a:cubicBezTo>
                    <a:cubicBezTo>
                      <a:pt x="2398" y="326"/>
                      <a:pt x="2394" y="330"/>
                      <a:pt x="2394" y="330"/>
                    </a:cubicBezTo>
                    <a:cubicBezTo>
                      <a:pt x="2394" y="330"/>
                      <a:pt x="2394" y="361"/>
                      <a:pt x="2394" y="361"/>
                    </a:cubicBezTo>
                    <a:cubicBezTo>
                      <a:pt x="2394" y="361"/>
                      <a:pt x="2378" y="345"/>
                      <a:pt x="2378" y="345"/>
                    </a:cubicBezTo>
                    <a:cubicBezTo>
                      <a:pt x="2363" y="345"/>
                      <a:pt x="2363" y="345"/>
                      <a:pt x="2378" y="361"/>
                    </a:cubicBezTo>
                    <a:cubicBezTo>
                      <a:pt x="2371" y="368"/>
                      <a:pt x="2359" y="372"/>
                      <a:pt x="2347" y="372"/>
                    </a:cubicBezTo>
                    <a:cubicBezTo>
                      <a:pt x="2336" y="372"/>
                      <a:pt x="2324" y="368"/>
                      <a:pt x="2317" y="361"/>
                    </a:cubicBezTo>
                    <a:cubicBezTo>
                      <a:pt x="2312" y="356"/>
                      <a:pt x="2310" y="354"/>
                      <a:pt x="2310" y="354"/>
                    </a:cubicBezTo>
                    <a:lnTo>
                      <a:pt x="2310" y="354"/>
                    </a:lnTo>
                    <a:cubicBezTo>
                      <a:pt x="2308" y="354"/>
                      <a:pt x="2317" y="369"/>
                      <a:pt x="2317" y="391"/>
                    </a:cubicBezTo>
                    <a:cubicBezTo>
                      <a:pt x="2301" y="376"/>
                      <a:pt x="2301" y="376"/>
                      <a:pt x="2301" y="376"/>
                    </a:cubicBezTo>
                    <a:lnTo>
                      <a:pt x="2301" y="376"/>
                    </a:lnTo>
                    <a:cubicBezTo>
                      <a:pt x="2317" y="407"/>
                      <a:pt x="2301" y="407"/>
                      <a:pt x="2270" y="422"/>
                    </a:cubicBezTo>
                    <a:cubicBezTo>
                      <a:pt x="2255" y="438"/>
                      <a:pt x="2239" y="438"/>
                      <a:pt x="2255" y="469"/>
                    </a:cubicBezTo>
                    <a:cubicBezTo>
                      <a:pt x="2262" y="476"/>
                      <a:pt x="2262" y="480"/>
                      <a:pt x="2259" y="480"/>
                    </a:cubicBezTo>
                    <a:cubicBezTo>
                      <a:pt x="2255" y="480"/>
                      <a:pt x="2247" y="476"/>
                      <a:pt x="2239" y="469"/>
                    </a:cubicBezTo>
                    <a:cubicBezTo>
                      <a:pt x="2200" y="439"/>
                      <a:pt x="2186" y="429"/>
                      <a:pt x="2184" y="429"/>
                    </a:cubicBezTo>
                    <a:lnTo>
                      <a:pt x="2184" y="429"/>
                    </a:lnTo>
                    <a:cubicBezTo>
                      <a:pt x="2184" y="429"/>
                      <a:pt x="2187" y="432"/>
                      <a:pt x="2193" y="438"/>
                    </a:cubicBezTo>
                    <a:cubicBezTo>
                      <a:pt x="2208" y="453"/>
                      <a:pt x="2208" y="453"/>
                      <a:pt x="2224" y="484"/>
                    </a:cubicBezTo>
                    <a:cubicBezTo>
                      <a:pt x="2215" y="471"/>
                      <a:pt x="2206" y="465"/>
                      <a:pt x="2198" y="465"/>
                    </a:cubicBezTo>
                    <a:cubicBezTo>
                      <a:pt x="2183" y="465"/>
                      <a:pt x="2173" y="484"/>
                      <a:pt x="2173" y="507"/>
                    </a:cubicBezTo>
                    <a:lnTo>
                      <a:pt x="2173" y="507"/>
                    </a:lnTo>
                    <a:cubicBezTo>
                      <a:pt x="2167" y="495"/>
                      <a:pt x="2164" y="489"/>
                      <a:pt x="2160" y="489"/>
                    </a:cubicBezTo>
                    <a:cubicBezTo>
                      <a:pt x="2157" y="489"/>
                      <a:pt x="2153" y="493"/>
                      <a:pt x="2147" y="500"/>
                    </a:cubicBezTo>
                    <a:cubicBezTo>
                      <a:pt x="2154" y="515"/>
                      <a:pt x="2154" y="523"/>
                      <a:pt x="2148" y="523"/>
                    </a:cubicBezTo>
                    <a:cubicBezTo>
                      <a:pt x="2148" y="523"/>
                      <a:pt x="2148" y="523"/>
                      <a:pt x="2148" y="523"/>
                    </a:cubicBezTo>
                    <a:lnTo>
                      <a:pt x="2148" y="523"/>
                    </a:lnTo>
                    <a:cubicBezTo>
                      <a:pt x="2147" y="520"/>
                      <a:pt x="2147" y="518"/>
                      <a:pt x="2147" y="515"/>
                    </a:cubicBezTo>
                    <a:lnTo>
                      <a:pt x="2141" y="520"/>
                    </a:lnTo>
                    <a:lnTo>
                      <a:pt x="2141" y="520"/>
                    </a:lnTo>
                    <a:cubicBezTo>
                      <a:pt x="2135" y="517"/>
                      <a:pt x="2126" y="510"/>
                      <a:pt x="2116" y="500"/>
                    </a:cubicBezTo>
                    <a:cubicBezTo>
                      <a:pt x="2108" y="492"/>
                      <a:pt x="2104" y="488"/>
                      <a:pt x="2102" y="488"/>
                    </a:cubicBezTo>
                    <a:cubicBezTo>
                      <a:pt x="2100" y="488"/>
                      <a:pt x="2100" y="492"/>
                      <a:pt x="2100" y="500"/>
                    </a:cubicBezTo>
                    <a:cubicBezTo>
                      <a:pt x="2107" y="521"/>
                      <a:pt x="2105" y="529"/>
                      <a:pt x="2098" y="529"/>
                    </a:cubicBezTo>
                    <a:cubicBezTo>
                      <a:pt x="2091" y="529"/>
                      <a:pt x="2078" y="517"/>
                      <a:pt x="2069" y="500"/>
                    </a:cubicBezTo>
                    <a:lnTo>
                      <a:pt x="2069" y="500"/>
                    </a:lnTo>
                    <a:cubicBezTo>
                      <a:pt x="2085" y="531"/>
                      <a:pt x="2069" y="531"/>
                      <a:pt x="2069" y="531"/>
                    </a:cubicBezTo>
                    <a:cubicBezTo>
                      <a:pt x="2069" y="531"/>
                      <a:pt x="2069" y="531"/>
                      <a:pt x="2069" y="561"/>
                    </a:cubicBezTo>
                    <a:cubicBezTo>
                      <a:pt x="2070" y="563"/>
                      <a:pt x="2071" y="564"/>
                      <a:pt x="2071" y="566"/>
                    </a:cubicBezTo>
                    <a:lnTo>
                      <a:pt x="2071" y="566"/>
                    </a:lnTo>
                    <a:cubicBezTo>
                      <a:pt x="2071" y="565"/>
                      <a:pt x="2070" y="565"/>
                      <a:pt x="2069" y="565"/>
                    </a:cubicBezTo>
                    <a:cubicBezTo>
                      <a:pt x="2065" y="565"/>
                      <a:pt x="2062" y="569"/>
                      <a:pt x="2054" y="577"/>
                    </a:cubicBezTo>
                    <a:cubicBezTo>
                      <a:pt x="2046" y="585"/>
                      <a:pt x="2038" y="588"/>
                      <a:pt x="2031" y="588"/>
                    </a:cubicBezTo>
                    <a:cubicBezTo>
                      <a:pt x="2023" y="588"/>
                      <a:pt x="2015" y="585"/>
                      <a:pt x="2007" y="577"/>
                    </a:cubicBezTo>
                    <a:lnTo>
                      <a:pt x="2007" y="608"/>
                    </a:lnTo>
                    <a:cubicBezTo>
                      <a:pt x="2007" y="596"/>
                      <a:pt x="2003" y="591"/>
                      <a:pt x="1998" y="591"/>
                    </a:cubicBezTo>
                    <a:cubicBezTo>
                      <a:pt x="1991" y="591"/>
                      <a:pt x="1982" y="604"/>
                      <a:pt x="1992" y="623"/>
                    </a:cubicBezTo>
                    <a:cubicBezTo>
                      <a:pt x="1977" y="600"/>
                      <a:pt x="1965" y="588"/>
                      <a:pt x="1961" y="588"/>
                    </a:cubicBezTo>
                    <a:cubicBezTo>
                      <a:pt x="1957" y="588"/>
                      <a:pt x="1961" y="600"/>
                      <a:pt x="1977" y="623"/>
                    </a:cubicBezTo>
                    <a:cubicBezTo>
                      <a:pt x="1961" y="608"/>
                      <a:pt x="1961" y="608"/>
                      <a:pt x="1946" y="608"/>
                    </a:cubicBezTo>
                    <a:cubicBezTo>
                      <a:pt x="1946" y="608"/>
                      <a:pt x="1946" y="628"/>
                      <a:pt x="1938" y="628"/>
                    </a:cubicBezTo>
                    <a:cubicBezTo>
                      <a:pt x="1936" y="628"/>
                      <a:pt x="1933" y="626"/>
                      <a:pt x="1930" y="623"/>
                    </a:cubicBezTo>
                    <a:lnTo>
                      <a:pt x="1930" y="639"/>
                    </a:lnTo>
                    <a:lnTo>
                      <a:pt x="1930" y="670"/>
                    </a:lnTo>
                    <a:lnTo>
                      <a:pt x="1930" y="701"/>
                    </a:lnTo>
                    <a:cubicBezTo>
                      <a:pt x="1930" y="701"/>
                      <a:pt x="1915" y="670"/>
                      <a:pt x="1915" y="654"/>
                    </a:cubicBezTo>
                    <a:cubicBezTo>
                      <a:pt x="1909" y="649"/>
                      <a:pt x="1905" y="645"/>
                      <a:pt x="1904" y="645"/>
                    </a:cubicBezTo>
                    <a:lnTo>
                      <a:pt x="1904" y="645"/>
                    </a:lnTo>
                    <a:cubicBezTo>
                      <a:pt x="1901" y="645"/>
                      <a:pt x="1905" y="656"/>
                      <a:pt x="1915" y="685"/>
                    </a:cubicBezTo>
                    <a:cubicBezTo>
                      <a:pt x="1905" y="656"/>
                      <a:pt x="1895" y="645"/>
                      <a:pt x="1893" y="645"/>
                    </a:cubicBezTo>
                    <a:lnTo>
                      <a:pt x="1893" y="645"/>
                    </a:lnTo>
                    <a:cubicBezTo>
                      <a:pt x="1892" y="645"/>
                      <a:pt x="1894" y="649"/>
                      <a:pt x="1899" y="654"/>
                    </a:cubicBezTo>
                    <a:cubicBezTo>
                      <a:pt x="1899" y="670"/>
                      <a:pt x="1899" y="670"/>
                      <a:pt x="1899" y="670"/>
                    </a:cubicBezTo>
                    <a:cubicBezTo>
                      <a:pt x="1899" y="670"/>
                      <a:pt x="1899" y="670"/>
                      <a:pt x="1899" y="685"/>
                    </a:cubicBezTo>
                    <a:lnTo>
                      <a:pt x="1884" y="685"/>
                    </a:lnTo>
                    <a:cubicBezTo>
                      <a:pt x="1868" y="670"/>
                      <a:pt x="1868" y="670"/>
                      <a:pt x="1868" y="670"/>
                    </a:cubicBezTo>
                    <a:cubicBezTo>
                      <a:pt x="1862" y="663"/>
                      <a:pt x="1856" y="659"/>
                      <a:pt x="1852" y="659"/>
                    </a:cubicBezTo>
                    <a:cubicBezTo>
                      <a:pt x="1851" y="659"/>
                      <a:pt x="1850" y="661"/>
                      <a:pt x="1851" y="664"/>
                    </a:cubicBezTo>
                    <a:lnTo>
                      <a:pt x="1851" y="664"/>
                    </a:lnTo>
                    <a:cubicBezTo>
                      <a:pt x="1850" y="663"/>
                      <a:pt x="1850" y="663"/>
                      <a:pt x="1849" y="663"/>
                    </a:cubicBezTo>
                    <a:lnTo>
                      <a:pt x="1849" y="663"/>
                    </a:lnTo>
                    <a:cubicBezTo>
                      <a:pt x="1848" y="663"/>
                      <a:pt x="1848" y="665"/>
                      <a:pt x="1853" y="670"/>
                    </a:cubicBezTo>
                    <a:cubicBezTo>
                      <a:pt x="1853" y="685"/>
                      <a:pt x="1853" y="701"/>
                      <a:pt x="1853" y="701"/>
                    </a:cubicBezTo>
                    <a:cubicBezTo>
                      <a:pt x="1853" y="701"/>
                      <a:pt x="1807" y="701"/>
                      <a:pt x="1776" y="716"/>
                    </a:cubicBezTo>
                    <a:cubicBezTo>
                      <a:pt x="1776" y="718"/>
                      <a:pt x="1776" y="719"/>
                      <a:pt x="1776" y="721"/>
                    </a:cubicBezTo>
                    <a:lnTo>
                      <a:pt x="1776" y="721"/>
                    </a:lnTo>
                    <a:cubicBezTo>
                      <a:pt x="1769" y="711"/>
                      <a:pt x="1764" y="706"/>
                      <a:pt x="1763" y="706"/>
                    </a:cubicBezTo>
                    <a:lnTo>
                      <a:pt x="1763" y="706"/>
                    </a:lnTo>
                    <a:cubicBezTo>
                      <a:pt x="1760" y="706"/>
                      <a:pt x="1763" y="713"/>
                      <a:pt x="1772" y="725"/>
                    </a:cubicBezTo>
                    <a:lnTo>
                      <a:pt x="1772" y="725"/>
                    </a:lnTo>
                    <a:cubicBezTo>
                      <a:pt x="1771" y="725"/>
                      <a:pt x="1771" y="727"/>
                      <a:pt x="1776" y="731"/>
                    </a:cubicBezTo>
                    <a:cubicBezTo>
                      <a:pt x="1776" y="731"/>
                      <a:pt x="1776" y="731"/>
                      <a:pt x="1776" y="731"/>
                    </a:cubicBezTo>
                    <a:lnTo>
                      <a:pt x="1776" y="731"/>
                    </a:lnTo>
                    <a:cubicBezTo>
                      <a:pt x="1780" y="741"/>
                      <a:pt x="1782" y="745"/>
                      <a:pt x="1782" y="745"/>
                    </a:cubicBezTo>
                    <a:cubicBezTo>
                      <a:pt x="1781" y="745"/>
                      <a:pt x="1771" y="727"/>
                      <a:pt x="1760" y="716"/>
                    </a:cubicBezTo>
                    <a:cubicBezTo>
                      <a:pt x="1752" y="712"/>
                      <a:pt x="1748" y="710"/>
                      <a:pt x="1747" y="710"/>
                    </a:cubicBezTo>
                    <a:lnTo>
                      <a:pt x="1747" y="710"/>
                    </a:lnTo>
                    <a:cubicBezTo>
                      <a:pt x="1744" y="710"/>
                      <a:pt x="1760" y="724"/>
                      <a:pt x="1760" y="747"/>
                    </a:cubicBezTo>
                    <a:cubicBezTo>
                      <a:pt x="1755" y="731"/>
                      <a:pt x="1749" y="724"/>
                      <a:pt x="1746" y="724"/>
                    </a:cubicBezTo>
                    <a:cubicBezTo>
                      <a:pt x="1740" y="724"/>
                      <a:pt x="1740" y="748"/>
                      <a:pt x="1760" y="778"/>
                    </a:cubicBezTo>
                    <a:cubicBezTo>
                      <a:pt x="1769" y="803"/>
                      <a:pt x="1772" y="815"/>
                      <a:pt x="1772" y="815"/>
                    </a:cubicBezTo>
                    <a:cubicBezTo>
                      <a:pt x="1771" y="815"/>
                      <a:pt x="1767" y="807"/>
                      <a:pt x="1760" y="793"/>
                    </a:cubicBezTo>
                    <a:cubicBezTo>
                      <a:pt x="1729" y="778"/>
                      <a:pt x="1745" y="778"/>
                      <a:pt x="1745" y="778"/>
                    </a:cubicBezTo>
                    <a:lnTo>
                      <a:pt x="1714" y="762"/>
                    </a:lnTo>
                    <a:cubicBezTo>
                      <a:pt x="1710" y="758"/>
                      <a:pt x="1708" y="756"/>
                      <a:pt x="1707" y="756"/>
                    </a:cubicBezTo>
                    <a:lnTo>
                      <a:pt x="1707" y="756"/>
                    </a:lnTo>
                    <a:cubicBezTo>
                      <a:pt x="1705" y="756"/>
                      <a:pt x="1714" y="771"/>
                      <a:pt x="1714" y="793"/>
                    </a:cubicBezTo>
                    <a:cubicBezTo>
                      <a:pt x="1714" y="802"/>
                      <a:pt x="1714" y="811"/>
                      <a:pt x="1708" y="811"/>
                    </a:cubicBezTo>
                    <a:cubicBezTo>
                      <a:pt x="1703" y="811"/>
                      <a:pt x="1696" y="806"/>
                      <a:pt x="1683" y="793"/>
                    </a:cubicBezTo>
                    <a:lnTo>
                      <a:pt x="1683" y="809"/>
                    </a:lnTo>
                    <a:lnTo>
                      <a:pt x="1683" y="837"/>
                    </a:lnTo>
                    <a:lnTo>
                      <a:pt x="1683" y="837"/>
                    </a:lnTo>
                    <a:cubicBezTo>
                      <a:pt x="1677" y="833"/>
                      <a:pt x="1666" y="823"/>
                      <a:pt x="1652" y="809"/>
                    </a:cubicBezTo>
                    <a:cubicBezTo>
                      <a:pt x="1644" y="797"/>
                      <a:pt x="1639" y="789"/>
                      <a:pt x="1637" y="784"/>
                    </a:cubicBezTo>
                    <a:lnTo>
                      <a:pt x="1637" y="784"/>
                    </a:lnTo>
                    <a:lnTo>
                      <a:pt x="1637" y="809"/>
                    </a:lnTo>
                    <a:cubicBezTo>
                      <a:pt x="1641" y="814"/>
                      <a:pt x="1646" y="819"/>
                      <a:pt x="1651" y="824"/>
                    </a:cubicBezTo>
                    <a:lnTo>
                      <a:pt x="1651" y="824"/>
                    </a:lnTo>
                    <a:cubicBezTo>
                      <a:pt x="1630" y="813"/>
                      <a:pt x="1624" y="802"/>
                      <a:pt x="1622" y="802"/>
                    </a:cubicBezTo>
                    <a:cubicBezTo>
                      <a:pt x="1621" y="802"/>
                      <a:pt x="1621" y="804"/>
                      <a:pt x="1621" y="809"/>
                    </a:cubicBezTo>
                    <a:cubicBezTo>
                      <a:pt x="1626" y="818"/>
                      <a:pt x="1628" y="822"/>
                      <a:pt x="1627" y="822"/>
                    </a:cubicBezTo>
                    <a:cubicBezTo>
                      <a:pt x="1627" y="822"/>
                      <a:pt x="1616" y="804"/>
                      <a:pt x="1606" y="793"/>
                    </a:cubicBezTo>
                    <a:lnTo>
                      <a:pt x="1590" y="793"/>
                    </a:lnTo>
                    <a:lnTo>
                      <a:pt x="1590" y="824"/>
                    </a:lnTo>
                    <a:cubicBezTo>
                      <a:pt x="1590" y="829"/>
                      <a:pt x="1590" y="831"/>
                      <a:pt x="1590" y="831"/>
                    </a:cubicBezTo>
                    <a:cubicBezTo>
                      <a:pt x="1589" y="831"/>
                      <a:pt x="1586" y="820"/>
                      <a:pt x="1575" y="809"/>
                    </a:cubicBezTo>
                    <a:lnTo>
                      <a:pt x="1575" y="809"/>
                    </a:lnTo>
                    <a:cubicBezTo>
                      <a:pt x="1590" y="824"/>
                      <a:pt x="1575" y="824"/>
                      <a:pt x="1575" y="824"/>
                    </a:cubicBezTo>
                    <a:cubicBezTo>
                      <a:pt x="1590" y="855"/>
                      <a:pt x="1590" y="855"/>
                      <a:pt x="1575" y="855"/>
                    </a:cubicBezTo>
                    <a:cubicBezTo>
                      <a:pt x="1559" y="855"/>
                      <a:pt x="1544" y="840"/>
                      <a:pt x="1544" y="840"/>
                    </a:cubicBezTo>
                    <a:cubicBezTo>
                      <a:pt x="1544" y="840"/>
                      <a:pt x="1528" y="840"/>
                      <a:pt x="1544" y="871"/>
                    </a:cubicBezTo>
                    <a:cubicBezTo>
                      <a:pt x="1536" y="863"/>
                      <a:pt x="1528" y="859"/>
                      <a:pt x="1523" y="859"/>
                    </a:cubicBezTo>
                    <a:cubicBezTo>
                      <a:pt x="1517" y="859"/>
                      <a:pt x="1513" y="863"/>
                      <a:pt x="1513" y="871"/>
                    </a:cubicBezTo>
                    <a:cubicBezTo>
                      <a:pt x="1509" y="875"/>
                      <a:pt x="1506" y="877"/>
                      <a:pt x="1504" y="877"/>
                    </a:cubicBezTo>
                    <a:lnTo>
                      <a:pt x="1504" y="877"/>
                    </a:lnTo>
                    <a:cubicBezTo>
                      <a:pt x="1491" y="866"/>
                      <a:pt x="1481" y="860"/>
                      <a:pt x="1478" y="860"/>
                    </a:cubicBezTo>
                    <a:cubicBezTo>
                      <a:pt x="1474" y="860"/>
                      <a:pt x="1476" y="864"/>
                      <a:pt x="1482" y="871"/>
                    </a:cubicBezTo>
                    <a:cubicBezTo>
                      <a:pt x="1497" y="901"/>
                      <a:pt x="1497" y="901"/>
                      <a:pt x="1482" y="901"/>
                    </a:cubicBezTo>
                    <a:cubicBezTo>
                      <a:pt x="1482" y="906"/>
                      <a:pt x="1482" y="908"/>
                      <a:pt x="1482" y="908"/>
                    </a:cubicBezTo>
                    <a:cubicBezTo>
                      <a:pt x="1481" y="908"/>
                      <a:pt x="1477" y="897"/>
                      <a:pt x="1466" y="886"/>
                    </a:cubicBezTo>
                    <a:lnTo>
                      <a:pt x="1466" y="886"/>
                    </a:lnTo>
                    <a:cubicBezTo>
                      <a:pt x="1474" y="909"/>
                      <a:pt x="1470" y="917"/>
                      <a:pt x="1463" y="917"/>
                    </a:cubicBezTo>
                    <a:cubicBezTo>
                      <a:pt x="1455" y="917"/>
                      <a:pt x="1443" y="909"/>
                      <a:pt x="1436" y="901"/>
                    </a:cubicBezTo>
                    <a:cubicBezTo>
                      <a:pt x="1431" y="897"/>
                      <a:pt x="1429" y="895"/>
                      <a:pt x="1429" y="895"/>
                    </a:cubicBezTo>
                    <a:lnTo>
                      <a:pt x="1429" y="895"/>
                    </a:lnTo>
                    <a:cubicBezTo>
                      <a:pt x="1428" y="895"/>
                      <a:pt x="1436" y="906"/>
                      <a:pt x="1436" y="917"/>
                    </a:cubicBezTo>
                    <a:cubicBezTo>
                      <a:pt x="1436" y="931"/>
                      <a:pt x="1439" y="942"/>
                      <a:pt x="1441" y="945"/>
                    </a:cubicBezTo>
                    <a:lnTo>
                      <a:pt x="1441" y="945"/>
                    </a:lnTo>
                    <a:cubicBezTo>
                      <a:pt x="1440" y="946"/>
                      <a:pt x="1440" y="946"/>
                      <a:pt x="1439" y="946"/>
                    </a:cubicBezTo>
                    <a:cubicBezTo>
                      <a:pt x="1434" y="946"/>
                      <a:pt x="1422" y="934"/>
                      <a:pt x="1405" y="917"/>
                    </a:cubicBezTo>
                    <a:lnTo>
                      <a:pt x="1374" y="871"/>
                    </a:lnTo>
                    <a:lnTo>
                      <a:pt x="1374" y="901"/>
                    </a:lnTo>
                    <a:lnTo>
                      <a:pt x="1374" y="917"/>
                    </a:lnTo>
                    <a:cubicBezTo>
                      <a:pt x="1374" y="932"/>
                      <a:pt x="1374" y="948"/>
                      <a:pt x="1358" y="963"/>
                    </a:cubicBezTo>
                    <a:cubicBezTo>
                      <a:pt x="1358" y="963"/>
                      <a:pt x="1343" y="963"/>
                      <a:pt x="1327" y="948"/>
                    </a:cubicBezTo>
                    <a:cubicBezTo>
                      <a:pt x="1323" y="944"/>
                      <a:pt x="1321" y="942"/>
                      <a:pt x="1321" y="942"/>
                    </a:cubicBezTo>
                    <a:lnTo>
                      <a:pt x="1321" y="942"/>
                    </a:lnTo>
                    <a:cubicBezTo>
                      <a:pt x="1319" y="942"/>
                      <a:pt x="1327" y="956"/>
                      <a:pt x="1327" y="979"/>
                    </a:cubicBezTo>
                    <a:cubicBezTo>
                      <a:pt x="1327" y="987"/>
                      <a:pt x="1327" y="992"/>
                      <a:pt x="1327" y="994"/>
                    </a:cubicBezTo>
                    <a:cubicBezTo>
                      <a:pt x="1327" y="994"/>
                      <a:pt x="1317" y="974"/>
                      <a:pt x="1314" y="974"/>
                    </a:cubicBezTo>
                    <a:cubicBezTo>
                      <a:pt x="1313" y="974"/>
                      <a:pt x="1312" y="976"/>
                      <a:pt x="1312" y="979"/>
                    </a:cubicBezTo>
                    <a:cubicBezTo>
                      <a:pt x="1327" y="1010"/>
                      <a:pt x="1312" y="1010"/>
                      <a:pt x="1312" y="1010"/>
                    </a:cubicBezTo>
                    <a:cubicBezTo>
                      <a:pt x="1312" y="1010"/>
                      <a:pt x="1188" y="1041"/>
                      <a:pt x="1204" y="1071"/>
                    </a:cubicBezTo>
                    <a:lnTo>
                      <a:pt x="1188" y="1071"/>
                    </a:lnTo>
                    <a:cubicBezTo>
                      <a:pt x="1183" y="1054"/>
                      <a:pt x="1177" y="1048"/>
                      <a:pt x="1172" y="1048"/>
                    </a:cubicBezTo>
                    <a:cubicBezTo>
                      <a:pt x="1164" y="1048"/>
                      <a:pt x="1157" y="1067"/>
                      <a:pt x="1157" y="1087"/>
                    </a:cubicBezTo>
                    <a:cubicBezTo>
                      <a:pt x="1173" y="1102"/>
                      <a:pt x="1157" y="1102"/>
                      <a:pt x="1157" y="1102"/>
                    </a:cubicBezTo>
                    <a:cubicBezTo>
                      <a:pt x="1150" y="1079"/>
                      <a:pt x="1142" y="1071"/>
                      <a:pt x="1138" y="1071"/>
                    </a:cubicBezTo>
                    <a:cubicBezTo>
                      <a:pt x="1136" y="1071"/>
                      <a:pt x="1135" y="1075"/>
                      <a:pt x="1136" y="1079"/>
                    </a:cubicBezTo>
                    <a:lnTo>
                      <a:pt x="1136" y="1079"/>
                    </a:lnTo>
                    <a:cubicBezTo>
                      <a:pt x="1127" y="1066"/>
                      <a:pt x="1122" y="1060"/>
                      <a:pt x="1120" y="1060"/>
                    </a:cubicBezTo>
                    <a:lnTo>
                      <a:pt x="1120" y="1060"/>
                    </a:lnTo>
                    <a:cubicBezTo>
                      <a:pt x="1116" y="1060"/>
                      <a:pt x="1122" y="1076"/>
                      <a:pt x="1136" y="1105"/>
                    </a:cubicBezTo>
                    <a:lnTo>
                      <a:pt x="1136" y="1105"/>
                    </a:lnTo>
                    <a:cubicBezTo>
                      <a:pt x="1130" y="1100"/>
                      <a:pt x="1123" y="1096"/>
                      <a:pt x="1117" y="1096"/>
                    </a:cubicBezTo>
                    <a:cubicBezTo>
                      <a:pt x="1114" y="1096"/>
                      <a:pt x="1111" y="1098"/>
                      <a:pt x="1111" y="1102"/>
                    </a:cubicBezTo>
                    <a:cubicBezTo>
                      <a:pt x="1111" y="1102"/>
                      <a:pt x="1111" y="1102"/>
                      <a:pt x="1111" y="1102"/>
                    </a:cubicBezTo>
                    <a:lnTo>
                      <a:pt x="1111" y="1102"/>
                    </a:lnTo>
                    <a:cubicBezTo>
                      <a:pt x="1116" y="1110"/>
                      <a:pt x="1120" y="1116"/>
                      <a:pt x="1123" y="1120"/>
                    </a:cubicBezTo>
                    <a:lnTo>
                      <a:pt x="1123" y="1120"/>
                    </a:lnTo>
                    <a:cubicBezTo>
                      <a:pt x="1122" y="1116"/>
                      <a:pt x="1119" y="1112"/>
                      <a:pt x="1116" y="1108"/>
                    </a:cubicBezTo>
                    <a:lnTo>
                      <a:pt x="1116" y="1108"/>
                    </a:lnTo>
                    <a:cubicBezTo>
                      <a:pt x="1123" y="1116"/>
                      <a:pt x="1130" y="1127"/>
                      <a:pt x="1129" y="1127"/>
                    </a:cubicBezTo>
                    <a:cubicBezTo>
                      <a:pt x="1128" y="1127"/>
                      <a:pt x="1127" y="1125"/>
                      <a:pt x="1123" y="1120"/>
                    </a:cubicBezTo>
                    <a:lnTo>
                      <a:pt x="1123" y="1120"/>
                    </a:lnTo>
                    <a:cubicBezTo>
                      <a:pt x="1126" y="1129"/>
                      <a:pt x="1121" y="1135"/>
                      <a:pt x="1112" y="1135"/>
                    </a:cubicBezTo>
                    <a:cubicBezTo>
                      <a:pt x="1104" y="1135"/>
                      <a:pt x="1092" y="1130"/>
                      <a:pt x="1080" y="1118"/>
                    </a:cubicBezTo>
                    <a:cubicBezTo>
                      <a:pt x="1080" y="1118"/>
                      <a:pt x="1066" y="1111"/>
                      <a:pt x="1048" y="1111"/>
                    </a:cubicBezTo>
                    <a:cubicBezTo>
                      <a:pt x="1039" y="1111"/>
                      <a:pt x="1029" y="1113"/>
                      <a:pt x="1018" y="1118"/>
                    </a:cubicBezTo>
                    <a:cubicBezTo>
                      <a:pt x="1003" y="1118"/>
                      <a:pt x="987" y="1133"/>
                      <a:pt x="1003" y="1149"/>
                    </a:cubicBezTo>
                    <a:cubicBezTo>
                      <a:pt x="1003" y="1149"/>
                      <a:pt x="972" y="1133"/>
                      <a:pt x="972" y="1133"/>
                    </a:cubicBezTo>
                    <a:cubicBezTo>
                      <a:pt x="967" y="1138"/>
                      <a:pt x="964" y="1140"/>
                      <a:pt x="962" y="1140"/>
                    </a:cubicBezTo>
                    <a:cubicBezTo>
                      <a:pt x="955" y="1140"/>
                      <a:pt x="952" y="1129"/>
                      <a:pt x="941" y="1118"/>
                    </a:cubicBezTo>
                    <a:lnTo>
                      <a:pt x="941" y="1118"/>
                    </a:lnTo>
                    <a:cubicBezTo>
                      <a:pt x="953" y="1153"/>
                      <a:pt x="947" y="1170"/>
                      <a:pt x="930" y="1170"/>
                    </a:cubicBezTo>
                    <a:cubicBezTo>
                      <a:pt x="925" y="1170"/>
                      <a:pt x="918" y="1168"/>
                      <a:pt x="910" y="1164"/>
                    </a:cubicBezTo>
                    <a:cubicBezTo>
                      <a:pt x="906" y="1160"/>
                      <a:pt x="904" y="1158"/>
                      <a:pt x="903" y="1158"/>
                    </a:cubicBezTo>
                    <a:lnTo>
                      <a:pt x="903" y="1158"/>
                    </a:lnTo>
                    <a:cubicBezTo>
                      <a:pt x="902" y="1158"/>
                      <a:pt x="910" y="1172"/>
                      <a:pt x="910" y="1195"/>
                    </a:cubicBezTo>
                    <a:cubicBezTo>
                      <a:pt x="910" y="1180"/>
                      <a:pt x="902" y="1172"/>
                      <a:pt x="897" y="1172"/>
                    </a:cubicBezTo>
                    <a:cubicBezTo>
                      <a:pt x="891" y="1172"/>
                      <a:pt x="887" y="1180"/>
                      <a:pt x="895" y="1195"/>
                    </a:cubicBezTo>
                    <a:lnTo>
                      <a:pt x="879" y="1164"/>
                    </a:lnTo>
                    <a:cubicBezTo>
                      <a:pt x="875" y="1160"/>
                      <a:pt x="873" y="1158"/>
                      <a:pt x="873" y="1158"/>
                    </a:cubicBezTo>
                    <a:lnTo>
                      <a:pt x="873" y="1158"/>
                    </a:lnTo>
                    <a:cubicBezTo>
                      <a:pt x="871" y="1158"/>
                      <a:pt x="879" y="1172"/>
                      <a:pt x="879" y="1195"/>
                    </a:cubicBezTo>
                    <a:cubicBezTo>
                      <a:pt x="879" y="1204"/>
                      <a:pt x="884" y="1217"/>
                      <a:pt x="883" y="1217"/>
                    </a:cubicBezTo>
                    <a:cubicBezTo>
                      <a:pt x="882" y="1217"/>
                      <a:pt x="878" y="1208"/>
                      <a:pt x="864" y="1180"/>
                    </a:cubicBezTo>
                    <a:cubicBezTo>
                      <a:pt x="841" y="1149"/>
                      <a:pt x="833" y="1137"/>
                      <a:pt x="833" y="1137"/>
                    </a:cubicBezTo>
                    <a:lnTo>
                      <a:pt x="833" y="1137"/>
                    </a:lnTo>
                    <a:cubicBezTo>
                      <a:pt x="833" y="1137"/>
                      <a:pt x="841" y="1149"/>
                      <a:pt x="848" y="1164"/>
                    </a:cubicBezTo>
                    <a:cubicBezTo>
                      <a:pt x="859" y="1175"/>
                      <a:pt x="862" y="1186"/>
                      <a:pt x="858" y="1186"/>
                    </a:cubicBezTo>
                    <a:cubicBezTo>
                      <a:pt x="856" y="1186"/>
                      <a:pt x="853" y="1184"/>
                      <a:pt x="848" y="1180"/>
                    </a:cubicBezTo>
                    <a:cubicBezTo>
                      <a:pt x="844" y="1176"/>
                      <a:pt x="842" y="1174"/>
                      <a:pt x="842" y="1174"/>
                    </a:cubicBezTo>
                    <a:lnTo>
                      <a:pt x="842" y="1174"/>
                    </a:lnTo>
                    <a:cubicBezTo>
                      <a:pt x="841" y="1174"/>
                      <a:pt x="852" y="1191"/>
                      <a:pt x="864" y="1226"/>
                    </a:cubicBezTo>
                    <a:cubicBezTo>
                      <a:pt x="873" y="1254"/>
                      <a:pt x="871" y="1259"/>
                      <a:pt x="868" y="1259"/>
                    </a:cubicBezTo>
                    <a:cubicBezTo>
                      <a:pt x="866" y="1259"/>
                      <a:pt x="864" y="1257"/>
                      <a:pt x="864" y="1257"/>
                    </a:cubicBezTo>
                    <a:cubicBezTo>
                      <a:pt x="848" y="1241"/>
                      <a:pt x="848" y="1226"/>
                      <a:pt x="848" y="1211"/>
                    </a:cubicBezTo>
                    <a:cubicBezTo>
                      <a:pt x="848" y="1211"/>
                      <a:pt x="817" y="1195"/>
                      <a:pt x="817" y="1180"/>
                    </a:cubicBezTo>
                    <a:cubicBezTo>
                      <a:pt x="810" y="1166"/>
                      <a:pt x="803" y="1158"/>
                      <a:pt x="801" y="1158"/>
                    </a:cubicBezTo>
                    <a:lnTo>
                      <a:pt x="801" y="1158"/>
                    </a:lnTo>
                    <a:cubicBezTo>
                      <a:pt x="797" y="1158"/>
                      <a:pt x="800" y="1170"/>
                      <a:pt x="817" y="1195"/>
                    </a:cubicBezTo>
                    <a:cubicBezTo>
                      <a:pt x="833" y="1241"/>
                      <a:pt x="833" y="1241"/>
                      <a:pt x="833" y="1241"/>
                    </a:cubicBezTo>
                    <a:cubicBezTo>
                      <a:pt x="817" y="1241"/>
                      <a:pt x="833" y="1241"/>
                      <a:pt x="802" y="1226"/>
                    </a:cubicBezTo>
                    <a:lnTo>
                      <a:pt x="802" y="1211"/>
                    </a:lnTo>
                    <a:cubicBezTo>
                      <a:pt x="802" y="1211"/>
                      <a:pt x="786" y="1195"/>
                      <a:pt x="786" y="1195"/>
                    </a:cubicBezTo>
                    <a:lnTo>
                      <a:pt x="786" y="1195"/>
                    </a:lnTo>
                    <a:lnTo>
                      <a:pt x="790" y="1207"/>
                    </a:lnTo>
                    <a:lnTo>
                      <a:pt x="790" y="1207"/>
                    </a:lnTo>
                    <a:cubicBezTo>
                      <a:pt x="789" y="1208"/>
                      <a:pt x="788" y="1209"/>
                      <a:pt x="786" y="1211"/>
                    </a:cubicBezTo>
                    <a:cubicBezTo>
                      <a:pt x="786" y="1211"/>
                      <a:pt x="791" y="1230"/>
                      <a:pt x="801" y="1256"/>
                    </a:cubicBezTo>
                    <a:lnTo>
                      <a:pt x="801" y="1256"/>
                    </a:lnTo>
                    <a:cubicBezTo>
                      <a:pt x="786" y="1233"/>
                      <a:pt x="779" y="1222"/>
                      <a:pt x="777" y="1222"/>
                    </a:cubicBezTo>
                    <a:lnTo>
                      <a:pt x="777" y="1222"/>
                    </a:lnTo>
                    <a:cubicBezTo>
                      <a:pt x="775" y="1222"/>
                      <a:pt x="777" y="1230"/>
                      <a:pt x="782" y="1244"/>
                    </a:cubicBezTo>
                    <a:lnTo>
                      <a:pt x="782" y="1244"/>
                    </a:lnTo>
                    <a:cubicBezTo>
                      <a:pt x="778" y="1236"/>
                      <a:pt x="770" y="1228"/>
                      <a:pt x="768" y="1228"/>
                    </a:cubicBezTo>
                    <a:lnTo>
                      <a:pt x="768" y="1228"/>
                    </a:lnTo>
                    <a:cubicBezTo>
                      <a:pt x="766" y="1228"/>
                      <a:pt x="766" y="1232"/>
                      <a:pt x="771" y="1241"/>
                    </a:cubicBezTo>
                    <a:cubicBezTo>
                      <a:pt x="776" y="1246"/>
                      <a:pt x="777" y="1248"/>
                      <a:pt x="777" y="1248"/>
                    </a:cubicBezTo>
                    <a:cubicBezTo>
                      <a:pt x="776" y="1248"/>
                      <a:pt x="762" y="1237"/>
                      <a:pt x="740" y="1226"/>
                    </a:cubicBezTo>
                    <a:cubicBezTo>
                      <a:pt x="736" y="1222"/>
                      <a:pt x="734" y="1220"/>
                      <a:pt x="733" y="1220"/>
                    </a:cubicBezTo>
                    <a:lnTo>
                      <a:pt x="733" y="1220"/>
                    </a:lnTo>
                    <a:cubicBezTo>
                      <a:pt x="732" y="1220"/>
                      <a:pt x="740" y="1231"/>
                      <a:pt x="740" y="1241"/>
                    </a:cubicBezTo>
                    <a:cubicBezTo>
                      <a:pt x="756" y="1272"/>
                      <a:pt x="740" y="1272"/>
                      <a:pt x="740" y="1272"/>
                    </a:cubicBezTo>
                    <a:lnTo>
                      <a:pt x="740" y="1303"/>
                    </a:lnTo>
                    <a:cubicBezTo>
                      <a:pt x="740" y="1319"/>
                      <a:pt x="771" y="1350"/>
                      <a:pt x="756" y="1350"/>
                    </a:cubicBezTo>
                    <a:cubicBezTo>
                      <a:pt x="756" y="1350"/>
                      <a:pt x="756" y="1354"/>
                      <a:pt x="754" y="1354"/>
                    </a:cubicBezTo>
                    <a:cubicBezTo>
                      <a:pt x="752" y="1354"/>
                      <a:pt x="748" y="1350"/>
                      <a:pt x="740" y="1334"/>
                    </a:cubicBezTo>
                    <a:cubicBezTo>
                      <a:pt x="728" y="1316"/>
                      <a:pt x="723" y="1307"/>
                      <a:pt x="721" y="1303"/>
                    </a:cubicBezTo>
                    <a:lnTo>
                      <a:pt x="721" y="1303"/>
                    </a:lnTo>
                    <a:cubicBezTo>
                      <a:pt x="722" y="1303"/>
                      <a:pt x="723" y="1303"/>
                      <a:pt x="725" y="1303"/>
                    </a:cubicBezTo>
                    <a:cubicBezTo>
                      <a:pt x="725" y="1303"/>
                      <a:pt x="722" y="1301"/>
                      <a:pt x="721" y="1301"/>
                    </a:cubicBezTo>
                    <a:lnTo>
                      <a:pt x="721" y="1301"/>
                    </a:lnTo>
                    <a:cubicBezTo>
                      <a:pt x="721" y="1301"/>
                      <a:pt x="721" y="1301"/>
                      <a:pt x="721" y="1303"/>
                    </a:cubicBezTo>
                    <a:lnTo>
                      <a:pt x="721" y="1303"/>
                    </a:lnTo>
                    <a:cubicBezTo>
                      <a:pt x="712" y="1303"/>
                      <a:pt x="723" y="1302"/>
                      <a:pt x="709" y="1288"/>
                    </a:cubicBezTo>
                    <a:cubicBezTo>
                      <a:pt x="701" y="1284"/>
                      <a:pt x="697" y="1282"/>
                      <a:pt x="696" y="1282"/>
                    </a:cubicBezTo>
                    <a:lnTo>
                      <a:pt x="696" y="1282"/>
                    </a:lnTo>
                    <a:cubicBezTo>
                      <a:pt x="693" y="1282"/>
                      <a:pt x="709" y="1296"/>
                      <a:pt x="709" y="1319"/>
                    </a:cubicBezTo>
                    <a:lnTo>
                      <a:pt x="725" y="1365"/>
                    </a:lnTo>
                    <a:cubicBezTo>
                      <a:pt x="717" y="1350"/>
                      <a:pt x="709" y="1338"/>
                      <a:pt x="701" y="1328"/>
                    </a:cubicBezTo>
                    <a:lnTo>
                      <a:pt x="701" y="1328"/>
                    </a:lnTo>
                    <a:cubicBezTo>
                      <a:pt x="701" y="1329"/>
                      <a:pt x="701" y="1329"/>
                      <a:pt x="701" y="1329"/>
                    </a:cubicBezTo>
                    <a:cubicBezTo>
                      <a:pt x="699" y="1329"/>
                      <a:pt x="691" y="1325"/>
                      <a:pt x="678" y="1319"/>
                    </a:cubicBezTo>
                    <a:cubicBezTo>
                      <a:pt x="671" y="1311"/>
                      <a:pt x="667" y="1311"/>
                      <a:pt x="665" y="1311"/>
                    </a:cubicBezTo>
                    <a:cubicBezTo>
                      <a:pt x="663" y="1311"/>
                      <a:pt x="663" y="1311"/>
                      <a:pt x="663" y="1303"/>
                    </a:cubicBezTo>
                    <a:cubicBezTo>
                      <a:pt x="663" y="1303"/>
                      <a:pt x="663" y="1317"/>
                      <a:pt x="658" y="1317"/>
                    </a:cubicBezTo>
                    <a:cubicBezTo>
                      <a:pt x="656" y="1317"/>
                      <a:pt x="652" y="1314"/>
                      <a:pt x="647" y="1303"/>
                    </a:cubicBezTo>
                    <a:cubicBezTo>
                      <a:pt x="638" y="1294"/>
                      <a:pt x="624" y="1285"/>
                      <a:pt x="620" y="1285"/>
                    </a:cubicBezTo>
                    <a:cubicBezTo>
                      <a:pt x="620" y="1285"/>
                      <a:pt x="620" y="1285"/>
                      <a:pt x="620" y="1285"/>
                    </a:cubicBezTo>
                    <a:lnTo>
                      <a:pt x="620" y="1285"/>
                    </a:lnTo>
                    <a:cubicBezTo>
                      <a:pt x="619" y="1284"/>
                      <a:pt x="618" y="1284"/>
                      <a:pt x="618" y="1284"/>
                    </a:cubicBezTo>
                    <a:lnTo>
                      <a:pt x="618" y="1284"/>
                    </a:lnTo>
                    <a:cubicBezTo>
                      <a:pt x="618" y="1284"/>
                      <a:pt x="618" y="1285"/>
                      <a:pt x="619" y="1286"/>
                    </a:cubicBezTo>
                    <a:lnTo>
                      <a:pt x="619" y="1286"/>
                    </a:lnTo>
                    <a:cubicBezTo>
                      <a:pt x="618" y="1287"/>
                      <a:pt x="619" y="1288"/>
                      <a:pt x="621" y="1291"/>
                    </a:cubicBezTo>
                    <a:lnTo>
                      <a:pt x="621" y="1291"/>
                    </a:lnTo>
                    <a:cubicBezTo>
                      <a:pt x="623" y="1297"/>
                      <a:pt x="627" y="1308"/>
                      <a:pt x="630" y="1319"/>
                    </a:cubicBezTo>
                    <a:lnTo>
                      <a:pt x="621" y="1319"/>
                    </a:lnTo>
                    <a:cubicBezTo>
                      <a:pt x="624" y="1325"/>
                      <a:pt x="627" y="1335"/>
                      <a:pt x="632" y="1350"/>
                    </a:cubicBezTo>
                    <a:lnTo>
                      <a:pt x="633" y="1354"/>
                    </a:lnTo>
                    <a:lnTo>
                      <a:pt x="633" y="1354"/>
                    </a:lnTo>
                    <a:cubicBezTo>
                      <a:pt x="633" y="1349"/>
                      <a:pt x="632" y="1344"/>
                      <a:pt x="632" y="1339"/>
                    </a:cubicBezTo>
                    <a:lnTo>
                      <a:pt x="632" y="1339"/>
                    </a:lnTo>
                    <a:cubicBezTo>
                      <a:pt x="635" y="1368"/>
                      <a:pt x="663" y="1398"/>
                      <a:pt x="663" y="1427"/>
                    </a:cubicBezTo>
                    <a:cubicBezTo>
                      <a:pt x="673" y="1438"/>
                      <a:pt x="684" y="1456"/>
                      <a:pt x="680" y="1456"/>
                    </a:cubicBezTo>
                    <a:cubicBezTo>
                      <a:pt x="677" y="1456"/>
                      <a:pt x="672" y="1452"/>
                      <a:pt x="663" y="1442"/>
                    </a:cubicBezTo>
                    <a:cubicBezTo>
                      <a:pt x="647" y="1427"/>
                      <a:pt x="647" y="1427"/>
                      <a:pt x="632" y="1412"/>
                    </a:cubicBezTo>
                    <a:cubicBezTo>
                      <a:pt x="632" y="1381"/>
                      <a:pt x="632" y="1381"/>
                      <a:pt x="632" y="1381"/>
                    </a:cubicBezTo>
                    <a:cubicBezTo>
                      <a:pt x="632" y="1365"/>
                      <a:pt x="616" y="1350"/>
                      <a:pt x="616" y="1350"/>
                    </a:cubicBezTo>
                    <a:cubicBezTo>
                      <a:pt x="606" y="1350"/>
                      <a:pt x="596" y="1343"/>
                      <a:pt x="599" y="1343"/>
                    </a:cubicBezTo>
                    <a:cubicBezTo>
                      <a:pt x="601" y="1343"/>
                      <a:pt x="606" y="1345"/>
                      <a:pt x="616" y="1350"/>
                    </a:cubicBezTo>
                    <a:cubicBezTo>
                      <a:pt x="609" y="1334"/>
                      <a:pt x="601" y="1330"/>
                      <a:pt x="595" y="1330"/>
                    </a:cubicBezTo>
                    <a:cubicBezTo>
                      <a:pt x="589" y="1330"/>
                      <a:pt x="586" y="1334"/>
                      <a:pt x="586" y="1334"/>
                    </a:cubicBezTo>
                    <a:cubicBezTo>
                      <a:pt x="570" y="1334"/>
                      <a:pt x="570" y="1334"/>
                      <a:pt x="555" y="1319"/>
                    </a:cubicBezTo>
                    <a:cubicBezTo>
                      <a:pt x="550" y="1315"/>
                      <a:pt x="549" y="1313"/>
                      <a:pt x="548" y="1313"/>
                    </a:cubicBezTo>
                    <a:lnTo>
                      <a:pt x="548" y="1313"/>
                    </a:lnTo>
                    <a:cubicBezTo>
                      <a:pt x="546" y="1313"/>
                      <a:pt x="555" y="1327"/>
                      <a:pt x="555" y="1350"/>
                    </a:cubicBezTo>
                    <a:cubicBezTo>
                      <a:pt x="555" y="1360"/>
                      <a:pt x="562" y="1378"/>
                      <a:pt x="561" y="1378"/>
                    </a:cubicBezTo>
                    <a:cubicBezTo>
                      <a:pt x="561" y="1378"/>
                      <a:pt x="559" y="1375"/>
                      <a:pt x="555" y="1365"/>
                    </a:cubicBezTo>
                    <a:cubicBezTo>
                      <a:pt x="536" y="1356"/>
                      <a:pt x="511" y="1341"/>
                      <a:pt x="498" y="1341"/>
                    </a:cubicBezTo>
                    <a:cubicBezTo>
                      <a:pt x="490" y="1341"/>
                      <a:pt x="487" y="1347"/>
                      <a:pt x="493" y="1365"/>
                    </a:cubicBezTo>
                    <a:cubicBezTo>
                      <a:pt x="488" y="1361"/>
                      <a:pt x="482" y="1359"/>
                      <a:pt x="477" y="1359"/>
                    </a:cubicBezTo>
                    <a:cubicBezTo>
                      <a:pt x="463" y="1359"/>
                      <a:pt x="451" y="1370"/>
                      <a:pt x="462" y="1381"/>
                    </a:cubicBezTo>
                    <a:lnTo>
                      <a:pt x="446" y="1381"/>
                    </a:lnTo>
                    <a:cubicBezTo>
                      <a:pt x="439" y="1373"/>
                      <a:pt x="435" y="1369"/>
                      <a:pt x="433" y="1369"/>
                    </a:cubicBezTo>
                    <a:cubicBezTo>
                      <a:pt x="431" y="1369"/>
                      <a:pt x="431" y="1373"/>
                      <a:pt x="431" y="1381"/>
                    </a:cubicBezTo>
                    <a:cubicBezTo>
                      <a:pt x="443" y="1393"/>
                      <a:pt x="446" y="1416"/>
                      <a:pt x="438" y="1416"/>
                    </a:cubicBezTo>
                    <a:cubicBezTo>
                      <a:pt x="436" y="1416"/>
                      <a:pt x="434" y="1414"/>
                      <a:pt x="431" y="1412"/>
                    </a:cubicBezTo>
                    <a:cubicBezTo>
                      <a:pt x="422" y="1393"/>
                      <a:pt x="418" y="1386"/>
                      <a:pt x="413" y="1386"/>
                    </a:cubicBezTo>
                    <a:cubicBezTo>
                      <a:pt x="410" y="1386"/>
                      <a:pt x="406" y="1390"/>
                      <a:pt x="400" y="1396"/>
                    </a:cubicBezTo>
                    <a:cubicBezTo>
                      <a:pt x="385" y="1396"/>
                      <a:pt x="385" y="1396"/>
                      <a:pt x="400" y="1412"/>
                    </a:cubicBezTo>
                    <a:cubicBezTo>
                      <a:pt x="400" y="1421"/>
                      <a:pt x="399" y="1425"/>
                      <a:pt x="397" y="1425"/>
                    </a:cubicBezTo>
                    <a:cubicBezTo>
                      <a:pt x="392" y="1425"/>
                      <a:pt x="385" y="1407"/>
                      <a:pt x="385" y="1396"/>
                    </a:cubicBezTo>
                    <a:cubicBezTo>
                      <a:pt x="378" y="1389"/>
                      <a:pt x="371" y="1382"/>
                      <a:pt x="368" y="1382"/>
                    </a:cubicBezTo>
                    <a:lnTo>
                      <a:pt x="368" y="1382"/>
                    </a:lnTo>
                    <a:cubicBezTo>
                      <a:pt x="365" y="1382"/>
                      <a:pt x="367" y="1393"/>
                      <a:pt x="385" y="1427"/>
                    </a:cubicBezTo>
                    <a:cubicBezTo>
                      <a:pt x="393" y="1461"/>
                      <a:pt x="392" y="1472"/>
                      <a:pt x="390" y="1472"/>
                    </a:cubicBezTo>
                    <a:cubicBezTo>
                      <a:pt x="388" y="1472"/>
                      <a:pt x="385" y="1465"/>
                      <a:pt x="385" y="1458"/>
                    </a:cubicBezTo>
                    <a:cubicBezTo>
                      <a:pt x="369" y="1427"/>
                      <a:pt x="385" y="1427"/>
                      <a:pt x="385" y="1427"/>
                    </a:cubicBezTo>
                    <a:lnTo>
                      <a:pt x="354" y="1381"/>
                    </a:lnTo>
                    <a:lnTo>
                      <a:pt x="354" y="1412"/>
                    </a:lnTo>
                    <a:lnTo>
                      <a:pt x="354" y="1427"/>
                    </a:lnTo>
                    <a:cubicBezTo>
                      <a:pt x="369" y="1458"/>
                      <a:pt x="369" y="1473"/>
                      <a:pt x="385" y="1504"/>
                    </a:cubicBezTo>
                    <a:cubicBezTo>
                      <a:pt x="400" y="1520"/>
                      <a:pt x="400" y="1520"/>
                      <a:pt x="385" y="1520"/>
                    </a:cubicBezTo>
                    <a:cubicBezTo>
                      <a:pt x="369" y="1504"/>
                      <a:pt x="369" y="1489"/>
                      <a:pt x="354" y="1458"/>
                    </a:cubicBezTo>
                    <a:cubicBezTo>
                      <a:pt x="354" y="1442"/>
                      <a:pt x="338" y="1427"/>
                      <a:pt x="338" y="1412"/>
                    </a:cubicBezTo>
                    <a:cubicBezTo>
                      <a:pt x="336" y="1409"/>
                      <a:pt x="335" y="1408"/>
                      <a:pt x="334" y="1408"/>
                    </a:cubicBezTo>
                    <a:lnTo>
                      <a:pt x="334" y="1408"/>
                    </a:lnTo>
                    <a:cubicBezTo>
                      <a:pt x="329" y="1408"/>
                      <a:pt x="334" y="1426"/>
                      <a:pt x="341" y="1449"/>
                    </a:cubicBezTo>
                    <a:lnTo>
                      <a:pt x="341" y="1449"/>
                    </a:lnTo>
                    <a:cubicBezTo>
                      <a:pt x="336" y="1442"/>
                      <a:pt x="332" y="1442"/>
                      <a:pt x="323" y="1442"/>
                    </a:cubicBezTo>
                    <a:cubicBezTo>
                      <a:pt x="323" y="1458"/>
                      <a:pt x="307" y="1442"/>
                      <a:pt x="323" y="1473"/>
                    </a:cubicBezTo>
                    <a:cubicBezTo>
                      <a:pt x="338" y="1504"/>
                      <a:pt x="338" y="1520"/>
                      <a:pt x="338" y="1520"/>
                    </a:cubicBezTo>
                    <a:cubicBezTo>
                      <a:pt x="313" y="1494"/>
                      <a:pt x="298" y="1469"/>
                      <a:pt x="285" y="1469"/>
                    </a:cubicBezTo>
                    <a:cubicBezTo>
                      <a:pt x="282" y="1469"/>
                      <a:pt x="279" y="1470"/>
                      <a:pt x="276" y="1473"/>
                    </a:cubicBezTo>
                    <a:cubicBezTo>
                      <a:pt x="261" y="1473"/>
                      <a:pt x="261" y="1473"/>
                      <a:pt x="245" y="1458"/>
                    </a:cubicBezTo>
                    <a:cubicBezTo>
                      <a:pt x="241" y="1454"/>
                      <a:pt x="239" y="1452"/>
                      <a:pt x="239" y="1452"/>
                    </a:cubicBezTo>
                    <a:lnTo>
                      <a:pt x="239" y="1452"/>
                    </a:lnTo>
                    <a:cubicBezTo>
                      <a:pt x="237" y="1452"/>
                      <a:pt x="245" y="1466"/>
                      <a:pt x="245" y="1489"/>
                    </a:cubicBezTo>
                    <a:cubicBezTo>
                      <a:pt x="251" y="1494"/>
                      <a:pt x="252" y="1496"/>
                      <a:pt x="252" y="1496"/>
                    </a:cubicBezTo>
                    <a:cubicBezTo>
                      <a:pt x="251" y="1496"/>
                      <a:pt x="240" y="1489"/>
                      <a:pt x="230" y="1489"/>
                    </a:cubicBezTo>
                    <a:cubicBezTo>
                      <a:pt x="216" y="1467"/>
                      <a:pt x="208" y="1456"/>
                      <a:pt x="207" y="1456"/>
                    </a:cubicBezTo>
                    <a:lnTo>
                      <a:pt x="207" y="1456"/>
                    </a:lnTo>
                    <a:cubicBezTo>
                      <a:pt x="206" y="1456"/>
                      <a:pt x="213" y="1471"/>
                      <a:pt x="230" y="1504"/>
                    </a:cubicBezTo>
                    <a:cubicBezTo>
                      <a:pt x="245" y="1520"/>
                      <a:pt x="245" y="1535"/>
                      <a:pt x="261" y="1551"/>
                    </a:cubicBezTo>
                    <a:lnTo>
                      <a:pt x="276" y="1551"/>
                    </a:lnTo>
                    <a:lnTo>
                      <a:pt x="276" y="1566"/>
                    </a:lnTo>
                    <a:cubicBezTo>
                      <a:pt x="276" y="1566"/>
                      <a:pt x="276" y="1597"/>
                      <a:pt x="292" y="1612"/>
                    </a:cubicBezTo>
                    <a:cubicBezTo>
                      <a:pt x="292" y="1643"/>
                      <a:pt x="292" y="1643"/>
                      <a:pt x="292" y="1643"/>
                    </a:cubicBezTo>
                    <a:lnTo>
                      <a:pt x="261" y="1597"/>
                    </a:lnTo>
                    <a:cubicBezTo>
                      <a:pt x="261" y="1582"/>
                      <a:pt x="245" y="1551"/>
                      <a:pt x="245" y="1535"/>
                    </a:cubicBezTo>
                    <a:cubicBezTo>
                      <a:pt x="228" y="1508"/>
                      <a:pt x="215" y="1492"/>
                      <a:pt x="210" y="1492"/>
                    </a:cubicBezTo>
                    <a:lnTo>
                      <a:pt x="210" y="1492"/>
                    </a:lnTo>
                    <a:cubicBezTo>
                      <a:pt x="207" y="1492"/>
                      <a:pt x="208" y="1500"/>
                      <a:pt x="215" y="1520"/>
                    </a:cubicBezTo>
                    <a:lnTo>
                      <a:pt x="199" y="1489"/>
                    </a:lnTo>
                    <a:cubicBezTo>
                      <a:pt x="193" y="1483"/>
                      <a:pt x="190" y="1480"/>
                      <a:pt x="188" y="1480"/>
                    </a:cubicBezTo>
                    <a:lnTo>
                      <a:pt x="188" y="1480"/>
                    </a:lnTo>
                    <a:cubicBezTo>
                      <a:pt x="186" y="1480"/>
                      <a:pt x="189" y="1490"/>
                      <a:pt x="199" y="1520"/>
                    </a:cubicBezTo>
                    <a:cubicBezTo>
                      <a:pt x="207" y="1543"/>
                      <a:pt x="211" y="1554"/>
                      <a:pt x="209" y="1554"/>
                    </a:cubicBezTo>
                    <a:cubicBezTo>
                      <a:pt x="207" y="1554"/>
                      <a:pt x="199" y="1543"/>
                      <a:pt x="184" y="1520"/>
                    </a:cubicBezTo>
                    <a:cubicBezTo>
                      <a:pt x="176" y="1497"/>
                      <a:pt x="168" y="1489"/>
                      <a:pt x="162" y="1489"/>
                    </a:cubicBezTo>
                    <a:cubicBezTo>
                      <a:pt x="157" y="1489"/>
                      <a:pt x="153" y="1497"/>
                      <a:pt x="153" y="1504"/>
                    </a:cubicBezTo>
                    <a:cubicBezTo>
                      <a:pt x="164" y="1527"/>
                      <a:pt x="167" y="1541"/>
                      <a:pt x="162" y="1541"/>
                    </a:cubicBezTo>
                    <a:cubicBezTo>
                      <a:pt x="160" y="1541"/>
                      <a:pt x="157" y="1539"/>
                      <a:pt x="153" y="1535"/>
                    </a:cubicBezTo>
                    <a:cubicBezTo>
                      <a:pt x="143" y="1516"/>
                      <a:pt x="134" y="1503"/>
                      <a:pt x="128" y="1503"/>
                    </a:cubicBezTo>
                    <a:cubicBezTo>
                      <a:pt x="124" y="1503"/>
                      <a:pt x="122" y="1508"/>
                      <a:pt x="122" y="1520"/>
                    </a:cubicBezTo>
                    <a:cubicBezTo>
                      <a:pt x="130" y="1527"/>
                      <a:pt x="130" y="1527"/>
                      <a:pt x="128" y="1527"/>
                    </a:cubicBezTo>
                    <a:cubicBezTo>
                      <a:pt x="126" y="1527"/>
                      <a:pt x="122" y="1527"/>
                      <a:pt x="122" y="1535"/>
                    </a:cubicBezTo>
                    <a:lnTo>
                      <a:pt x="137" y="1582"/>
                    </a:lnTo>
                    <a:cubicBezTo>
                      <a:pt x="137" y="1582"/>
                      <a:pt x="153" y="1597"/>
                      <a:pt x="168" y="1628"/>
                    </a:cubicBezTo>
                    <a:lnTo>
                      <a:pt x="168" y="1612"/>
                    </a:lnTo>
                    <a:lnTo>
                      <a:pt x="184" y="1628"/>
                    </a:lnTo>
                    <a:cubicBezTo>
                      <a:pt x="199" y="1643"/>
                      <a:pt x="184" y="1643"/>
                      <a:pt x="184" y="1643"/>
                    </a:cubicBezTo>
                    <a:lnTo>
                      <a:pt x="168" y="1628"/>
                    </a:lnTo>
                    <a:lnTo>
                      <a:pt x="168" y="1628"/>
                    </a:lnTo>
                    <a:cubicBezTo>
                      <a:pt x="172" y="1632"/>
                      <a:pt x="173" y="1633"/>
                      <a:pt x="172" y="1633"/>
                    </a:cubicBezTo>
                    <a:cubicBezTo>
                      <a:pt x="169" y="1633"/>
                      <a:pt x="145" y="1613"/>
                      <a:pt x="122" y="1566"/>
                    </a:cubicBezTo>
                    <a:lnTo>
                      <a:pt x="91" y="1520"/>
                    </a:lnTo>
                    <a:lnTo>
                      <a:pt x="106" y="1566"/>
                    </a:lnTo>
                    <a:lnTo>
                      <a:pt x="91" y="1551"/>
                    </a:lnTo>
                    <a:cubicBezTo>
                      <a:pt x="75" y="1535"/>
                      <a:pt x="75" y="1535"/>
                      <a:pt x="75" y="1535"/>
                    </a:cubicBezTo>
                    <a:cubicBezTo>
                      <a:pt x="75" y="1535"/>
                      <a:pt x="75" y="1535"/>
                      <a:pt x="75" y="1551"/>
                    </a:cubicBezTo>
                    <a:cubicBezTo>
                      <a:pt x="75" y="1573"/>
                      <a:pt x="92" y="1588"/>
                      <a:pt x="89" y="1588"/>
                    </a:cubicBezTo>
                    <a:cubicBezTo>
                      <a:pt x="88" y="1588"/>
                      <a:pt x="84" y="1586"/>
                      <a:pt x="75" y="1582"/>
                    </a:cubicBezTo>
                    <a:lnTo>
                      <a:pt x="75" y="1582"/>
                    </a:lnTo>
                    <a:cubicBezTo>
                      <a:pt x="75" y="1582"/>
                      <a:pt x="75" y="1582"/>
                      <a:pt x="75" y="1582"/>
                    </a:cubicBezTo>
                    <a:cubicBezTo>
                      <a:pt x="60" y="1566"/>
                      <a:pt x="60" y="1551"/>
                      <a:pt x="45" y="1535"/>
                    </a:cubicBezTo>
                    <a:lnTo>
                      <a:pt x="45" y="1551"/>
                    </a:lnTo>
                    <a:cubicBezTo>
                      <a:pt x="54" y="1580"/>
                      <a:pt x="58" y="1591"/>
                      <a:pt x="55" y="1591"/>
                    </a:cubicBezTo>
                    <a:cubicBezTo>
                      <a:pt x="54" y="1591"/>
                      <a:pt x="50" y="1587"/>
                      <a:pt x="45" y="1582"/>
                    </a:cubicBezTo>
                    <a:lnTo>
                      <a:pt x="45" y="1582"/>
                    </a:lnTo>
                    <a:cubicBezTo>
                      <a:pt x="49" y="1586"/>
                      <a:pt x="51" y="1588"/>
                      <a:pt x="51" y="1588"/>
                    </a:cubicBezTo>
                    <a:cubicBezTo>
                      <a:pt x="50" y="1588"/>
                      <a:pt x="36" y="1577"/>
                      <a:pt x="14" y="1566"/>
                    </a:cubicBezTo>
                    <a:lnTo>
                      <a:pt x="14" y="1566"/>
                    </a:lnTo>
                    <a:cubicBezTo>
                      <a:pt x="14" y="1566"/>
                      <a:pt x="14" y="1566"/>
                      <a:pt x="14" y="1566"/>
                    </a:cubicBezTo>
                    <a:lnTo>
                      <a:pt x="14" y="1566"/>
                    </a:lnTo>
                    <a:cubicBezTo>
                      <a:pt x="26" y="1584"/>
                      <a:pt x="28" y="1591"/>
                      <a:pt x="27" y="1591"/>
                    </a:cubicBezTo>
                    <a:cubicBezTo>
                      <a:pt x="25" y="1591"/>
                      <a:pt x="14" y="1576"/>
                      <a:pt x="14" y="1566"/>
                    </a:cubicBezTo>
                    <a:lnTo>
                      <a:pt x="14" y="1566"/>
                    </a:lnTo>
                    <a:cubicBezTo>
                      <a:pt x="14" y="1582"/>
                      <a:pt x="45" y="1628"/>
                      <a:pt x="45" y="1628"/>
                    </a:cubicBezTo>
                    <a:cubicBezTo>
                      <a:pt x="45" y="1628"/>
                      <a:pt x="45" y="1628"/>
                      <a:pt x="60" y="1643"/>
                    </a:cubicBezTo>
                    <a:lnTo>
                      <a:pt x="60" y="1674"/>
                    </a:lnTo>
                    <a:cubicBezTo>
                      <a:pt x="60" y="1692"/>
                      <a:pt x="92" y="1700"/>
                      <a:pt x="115" y="1700"/>
                    </a:cubicBezTo>
                    <a:cubicBezTo>
                      <a:pt x="128" y="1700"/>
                      <a:pt x="139" y="1697"/>
                      <a:pt x="139" y="1693"/>
                    </a:cubicBezTo>
                    <a:lnTo>
                      <a:pt x="139" y="1693"/>
                    </a:lnTo>
                    <a:lnTo>
                      <a:pt x="153" y="1721"/>
                    </a:lnTo>
                    <a:cubicBezTo>
                      <a:pt x="147" y="1709"/>
                      <a:pt x="143" y="1700"/>
                      <a:pt x="139" y="1693"/>
                    </a:cubicBezTo>
                    <a:lnTo>
                      <a:pt x="139" y="1693"/>
                    </a:lnTo>
                    <a:cubicBezTo>
                      <a:pt x="139" y="1692"/>
                      <a:pt x="139" y="1691"/>
                      <a:pt x="138" y="1690"/>
                    </a:cubicBezTo>
                    <a:lnTo>
                      <a:pt x="138" y="1690"/>
                    </a:lnTo>
                    <a:cubicBezTo>
                      <a:pt x="131" y="1676"/>
                      <a:pt x="128" y="1669"/>
                      <a:pt x="130" y="1669"/>
                    </a:cubicBezTo>
                    <a:lnTo>
                      <a:pt x="130" y="1669"/>
                    </a:lnTo>
                    <a:cubicBezTo>
                      <a:pt x="132" y="1669"/>
                      <a:pt x="140" y="1677"/>
                      <a:pt x="153" y="1690"/>
                    </a:cubicBezTo>
                    <a:cubicBezTo>
                      <a:pt x="184" y="1736"/>
                      <a:pt x="184" y="1736"/>
                      <a:pt x="184" y="1736"/>
                    </a:cubicBezTo>
                    <a:cubicBezTo>
                      <a:pt x="184" y="1736"/>
                      <a:pt x="184" y="1736"/>
                      <a:pt x="199" y="1752"/>
                    </a:cubicBezTo>
                    <a:cubicBezTo>
                      <a:pt x="215" y="1782"/>
                      <a:pt x="215" y="1798"/>
                      <a:pt x="215" y="1798"/>
                    </a:cubicBezTo>
                    <a:cubicBezTo>
                      <a:pt x="230" y="1798"/>
                      <a:pt x="215" y="1798"/>
                      <a:pt x="215" y="1782"/>
                    </a:cubicBezTo>
                    <a:cubicBezTo>
                      <a:pt x="215" y="1769"/>
                      <a:pt x="215" y="1761"/>
                      <a:pt x="217" y="1761"/>
                    </a:cubicBezTo>
                    <a:cubicBezTo>
                      <a:pt x="221" y="1761"/>
                      <a:pt x="228" y="1772"/>
                      <a:pt x="245" y="1798"/>
                    </a:cubicBezTo>
                    <a:cubicBezTo>
                      <a:pt x="248" y="1805"/>
                      <a:pt x="249" y="1810"/>
                      <a:pt x="250" y="1813"/>
                    </a:cubicBezTo>
                    <a:lnTo>
                      <a:pt x="250" y="1813"/>
                    </a:lnTo>
                    <a:cubicBezTo>
                      <a:pt x="248" y="1804"/>
                      <a:pt x="245" y="1787"/>
                      <a:pt x="245" y="1767"/>
                    </a:cubicBezTo>
                    <a:cubicBezTo>
                      <a:pt x="245" y="1752"/>
                      <a:pt x="230" y="1736"/>
                      <a:pt x="230" y="1721"/>
                    </a:cubicBezTo>
                    <a:cubicBezTo>
                      <a:pt x="222" y="1695"/>
                      <a:pt x="218" y="1684"/>
                      <a:pt x="219" y="1684"/>
                    </a:cubicBezTo>
                    <a:lnTo>
                      <a:pt x="219" y="1684"/>
                    </a:lnTo>
                    <a:cubicBezTo>
                      <a:pt x="219" y="1684"/>
                      <a:pt x="223" y="1691"/>
                      <a:pt x="230" y="1705"/>
                    </a:cubicBezTo>
                    <a:cubicBezTo>
                      <a:pt x="245" y="1721"/>
                      <a:pt x="245" y="1736"/>
                      <a:pt x="261" y="1752"/>
                    </a:cubicBezTo>
                    <a:cubicBezTo>
                      <a:pt x="261" y="1767"/>
                      <a:pt x="261" y="1767"/>
                      <a:pt x="276" y="1767"/>
                    </a:cubicBezTo>
                    <a:cubicBezTo>
                      <a:pt x="272" y="1757"/>
                      <a:pt x="270" y="1754"/>
                      <a:pt x="270" y="1754"/>
                    </a:cubicBezTo>
                    <a:lnTo>
                      <a:pt x="270" y="1754"/>
                    </a:lnTo>
                    <a:cubicBezTo>
                      <a:pt x="271" y="1754"/>
                      <a:pt x="281" y="1772"/>
                      <a:pt x="292" y="1782"/>
                    </a:cubicBezTo>
                    <a:cubicBezTo>
                      <a:pt x="294" y="1785"/>
                      <a:pt x="295" y="1785"/>
                      <a:pt x="296" y="1785"/>
                    </a:cubicBezTo>
                    <a:cubicBezTo>
                      <a:pt x="303" y="1785"/>
                      <a:pt x="288" y="1745"/>
                      <a:pt x="261" y="1705"/>
                    </a:cubicBezTo>
                    <a:lnTo>
                      <a:pt x="261" y="1690"/>
                    </a:lnTo>
                    <a:lnTo>
                      <a:pt x="261" y="1674"/>
                    </a:lnTo>
                    <a:cubicBezTo>
                      <a:pt x="245" y="1659"/>
                      <a:pt x="230" y="1643"/>
                      <a:pt x="230" y="1628"/>
                    </a:cubicBezTo>
                    <a:lnTo>
                      <a:pt x="230" y="1628"/>
                    </a:lnTo>
                    <a:lnTo>
                      <a:pt x="261" y="1674"/>
                    </a:lnTo>
                    <a:lnTo>
                      <a:pt x="261" y="1659"/>
                    </a:lnTo>
                    <a:lnTo>
                      <a:pt x="292" y="1705"/>
                    </a:lnTo>
                    <a:cubicBezTo>
                      <a:pt x="296" y="1723"/>
                      <a:pt x="302" y="1737"/>
                      <a:pt x="307" y="1746"/>
                    </a:cubicBezTo>
                    <a:lnTo>
                      <a:pt x="307" y="1746"/>
                    </a:lnTo>
                    <a:lnTo>
                      <a:pt x="307" y="1752"/>
                    </a:lnTo>
                    <a:cubicBezTo>
                      <a:pt x="315" y="1759"/>
                      <a:pt x="319" y="1763"/>
                      <a:pt x="321" y="1763"/>
                    </a:cubicBezTo>
                    <a:cubicBezTo>
                      <a:pt x="323" y="1763"/>
                      <a:pt x="323" y="1759"/>
                      <a:pt x="323" y="1752"/>
                    </a:cubicBezTo>
                    <a:cubicBezTo>
                      <a:pt x="323" y="1721"/>
                      <a:pt x="307" y="1690"/>
                      <a:pt x="307" y="1674"/>
                    </a:cubicBezTo>
                    <a:lnTo>
                      <a:pt x="307" y="1674"/>
                    </a:lnTo>
                    <a:cubicBezTo>
                      <a:pt x="317" y="1684"/>
                      <a:pt x="326" y="1699"/>
                      <a:pt x="329" y="1699"/>
                    </a:cubicBezTo>
                    <a:cubicBezTo>
                      <a:pt x="330" y="1699"/>
                      <a:pt x="329" y="1692"/>
                      <a:pt x="323" y="1674"/>
                    </a:cubicBezTo>
                    <a:lnTo>
                      <a:pt x="323" y="1674"/>
                    </a:lnTo>
                    <a:lnTo>
                      <a:pt x="338" y="1690"/>
                    </a:lnTo>
                    <a:cubicBezTo>
                      <a:pt x="338" y="1709"/>
                      <a:pt x="344" y="1722"/>
                      <a:pt x="352" y="1722"/>
                    </a:cubicBezTo>
                    <a:cubicBezTo>
                      <a:pt x="357" y="1722"/>
                      <a:pt x="363" y="1717"/>
                      <a:pt x="369" y="1705"/>
                    </a:cubicBezTo>
                    <a:cubicBezTo>
                      <a:pt x="369" y="1693"/>
                      <a:pt x="371" y="1688"/>
                      <a:pt x="375" y="1688"/>
                    </a:cubicBezTo>
                    <a:cubicBezTo>
                      <a:pt x="381" y="1688"/>
                      <a:pt x="390" y="1702"/>
                      <a:pt x="400" y="1721"/>
                    </a:cubicBezTo>
                    <a:cubicBezTo>
                      <a:pt x="402" y="1723"/>
                      <a:pt x="404" y="1724"/>
                      <a:pt x="405" y="1724"/>
                    </a:cubicBezTo>
                    <a:cubicBezTo>
                      <a:pt x="410" y="1724"/>
                      <a:pt x="402" y="1695"/>
                      <a:pt x="391" y="1662"/>
                    </a:cubicBezTo>
                    <a:lnTo>
                      <a:pt x="391" y="1662"/>
                    </a:lnTo>
                    <a:cubicBezTo>
                      <a:pt x="392" y="1662"/>
                      <a:pt x="393" y="1663"/>
                      <a:pt x="394" y="1663"/>
                    </a:cubicBezTo>
                    <a:cubicBezTo>
                      <a:pt x="400" y="1663"/>
                      <a:pt x="408" y="1659"/>
                      <a:pt x="415" y="1659"/>
                    </a:cubicBezTo>
                    <a:cubicBezTo>
                      <a:pt x="415" y="1659"/>
                      <a:pt x="415" y="1659"/>
                      <a:pt x="431" y="1674"/>
                    </a:cubicBezTo>
                    <a:cubicBezTo>
                      <a:pt x="424" y="1655"/>
                      <a:pt x="423" y="1646"/>
                      <a:pt x="427" y="1646"/>
                    </a:cubicBezTo>
                    <a:lnTo>
                      <a:pt x="427" y="1646"/>
                    </a:lnTo>
                    <a:cubicBezTo>
                      <a:pt x="431" y="1646"/>
                      <a:pt x="444" y="1663"/>
                      <a:pt x="462" y="1690"/>
                    </a:cubicBezTo>
                    <a:cubicBezTo>
                      <a:pt x="470" y="1713"/>
                      <a:pt x="470" y="1721"/>
                      <a:pt x="470" y="1721"/>
                    </a:cubicBezTo>
                    <a:cubicBezTo>
                      <a:pt x="470" y="1721"/>
                      <a:pt x="470" y="1713"/>
                      <a:pt x="477" y="1705"/>
                    </a:cubicBezTo>
                    <a:cubicBezTo>
                      <a:pt x="477" y="1705"/>
                      <a:pt x="477" y="1690"/>
                      <a:pt x="477" y="1690"/>
                    </a:cubicBezTo>
                    <a:cubicBezTo>
                      <a:pt x="477" y="1674"/>
                      <a:pt x="477" y="1690"/>
                      <a:pt x="462" y="1628"/>
                    </a:cubicBezTo>
                    <a:cubicBezTo>
                      <a:pt x="460" y="1622"/>
                      <a:pt x="458" y="1617"/>
                      <a:pt x="457" y="1612"/>
                    </a:cubicBezTo>
                    <a:lnTo>
                      <a:pt x="446" y="1612"/>
                    </a:lnTo>
                    <a:cubicBezTo>
                      <a:pt x="431" y="1597"/>
                      <a:pt x="431" y="1566"/>
                      <a:pt x="431" y="1566"/>
                    </a:cubicBezTo>
                    <a:cubicBezTo>
                      <a:pt x="441" y="1566"/>
                      <a:pt x="445" y="1580"/>
                      <a:pt x="450" y="1593"/>
                    </a:cubicBezTo>
                    <a:lnTo>
                      <a:pt x="450" y="1593"/>
                    </a:lnTo>
                    <a:cubicBezTo>
                      <a:pt x="450" y="1589"/>
                      <a:pt x="454" y="1589"/>
                      <a:pt x="462" y="1582"/>
                    </a:cubicBezTo>
                    <a:cubicBezTo>
                      <a:pt x="477" y="1582"/>
                      <a:pt x="462" y="1582"/>
                      <a:pt x="477" y="1612"/>
                    </a:cubicBezTo>
                    <a:cubicBezTo>
                      <a:pt x="477" y="1616"/>
                      <a:pt x="477" y="1622"/>
                      <a:pt x="477" y="1628"/>
                    </a:cubicBezTo>
                    <a:cubicBezTo>
                      <a:pt x="477" y="1643"/>
                      <a:pt x="493" y="1643"/>
                      <a:pt x="493" y="1643"/>
                    </a:cubicBezTo>
                    <a:cubicBezTo>
                      <a:pt x="493" y="1636"/>
                      <a:pt x="493" y="1632"/>
                      <a:pt x="493" y="1628"/>
                    </a:cubicBezTo>
                    <a:cubicBezTo>
                      <a:pt x="508" y="1628"/>
                      <a:pt x="493" y="1628"/>
                      <a:pt x="524" y="1643"/>
                    </a:cubicBezTo>
                    <a:cubicBezTo>
                      <a:pt x="539" y="1659"/>
                      <a:pt x="524" y="1659"/>
                      <a:pt x="539" y="1659"/>
                    </a:cubicBezTo>
                    <a:cubicBezTo>
                      <a:pt x="539" y="1659"/>
                      <a:pt x="555" y="1659"/>
                      <a:pt x="555" y="1674"/>
                    </a:cubicBezTo>
                    <a:cubicBezTo>
                      <a:pt x="559" y="1679"/>
                      <a:pt x="561" y="1681"/>
                      <a:pt x="561" y="1681"/>
                    </a:cubicBezTo>
                    <a:cubicBezTo>
                      <a:pt x="562" y="1681"/>
                      <a:pt x="555" y="1670"/>
                      <a:pt x="555" y="1659"/>
                    </a:cubicBezTo>
                    <a:cubicBezTo>
                      <a:pt x="555" y="1636"/>
                      <a:pt x="546" y="1622"/>
                      <a:pt x="548" y="1622"/>
                    </a:cubicBezTo>
                    <a:lnTo>
                      <a:pt x="548" y="1622"/>
                    </a:lnTo>
                    <a:cubicBezTo>
                      <a:pt x="549" y="1622"/>
                      <a:pt x="550" y="1624"/>
                      <a:pt x="555" y="1628"/>
                    </a:cubicBezTo>
                    <a:cubicBezTo>
                      <a:pt x="563" y="1632"/>
                      <a:pt x="569" y="1634"/>
                      <a:pt x="573" y="1634"/>
                    </a:cubicBezTo>
                    <a:cubicBezTo>
                      <a:pt x="578" y="1634"/>
                      <a:pt x="579" y="1630"/>
                      <a:pt x="575" y="1622"/>
                    </a:cubicBezTo>
                    <a:lnTo>
                      <a:pt x="575" y="1622"/>
                    </a:lnTo>
                    <a:cubicBezTo>
                      <a:pt x="582" y="1634"/>
                      <a:pt x="588" y="1642"/>
                      <a:pt x="590" y="1642"/>
                    </a:cubicBezTo>
                    <a:cubicBezTo>
                      <a:pt x="593" y="1642"/>
                      <a:pt x="592" y="1633"/>
                      <a:pt x="586" y="1612"/>
                    </a:cubicBezTo>
                    <a:cubicBezTo>
                      <a:pt x="579" y="1599"/>
                      <a:pt x="578" y="1595"/>
                      <a:pt x="579" y="1595"/>
                    </a:cubicBezTo>
                    <a:lnTo>
                      <a:pt x="579" y="1595"/>
                    </a:lnTo>
                    <a:cubicBezTo>
                      <a:pt x="580" y="1595"/>
                      <a:pt x="586" y="1604"/>
                      <a:pt x="586" y="1612"/>
                    </a:cubicBezTo>
                    <a:lnTo>
                      <a:pt x="586" y="1597"/>
                    </a:lnTo>
                    <a:cubicBezTo>
                      <a:pt x="586" y="1582"/>
                      <a:pt x="586" y="1574"/>
                      <a:pt x="587" y="1574"/>
                    </a:cubicBezTo>
                    <a:cubicBezTo>
                      <a:pt x="589" y="1574"/>
                      <a:pt x="593" y="1582"/>
                      <a:pt x="601" y="1597"/>
                    </a:cubicBezTo>
                    <a:cubicBezTo>
                      <a:pt x="616" y="1612"/>
                      <a:pt x="616" y="1612"/>
                      <a:pt x="616" y="1612"/>
                    </a:cubicBezTo>
                    <a:cubicBezTo>
                      <a:pt x="616" y="1612"/>
                      <a:pt x="639" y="1578"/>
                      <a:pt x="655" y="1578"/>
                    </a:cubicBezTo>
                    <a:cubicBezTo>
                      <a:pt x="658" y="1578"/>
                      <a:pt x="661" y="1579"/>
                      <a:pt x="663" y="1582"/>
                    </a:cubicBezTo>
                    <a:lnTo>
                      <a:pt x="663" y="1566"/>
                    </a:lnTo>
                    <a:cubicBezTo>
                      <a:pt x="674" y="1582"/>
                      <a:pt x="679" y="1589"/>
                      <a:pt x="680" y="1589"/>
                    </a:cubicBezTo>
                    <a:cubicBezTo>
                      <a:pt x="683" y="1589"/>
                      <a:pt x="673" y="1565"/>
                      <a:pt x="663" y="1535"/>
                    </a:cubicBezTo>
                    <a:cubicBezTo>
                      <a:pt x="656" y="1514"/>
                      <a:pt x="652" y="1502"/>
                      <a:pt x="654" y="1502"/>
                    </a:cubicBezTo>
                    <a:lnTo>
                      <a:pt x="654" y="1502"/>
                    </a:lnTo>
                    <a:cubicBezTo>
                      <a:pt x="657" y="1502"/>
                      <a:pt x="664" y="1511"/>
                      <a:pt x="678" y="1529"/>
                    </a:cubicBezTo>
                    <a:lnTo>
                      <a:pt x="678" y="1529"/>
                    </a:lnTo>
                    <a:cubicBezTo>
                      <a:pt x="675" y="1524"/>
                      <a:pt x="675" y="1521"/>
                      <a:pt x="677" y="1521"/>
                    </a:cubicBezTo>
                    <a:lnTo>
                      <a:pt x="677" y="1521"/>
                    </a:lnTo>
                    <a:cubicBezTo>
                      <a:pt x="678" y="1521"/>
                      <a:pt x="679" y="1522"/>
                      <a:pt x="680" y="1524"/>
                    </a:cubicBezTo>
                    <a:lnTo>
                      <a:pt x="680" y="1524"/>
                    </a:lnTo>
                    <a:cubicBezTo>
                      <a:pt x="664" y="1489"/>
                      <a:pt x="657" y="1470"/>
                      <a:pt x="660" y="1470"/>
                    </a:cubicBezTo>
                    <a:lnTo>
                      <a:pt x="660" y="1470"/>
                    </a:lnTo>
                    <a:cubicBezTo>
                      <a:pt x="662" y="1470"/>
                      <a:pt x="674" y="1486"/>
                      <a:pt x="694" y="1520"/>
                    </a:cubicBezTo>
                    <a:cubicBezTo>
                      <a:pt x="706" y="1558"/>
                      <a:pt x="719" y="1586"/>
                      <a:pt x="723" y="1586"/>
                    </a:cubicBezTo>
                    <a:cubicBezTo>
                      <a:pt x="724" y="1586"/>
                      <a:pt x="725" y="1584"/>
                      <a:pt x="725" y="1582"/>
                    </a:cubicBezTo>
                    <a:cubicBezTo>
                      <a:pt x="725" y="1566"/>
                      <a:pt x="709" y="1551"/>
                      <a:pt x="709" y="1535"/>
                    </a:cubicBezTo>
                    <a:lnTo>
                      <a:pt x="709" y="1535"/>
                    </a:lnTo>
                    <a:cubicBezTo>
                      <a:pt x="718" y="1562"/>
                      <a:pt x="732" y="1579"/>
                      <a:pt x="740" y="1579"/>
                    </a:cubicBezTo>
                    <a:cubicBezTo>
                      <a:pt x="745" y="1579"/>
                      <a:pt x="747" y="1570"/>
                      <a:pt x="740" y="1551"/>
                    </a:cubicBezTo>
                    <a:cubicBezTo>
                      <a:pt x="740" y="1527"/>
                      <a:pt x="740" y="1516"/>
                      <a:pt x="742" y="1516"/>
                    </a:cubicBezTo>
                    <a:cubicBezTo>
                      <a:pt x="744" y="1516"/>
                      <a:pt x="748" y="1527"/>
                      <a:pt x="756" y="1551"/>
                    </a:cubicBezTo>
                    <a:cubicBezTo>
                      <a:pt x="764" y="1585"/>
                      <a:pt x="768" y="1595"/>
                      <a:pt x="770" y="1595"/>
                    </a:cubicBezTo>
                    <a:cubicBezTo>
                      <a:pt x="771" y="1595"/>
                      <a:pt x="771" y="1588"/>
                      <a:pt x="771" y="1582"/>
                    </a:cubicBezTo>
                    <a:lnTo>
                      <a:pt x="786" y="1582"/>
                    </a:lnTo>
                    <a:cubicBezTo>
                      <a:pt x="786" y="1582"/>
                      <a:pt x="786" y="1551"/>
                      <a:pt x="771" y="1535"/>
                    </a:cubicBezTo>
                    <a:lnTo>
                      <a:pt x="771" y="1535"/>
                    </a:lnTo>
                    <a:cubicBezTo>
                      <a:pt x="788" y="1552"/>
                      <a:pt x="800" y="1564"/>
                      <a:pt x="805" y="1564"/>
                    </a:cubicBezTo>
                    <a:cubicBezTo>
                      <a:pt x="810" y="1564"/>
                      <a:pt x="809" y="1556"/>
                      <a:pt x="802" y="1535"/>
                    </a:cubicBezTo>
                    <a:lnTo>
                      <a:pt x="802" y="1520"/>
                    </a:lnTo>
                    <a:cubicBezTo>
                      <a:pt x="802" y="1510"/>
                      <a:pt x="802" y="1506"/>
                      <a:pt x="802" y="1506"/>
                    </a:cubicBezTo>
                    <a:cubicBezTo>
                      <a:pt x="803" y="1506"/>
                      <a:pt x="807" y="1524"/>
                      <a:pt x="817" y="1535"/>
                    </a:cubicBezTo>
                    <a:cubicBezTo>
                      <a:pt x="824" y="1538"/>
                      <a:pt x="829" y="1542"/>
                      <a:pt x="832" y="1546"/>
                    </a:cubicBezTo>
                    <a:lnTo>
                      <a:pt x="832" y="1546"/>
                    </a:lnTo>
                    <a:cubicBezTo>
                      <a:pt x="830" y="1529"/>
                      <a:pt x="817" y="1503"/>
                      <a:pt x="817" y="1489"/>
                    </a:cubicBezTo>
                    <a:cubicBezTo>
                      <a:pt x="817" y="1479"/>
                      <a:pt x="817" y="1476"/>
                      <a:pt x="818" y="1476"/>
                    </a:cubicBezTo>
                    <a:cubicBezTo>
                      <a:pt x="819" y="1476"/>
                      <a:pt x="822" y="1494"/>
                      <a:pt x="833" y="1504"/>
                    </a:cubicBezTo>
                    <a:cubicBezTo>
                      <a:pt x="833" y="1520"/>
                      <a:pt x="848" y="1535"/>
                      <a:pt x="864" y="1551"/>
                    </a:cubicBezTo>
                    <a:cubicBezTo>
                      <a:pt x="864" y="1551"/>
                      <a:pt x="864" y="1551"/>
                      <a:pt x="864" y="1520"/>
                    </a:cubicBezTo>
                    <a:cubicBezTo>
                      <a:pt x="855" y="1502"/>
                      <a:pt x="856" y="1494"/>
                      <a:pt x="862" y="1494"/>
                    </a:cubicBezTo>
                    <a:cubicBezTo>
                      <a:pt x="866" y="1494"/>
                      <a:pt x="873" y="1498"/>
                      <a:pt x="879" y="1504"/>
                    </a:cubicBezTo>
                    <a:lnTo>
                      <a:pt x="879" y="1473"/>
                    </a:lnTo>
                    <a:lnTo>
                      <a:pt x="879" y="1458"/>
                    </a:lnTo>
                    <a:cubicBezTo>
                      <a:pt x="879" y="1448"/>
                      <a:pt x="879" y="1445"/>
                      <a:pt x="880" y="1445"/>
                    </a:cubicBezTo>
                    <a:cubicBezTo>
                      <a:pt x="881" y="1445"/>
                      <a:pt x="884" y="1463"/>
                      <a:pt x="895" y="1473"/>
                    </a:cubicBezTo>
                    <a:cubicBezTo>
                      <a:pt x="889" y="1455"/>
                      <a:pt x="887" y="1449"/>
                      <a:pt x="888" y="1449"/>
                    </a:cubicBezTo>
                    <a:lnTo>
                      <a:pt x="888" y="1449"/>
                    </a:lnTo>
                    <a:cubicBezTo>
                      <a:pt x="889" y="1449"/>
                      <a:pt x="895" y="1464"/>
                      <a:pt x="895" y="1473"/>
                    </a:cubicBezTo>
                    <a:lnTo>
                      <a:pt x="895" y="1473"/>
                    </a:lnTo>
                    <a:cubicBezTo>
                      <a:pt x="895" y="1462"/>
                      <a:pt x="886" y="1425"/>
                      <a:pt x="888" y="1425"/>
                    </a:cubicBezTo>
                    <a:lnTo>
                      <a:pt x="888" y="1425"/>
                    </a:lnTo>
                    <a:cubicBezTo>
                      <a:pt x="889" y="1425"/>
                      <a:pt x="891" y="1430"/>
                      <a:pt x="895" y="1442"/>
                    </a:cubicBezTo>
                    <a:lnTo>
                      <a:pt x="895" y="1427"/>
                    </a:lnTo>
                    <a:cubicBezTo>
                      <a:pt x="895" y="1427"/>
                      <a:pt x="895" y="1427"/>
                      <a:pt x="895" y="1427"/>
                    </a:cubicBezTo>
                    <a:lnTo>
                      <a:pt x="895" y="1427"/>
                    </a:lnTo>
                    <a:cubicBezTo>
                      <a:pt x="895" y="1430"/>
                      <a:pt x="897" y="1433"/>
                      <a:pt x="900" y="1435"/>
                    </a:cubicBezTo>
                    <a:lnTo>
                      <a:pt x="900" y="1435"/>
                    </a:lnTo>
                    <a:cubicBezTo>
                      <a:pt x="911" y="1450"/>
                      <a:pt x="916" y="1456"/>
                      <a:pt x="918" y="1456"/>
                    </a:cubicBezTo>
                    <a:cubicBezTo>
                      <a:pt x="919" y="1456"/>
                      <a:pt x="915" y="1449"/>
                      <a:pt x="905" y="1438"/>
                    </a:cubicBezTo>
                    <a:lnTo>
                      <a:pt x="905" y="1438"/>
                    </a:lnTo>
                    <a:cubicBezTo>
                      <a:pt x="910" y="1441"/>
                      <a:pt x="916" y="1442"/>
                      <a:pt x="922" y="1442"/>
                    </a:cubicBezTo>
                    <a:cubicBezTo>
                      <a:pt x="933" y="1442"/>
                      <a:pt x="941" y="1435"/>
                      <a:pt x="926" y="1412"/>
                    </a:cubicBezTo>
                    <a:lnTo>
                      <a:pt x="926" y="1412"/>
                    </a:lnTo>
                    <a:cubicBezTo>
                      <a:pt x="933" y="1419"/>
                      <a:pt x="937" y="1423"/>
                      <a:pt x="939" y="1423"/>
                    </a:cubicBezTo>
                    <a:cubicBezTo>
                      <a:pt x="941" y="1423"/>
                      <a:pt x="941" y="1419"/>
                      <a:pt x="941" y="1412"/>
                    </a:cubicBezTo>
                    <a:lnTo>
                      <a:pt x="941" y="1381"/>
                    </a:lnTo>
                    <a:cubicBezTo>
                      <a:pt x="941" y="1396"/>
                      <a:pt x="956" y="1412"/>
                      <a:pt x="972" y="1427"/>
                    </a:cubicBezTo>
                    <a:lnTo>
                      <a:pt x="972" y="1412"/>
                    </a:lnTo>
                    <a:cubicBezTo>
                      <a:pt x="972" y="1381"/>
                      <a:pt x="956" y="1381"/>
                      <a:pt x="972" y="1381"/>
                    </a:cubicBezTo>
                    <a:cubicBezTo>
                      <a:pt x="972" y="1381"/>
                      <a:pt x="975" y="1384"/>
                      <a:pt x="980" y="1390"/>
                    </a:cubicBezTo>
                    <a:lnTo>
                      <a:pt x="980" y="1390"/>
                    </a:lnTo>
                    <a:cubicBezTo>
                      <a:pt x="979" y="1388"/>
                      <a:pt x="980" y="1387"/>
                      <a:pt x="981" y="1387"/>
                    </a:cubicBezTo>
                    <a:cubicBezTo>
                      <a:pt x="984" y="1387"/>
                      <a:pt x="991" y="1390"/>
                      <a:pt x="1003" y="1396"/>
                    </a:cubicBezTo>
                    <a:cubicBezTo>
                      <a:pt x="1018" y="1412"/>
                      <a:pt x="1018" y="1412"/>
                      <a:pt x="1018" y="1412"/>
                    </a:cubicBezTo>
                    <a:lnTo>
                      <a:pt x="1034" y="1427"/>
                    </a:lnTo>
                    <a:cubicBezTo>
                      <a:pt x="1039" y="1437"/>
                      <a:pt x="1040" y="1440"/>
                      <a:pt x="1041" y="1440"/>
                    </a:cubicBezTo>
                    <a:cubicBezTo>
                      <a:pt x="1041" y="1440"/>
                      <a:pt x="1034" y="1422"/>
                      <a:pt x="1034" y="1412"/>
                    </a:cubicBezTo>
                    <a:lnTo>
                      <a:pt x="1034" y="1381"/>
                    </a:lnTo>
                    <a:cubicBezTo>
                      <a:pt x="1034" y="1381"/>
                      <a:pt x="1049" y="1396"/>
                      <a:pt x="1049" y="1396"/>
                    </a:cubicBezTo>
                    <a:cubicBezTo>
                      <a:pt x="1056" y="1417"/>
                      <a:pt x="1063" y="1425"/>
                      <a:pt x="1067" y="1425"/>
                    </a:cubicBezTo>
                    <a:cubicBezTo>
                      <a:pt x="1069" y="1425"/>
                      <a:pt x="1070" y="1424"/>
                      <a:pt x="1071" y="1422"/>
                    </a:cubicBezTo>
                    <a:lnTo>
                      <a:pt x="1071" y="1422"/>
                    </a:lnTo>
                    <a:cubicBezTo>
                      <a:pt x="1071" y="1422"/>
                      <a:pt x="1071" y="1422"/>
                      <a:pt x="1071" y="1422"/>
                    </a:cubicBezTo>
                    <a:cubicBezTo>
                      <a:pt x="1070" y="1422"/>
                      <a:pt x="1056" y="1378"/>
                      <a:pt x="1034" y="1334"/>
                    </a:cubicBezTo>
                    <a:lnTo>
                      <a:pt x="1003" y="1272"/>
                    </a:lnTo>
                    <a:lnTo>
                      <a:pt x="1049" y="1334"/>
                    </a:lnTo>
                    <a:cubicBezTo>
                      <a:pt x="1075" y="1378"/>
                      <a:pt x="1087" y="1397"/>
                      <a:pt x="1089" y="1397"/>
                    </a:cubicBezTo>
                    <a:cubicBezTo>
                      <a:pt x="1090" y="1397"/>
                      <a:pt x="1089" y="1392"/>
                      <a:pt x="1086" y="1384"/>
                    </a:cubicBezTo>
                    <a:lnTo>
                      <a:pt x="1086" y="1384"/>
                    </a:lnTo>
                    <a:cubicBezTo>
                      <a:pt x="1087" y="1384"/>
                      <a:pt x="1088" y="1384"/>
                      <a:pt x="1090" y="1384"/>
                    </a:cubicBezTo>
                    <a:cubicBezTo>
                      <a:pt x="1096" y="1384"/>
                      <a:pt x="1103" y="1381"/>
                      <a:pt x="1111" y="1381"/>
                    </a:cubicBezTo>
                    <a:cubicBezTo>
                      <a:pt x="1111" y="1381"/>
                      <a:pt x="1111" y="1381"/>
                      <a:pt x="1111" y="1350"/>
                    </a:cubicBezTo>
                    <a:cubicBezTo>
                      <a:pt x="1117" y="1367"/>
                      <a:pt x="1120" y="1373"/>
                      <a:pt x="1122" y="1373"/>
                    </a:cubicBezTo>
                    <a:cubicBezTo>
                      <a:pt x="1123" y="1373"/>
                      <a:pt x="1123" y="1366"/>
                      <a:pt x="1120" y="1357"/>
                    </a:cubicBezTo>
                    <a:lnTo>
                      <a:pt x="1120" y="1357"/>
                    </a:lnTo>
                    <a:cubicBezTo>
                      <a:pt x="1125" y="1360"/>
                      <a:pt x="1129" y="1361"/>
                      <a:pt x="1134" y="1361"/>
                    </a:cubicBezTo>
                    <a:cubicBezTo>
                      <a:pt x="1142" y="1361"/>
                      <a:pt x="1150" y="1357"/>
                      <a:pt x="1157" y="1350"/>
                    </a:cubicBezTo>
                    <a:cubicBezTo>
                      <a:pt x="1188" y="1334"/>
                      <a:pt x="1188" y="1334"/>
                      <a:pt x="1173" y="1288"/>
                    </a:cubicBezTo>
                    <a:lnTo>
                      <a:pt x="1173" y="1288"/>
                    </a:lnTo>
                    <a:cubicBezTo>
                      <a:pt x="1183" y="1317"/>
                      <a:pt x="1192" y="1328"/>
                      <a:pt x="1194" y="1328"/>
                    </a:cubicBezTo>
                    <a:cubicBezTo>
                      <a:pt x="1195" y="1328"/>
                      <a:pt x="1194" y="1324"/>
                      <a:pt x="1188" y="1319"/>
                    </a:cubicBezTo>
                    <a:cubicBezTo>
                      <a:pt x="1183" y="1309"/>
                      <a:pt x="1182" y="1306"/>
                      <a:pt x="1182" y="1306"/>
                    </a:cubicBezTo>
                    <a:lnTo>
                      <a:pt x="1182" y="1306"/>
                    </a:lnTo>
                    <a:cubicBezTo>
                      <a:pt x="1182" y="1306"/>
                      <a:pt x="1193" y="1324"/>
                      <a:pt x="1204" y="1334"/>
                    </a:cubicBezTo>
                    <a:cubicBezTo>
                      <a:pt x="1219" y="1342"/>
                      <a:pt x="1227" y="1346"/>
                      <a:pt x="1229" y="1346"/>
                    </a:cubicBezTo>
                    <a:cubicBezTo>
                      <a:pt x="1231" y="1346"/>
                      <a:pt x="1227" y="1342"/>
                      <a:pt x="1220" y="1335"/>
                    </a:cubicBezTo>
                    <a:lnTo>
                      <a:pt x="1220" y="1335"/>
                    </a:lnTo>
                    <a:cubicBezTo>
                      <a:pt x="1225" y="1340"/>
                      <a:pt x="1231" y="1346"/>
                      <a:pt x="1235" y="1350"/>
                    </a:cubicBezTo>
                    <a:lnTo>
                      <a:pt x="1235" y="1350"/>
                    </a:lnTo>
                    <a:cubicBezTo>
                      <a:pt x="1225" y="1330"/>
                      <a:pt x="1227" y="1311"/>
                      <a:pt x="1239" y="1311"/>
                    </a:cubicBezTo>
                    <a:cubicBezTo>
                      <a:pt x="1244" y="1311"/>
                      <a:pt x="1251" y="1315"/>
                      <a:pt x="1260" y="1327"/>
                    </a:cubicBezTo>
                    <a:lnTo>
                      <a:pt x="1260" y="1327"/>
                    </a:lnTo>
                    <a:cubicBezTo>
                      <a:pt x="1255" y="1314"/>
                      <a:pt x="1266" y="1303"/>
                      <a:pt x="1266" y="1303"/>
                    </a:cubicBezTo>
                    <a:cubicBezTo>
                      <a:pt x="1266" y="1303"/>
                      <a:pt x="1281" y="1303"/>
                      <a:pt x="1281" y="1319"/>
                    </a:cubicBezTo>
                    <a:lnTo>
                      <a:pt x="1281" y="1319"/>
                    </a:lnTo>
                    <a:cubicBezTo>
                      <a:pt x="1281" y="1303"/>
                      <a:pt x="1266" y="1272"/>
                      <a:pt x="1266" y="1272"/>
                    </a:cubicBezTo>
                    <a:cubicBezTo>
                      <a:pt x="1266" y="1257"/>
                      <a:pt x="1250" y="1241"/>
                      <a:pt x="1250" y="1226"/>
                    </a:cubicBezTo>
                    <a:lnTo>
                      <a:pt x="1250" y="1226"/>
                    </a:lnTo>
                    <a:lnTo>
                      <a:pt x="1266" y="1241"/>
                    </a:lnTo>
                    <a:lnTo>
                      <a:pt x="1296" y="1288"/>
                    </a:lnTo>
                    <a:lnTo>
                      <a:pt x="1296" y="1272"/>
                    </a:lnTo>
                    <a:cubicBezTo>
                      <a:pt x="1312" y="1288"/>
                      <a:pt x="1312" y="1288"/>
                      <a:pt x="1312" y="1288"/>
                    </a:cubicBezTo>
                    <a:cubicBezTo>
                      <a:pt x="1327" y="1272"/>
                      <a:pt x="1327" y="1288"/>
                      <a:pt x="1312" y="1257"/>
                    </a:cubicBezTo>
                    <a:lnTo>
                      <a:pt x="1312" y="1257"/>
                    </a:lnTo>
                    <a:cubicBezTo>
                      <a:pt x="1326" y="1271"/>
                      <a:pt x="1337" y="1278"/>
                      <a:pt x="1343" y="1278"/>
                    </a:cubicBezTo>
                    <a:cubicBezTo>
                      <a:pt x="1350" y="1278"/>
                      <a:pt x="1351" y="1267"/>
                      <a:pt x="1343" y="1241"/>
                    </a:cubicBezTo>
                    <a:lnTo>
                      <a:pt x="1343" y="1241"/>
                    </a:lnTo>
                    <a:cubicBezTo>
                      <a:pt x="1347" y="1246"/>
                      <a:pt x="1353" y="1251"/>
                      <a:pt x="1358" y="1257"/>
                    </a:cubicBezTo>
                    <a:cubicBezTo>
                      <a:pt x="1380" y="1268"/>
                      <a:pt x="1387" y="1279"/>
                      <a:pt x="1388" y="1279"/>
                    </a:cubicBezTo>
                    <a:cubicBezTo>
                      <a:pt x="1389" y="1279"/>
                      <a:pt x="1389" y="1277"/>
                      <a:pt x="1389" y="1272"/>
                    </a:cubicBezTo>
                    <a:cubicBezTo>
                      <a:pt x="1374" y="1241"/>
                      <a:pt x="1389" y="1241"/>
                      <a:pt x="1389" y="1241"/>
                    </a:cubicBezTo>
                    <a:cubicBezTo>
                      <a:pt x="1389" y="1241"/>
                      <a:pt x="1389" y="1211"/>
                      <a:pt x="1374" y="1195"/>
                    </a:cubicBezTo>
                    <a:lnTo>
                      <a:pt x="1374" y="1195"/>
                    </a:lnTo>
                    <a:cubicBezTo>
                      <a:pt x="1405" y="1211"/>
                      <a:pt x="1389" y="1211"/>
                      <a:pt x="1405" y="1211"/>
                    </a:cubicBezTo>
                    <a:cubicBezTo>
                      <a:pt x="1420" y="1218"/>
                      <a:pt x="1428" y="1222"/>
                      <a:pt x="1430" y="1222"/>
                    </a:cubicBezTo>
                    <a:cubicBezTo>
                      <a:pt x="1432" y="1222"/>
                      <a:pt x="1428" y="1218"/>
                      <a:pt x="1420" y="1211"/>
                    </a:cubicBezTo>
                    <a:lnTo>
                      <a:pt x="1420" y="1195"/>
                    </a:lnTo>
                    <a:cubicBezTo>
                      <a:pt x="1426" y="1206"/>
                      <a:pt x="1435" y="1211"/>
                      <a:pt x="1443" y="1211"/>
                    </a:cubicBezTo>
                    <a:cubicBezTo>
                      <a:pt x="1459" y="1211"/>
                      <a:pt x="1471" y="1194"/>
                      <a:pt x="1451" y="1164"/>
                    </a:cubicBezTo>
                    <a:lnTo>
                      <a:pt x="1451" y="1164"/>
                    </a:lnTo>
                    <a:lnTo>
                      <a:pt x="1466" y="1180"/>
                    </a:lnTo>
                    <a:cubicBezTo>
                      <a:pt x="1482" y="1211"/>
                      <a:pt x="1482" y="1211"/>
                      <a:pt x="1497" y="1211"/>
                    </a:cubicBezTo>
                    <a:cubicBezTo>
                      <a:pt x="1497" y="1195"/>
                      <a:pt x="1497" y="1180"/>
                      <a:pt x="1497" y="1164"/>
                    </a:cubicBezTo>
                    <a:cubicBezTo>
                      <a:pt x="1513" y="1164"/>
                      <a:pt x="1528" y="1149"/>
                      <a:pt x="1513" y="1133"/>
                    </a:cubicBezTo>
                    <a:lnTo>
                      <a:pt x="1513" y="1133"/>
                    </a:lnTo>
                    <a:cubicBezTo>
                      <a:pt x="1517" y="1137"/>
                      <a:pt x="1523" y="1143"/>
                      <a:pt x="1528" y="1149"/>
                    </a:cubicBezTo>
                    <a:cubicBezTo>
                      <a:pt x="1544" y="1180"/>
                      <a:pt x="1544" y="1180"/>
                      <a:pt x="1544" y="1180"/>
                    </a:cubicBezTo>
                    <a:cubicBezTo>
                      <a:pt x="1544" y="1164"/>
                      <a:pt x="1544" y="1149"/>
                      <a:pt x="1528" y="1133"/>
                    </a:cubicBezTo>
                    <a:lnTo>
                      <a:pt x="1528" y="1133"/>
                    </a:lnTo>
                    <a:cubicBezTo>
                      <a:pt x="1535" y="1140"/>
                      <a:pt x="1544" y="1143"/>
                      <a:pt x="1551" y="1143"/>
                    </a:cubicBezTo>
                    <a:cubicBezTo>
                      <a:pt x="1561" y="1143"/>
                      <a:pt x="1568" y="1136"/>
                      <a:pt x="1559" y="1118"/>
                    </a:cubicBezTo>
                    <a:cubicBezTo>
                      <a:pt x="1559" y="1108"/>
                      <a:pt x="1559" y="1105"/>
                      <a:pt x="1560" y="1105"/>
                    </a:cubicBezTo>
                    <a:cubicBezTo>
                      <a:pt x="1561" y="1105"/>
                      <a:pt x="1564" y="1123"/>
                      <a:pt x="1575" y="1133"/>
                    </a:cubicBezTo>
                    <a:cubicBezTo>
                      <a:pt x="1584" y="1142"/>
                      <a:pt x="1598" y="1151"/>
                      <a:pt x="1602" y="1151"/>
                    </a:cubicBezTo>
                    <a:cubicBezTo>
                      <a:pt x="1605" y="1151"/>
                      <a:pt x="1603" y="1146"/>
                      <a:pt x="1590" y="1133"/>
                    </a:cubicBezTo>
                    <a:lnTo>
                      <a:pt x="1590" y="1133"/>
                    </a:lnTo>
                    <a:lnTo>
                      <a:pt x="1606" y="1149"/>
                    </a:lnTo>
                    <a:cubicBezTo>
                      <a:pt x="1597" y="1131"/>
                      <a:pt x="1598" y="1123"/>
                      <a:pt x="1607" y="1123"/>
                    </a:cubicBezTo>
                    <a:cubicBezTo>
                      <a:pt x="1614" y="1123"/>
                      <a:pt x="1624" y="1127"/>
                      <a:pt x="1637" y="1133"/>
                    </a:cubicBezTo>
                    <a:cubicBezTo>
                      <a:pt x="1641" y="1143"/>
                      <a:pt x="1643" y="1147"/>
                      <a:pt x="1643" y="1147"/>
                    </a:cubicBezTo>
                    <a:cubicBezTo>
                      <a:pt x="1644" y="1147"/>
                      <a:pt x="1637" y="1129"/>
                      <a:pt x="1637" y="1118"/>
                    </a:cubicBezTo>
                    <a:cubicBezTo>
                      <a:pt x="1637" y="1118"/>
                      <a:pt x="1637" y="1087"/>
                      <a:pt x="1667" y="1071"/>
                    </a:cubicBezTo>
                    <a:cubicBezTo>
                      <a:pt x="1679" y="1060"/>
                      <a:pt x="1690" y="1057"/>
                      <a:pt x="1689" y="1051"/>
                    </a:cubicBezTo>
                    <a:lnTo>
                      <a:pt x="1689" y="1051"/>
                    </a:lnTo>
                    <a:cubicBezTo>
                      <a:pt x="1698" y="1056"/>
                      <a:pt x="1714" y="1056"/>
                      <a:pt x="1714" y="1056"/>
                    </a:cubicBezTo>
                    <a:cubicBezTo>
                      <a:pt x="1714" y="1051"/>
                      <a:pt x="1714" y="1050"/>
                      <a:pt x="1714" y="1050"/>
                    </a:cubicBezTo>
                    <a:cubicBezTo>
                      <a:pt x="1715" y="1050"/>
                      <a:pt x="1718" y="1061"/>
                      <a:pt x="1729" y="1071"/>
                    </a:cubicBezTo>
                    <a:lnTo>
                      <a:pt x="1729" y="1041"/>
                    </a:lnTo>
                    <a:cubicBezTo>
                      <a:pt x="1720" y="1031"/>
                      <a:pt x="1716" y="1016"/>
                      <a:pt x="1718" y="1016"/>
                    </a:cubicBezTo>
                    <a:lnTo>
                      <a:pt x="1718" y="1016"/>
                    </a:lnTo>
                    <a:cubicBezTo>
                      <a:pt x="1719" y="1016"/>
                      <a:pt x="1723" y="1022"/>
                      <a:pt x="1729" y="1041"/>
                    </a:cubicBezTo>
                    <a:cubicBezTo>
                      <a:pt x="1745" y="1064"/>
                      <a:pt x="1752" y="1071"/>
                      <a:pt x="1754" y="1071"/>
                    </a:cubicBezTo>
                    <a:cubicBezTo>
                      <a:pt x="1756" y="1071"/>
                      <a:pt x="1752" y="1064"/>
                      <a:pt x="1745" y="1056"/>
                    </a:cubicBezTo>
                    <a:cubicBezTo>
                      <a:pt x="1729" y="1041"/>
                      <a:pt x="1745" y="1041"/>
                      <a:pt x="1729" y="1010"/>
                    </a:cubicBezTo>
                    <a:cubicBezTo>
                      <a:pt x="1729" y="1005"/>
                      <a:pt x="1729" y="1003"/>
                      <a:pt x="1730" y="1003"/>
                    </a:cubicBezTo>
                    <a:cubicBezTo>
                      <a:pt x="1732" y="1003"/>
                      <a:pt x="1738" y="1014"/>
                      <a:pt x="1760" y="1025"/>
                    </a:cubicBezTo>
                    <a:cubicBezTo>
                      <a:pt x="1763" y="1028"/>
                      <a:pt x="1765" y="1029"/>
                      <a:pt x="1767" y="1029"/>
                    </a:cubicBezTo>
                    <a:cubicBezTo>
                      <a:pt x="1773" y="1029"/>
                      <a:pt x="1773" y="1019"/>
                      <a:pt x="1769" y="1008"/>
                    </a:cubicBezTo>
                    <a:lnTo>
                      <a:pt x="1769" y="1008"/>
                    </a:lnTo>
                    <a:cubicBezTo>
                      <a:pt x="1772" y="1010"/>
                      <a:pt x="1776" y="1010"/>
                      <a:pt x="1776" y="1010"/>
                    </a:cubicBezTo>
                    <a:cubicBezTo>
                      <a:pt x="1776" y="1010"/>
                      <a:pt x="1776" y="1010"/>
                      <a:pt x="1791" y="1025"/>
                    </a:cubicBezTo>
                    <a:cubicBezTo>
                      <a:pt x="1800" y="1043"/>
                      <a:pt x="1804" y="1051"/>
                      <a:pt x="1805" y="1051"/>
                    </a:cubicBezTo>
                    <a:cubicBezTo>
                      <a:pt x="1807" y="1051"/>
                      <a:pt x="1807" y="1047"/>
                      <a:pt x="1807" y="1041"/>
                    </a:cubicBezTo>
                    <a:cubicBezTo>
                      <a:pt x="1822" y="1041"/>
                      <a:pt x="1807" y="1025"/>
                      <a:pt x="1822" y="1010"/>
                    </a:cubicBezTo>
                    <a:cubicBezTo>
                      <a:pt x="1837" y="1010"/>
                      <a:pt x="1822" y="979"/>
                      <a:pt x="1807" y="932"/>
                    </a:cubicBezTo>
                    <a:lnTo>
                      <a:pt x="1807" y="932"/>
                    </a:lnTo>
                    <a:lnTo>
                      <a:pt x="1853" y="994"/>
                    </a:lnTo>
                    <a:cubicBezTo>
                      <a:pt x="1853" y="979"/>
                      <a:pt x="1837" y="963"/>
                      <a:pt x="1837" y="948"/>
                    </a:cubicBezTo>
                    <a:lnTo>
                      <a:pt x="1837" y="948"/>
                    </a:lnTo>
                    <a:cubicBezTo>
                      <a:pt x="1844" y="961"/>
                      <a:pt x="1850" y="966"/>
                      <a:pt x="1855" y="966"/>
                    </a:cubicBezTo>
                    <a:cubicBezTo>
                      <a:pt x="1860" y="966"/>
                      <a:pt x="1862" y="957"/>
                      <a:pt x="1853" y="948"/>
                    </a:cubicBezTo>
                    <a:cubicBezTo>
                      <a:pt x="1853" y="943"/>
                      <a:pt x="1853" y="941"/>
                      <a:pt x="1854" y="941"/>
                    </a:cubicBezTo>
                    <a:cubicBezTo>
                      <a:pt x="1856" y="941"/>
                      <a:pt x="1862" y="952"/>
                      <a:pt x="1884" y="963"/>
                    </a:cubicBezTo>
                    <a:cubicBezTo>
                      <a:pt x="1888" y="968"/>
                      <a:pt x="1890" y="970"/>
                      <a:pt x="1891" y="970"/>
                    </a:cubicBezTo>
                    <a:cubicBezTo>
                      <a:pt x="1892" y="970"/>
                      <a:pt x="1884" y="959"/>
                      <a:pt x="1884" y="948"/>
                    </a:cubicBezTo>
                    <a:lnTo>
                      <a:pt x="1884" y="948"/>
                    </a:lnTo>
                    <a:cubicBezTo>
                      <a:pt x="1884" y="959"/>
                      <a:pt x="1899" y="970"/>
                      <a:pt x="1903" y="970"/>
                    </a:cubicBezTo>
                    <a:cubicBezTo>
                      <a:pt x="1904" y="970"/>
                      <a:pt x="1904" y="968"/>
                      <a:pt x="1899" y="963"/>
                    </a:cubicBezTo>
                    <a:cubicBezTo>
                      <a:pt x="1899" y="932"/>
                      <a:pt x="1899" y="932"/>
                      <a:pt x="1899" y="932"/>
                    </a:cubicBezTo>
                    <a:lnTo>
                      <a:pt x="1899" y="901"/>
                    </a:lnTo>
                    <a:cubicBezTo>
                      <a:pt x="1899" y="901"/>
                      <a:pt x="1915" y="932"/>
                      <a:pt x="1899" y="932"/>
                    </a:cubicBezTo>
                    <a:lnTo>
                      <a:pt x="1915" y="948"/>
                    </a:lnTo>
                    <a:cubicBezTo>
                      <a:pt x="1915" y="948"/>
                      <a:pt x="1930" y="948"/>
                      <a:pt x="1915" y="917"/>
                    </a:cubicBezTo>
                    <a:lnTo>
                      <a:pt x="1915" y="917"/>
                    </a:lnTo>
                    <a:cubicBezTo>
                      <a:pt x="1932" y="942"/>
                      <a:pt x="1939" y="954"/>
                      <a:pt x="1943" y="954"/>
                    </a:cubicBezTo>
                    <a:cubicBezTo>
                      <a:pt x="1946" y="954"/>
                      <a:pt x="1946" y="946"/>
                      <a:pt x="1946" y="932"/>
                    </a:cubicBezTo>
                    <a:cubicBezTo>
                      <a:pt x="1938" y="925"/>
                      <a:pt x="1938" y="921"/>
                      <a:pt x="1940" y="921"/>
                    </a:cubicBezTo>
                    <a:lnTo>
                      <a:pt x="1940" y="921"/>
                    </a:lnTo>
                    <a:cubicBezTo>
                      <a:pt x="1942" y="921"/>
                      <a:pt x="1946" y="925"/>
                      <a:pt x="1946" y="932"/>
                    </a:cubicBezTo>
                    <a:cubicBezTo>
                      <a:pt x="1946" y="932"/>
                      <a:pt x="1946" y="901"/>
                      <a:pt x="1961" y="901"/>
                    </a:cubicBezTo>
                    <a:cubicBezTo>
                      <a:pt x="1971" y="901"/>
                      <a:pt x="1982" y="895"/>
                      <a:pt x="1992" y="895"/>
                    </a:cubicBezTo>
                    <a:cubicBezTo>
                      <a:pt x="1993" y="895"/>
                      <a:pt x="1995" y="895"/>
                      <a:pt x="1996" y="895"/>
                    </a:cubicBezTo>
                    <a:lnTo>
                      <a:pt x="1996" y="895"/>
                    </a:lnTo>
                    <a:cubicBezTo>
                      <a:pt x="1995" y="887"/>
                      <a:pt x="1999" y="879"/>
                      <a:pt x="2007" y="871"/>
                    </a:cubicBezTo>
                    <a:cubicBezTo>
                      <a:pt x="2007" y="871"/>
                      <a:pt x="2023" y="871"/>
                      <a:pt x="2007" y="840"/>
                    </a:cubicBezTo>
                    <a:cubicBezTo>
                      <a:pt x="1988" y="821"/>
                      <a:pt x="1981" y="807"/>
                      <a:pt x="1986" y="807"/>
                    </a:cubicBezTo>
                    <a:cubicBezTo>
                      <a:pt x="1988" y="807"/>
                      <a:pt x="1996" y="812"/>
                      <a:pt x="2007" y="824"/>
                    </a:cubicBezTo>
                    <a:cubicBezTo>
                      <a:pt x="2023" y="840"/>
                      <a:pt x="2023" y="840"/>
                      <a:pt x="2038" y="855"/>
                    </a:cubicBezTo>
                    <a:cubicBezTo>
                      <a:pt x="2038" y="871"/>
                      <a:pt x="2054" y="901"/>
                      <a:pt x="2069" y="901"/>
                    </a:cubicBezTo>
                    <a:cubicBezTo>
                      <a:pt x="2069" y="886"/>
                      <a:pt x="2069" y="901"/>
                      <a:pt x="2069" y="871"/>
                    </a:cubicBezTo>
                    <a:cubicBezTo>
                      <a:pt x="2069" y="855"/>
                      <a:pt x="2054" y="855"/>
                      <a:pt x="2054" y="855"/>
                    </a:cubicBezTo>
                    <a:cubicBezTo>
                      <a:pt x="2054" y="855"/>
                      <a:pt x="2054" y="855"/>
                      <a:pt x="2054" y="824"/>
                    </a:cubicBezTo>
                    <a:lnTo>
                      <a:pt x="2054" y="793"/>
                    </a:lnTo>
                    <a:cubicBezTo>
                      <a:pt x="2054" y="793"/>
                      <a:pt x="2085" y="809"/>
                      <a:pt x="2085" y="809"/>
                    </a:cubicBezTo>
                    <a:lnTo>
                      <a:pt x="2085" y="840"/>
                    </a:lnTo>
                    <a:cubicBezTo>
                      <a:pt x="2100" y="855"/>
                      <a:pt x="2116" y="855"/>
                      <a:pt x="2116" y="871"/>
                    </a:cubicBezTo>
                    <a:lnTo>
                      <a:pt x="2116" y="855"/>
                    </a:lnTo>
                    <a:cubicBezTo>
                      <a:pt x="2116" y="855"/>
                      <a:pt x="2177" y="793"/>
                      <a:pt x="2177" y="778"/>
                    </a:cubicBezTo>
                    <a:cubicBezTo>
                      <a:pt x="2188" y="778"/>
                      <a:pt x="2198" y="785"/>
                      <a:pt x="2199" y="785"/>
                    </a:cubicBezTo>
                    <a:cubicBezTo>
                      <a:pt x="2200" y="785"/>
                      <a:pt x="2198" y="783"/>
                      <a:pt x="2193" y="778"/>
                    </a:cubicBezTo>
                    <a:cubicBezTo>
                      <a:pt x="2177" y="762"/>
                      <a:pt x="2193" y="747"/>
                      <a:pt x="2224" y="731"/>
                    </a:cubicBezTo>
                    <a:cubicBezTo>
                      <a:pt x="2239" y="731"/>
                      <a:pt x="2255" y="716"/>
                      <a:pt x="2239" y="701"/>
                    </a:cubicBezTo>
                    <a:lnTo>
                      <a:pt x="2239" y="670"/>
                    </a:lnTo>
                    <a:cubicBezTo>
                      <a:pt x="2239" y="685"/>
                      <a:pt x="2270" y="701"/>
                      <a:pt x="2270" y="701"/>
                    </a:cubicBezTo>
                    <a:cubicBezTo>
                      <a:pt x="2270" y="701"/>
                      <a:pt x="2270" y="685"/>
                      <a:pt x="2255" y="654"/>
                    </a:cubicBezTo>
                    <a:lnTo>
                      <a:pt x="2255" y="654"/>
                    </a:lnTo>
                    <a:lnTo>
                      <a:pt x="2280" y="692"/>
                    </a:lnTo>
                    <a:lnTo>
                      <a:pt x="2280" y="692"/>
                    </a:lnTo>
                    <a:cubicBezTo>
                      <a:pt x="2275" y="680"/>
                      <a:pt x="2286" y="670"/>
                      <a:pt x="2286" y="670"/>
                    </a:cubicBezTo>
                    <a:lnTo>
                      <a:pt x="2317" y="716"/>
                    </a:lnTo>
                    <a:lnTo>
                      <a:pt x="2317" y="685"/>
                    </a:lnTo>
                    <a:cubicBezTo>
                      <a:pt x="2326" y="700"/>
                      <a:pt x="2331" y="705"/>
                      <a:pt x="2333" y="705"/>
                    </a:cubicBezTo>
                    <a:cubicBezTo>
                      <a:pt x="2338" y="705"/>
                      <a:pt x="2327" y="680"/>
                      <a:pt x="2317" y="670"/>
                    </a:cubicBezTo>
                    <a:lnTo>
                      <a:pt x="2317" y="670"/>
                    </a:lnTo>
                    <a:cubicBezTo>
                      <a:pt x="2332" y="685"/>
                      <a:pt x="2340" y="693"/>
                      <a:pt x="2342" y="693"/>
                    </a:cubicBezTo>
                    <a:cubicBezTo>
                      <a:pt x="2343" y="693"/>
                      <a:pt x="2341" y="689"/>
                      <a:pt x="2338" y="681"/>
                    </a:cubicBezTo>
                    <a:lnTo>
                      <a:pt x="2338" y="681"/>
                    </a:lnTo>
                    <a:cubicBezTo>
                      <a:pt x="2338" y="681"/>
                      <a:pt x="2339" y="681"/>
                      <a:pt x="2340" y="681"/>
                    </a:cubicBezTo>
                    <a:cubicBezTo>
                      <a:pt x="2344" y="681"/>
                      <a:pt x="2347" y="677"/>
                      <a:pt x="2347" y="670"/>
                    </a:cubicBezTo>
                    <a:cubicBezTo>
                      <a:pt x="2363" y="670"/>
                      <a:pt x="2363" y="639"/>
                      <a:pt x="2394" y="623"/>
                    </a:cubicBezTo>
                    <a:cubicBezTo>
                      <a:pt x="2409" y="608"/>
                      <a:pt x="2440" y="592"/>
                      <a:pt x="2425" y="577"/>
                    </a:cubicBezTo>
                    <a:lnTo>
                      <a:pt x="2425" y="577"/>
                    </a:lnTo>
                    <a:cubicBezTo>
                      <a:pt x="2429" y="581"/>
                      <a:pt x="2435" y="587"/>
                      <a:pt x="2440" y="592"/>
                    </a:cubicBezTo>
                    <a:cubicBezTo>
                      <a:pt x="2452" y="598"/>
                      <a:pt x="2457" y="602"/>
                      <a:pt x="2458" y="602"/>
                    </a:cubicBezTo>
                    <a:cubicBezTo>
                      <a:pt x="2460" y="602"/>
                      <a:pt x="2450" y="591"/>
                      <a:pt x="2440" y="561"/>
                    </a:cubicBezTo>
                    <a:lnTo>
                      <a:pt x="2440" y="561"/>
                    </a:lnTo>
                    <a:cubicBezTo>
                      <a:pt x="2456" y="585"/>
                      <a:pt x="2463" y="592"/>
                      <a:pt x="2467" y="592"/>
                    </a:cubicBezTo>
                    <a:cubicBezTo>
                      <a:pt x="2471" y="592"/>
                      <a:pt x="2471" y="585"/>
                      <a:pt x="2471" y="577"/>
                    </a:cubicBezTo>
                    <a:cubicBezTo>
                      <a:pt x="2480" y="577"/>
                      <a:pt x="2489" y="572"/>
                      <a:pt x="2489" y="565"/>
                    </a:cubicBezTo>
                    <a:lnTo>
                      <a:pt x="2489" y="565"/>
                    </a:lnTo>
                    <a:cubicBezTo>
                      <a:pt x="2495" y="568"/>
                      <a:pt x="2503" y="570"/>
                      <a:pt x="2508" y="570"/>
                    </a:cubicBezTo>
                    <a:cubicBezTo>
                      <a:pt x="2518" y="570"/>
                      <a:pt x="2524" y="564"/>
                      <a:pt x="2517" y="546"/>
                    </a:cubicBezTo>
                    <a:lnTo>
                      <a:pt x="2517" y="546"/>
                    </a:lnTo>
                    <a:lnTo>
                      <a:pt x="2533" y="561"/>
                    </a:lnTo>
                    <a:cubicBezTo>
                      <a:pt x="2537" y="566"/>
                      <a:pt x="2539" y="567"/>
                      <a:pt x="2540" y="567"/>
                    </a:cubicBezTo>
                    <a:cubicBezTo>
                      <a:pt x="2541" y="567"/>
                      <a:pt x="2533" y="553"/>
                      <a:pt x="2533" y="531"/>
                    </a:cubicBezTo>
                    <a:lnTo>
                      <a:pt x="2564" y="515"/>
                    </a:lnTo>
                    <a:lnTo>
                      <a:pt x="2564" y="484"/>
                    </a:lnTo>
                    <a:cubicBezTo>
                      <a:pt x="2564" y="484"/>
                      <a:pt x="2578" y="491"/>
                      <a:pt x="2591" y="491"/>
                    </a:cubicBezTo>
                    <a:cubicBezTo>
                      <a:pt x="2598" y="491"/>
                      <a:pt x="2605" y="489"/>
                      <a:pt x="2610" y="484"/>
                    </a:cubicBezTo>
                    <a:cubicBezTo>
                      <a:pt x="2621" y="484"/>
                      <a:pt x="2638" y="477"/>
                      <a:pt x="2653" y="477"/>
                    </a:cubicBezTo>
                    <a:cubicBezTo>
                      <a:pt x="2660" y="477"/>
                      <a:pt x="2667" y="479"/>
                      <a:pt x="2672" y="484"/>
                    </a:cubicBezTo>
                    <a:cubicBezTo>
                      <a:pt x="2677" y="494"/>
                      <a:pt x="2679" y="497"/>
                      <a:pt x="2679" y="497"/>
                    </a:cubicBezTo>
                    <a:cubicBezTo>
                      <a:pt x="2679" y="497"/>
                      <a:pt x="2672" y="479"/>
                      <a:pt x="2672" y="469"/>
                    </a:cubicBezTo>
                    <a:cubicBezTo>
                      <a:pt x="2672" y="446"/>
                      <a:pt x="2655" y="432"/>
                      <a:pt x="2659" y="432"/>
                    </a:cubicBezTo>
                    <a:lnTo>
                      <a:pt x="2659" y="432"/>
                    </a:lnTo>
                    <a:cubicBezTo>
                      <a:pt x="2660" y="432"/>
                      <a:pt x="2664" y="434"/>
                      <a:pt x="2672" y="438"/>
                    </a:cubicBezTo>
                    <a:cubicBezTo>
                      <a:pt x="2680" y="446"/>
                      <a:pt x="2687" y="453"/>
                      <a:pt x="2691" y="453"/>
                    </a:cubicBezTo>
                    <a:cubicBezTo>
                      <a:pt x="2695" y="453"/>
                      <a:pt x="2695" y="446"/>
                      <a:pt x="2687" y="422"/>
                    </a:cubicBezTo>
                    <a:lnTo>
                      <a:pt x="2687" y="422"/>
                    </a:lnTo>
                    <a:lnTo>
                      <a:pt x="2703" y="453"/>
                    </a:lnTo>
                    <a:cubicBezTo>
                      <a:pt x="2712" y="462"/>
                      <a:pt x="2717" y="466"/>
                      <a:pt x="2719" y="466"/>
                    </a:cubicBezTo>
                    <a:cubicBezTo>
                      <a:pt x="2725" y="466"/>
                      <a:pt x="2714" y="444"/>
                      <a:pt x="2703" y="422"/>
                    </a:cubicBezTo>
                    <a:lnTo>
                      <a:pt x="2703" y="422"/>
                    </a:lnTo>
                    <a:cubicBezTo>
                      <a:pt x="2709" y="428"/>
                      <a:pt x="2714" y="434"/>
                      <a:pt x="2718" y="438"/>
                    </a:cubicBezTo>
                    <a:cubicBezTo>
                      <a:pt x="2718" y="429"/>
                      <a:pt x="2718" y="425"/>
                      <a:pt x="2719" y="425"/>
                    </a:cubicBezTo>
                    <a:cubicBezTo>
                      <a:pt x="2721" y="425"/>
                      <a:pt x="2727" y="447"/>
                      <a:pt x="2749" y="469"/>
                    </a:cubicBezTo>
                    <a:cubicBezTo>
                      <a:pt x="2772" y="491"/>
                      <a:pt x="2778" y="506"/>
                      <a:pt x="2780" y="506"/>
                    </a:cubicBezTo>
                    <a:cubicBezTo>
                      <a:pt x="2780" y="506"/>
                      <a:pt x="2780" y="504"/>
                      <a:pt x="2780" y="500"/>
                    </a:cubicBezTo>
                    <a:cubicBezTo>
                      <a:pt x="2796" y="500"/>
                      <a:pt x="2780" y="484"/>
                      <a:pt x="2765" y="469"/>
                    </a:cubicBezTo>
                    <a:lnTo>
                      <a:pt x="2765" y="438"/>
                    </a:lnTo>
                    <a:cubicBezTo>
                      <a:pt x="2765" y="422"/>
                      <a:pt x="2749" y="422"/>
                      <a:pt x="2749" y="422"/>
                    </a:cubicBezTo>
                    <a:cubicBezTo>
                      <a:pt x="2749" y="407"/>
                      <a:pt x="2749" y="422"/>
                      <a:pt x="2734" y="391"/>
                    </a:cubicBezTo>
                    <a:cubicBezTo>
                      <a:pt x="2718" y="376"/>
                      <a:pt x="2703" y="361"/>
                      <a:pt x="2718" y="361"/>
                    </a:cubicBezTo>
                    <a:lnTo>
                      <a:pt x="2687" y="314"/>
                    </a:lnTo>
                    <a:cubicBezTo>
                      <a:pt x="2672" y="283"/>
                      <a:pt x="2641" y="268"/>
                      <a:pt x="2626" y="237"/>
                    </a:cubicBezTo>
                    <a:cubicBezTo>
                      <a:pt x="2610" y="237"/>
                      <a:pt x="2595" y="233"/>
                      <a:pt x="2587" y="233"/>
                    </a:cubicBezTo>
                    <a:close/>
                    <a:moveTo>
                      <a:pt x="250" y="1813"/>
                    </a:moveTo>
                    <a:cubicBezTo>
                      <a:pt x="251" y="1818"/>
                      <a:pt x="252" y="1821"/>
                      <a:pt x="252" y="1821"/>
                    </a:cubicBezTo>
                    <a:cubicBezTo>
                      <a:pt x="252" y="1821"/>
                      <a:pt x="252" y="1818"/>
                      <a:pt x="250" y="1813"/>
                    </a:cubicBezTo>
                    <a:close/>
                    <a:moveTo>
                      <a:pt x="307" y="1937"/>
                    </a:moveTo>
                    <a:cubicBezTo>
                      <a:pt x="307" y="1950"/>
                      <a:pt x="319" y="1952"/>
                      <a:pt x="322" y="1962"/>
                    </a:cubicBezTo>
                    <a:lnTo>
                      <a:pt x="322" y="1962"/>
                    </a:lnTo>
                    <a:cubicBezTo>
                      <a:pt x="321" y="1957"/>
                      <a:pt x="317" y="1947"/>
                      <a:pt x="307" y="1937"/>
                    </a:cubicBezTo>
                    <a:close/>
                    <a:moveTo>
                      <a:pt x="322" y="1962"/>
                    </a:moveTo>
                    <a:cubicBezTo>
                      <a:pt x="323" y="1966"/>
                      <a:pt x="323" y="1968"/>
                      <a:pt x="323" y="1968"/>
                    </a:cubicBezTo>
                    <a:lnTo>
                      <a:pt x="323" y="1968"/>
                    </a:lnTo>
                    <a:cubicBezTo>
                      <a:pt x="323" y="1966"/>
                      <a:pt x="322" y="1964"/>
                      <a:pt x="322" y="196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4"/>
              <p:cNvSpPr/>
              <p:nvPr/>
            </p:nvSpPr>
            <p:spPr>
              <a:xfrm rot="-899960">
                <a:off x="4013519" y="4310574"/>
                <a:ext cx="52923" cy="32649"/>
              </a:xfrm>
              <a:custGeom>
                <a:avLst/>
                <a:gdLst/>
                <a:ahLst/>
                <a:cxnLst/>
                <a:rect l="l" t="t" r="r" b="b"/>
                <a:pathLst>
                  <a:path w="2117" h="1306" extrusionOk="0">
                    <a:moveTo>
                      <a:pt x="68" y="1"/>
                    </a:moveTo>
                    <a:cubicBezTo>
                      <a:pt x="67" y="1"/>
                      <a:pt x="59" y="8"/>
                      <a:pt x="45" y="22"/>
                    </a:cubicBezTo>
                    <a:cubicBezTo>
                      <a:pt x="23" y="56"/>
                      <a:pt x="0" y="81"/>
                      <a:pt x="1" y="81"/>
                    </a:cubicBezTo>
                    <a:cubicBezTo>
                      <a:pt x="2" y="81"/>
                      <a:pt x="5" y="77"/>
                      <a:pt x="14" y="69"/>
                    </a:cubicBezTo>
                    <a:cubicBezTo>
                      <a:pt x="30" y="69"/>
                      <a:pt x="30" y="53"/>
                      <a:pt x="45" y="38"/>
                    </a:cubicBezTo>
                    <a:cubicBezTo>
                      <a:pt x="62" y="12"/>
                      <a:pt x="70" y="1"/>
                      <a:pt x="68" y="1"/>
                    </a:cubicBezTo>
                    <a:close/>
                    <a:moveTo>
                      <a:pt x="370" y="208"/>
                    </a:moveTo>
                    <a:lnTo>
                      <a:pt x="370" y="208"/>
                    </a:lnTo>
                    <a:cubicBezTo>
                      <a:pt x="369" y="208"/>
                      <a:pt x="365" y="217"/>
                      <a:pt x="359" y="227"/>
                    </a:cubicBezTo>
                    <a:lnTo>
                      <a:pt x="359" y="227"/>
                    </a:lnTo>
                    <a:cubicBezTo>
                      <a:pt x="362" y="221"/>
                      <a:pt x="366" y="215"/>
                      <a:pt x="370" y="208"/>
                    </a:cubicBezTo>
                    <a:close/>
                    <a:moveTo>
                      <a:pt x="478" y="208"/>
                    </a:moveTo>
                    <a:cubicBezTo>
                      <a:pt x="462" y="223"/>
                      <a:pt x="462" y="239"/>
                      <a:pt x="447" y="254"/>
                    </a:cubicBezTo>
                    <a:lnTo>
                      <a:pt x="447" y="254"/>
                    </a:lnTo>
                    <a:cubicBezTo>
                      <a:pt x="451" y="250"/>
                      <a:pt x="457" y="244"/>
                      <a:pt x="462" y="239"/>
                    </a:cubicBezTo>
                    <a:lnTo>
                      <a:pt x="478" y="208"/>
                    </a:lnTo>
                    <a:close/>
                    <a:moveTo>
                      <a:pt x="632" y="300"/>
                    </a:moveTo>
                    <a:cubicBezTo>
                      <a:pt x="632" y="300"/>
                      <a:pt x="636" y="300"/>
                      <a:pt x="636" y="302"/>
                    </a:cubicBezTo>
                    <a:cubicBezTo>
                      <a:pt x="640" y="300"/>
                      <a:pt x="640" y="300"/>
                      <a:pt x="632" y="300"/>
                    </a:cubicBezTo>
                    <a:close/>
                    <a:moveTo>
                      <a:pt x="570" y="269"/>
                    </a:moveTo>
                    <a:cubicBezTo>
                      <a:pt x="555" y="285"/>
                      <a:pt x="555" y="300"/>
                      <a:pt x="540" y="316"/>
                    </a:cubicBezTo>
                    <a:lnTo>
                      <a:pt x="555" y="300"/>
                    </a:lnTo>
                    <a:cubicBezTo>
                      <a:pt x="555" y="300"/>
                      <a:pt x="570" y="270"/>
                      <a:pt x="570" y="269"/>
                    </a:cubicBezTo>
                    <a:close/>
                    <a:moveTo>
                      <a:pt x="636" y="302"/>
                    </a:moveTo>
                    <a:cubicBezTo>
                      <a:pt x="632" y="304"/>
                      <a:pt x="625" y="308"/>
                      <a:pt x="617" y="316"/>
                    </a:cubicBezTo>
                    <a:cubicBezTo>
                      <a:pt x="632" y="308"/>
                      <a:pt x="636" y="304"/>
                      <a:pt x="636" y="302"/>
                    </a:cubicBezTo>
                    <a:close/>
                    <a:moveTo>
                      <a:pt x="402" y="351"/>
                    </a:moveTo>
                    <a:lnTo>
                      <a:pt x="402" y="351"/>
                    </a:lnTo>
                    <a:cubicBezTo>
                      <a:pt x="404" y="351"/>
                      <a:pt x="400" y="354"/>
                      <a:pt x="385" y="362"/>
                    </a:cubicBezTo>
                    <a:cubicBezTo>
                      <a:pt x="393" y="354"/>
                      <a:pt x="400" y="351"/>
                      <a:pt x="402" y="351"/>
                    </a:cubicBezTo>
                    <a:close/>
                    <a:moveTo>
                      <a:pt x="509" y="331"/>
                    </a:moveTo>
                    <a:lnTo>
                      <a:pt x="509" y="331"/>
                    </a:lnTo>
                    <a:cubicBezTo>
                      <a:pt x="509" y="331"/>
                      <a:pt x="493" y="362"/>
                      <a:pt x="478" y="378"/>
                    </a:cubicBezTo>
                    <a:lnTo>
                      <a:pt x="509" y="331"/>
                    </a:lnTo>
                    <a:close/>
                    <a:moveTo>
                      <a:pt x="400" y="378"/>
                    </a:moveTo>
                    <a:lnTo>
                      <a:pt x="400" y="378"/>
                    </a:lnTo>
                    <a:cubicBezTo>
                      <a:pt x="400" y="378"/>
                      <a:pt x="400" y="378"/>
                      <a:pt x="400" y="378"/>
                    </a:cubicBezTo>
                    <a:lnTo>
                      <a:pt x="400" y="378"/>
                    </a:lnTo>
                    <a:cubicBezTo>
                      <a:pt x="400" y="378"/>
                      <a:pt x="400" y="378"/>
                      <a:pt x="400" y="378"/>
                    </a:cubicBezTo>
                    <a:close/>
                    <a:moveTo>
                      <a:pt x="504" y="375"/>
                    </a:moveTo>
                    <a:cubicBezTo>
                      <a:pt x="506" y="375"/>
                      <a:pt x="502" y="384"/>
                      <a:pt x="493" y="393"/>
                    </a:cubicBezTo>
                    <a:cubicBezTo>
                      <a:pt x="500" y="380"/>
                      <a:pt x="503" y="375"/>
                      <a:pt x="504" y="375"/>
                    </a:cubicBezTo>
                    <a:close/>
                    <a:moveTo>
                      <a:pt x="561" y="397"/>
                    </a:moveTo>
                    <a:lnTo>
                      <a:pt x="561" y="397"/>
                    </a:lnTo>
                    <a:cubicBezTo>
                      <a:pt x="563" y="397"/>
                      <a:pt x="563" y="401"/>
                      <a:pt x="555" y="409"/>
                    </a:cubicBezTo>
                    <a:cubicBezTo>
                      <a:pt x="555" y="401"/>
                      <a:pt x="559" y="397"/>
                      <a:pt x="561" y="397"/>
                    </a:cubicBezTo>
                    <a:close/>
                    <a:moveTo>
                      <a:pt x="740" y="403"/>
                    </a:moveTo>
                    <a:cubicBezTo>
                      <a:pt x="740" y="403"/>
                      <a:pt x="738" y="410"/>
                      <a:pt x="732" y="423"/>
                    </a:cubicBezTo>
                    <a:lnTo>
                      <a:pt x="732" y="423"/>
                    </a:lnTo>
                    <a:cubicBezTo>
                      <a:pt x="735" y="419"/>
                      <a:pt x="738" y="414"/>
                      <a:pt x="740" y="409"/>
                    </a:cubicBezTo>
                    <a:cubicBezTo>
                      <a:pt x="740" y="404"/>
                      <a:pt x="740" y="403"/>
                      <a:pt x="740" y="403"/>
                    </a:cubicBezTo>
                    <a:close/>
                    <a:moveTo>
                      <a:pt x="478" y="424"/>
                    </a:moveTo>
                    <a:lnTo>
                      <a:pt x="478" y="424"/>
                    </a:lnTo>
                    <a:cubicBezTo>
                      <a:pt x="475" y="427"/>
                      <a:pt x="473" y="428"/>
                      <a:pt x="472" y="428"/>
                    </a:cubicBezTo>
                    <a:cubicBezTo>
                      <a:pt x="471" y="428"/>
                      <a:pt x="471" y="427"/>
                      <a:pt x="472" y="426"/>
                    </a:cubicBezTo>
                    <a:lnTo>
                      <a:pt x="472" y="426"/>
                    </a:lnTo>
                    <a:cubicBezTo>
                      <a:pt x="468" y="431"/>
                      <a:pt x="467" y="433"/>
                      <a:pt x="468" y="433"/>
                    </a:cubicBezTo>
                    <a:cubicBezTo>
                      <a:pt x="468" y="433"/>
                      <a:pt x="472" y="430"/>
                      <a:pt x="478" y="424"/>
                    </a:cubicBezTo>
                    <a:close/>
                    <a:moveTo>
                      <a:pt x="1727" y="387"/>
                    </a:moveTo>
                    <a:cubicBezTo>
                      <a:pt x="1723" y="387"/>
                      <a:pt x="1716" y="399"/>
                      <a:pt x="1699" y="424"/>
                    </a:cubicBezTo>
                    <a:cubicBezTo>
                      <a:pt x="1691" y="439"/>
                      <a:pt x="1687" y="443"/>
                      <a:pt x="1687" y="443"/>
                    </a:cubicBezTo>
                    <a:cubicBezTo>
                      <a:pt x="1687" y="443"/>
                      <a:pt x="1691" y="439"/>
                      <a:pt x="1699" y="439"/>
                    </a:cubicBezTo>
                    <a:cubicBezTo>
                      <a:pt x="1699" y="439"/>
                      <a:pt x="1714" y="424"/>
                      <a:pt x="1730" y="409"/>
                    </a:cubicBezTo>
                    <a:cubicBezTo>
                      <a:pt x="1730" y="395"/>
                      <a:pt x="1730" y="387"/>
                      <a:pt x="1727" y="387"/>
                    </a:cubicBezTo>
                    <a:close/>
                    <a:moveTo>
                      <a:pt x="648" y="470"/>
                    </a:moveTo>
                    <a:cubicBezTo>
                      <a:pt x="648" y="470"/>
                      <a:pt x="648" y="470"/>
                      <a:pt x="648" y="470"/>
                    </a:cubicBezTo>
                    <a:cubicBezTo>
                      <a:pt x="648" y="470"/>
                      <a:pt x="648" y="470"/>
                      <a:pt x="648" y="470"/>
                    </a:cubicBezTo>
                    <a:close/>
                    <a:moveTo>
                      <a:pt x="710" y="393"/>
                    </a:moveTo>
                    <a:lnTo>
                      <a:pt x="679" y="409"/>
                    </a:lnTo>
                    <a:cubicBezTo>
                      <a:pt x="663" y="424"/>
                      <a:pt x="679" y="424"/>
                      <a:pt x="663" y="424"/>
                    </a:cubicBezTo>
                    <a:cubicBezTo>
                      <a:pt x="663" y="424"/>
                      <a:pt x="663" y="424"/>
                      <a:pt x="648" y="439"/>
                    </a:cubicBezTo>
                    <a:cubicBezTo>
                      <a:pt x="660" y="428"/>
                      <a:pt x="662" y="423"/>
                      <a:pt x="660" y="423"/>
                    </a:cubicBezTo>
                    <a:lnTo>
                      <a:pt x="660" y="423"/>
                    </a:lnTo>
                    <a:cubicBezTo>
                      <a:pt x="657" y="423"/>
                      <a:pt x="642" y="436"/>
                      <a:pt x="632" y="455"/>
                    </a:cubicBezTo>
                    <a:cubicBezTo>
                      <a:pt x="641" y="446"/>
                      <a:pt x="646" y="442"/>
                      <a:pt x="649" y="442"/>
                    </a:cubicBezTo>
                    <a:cubicBezTo>
                      <a:pt x="654" y="442"/>
                      <a:pt x="643" y="464"/>
                      <a:pt x="632" y="486"/>
                    </a:cubicBezTo>
                    <a:cubicBezTo>
                      <a:pt x="638" y="480"/>
                      <a:pt x="643" y="475"/>
                      <a:pt x="648" y="470"/>
                    </a:cubicBezTo>
                    <a:lnTo>
                      <a:pt x="648" y="470"/>
                    </a:lnTo>
                    <a:cubicBezTo>
                      <a:pt x="648" y="470"/>
                      <a:pt x="648" y="470"/>
                      <a:pt x="648" y="470"/>
                    </a:cubicBezTo>
                    <a:cubicBezTo>
                      <a:pt x="663" y="455"/>
                      <a:pt x="663" y="439"/>
                      <a:pt x="679" y="439"/>
                    </a:cubicBezTo>
                    <a:cubicBezTo>
                      <a:pt x="694" y="424"/>
                      <a:pt x="694" y="409"/>
                      <a:pt x="710" y="393"/>
                    </a:cubicBezTo>
                    <a:close/>
                    <a:moveTo>
                      <a:pt x="864" y="455"/>
                    </a:moveTo>
                    <a:lnTo>
                      <a:pt x="864" y="455"/>
                    </a:lnTo>
                    <a:cubicBezTo>
                      <a:pt x="864" y="455"/>
                      <a:pt x="849" y="470"/>
                      <a:pt x="833" y="486"/>
                    </a:cubicBezTo>
                    <a:cubicBezTo>
                      <a:pt x="849" y="486"/>
                      <a:pt x="864" y="470"/>
                      <a:pt x="864" y="455"/>
                    </a:cubicBezTo>
                    <a:close/>
                    <a:moveTo>
                      <a:pt x="246" y="69"/>
                    </a:moveTo>
                    <a:cubicBezTo>
                      <a:pt x="246" y="69"/>
                      <a:pt x="230" y="84"/>
                      <a:pt x="215" y="99"/>
                    </a:cubicBezTo>
                    <a:lnTo>
                      <a:pt x="200" y="130"/>
                    </a:lnTo>
                    <a:cubicBezTo>
                      <a:pt x="184" y="146"/>
                      <a:pt x="184" y="146"/>
                      <a:pt x="184" y="146"/>
                    </a:cubicBezTo>
                    <a:cubicBezTo>
                      <a:pt x="184" y="146"/>
                      <a:pt x="184" y="146"/>
                      <a:pt x="169" y="161"/>
                    </a:cubicBezTo>
                    <a:cubicBezTo>
                      <a:pt x="156" y="174"/>
                      <a:pt x="144" y="196"/>
                      <a:pt x="139" y="196"/>
                    </a:cubicBezTo>
                    <a:cubicBezTo>
                      <a:pt x="138" y="196"/>
                      <a:pt x="138" y="195"/>
                      <a:pt x="138" y="192"/>
                    </a:cubicBezTo>
                    <a:lnTo>
                      <a:pt x="107" y="239"/>
                    </a:lnTo>
                    <a:cubicBezTo>
                      <a:pt x="91" y="269"/>
                      <a:pt x="76" y="300"/>
                      <a:pt x="60" y="331"/>
                    </a:cubicBezTo>
                    <a:cubicBezTo>
                      <a:pt x="60" y="341"/>
                      <a:pt x="55" y="356"/>
                      <a:pt x="57" y="356"/>
                    </a:cubicBezTo>
                    <a:cubicBezTo>
                      <a:pt x="59" y="356"/>
                      <a:pt x="64" y="349"/>
                      <a:pt x="76" y="331"/>
                    </a:cubicBezTo>
                    <a:cubicBezTo>
                      <a:pt x="76" y="331"/>
                      <a:pt x="91" y="316"/>
                      <a:pt x="91" y="316"/>
                    </a:cubicBezTo>
                    <a:cubicBezTo>
                      <a:pt x="91" y="316"/>
                      <a:pt x="91" y="347"/>
                      <a:pt x="91" y="347"/>
                    </a:cubicBezTo>
                    <a:lnTo>
                      <a:pt x="91" y="378"/>
                    </a:lnTo>
                    <a:cubicBezTo>
                      <a:pt x="91" y="378"/>
                      <a:pt x="107" y="393"/>
                      <a:pt x="91" y="409"/>
                    </a:cubicBezTo>
                    <a:cubicBezTo>
                      <a:pt x="76" y="439"/>
                      <a:pt x="91" y="439"/>
                      <a:pt x="91" y="439"/>
                    </a:cubicBezTo>
                    <a:cubicBezTo>
                      <a:pt x="91" y="439"/>
                      <a:pt x="105" y="433"/>
                      <a:pt x="119" y="433"/>
                    </a:cubicBezTo>
                    <a:cubicBezTo>
                      <a:pt x="126" y="433"/>
                      <a:pt x="133" y="434"/>
                      <a:pt x="138" y="439"/>
                    </a:cubicBezTo>
                    <a:cubicBezTo>
                      <a:pt x="148" y="439"/>
                      <a:pt x="158" y="446"/>
                      <a:pt x="169" y="446"/>
                    </a:cubicBezTo>
                    <a:cubicBezTo>
                      <a:pt x="174" y="446"/>
                      <a:pt x="179" y="445"/>
                      <a:pt x="184" y="440"/>
                    </a:cubicBezTo>
                    <a:lnTo>
                      <a:pt x="184" y="440"/>
                    </a:lnTo>
                    <a:cubicBezTo>
                      <a:pt x="169" y="455"/>
                      <a:pt x="184" y="455"/>
                      <a:pt x="184" y="470"/>
                    </a:cubicBezTo>
                    <a:cubicBezTo>
                      <a:pt x="184" y="470"/>
                      <a:pt x="199" y="455"/>
                      <a:pt x="200" y="455"/>
                    </a:cubicBezTo>
                    <a:lnTo>
                      <a:pt x="200" y="455"/>
                    </a:lnTo>
                    <a:cubicBezTo>
                      <a:pt x="199" y="455"/>
                      <a:pt x="184" y="470"/>
                      <a:pt x="200" y="470"/>
                    </a:cubicBezTo>
                    <a:cubicBezTo>
                      <a:pt x="204" y="475"/>
                      <a:pt x="206" y="477"/>
                      <a:pt x="207" y="477"/>
                    </a:cubicBezTo>
                    <a:cubicBezTo>
                      <a:pt x="209" y="477"/>
                      <a:pt x="204" y="466"/>
                      <a:pt x="215" y="455"/>
                    </a:cubicBezTo>
                    <a:cubicBezTo>
                      <a:pt x="221" y="452"/>
                      <a:pt x="225" y="451"/>
                      <a:pt x="228" y="451"/>
                    </a:cubicBezTo>
                    <a:cubicBezTo>
                      <a:pt x="241" y="451"/>
                      <a:pt x="230" y="476"/>
                      <a:pt x="230" y="501"/>
                    </a:cubicBezTo>
                    <a:lnTo>
                      <a:pt x="230" y="501"/>
                    </a:lnTo>
                    <a:cubicBezTo>
                      <a:pt x="235" y="497"/>
                      <a:pt x="240" y="492"/>
                      <a:pt x="246" y="486"/>
                    </a:cubicBezTo>
                    <a:cubicBezTo>
                      <a:pt x="261" y="470"/>
                      <a:pt x="277" y="439"/>
                      <a:pt x="277" y="439"/>
                    </a:cubicBezTo>
                    <a:lnTo>
                      <a:pt x="186" y="258"/>
                    </a:lnTo>
                    <a:lnTo>
                      <a:pt x="186" y="258"/>
                    </a:lnTo>
                    <a:cubicBezTo>
                      <a:pt x="189" y="259"/>
                      <a:pt x="193" y="263"/>
                      <a:pt x="200" y="269"/>
                    </a:cubicBezTo>
                    <a:cubicBezTo>
                      <a:pt x="207" y="277"/>
                      <a:pt x="215" y="281"/>
                      <a:pt x="223" y="281"/>
                    </a:cubicBezTo>
                    <a:cubicBezTo>
                      <a:pt x="230" y="281"/>
                      <a:pt x="238" y="277"/>
                      <a:pt x="246" y="269"/>
                    </a:cubicBezTo>
                    <a:lnTo>
                      <a:pt x="246" y="269"/>
                    </a:lnTo>
                    <a:cubicBezTo>
                      <a:pt x="225" y="311"/>
                      <a:pt x="218" y="324"/>
                      <a:pt x="221" y="324"/>
                    </a:cubicBezTo>
                    <a:cubicBezTo>
                      <a:pt x="222" y="324"/>
                      <a:pt x="225" y="321"/>
                      <a:pt x="230" y="316"/>
                    </a:cubicBezTo>
                    <a:cubicBezTo>
                      <a:pt x="230" y="300"/>
                      <a:pt x="246" y="285"/>
                      <a:pt x="261" y="285"/>
                    </a:cubicBezTo>
                    <a:cubicBezTo>
                      <a:pt x="269" y="262"/>
                      <a:pt x="277" y="250"/>
                      <a:pt x="279" y="250"/>
                    </a:cubicBezTo>
                    <a:lnTo>
                      <a:pt x="279" y="250"/>
                    </a:lnTo>
                    <a:cubicBezTo>
                      <a:pt x="281" y="250"/>
                      <a:pt x="277" y="262"/>
                      <a:pt x="261" y="285"/>
                    </a:cubicBezTo>
                    <a:cubicBezTo>
                      <a:pt x="246" y="300"/>
                      <a:pt x="250" y="308"/>
                      <a:pt x="261" y="308"/>
                    </a:cubicBezTo>
                    <a:cubicBezTo>
                      <a:pt x="273" y="308"/>
                      <a:pt x="292" y="300"/>
                      <a:pt x="308" y="285"/>
                    </a:cubicBezTo>
                    <a:lnTo>
                      <a:pt x="308" y="285"/>
                    </a:lnTo>
                    <a:lnTo>
                      <a:pt x="292" y="300"/>
                    </a:lnTo>
                    <a:cubicBezTo>
                      <a:pt x="277" y="316"/>
                      <a:pt x="277" y="316"/>
                      <a:pt x="292" y="331"/>
                    </a:cubicBezTo>
                    <a:cubicBezTo>
                      <a:pt x="304" y="313"/>
                      <a:pt x="309" y="307"/>
                      <a:pt x="311" y="307"/>
                    </a:cubicBezTo>
                    <a:lnTo>
                      <a:pt x="311" y="307"/>
                    </a:lnTo>
                    <a:cubicBezTo>
                      <a:pt x="313" y="307"/>
                      <a:pt x="308" y="322"/>
                      <a:pt x="308" y="331"/>
                    </a:cubicBezTo>
                    <a:cubicBezTo>
                      <a:pt x="292" y="331"/>
                      <a:pt x="292" y="347"/>
                      <a:pt x="308" y="347"/>
                    </a:cubicBezTo>
                    <a:cubicBezTo>
                      <a:pt x="317" y="337"/>
                      <a:pt x="322" y="334"/>
                      <a:pt x="325" y="334"/>
                    </a:cubicBezTo>
                    <a:cubicBezTo>
                      <a:pt x="331" y="334"/>
                      <a:pt x="323" y="352"/>
                      <a:pt x="323" y="362"/>
                    </a:cubicBezTo>
                    <a:cubicBezTo>
                      <a:pt x="339" y="347"/>
                      <a:pt x="339" y="347"/>
                      <a:pt x="339" y="347"/>
                    </a:cubicBezTo>
                    <a:cubicBezTo>
                      <a:pt x="339" y="347"/>
                      <a:pt x="339" y="347"/>
                      <a:pt x="354" y="331"/>
                    </a:cubicBezTo>
                    <a:cubicBezTo>
                      <a:pt x="357" y="330"/>
                      <a:pt x="361" y="328"/>
                      <a:pt x="363" y="326"/>
                    </a:cubicBezTo>
                    <a:lnTo>
                      <a:pt x="363" y="326"/>
                    </a:lnTo>
                    <a:cubicBezTo>
                      <a:pt x="360" y="338"/>
                      <a:pt x="370" y="347"/>
                      <a:pt x="370" y="347"/>
                    </a:cubicBezTo>
                    <a:cubicBezTo>
                      <a:pt x="370" y="362"/>
                      <a:pt x="385" y="362"/>
                      <a:pt x="370" y="378"/>
                    </a:cubicBezTo>
                    <a:lnTo>
                      <a:pt x="385" y="362"/>
                    </a:lnTo>
                    <a:lnTo>
                      <a:pt x="385" y="362"/>
                    </a:lnTo>
                    <a:cubicBezTo>
                      <a:pt x="374" y="373"/>
                      <a:pt x="379" y="384"/>
                      <a:pt x="388" y="384"/>
                    </a:cubicBezTo>
                    <a:cubicBezTo>
                      <a:pt x="391" y="384"/>
                      <a:pt x="396" y="382"/>
                      <a:pt x="400" y="378"/>
                    </a:cubicBezTo>
                    <a:lnTo>
                      <a:pt x="400" y="378"/>
                    </a:lnTo>
                    <a:cubicBezTo>
                      <a:pt x="385" y="393"/>
                      <a:pt x="400" y="393"/>
                      <a:pt x="400" y="393"/>
                    </a:cubicBezTo>
                    <a:cubicBezTo>
                      <a:pt x="408" y="401"/>
                      <a:pt x="416" y="401"/>
                      <a:pt x="420" y="401"/>
                    </a:cubicBezTo>
                    <a:cubicBezTo>
                      <a:pt x="424" y="401"/>
                      <a:pt x="424" y="401"/>
                      <a:pt x="416" y="409"/>
                    </a:cubicBezTo>
                    <a:cubicBezTo>
                      <a:pt x="431" y="393"/>
                      <a:pt x="431" y="393"/>
                      <a:pt x="431" y="393"/>
                    </a:cubicBezTo>
                    <a:cubicBezTo>
                      <a:pt x="447" y="393"/>
                      <a:pt x="431" y="393"/>
                      <a:pt x="462" y="378"/>
                    </a:cubicBezTo>
                    <a:lnTo>
                      <a:pt x="462" y="378"/>
                    </a:lnTo>
                    <a:cubicBezTo>
                      <a:pt x="458" y="382"/>
                      <a:pt x="452" y="388"/>
                      <a:pt x="447" y="393"/>
                    </a:cubicBezTo>
                    <a:cubicBezTo>
                      <a:pt x="439" y="409"/>
                      <a:pt x="435" y="416"/>
                      <a:pt x="437" y="416"/>
                    </a:cubicBezTo>
                    <a:cubicBezTo>
                      <a:pt x="439" y="416"/>
                      <a:pt x="447" y="409"/>
                      <a:pt x="462" y="394"/>
                    </a:cubicBezTo>
                    <a:lnTo>
                      <a:pt x="462" y="394"/>
                    </a:lnTo>
                    <a:cubicBezTo>
                      <a:pt x="444" y="411"/>
                      <a:pt x="437" y="419"/>
                      <a:pt x="440" y="419"/>
                    </a:cubicBezTo>
                    <a:cubicBezTo>
                      <a:pt x="442" y="419"/>
                      <a:pt x="449" y="415"/>
                      <a:pt x="462" y="409"/>
                    </a:cubicBezTo>
                    <a:cubicBezTo>
                      <a:pt x="470" y="401"/>
                      <a:pt x="470" y="401"/>
                      <a:pt x="470" y="401"/>
                    </a:cubicBezTo>
                    <a:cubicBezTo>
                      <a:pt x="470" y="401"/>
                      <a:pt x="470" y="401"/>
                      <a:pt x="478" y="393"/>
                    </a:cubicBezTo>
                    <a:lnTo>
                      <a:pt x="478" y="393"/>
                    </a:lnTo>
                    <a:cubicBezTo>
                      <a:pt x="466" y="405"/>
                      <a:pt x="473" y="408"/>
                      <a:pt x="476" y="416"/>
                    </a:cubicBezTo>
                    <a:lnTo>
                      <a:pt x="476" y="416"/>
                    </a:lnTo>
                    <a:cubicBezTo>
                      <a:pt x="474" y="420"/>
                      <a:pt x="472" y="424"/>
                      <a:pt x="472" y="426"/>
                    </a:cubicBezTo>
                    <a:lnTo>
                      <a:pt x="472" y="426"/>
                    </a:lnTo>
                    <a:cubicBezTo>
                      <a:pt x="473" y="424"/>
                      <a:pt x="475" y="421"/>
                      <a:pt x="477" y="418"/>
                    </a:cubicBezTo>
                    <a:lnTo>
                      <a:pt x="477" y="418"/>
                    </a:lnTo>
                    <a:cubicBezTo>
                      <a:pt x="477" y="420"/>
                      <a:pt x="478" y="422"/>
                      <a:pt x="478" y="424"/>
                    </a:cubicBezTo>
                    <a:cubicBezTo>
                      <a:pt x="485" y="409"/>
                      <a:pt x="489" y="405"/>
                      <a:pt x="491" y="405"/>
                    </a:cubicBezTo>
                    <a:cubicBezTo>
                      <a:pt x="493" y="405"/>
                      <a:pt x="493" y="409"/>
                      <a:pt x="493" y="409"/>
                    </a:cubicBezTo>
                    <a:cubicBezTo>
                      <a:pt x="493" y="409"/>
                      <a:pt x="493" y="439"/>
                      <a:pt x="524" y="455"/>
                    </a:cubicBezTo>
                    <a:cubicBezTo>
                      <a:pt x="527" y="458"/>
                      <a:pt x="529" y="459"/>
                      <a:pt x="531" y="459"/>
                    </a:cubicBezTo>
                    <a:cubicBezTo>
                      <a:pt x="537" y="459"/>
                      <a:pt x="540" y="449"/>
                      <a:pt x="545" y="434"/>
                    </a:cubicBezTo>
                    <a:lnTo>
                      <a:pt x="545" y="434"/>
                    </a:lnTo>
                    <a:cubicBezTo>
                      <a:pt x="546" y="434"/>
                      <a:pt x="546" y="433"/>
                      <a:pt x="546" y="433"/>
                    </a:cubicBezTo>
                    <a:lnTo>
                      <a:pt x="546" y="433"/>
                    </a:lnTo>
                    <a:cubicBezTo>
                      <a:pt x="547" y="433"/>
                      <a:pt x="540" y="444"/>
                      <a:pt x="540" y="455"/>
                    </a:cubicBezTo>
                    <a:cubicBezTo>
                      <a:pt x="540" y="465"/>
                      <a:pt x="540" y="468"/>
                      <a:pt x="540" y="468"/>
                    </a:cubicBezTo>
                    <a:cubicBezTo>
                      <a:pt x="541" y="468"/>
                      <a:pt x="544" y="450"/>
                      <a:pt x="555" y="439"/>
                    </a:cubicBezTo>
                    <a:lnTo>
                      <a:pt x="555" y="439"/>
                    </a:lnTo>
                    <a:cubicBezTo>
                      <a:pt x="541" y="460"/>
                      <a:pt x="540" y="469"/>
                      <a:pt x="545" y="469"/>
                    </a:cubicBezTo>
                    <a:cubicBezTo>
                      <a:pt x="552" y="469"/>
                      <a:pt x="569" y="456"/>
                      <a:pt x="586" y="439"/>
                    </a:cubicBezTo>
                    <a:cubicBezTo>
                      <a:pt x="596" y="410"/>
                      <a:pt x="606" y="399"/>
                      <a:pt x="607" y="399"/>
                    </a:cubicBezTo>
                    <a:lnTo>
                      <a:pt x="607" y="399"/>
                    </a:lnTo>
                    <a:cubicBezTo>
                      <a:pt x="609" y="399"/>
                      <a:pt x="607" y="403"/>
                      <a:pt x="601" y="409"/>
                    </a:cubicBezTo>
                    <a:cubicBezTo>
                      <a:pt x="586" y="439"/>
                      <a:pt x="586" y="439"/>
                      <a:pt x="586" y="439"/>
                    </a:cubicBezTo>
                    <a:lnTo>
                      <a:pt x="586" y="455"/>
                    </a:lnTo>
                    <a:cubicBezTo>
                      <a:pt x="586" y="465"/>
                      <a:pt x="586" y="468"/>
                      <a:pt x="586" y="468"/>
                    </a:cubicBezTo>
                    <a:cubicBezTo>
                      <a:pt x="587" y="468"/>
                      <a:pt x="591" y="450"/>
                      <a:pt x="601" y="439"/>
                    </a:cubicBezTo>
                    <a:cubicBezTo>
                      <a:pt x="601" y="439"/>
                      <a:pt x="601" y="439"/>
                      <a:pt x="602" y="439"/>
                    </a:cubicBezTo>
                    <a:lnTo>
                      <a:pt x="602" y="439"/>
                    </a:lnTo>
                    <a:cubicBezTo>
                      <a:pt x="601" y="443"/>
                      <a:pt x="601" y="448"/>
                      <a:pt x="601" y="455"/>
                    </a:cubicBezTo>
                    <a:lnTo>
                      <a:pt x="617" y="439"/>
                    </a:lnTo>
                    <a:cubicBezTo>
                      <a:pt x="615" y="438"/>
                      <a:pt x="614" y="436"/>
                      <a:pt x="612" y="435"/>
                    </a:cubicBezTo>
                    <a:lnTo>
                      <a:pt x="612" y="435"/>
                    </a:lnTo>
                    <a:cubicBezTo>
                      <a:pt x="609" y="436"/>
                      <a:pt x="606" y="437"/>
                      <a:pt x="602" y="439"/>
                    </a:cubicBezTo>
                    <a:lnTo>
                      <a:pt x="602" y="439"/>
                    </a:lnTo>
                    <a:cubicBezTo>
                      <a:pt x="602" y="432"/>
                      <a:pt x="602" y="429"/>
                      <a:pt x="604" y="429"/>
                    </a:cubicBezTo>
                    <a:cubicBezTo>
                      <a:pt x="606" y="429"/>
                      <a:pt x="609" y="431"/>
                      <a:pt x="612" y="435"/>
                    </a:cubicBezTo>
                    <a:lnTo>
                      <a:pt x="612" y="435"/>
                    </a:lnTo>
                    <a:cubicBezTo>
                      <a:pt x="615" y="434"/>
                      <a:pt x="618" y="433"/>
                      <a:pt x="620" y="433"/>
                    </a:cubicBezTo>
                    <a:cubicBezTo>
                      <a:pt x="630" y="433"/>
                      <a:pt x="624" y="448"/>
                      <a:pt x="601" y="470"/>
                    </a:cubicBezTo>
                    <a:lnTo>
                      <a:pt x="632" y="455"/>
                    </a:lnTo>
                    <a:cubicBezTo>
                      <a:pt x="632" y="455"/>
                      <a:pt x="632" y="439"/>
                      <a:pt x="632" y="439"/>
                    </a:cubicBezTo>
                    <a:lnTo>
                      <a:pt x="648" y="409"/>
                    </a:lnTo>
                    <a:lnTo>
                      <a:pt x="663" y="393"/>
                    </a:lnTo>
                    <a:cubicBezTo>
                      <a:pt x="663" y="393"/>
                      <a:pt x="586" y="378"/>
                      <a:pt x="586" y="362"/>
                    </a:cubicBezTo>
                    <a:cubicBezTo>
                      <a:pt x="586" y="375"/>
                      <a:pt x="580" y="380"/>
                      <a:pt x="574" y="380"/>
                    </a:cubicBezTo>
                    <a:cubicBezTo>
                      <a:pt x="565" y="380"/>
                      <a:pt x="555" y="371"/>
                      <a:pt x="555" y="362"/>
                    </a:cubicBezTo>
                    <a:cubicBezTo>
                      <a:pt x="545" y="362"/>
                      <a:pt x="534" y="355"/>
                      <a:pt x="524" y="355"/>
                    </a:cubicBezTo>
                    <a:cubicBezTo>
                      <a:pt x="519" y="355"/>
                      <a:pt x="514" y="357"/>
                      <a:pt x="509" y="362"/>
                    </a:cubicBezTo>
                    <a:cubicBezTo>
                      <a:pt x="509" y="362"/>
                      <a:pt x="493" y="378"/>
                      <a:pt x="478" y="378"/>
                    </a:cubicBezTo>
                    <a:cubicBezTo>
                      <a:pt x="493" y="362"/>
                      <a:pt x="509" y="347"/>
                      <a:pt x="509" y="331"/>
                    </a:cubicBezTo>
                    <a:lnTo>
                      <a:pt x="509" y="331"/>
                    </a:lnTo>
                    <a:cubicBezTo>
                      <a:pt x="509" y="331"/>
                      <a:pt x="509" y="331"/>
                      <a:pt x="509" y="331"/>
                    </a:cubicBezTo>
                    <a:lnTo>
                      <a:pt x="509" y="331"/>
                    </a:lnTo>
                    <a:cubicBezTo>
                      <a:pt x="493" y="347"/>
                      <a:pt x="478" y="347"/>
                      <a:pt x="478" y="347"/>
                    </a:cubicBezTo>
                    <a:lnTo>
                      <a:pt x="493" y="331"/>
                    </a:lnTo>
                    <a:cubicBezTo>
                      <a:pt x="503" y="317"/>
                      <a:pt x="507" y="311"/>
                      <a:pt x="506" y="311"/>
                    </a:cubicBezTo>
                    <a:lnTo>
                      <a:pt x="506" y="311"/>
                    </a:lnTo>
                    <a:cubicBezTo>
                      <a:pt x="506" y="311"/>
                      <a:pt x="488" y="336"/>
                      <a:pt x="478" y="347"/>
                    </a:cubicBezTo>
                    <a:cubicBezTo>
                      <a:pt x="493" y="316"/>
                      <a:pt x="478" y="316"/>
                      <a:pt x="478" y="316"/>
                    </a:cubicBezTo>
                    <a:lnTo>
                      <a:pt x="416" y="316"/>
                    </a:lnTo>
                    <a:cubicBezTo>
                      <a:pt x="406" y="316"/>
                      <a:pt x="395" y="302"/>
                      <a:pt x="390" y="302"/>
                    </a:cubicBezTo>
                    <a:cubicBezTo>
                      <a:pt x="387" y="302"/>
                      <a:pt x="385" y="306"/>
                      <a:pt x="385" y="316"/>
                    </a:cubicBezTo>
                    <a:cubicBezTo>
                      <a:pt x="381" y="320"/>
                      <a:pt x="379" y="322"/>
                      <a:pt x="378" y="322"/>
                    </a:cubicBezTo>
                    <a:cubicBezTo>
                      <a:pt x="377" y="322"/>
                      <a:pt x="380" y="317"/>
                      <a:pt x="382" y="309"/>
                    </a:cubicBezTo>
                    <a:lnTo>
                      <a:pt x="382" y="309"/>
                    </a:lnTo>
                    <a:cubicBezTo>
                      <a:pt x="385" y="304"/>
                      <a:pt x="385" y="300"/>
                      <a:pt x="385" y="300"/>
                    </a:cubicBezTo>
                    <a:lnTo>
                      <a:pt x="385" y="300"/>
                    </a:lnTo>
                    <a:lnTo>
                      <a:pt x="383" y="302"/>
                    </a:lnTo>
                    <a:lnTo>
                      <a:pt x="383" y="302"/>
                    </a:lnTo>
                    <a:cubicBezTo>
                      <a:pt x="384" y="297"/>
                      <a:pt x="385" y="291"/>
                      <a:pt x="385" y="285"/>
                    </a:cubicBezTo>
                    <a:lnTo>
                      <a:pt x="385" y="285"/>
                    </a:lnTo>
                    <a:cubicBezTo>
                      <a:pt x="381" y="289"/>
                      <a:pt x="376" y="294"/>
                      <a:pt x="370" y="300"/>
                    </a:cubicBezTo>
                    <a:cubicBezTo>
                      <a:pt x="400" y="269"/>
                      <a:pt x="370" y="285"/>
                      <a:pt x="370" y="269"/>
                    </a:cubicBezTo>
                    <a:cubicBezTo>
                      <a:pt x="370" y="269"/>
                      <a:pt x="362" y="269"/>
                      <a:pt x="352" y="275"/>
                    </a:cubicBezTo>
                    <a:lnTo>
                      <a:pt x="352" y="275"/>
                    </a:lnTo>
                    <a:cubicBezTo>
                      <a:pt x="364" y="262"/>
                      <a:pt x="365" y="244"/>
                      <a:pt x="356" y="244"/>
                    </a:cubicBezTo>
                    <a:cubicBezTo>
                      <a:pt x="352" y="244"/>
                      <a:pt x="346" y="247"/>
                      <a:pt x="339" y="254"/>
                    </a:cubicBezTo>
                    <a:cubicBezTo>
                      <a:pt x="346" y="247"/>
                      <a:pt x="353" y="236"/>
                      <a:pt x="359" y="227"/>
                    </a:cubicBezTo>
                    <a:lnTo>
                      <a:pt x="359" y="227"/>
                    </a:lnTo>
                    <a:cubicBezTo>
                      <a:pt x="352" y="238"/>
                      <a:pt x="345" y="246"/>
                      <a:pt x="339" y="253"/>
                    </a:cubicBezTo>
                    <a:lnTo>
                      <a:pt x="339" y="253"/>
                    </a:lnTo>
                    <a:lnTo>
                      <a:pt x="339" y="223"/>
                    </a:lnTo>
                    <a:cubicBezTo>
                      <a:pt x="339" y="219"/>
                      <a:pt x="339" y="217"/>
                      <a:pt x="338" y="217"/>
                    </a:cubicBezTo>
                    <a:cubicBezTo>
                      <a:pt x="337" y="217"/>
                      <a:pt x="334" y="228"/>
                      <a:pt x="323" y="239"/>
                    </a:cubicBezTo>
                    <a:lnTo>
                      <a:pt x="308" y="223"/>
                    </a:lnTo>
                    <a:lnTo>
                      <a:pt x="277" y="239"/>
                    </a:lnTo>
                    <a:cubicBezTo>
                      <a:pt x="292" y="223"/>
                      <a:pt x="277" y="208"/>
                      <a:pt x="277" y="208"/>
                    </a:cubicBezTo>
                    <a:cubicBezTo>
                      <a:pt x="261" y="192"/>
                      <a:pt x="246" y="177"/>
                      <a:pt x="261" y="161"/>
                    </a:cubicBezTo>
                    <a:cubicBezTo>
                      <a:pt x="261" y="157"/>
                      <a:pt x="261" y="155"/>
                      <a:pt x="261" y="155"/>
                    </a:cubicBezTo>
                    <a:cubicBezTo>
                      <a:pt x="259" y="155"/>
                      <a:pt x="252" y="166"/>
                      <a:pt x="230" y="177"/>
                    </a:cubicBezTo>
                    <a:cubicBezTo>
                      <a:pt x="225" y="182"/>
                      <a:pt x="219" y="188"/>
                      <a:pt x="215" y="192"/>
                    </a:cubicBezTo>
                    <a:cubicBezTo>
                      <a:pt x="226" y="182"/>
                      <a:pt x="229" y="164"/>
                      <a:pt x="220" y="164"/>
                    </a:cubicBezTo>
                    <a:cubicBezTo>
                      <a:pt x="216" y="164"/>
                      <a:pt x="209" y="167"/>
                      <a:pt x="200" y="177"/>
                    </a:cubicBezTo>
                    <a:lnTo>
                      <a:pt x="215" y="161"/>
                    </a:lnTo>
                    <a:cubicBezTo>
                      <a:pt x="228" y="142"/>
                      <a:pt x="230" y="133"/>
                      <a:pt x="227" y="133"/>
                    </a:cubicBezTo>
                    <a:lnTo>
                      <a:pt x="227" y="133"/>
                    </a:lnTo>
                    <a:cubicBezTo>
                      <a:pt x="223" y="133"/>
                      <a:pt x="209" y="150"/>
                      <a:pt x="200" y="177"/>
                    </a:cubicBezTo>
                    <a:cubicBezTo>
                      <a:pt x="200" y="154"/>
                      <a:pt x="208" y="140"/>
                      <a:pt x="206" y="140"/>
                    </a:cubicBezTo>
                    <a:lnTo>
                      <a:pt x="206" y="140"/>
                    </a:lnTo>
                    <a:cubicBezTo>
                      <a:pt x="206" y="140"/>
                      <a:pt x="204" y="142"/>
                      <a:pt x="200" y="146"/>
                    </a:cubicBezTo>
                    <a:cubicBezTo>
                      <a:pt x="190" y="155"/>
                      <a:pt x="187" y="159"/>
                      <a:pt x="186" y="159"/>
                    </a:cubicBezTo>
                    <a:cubicBezTo>
                      <a:pt x="185" y="159"/>
                      <a:pt x="204" y="137"/>
                      <a:pt x="215" y="115"/>
                    </a:cubicBezTo>
                    <a:cubicBezTo>
                      <a:pt x="230" y="99"/>
                      <a:pt x="246" y="84"/>
                      <a:pt x="246" y="69"/>
                    </a:cubicBezTo>
                    <a:close/>
                    <a:moveTo>
                      <a:pt x="632" y="486"/>
                    </a:moveTo>
                    <a:cubicBezTo>
                      <a:pt x="614" y="514"/>
                      <a:pt x="612" y="519"/>
                      <a:pt x="613" y="519"/>
                    </a:cubicBezTo>
                    <a:cubicBezTo>
                      <a:pt x="614" y="519"/>
                      <a:pt x="617" y="517"/>
                      <a:pt x="617" y="517"/>
                    </a:cubicBezTo>
                    <a:lnTo>
                      <a:pt x="632" y="486"/>
                    </a:lnTo>
                    <a:close/>
                    <a:moveTo>
                      <a:pt x="949" y="497"/>
                    </a:moveTo>
                    <a:cubicBezTo>
                      <a:pt x="945" y="497"/>
                      <a:pt x="941" y="501"/>
                      <a:pt x="941" y="517"/>
                    </a:cubicBezTo>
                    <a:lnTo>
                      <a:pt x="941" y="532"/>
                    </a:lnTo>
                    <a:cubicBezTo>
                      <a:pt x="957" y="532"/>
                      <a:pt x="957" y="501"/>
                      <a:pt x="957" y="501"/>
                    </a:cubicBezTo>
                    <a:cubicBezTo>
                      <a:pt x="957" y="501"/>
                      <a:pt x="953" y="497"/>
                      <a:pt x="949" y="497"/>
                    </a:cubicBezTo>
                    <a:close/>
                    <a:moveTo>
                      <a:pt x="763" y="526"/>
                    </a:moveTo>
                    <a:cubicBezTo>
                      <a:pt x="763" y="526"/>
                      <a:pt x="761" y="529"/>
                      <a:pt x="759" y="533"/>
                    </a:cubicBezTo>
                    <a:lnTo>
                      <a:pt x="759" y="533"/>
                    </a:lnTo>
                    <a:cubicBezTo>
                      <a:pt x="758" y="532"/>
                      <a:pt x="756" y="532"/>
                      <a:pt x="756" y="532"/>
                    </a:cubicBezTo>
                    <a:cubicBezTo>
                      <a:pt x="760" y="528"/>
                      <a:pt x="762" y="526"/>
                      <a:pt x="763" y="526"/>
                    </a:cubicBezTo>
                    <a:close/>
                    <a:moveTo>
                      <a:pt x="910" y="563"/>
                    </a:moveTo>
                    <a:cubicBezTo>
                      <a:pt x="902" y="580"/>
                      <a:pt x="894" y="592"/>
                      <a:pt x="893" y="592"/>
                    </a:cubicBezTo>
                    <a:cubicBezTo>
                      <a:pt x="892" y="592"/>
                      <a:pt x="897" y="584"/>
                      <a:pt x="910" y="563"/>
                    </a:cubicBezTo>
                    <a:close/>
                    <a:moveTo>
                      <a:pt x="1052" y="570"/>
                    </a:moveTo>
                    <a:cubicBezTo>
                      <a:pt x="1051" y="570"/>
                      <a:pt x="1046" y="576"/>
                      <a:pt x="1034" y="594"/>
                    </a:cubicBezTo>
                    <a:cubicBezTo>
                      <a:pt x="1044" y="585"/>
                      <a:pt x="1053" y="570"/>
                      <a:pt x="1052" y="570"/>
                    </a:cubicBezTo>
                    <a:close/>
                    <a:moveTo>
                      <a:pt x="1006" y="596"/>
                    </a:moveTo>
                    <a:cubicBezTo>
                      <a:pt x="1006" y="596"/>
                      <a:pt x="1002" y="604"/>
                      <a:pt x="988" y="625"/>
                    </a:cubicBezTo>
                    <a:cubicBezTo>
                      <a:pt x="996" y="608"/>
                      <a:pt x="1005" y="596"/>
                      <a:pt x="1006" y="596"/>
                    </a:cubicBezTo>
                    <a:close/>
                    <a:moveTo>
                      <a:pt x="1111" y="610"/>
                    </a:moveTo>
                    <a:lnTo>
                      <a:pt x="1111" y="610"/>
                    </a:lnTo>
                    <a:cubicBezTo>
                      <a:pt x="1111" y="610"/>
                      <a:pt x="1096" y="641"/>
                      <a:pt x="1080" y="656"/>
                    </a:cubicBezTo>
                    <a:lnTo>
                      <a:pt x="1096" y="640"/>
                    </a:lnTo>
                    <a:lnTo>
                      <a:pt x="1111" y="610"/>
                    </a:lnTo>
                    <a:close/>
                    <a:moveTo>
                      <a:pt x="1021" y="658"/>
                    </a:moveTo>
                    <a:cubicBezTo>
                      <a:pt x="1022" y="658"/>
                      <a:pt x="1017" y="666"/>
                      <a:pt x="1003" y="687"/>
                    </a:cubicBezTo>
                    <a:cubicBezTo>
                      <a:pt x="1012" y="670"/>
                      <a:pt x="1020" y="658"/>
                      <a:pt x="1021" y="658"/>
                    </a:cubicBezTo>
                    <a:close/>
                    <a:moveTo>
                      <a:pt x="1173" y="656"/>
                    </a:moveTo>
                    <a:cubicBezTo>
                      <a:pt x="1168" y="661"/>
                      <a:pt x="1163" y="666"/>
                      <a:pt x="1158" y="671"/>
                    </a:cubicBezTo>
                    <a:lnTo>
                      <a:pt x="1158" y="687"/>
                    </a:lnTo>
                    <a:lnTo>
                      <a:pt x="1173" y="656"/>
                    </a:lnTo>
                    <a:close/>
                    <a:moveTo>
                      <a:pt x="1158" y="687"/>
                    </a:moveTo>
                    <a:lnTo>
                      <a:pt x="1158" y="687"/>
                    </a:lnTo>
                    <a:lnTo>
                      <a:pt x="1158" y="687"/>
                    </a:lnTo>
                    <a:close/>
                    <a:moveTo>
                      <a:pt x="1251" y="656"/>
                    </a:moveTo>
                    <a:cubicBezTo>
                      <a:pt x="1250" y="656"/>
                      <a:pt x="1235" y="671"/>
                      <a:pt x="1220" y="702"/>
                    </a:cubicBezTo>
                    <a:lnTo>
                      <a:pt x="1235" y="687"/>
                    </a:lnTo>
                    <a:lnTo>
                      <a:pt x="1251" y="656"/>
                    </a:lnTo>
                    <a:close/>
                    <a:moveTo>
                      <a:pt x="1244" y="756"/>
                    </a:moveTo>
                    <a:lnTo>
                      <a:pt x="1243" y="756"/>
                    </a:lnTo>
                    <a:lnTo>
                      <a:pt x="1244" y="756"/>
                    </a:lnTo>
                    <a:close/>
                    <a:moveTo>
                      <a:pt x="1189" y="733"/>
                    </a:moveTo>
                    <a:cubicBezTo>
                      <a:pt x="1177" y="751"/>
                      <a:pt x="1172" y="758"/>
                      <a:pt x="1171" y="758"/>
                    </a:cubicBezTo>
                    <a:cubicBezTo>
                      <a:pt x="1170" y="758"/>
                      <a:pt x="1179" y="743"/>
                      <a:pt x="1189" y="733"/>
                    </a:cubicBezTo>
                    <a:close/>
                    <a:moveTo>
                      <a:pt x="1243" y="756"/>
                    </a:moveTo>
                    <a:lnTo>
                      <a:pt x="1241" y="758"/>
                    </a:lnTo>
                    <a:lnTo>
                      <a:pt x="1243" y="756"/>
                    </a:lnTo>
                    <a:close/>
                    <a:moveTo>
                      <a:pt x="1241" y="758"/>
                    </a:moveTo>
                    <a:lnTo>
                      <a:pt x="1237" y="762"/>
                    </a:lnTo>
                    <a:lnTo>
                      <a:pt x="1241" y="758"/>
                    </a:lnTo>
                    <a:close/>
                    <a:moveTo>
                      <a:pt x="1237" y="762"/>
                    </a:moveTo>
                    <a:lnTo>
                      <a:pt x="1237" y="762"/>
                    </a:lnTo>
                    <a:lnTo>
                      <a:pt x="1237" y="762"/>
                    </a:lnTo>
                    <a:close/>
                    <a:moveTo>
                      <a:pt x="1237" y="762"/>
                    </a:moveTo>
                    <a:lnTo>
                      <a:pt x="1237" y="762"/>
                    </a:lnTo>
                    <a:lnTo>
                      <a:pt x="1237" y="762"/>
                    </a:lnTo>
                    <a:close/>
                    <a:moveTo>
                      <a:pt x="1481" y="747"/>
                    </a:moveTo>
                    <a:cubicBezTo>
                      <a:pt x="1480" y="747"/>
                      <a:pt x="1476" y="760"/>
                      <a:pt x="1467" y="780"/>
                    </a:cubicBezTo>
                    <a:cubicBezTo>
                      <a:pt x="1471" y="776"/>
                      <a:pt x="1475" y="772"/>
                      <a:pt x="1482" y="764"/>
                    </a:cubicBezTo>
                    <a:cubicBezTo>
                      <a:pt x="1482" y="752"/>
                      <a:pt x="1482" y="747"/>
                      <a:pt x="1481" y="747"/>
                    </a:cubicBezTo>
                    <a:close/>
                    <a:moveTo>
                      <a:pt x="1063" y="760"/>
                    </a:moveTo>
                    <a:cubicBezTo>
                      <a:pt x="1059" y="760"/>
                      <a:pt x="1047" y="782"/>
                      <a:pt x="1034" y="795"/>
                    </a:cubicBezTo>
                    <a:lnTo>
                      <a:pt x="1065" y="764"/>
                    </a:lnTo>
                    <a:cubicBezTo>
                      <a:pt x="1065" y="761"/>
                      <a:pt x="1064" y="760"/>
                      <a:pt x="1063" y="760"/>
                    </a:cubicBezTo>
                    <a:close/>
                    <a:moveTo>
                      <a:pt x="1467" y="780"/>
                    </a:moveTo>
                    <a:lnTo>
                      <a:pt x="1467" y="780"/>
                    </a:lnTo>
                    <a:cubicBezTo>
                      <a:pt x="1463" y="783"/>
                      <a:pt x="1459" y="787"/>
                      <a:pt x="1451" y="795"/>
                    </a:cubicBezTo>
                    <a:cubicBezTo>
                      <a:pt x="1450" y="798"/>
                      <a:pt x="1449" y="801"/>
                      <a:pt x="1447" y="803"/>
                    </a:cubicBezTo>
                    <a:lnTo>
                      <a:pt x="1447" y="803"/>
                    </a:lnTo>
                    <a:cubicBezTo>
                      <a:pt x="1455" y="793"/>
                      <a:pt x="1462" y="785"/>
                      <a:pt x="1467" y="780"/>
                    </a:cubicBezTo>
                    <a:close/>
                    <a:moveTo>
                      <a:pt x="1235" y="764"/>
                    </a:moveTo>
                    <a:cubicBezTo>
                      <a:pt x="1235" y="764"/>
                      <a:pt x="1228" y="784"/>
                      <a:pt x="1220" y="798"/>
                    </a:cubicBezTo>
                    <a:lnTo>
                      <a:pt x="1220" y="798"/>
                    </a:lnTo>
                    <a:cubicBezTo>
                      <a:pt x="1220" y="795"/>
                      <a:pt x="1220" y="795"/>
                      <a:pt x="1220" y="795"/>
                    </a:cubicBezTo>
                    <a:cubicBezTo>
                      <a:pt x="1220" y="795"/>
                      <a:pt x="1215" y="795"/>
                      <a:pt x="1208" y="803"/>
                    </a:cubicBezTo>
                    <a:lnTo>
                      <a:pt x="1208" y="803"/>
                    </a:lnTo>
                    <a:lnTo>
                      <a:pt x="1220" y="780"/>
                    </a:lnTo>
                    <a:lnTo>
                      <a:pt x="1235" y="764"/>
                    </a:lnTo>
                    <a:close/>
                    <a:moveTo>
                      <a:pt x="1177" y="818"/>
                    </a:moveTo>
                    <a:cubicBezTo>
                      <a:pt x="1170" y="827"/>
                      <a:pt x="1167" y="832"/>
                      <a:pt x="1167" y="832"/>
                    </a:cubicBezTo>
                    <a:cubicBezTo>
                      <a:pt x="1167" y="832"/>
                      <a:pt x="1169" y="830"/>
                      <a:pt x="1173" y="826"/>
                    </a:cubicBezTo>
                    <a:cubicBezTo>
                      <a:pt x="1175" y="823"/>
                      <a:pt x="1176" y="820"/>
                      <a:pt x="1177" y="818"/>
                    </a:cubicBezTo>
                    <a:close/>
                    <a:moveTo>
                      <a:pt x="1343" y="826"/>
                    </a:moveTo>
                    <a:lnTo>
                      <a:pt x="1328" y="841"/>
                    </a:lnTo>
                    <a:lnTo>
                      <a:pt x="1328" y="841"/>
                    </a:lnTo>
                    <a:cubicBezTo>
                      <a:pt x="1334" y="835"/>
                      <a:pt x="1339" y="830"/>
                      <a:pt x="1343" y="826"/>
                    </a:cubicBezTo>
                    <a:lnTo>
                      <a:pt x="1343" y="826"/>
                    </a:lnTo>
                    <a:cubicBezTo>
                      <a:pt x="1343" y="826"/>
                      <a:pt x="1343" y="829"/>
                      <a:pt x="1343" y="841"/>
                    </a:cubicBezTo>
                    <a:cubicBezTo>
                      <a:pt x="1343" y="837"/>
                      <a:pt x="1344" y="833"/>
                      <a:pt x="1346" y="830"/>
                    </a:cubicBezTo>
                    <a:lnTo>
                      <a:pt x="1346" y="830"/>
                    </a:lnTo>
                    <a:cubicBezTo>
                      <a:pt x="1346" y="830"/>
                      <a:pt x="1345" y="830"/>
                      <a:pt x="1345" y="830"/>
                    </a:cubicBezTo>
                    <a:cubicBezTo>
                      <a:pt x="1343" y="830"/>
                      <a:pt x="1343" y="827"/>
                      <a:pt x="1343" y="826"/>
                    </a:cubicBezTo>
                    <a:lnTo>
                      <a:pt x="1343" y="826"/>
                    </a:lnTo>
                    <a:cubicBezTo>
                      <a:pt x="1343" y="826"/>
                      <a:pt x="1343" y="826"/>
                      <a:pt x="1343" y="826"/>
                    </a:cubicBezTo>
                    <a:lnTo>
                      <a:pt x="1343" y="826"/>
                    </a:lnTo>
                    <a:cubicBezTo>
                      <a:pt x="1343" y="826"/>
                      <a:pt x="1343" y="826"/>
                      <a:pt x="1343" y="826"/>
                    </a:cubicBezTo>
                    <a:close/>
                    <a:moveTo>
                      <a:pt x="1380" y="826"/>
                    </a:moveTo>
                    <a:cubicBezTo>
                      <a:pt x="1379" y="830"/>
                      <a:pt x="1377" y="835"/>
                      <a:pt x="1374" y="841"/>
                    </a:cubicBezTo>
                    <a:cubicBezTo>
                      <a:pt x="1387" y="828"/>
                      <a:pt x="1389" y="826"/>
                      <a:pt x="1380" y="826"/>
                    </a:cubicBezTo>
                    <a:close/>
                    <a:moveTo>
                      <a:pt x="1374" y="841"/>
                    </a:moveTo>
                    <a:cubicBezTo>
                      <a:pt x="1369" y="846"/>
                      <a:pt x="1368" y="848"/>
                      <a:pt x="1367" y="849"/>
                    </a:cubicBezTo>
                    <a:lnTo>
                      <a:pt x="1367" y="849"/>
                    </a:lnTo>
                    <a:cubicBezTo>
                      <a:pt x="1369" y="846"/>
                      <a:pt x="1372" y="844"/>
                      <a:pt x="1374" y="841"/>
                    </a:cubicBezTo>
                    <a:close/>
                    <a:moveTo>
                      <a:pt x="732" y="423"/>
                    </a:moveTo>
                    <a:cubicBezTo>
                      <a:pt x="720" y="444"/>
                      <a:pt x="707" y="455"/>
                      <a:pt x="694" y="455"/>
                    </a:cubicBezTo>
                    <a:cubicBezTo>
                      <a:pt x="694" y="450"/>
                      <a:pt x="694" y="448"/>
                      <a:pt x="694" y="448"/>
                    </a:cubicBezTo>
                    <a:cubicBezTo>
                      <a:pt x="692" y="448"/>
                      <a:pt x="689" y="455"/>
                      <a:pt x="679" y="455"/>
                    </a:cubicBezTo>
                    <a:cubicBezTo>
                      <a:pt x="679" y="455"/>
                      <a:pt x="679" y="455"/>
                      <a:pt x="679" y="455"/>
                    </a:cubicBezTo>
                    <a:lnTo>
                      <a:pt x="679" y="455"/>
                    </a:lnTo>
                    <a:cubicBezTo>
                      <a:pt x="661" y="464"/>
                      <a:pt x="658" y="473"/>
                      <a:pt x="663" y="473"/>
                    </a:cubicBezTo>
                    <a:cubicBezTo>
                      <a:pt x="664" y="473"/>
                      <a:pt x="667" y="471"/>
                      <a:pt x="670" y="468"/>
                    </a:cubicBezTo>
                    <a:lnTo>
                      <a:pt x="670" y="468"/>
                    </a:lnTo>
                    <a:cubicBezTo>
                      <a:pt x="659" y="485"/>
                      <a:pt x="653" y="492"/>
                      <a:pt x="651" y="492"/>
                    </a:cubicBezTo>
                    <a:cubicBezTo>
                      <a:pt x="648" y="492"/>
                      <a:pt x="648" y="484"/>
                      <a:pt x="648" y="470"/>
                    </a:cubicBezTo>
                    <a:cubicBezTo>
                      <a:pt x="648" y="493"/>
                      <a:pt x="639" y="507"/>
                      <a:pt x="641" y="507"/>
                    </a:cubicBezTo>
                    <a:cubicBezTo>
                      <a:pt x="642" y="507"/>
                      <a:pt x="644" y="505"/>
                      <a:pt x="648" y="501"/>
                    </a:cubicBezTo>
                    <a:cubicBezTo>
                      <a:pt x="657" y="497"/>
                      <a:pt x="661" y="495"/>
                      <a:pt x="661" y="495"/>
                    </a:cubicBezTo>
                    <a:lnTo>
                      <a:pt x="661" y="495"/>
                    </a:lnTo>
                    <a:cubicBezTo>
                      <a:pt x="663" y="495"/>
                      <a:pt x="648" y="506"/>
                      <a:pt x="648" y="517"/>
                    </a:cubicBezTo>
                    <a:lnTo>
                      <a:pt x="663" y="501"/>
                    </a:lnTo>
                    <a:cubicBezTo>
                      <a:pt x="671" y="497"/>
                      <a:pt x="675" y="495"/>
                      <a:pt x="677" y="495"/>
                    </a:cubicBezTo>
                    <a:lnTo>
                      <a:pt x="677" y="495"/>
                    </a:lnTo>
                    <a:cubicBezTo>
                      <a:pt x="680" y="495"/>
                      <a:pt x="663" y="510"/>
                      <a:pt x="663" y="532"/>
                    </a:cubicBezTo>
                    <a:cubicBezTo>
                      <a:pt x="679" y="517"/>
                      <a:pt x="679" y="517"/>
                      <a:pt x="694" y="517"/>
                    </a:cubicBezTo>
                    <a:cubicBezTo>
                      <a:pt x="694" y="501"/>
                      <a:pt x="694" y="501"/>
                      <a:pt x="710" y="501"/>
                    </a:cubicBezTo>
                    <a:cubicBezTo>
                      <a:pt x="710" y="501"/>
                      <a:pt x="710" y="517"/>
                      <a:pt x="710" y="532"/>
                    </a:cubicBezTo>
                    <a:cubicBezTo>
                      <a:pt x="710" y="532"/>
                      <a:pt x="710" y="532"/>
                      <a:pt x="725" y="501"/>
                    </a:cubicBezTo>
                    <a:lnTo>
                      <a:pt x="725" y="501"/>
                    </a:lnTo>
                    <a:cubicBezTo>
                      <a:pt x="710" y="532"/>
                      <a:pt x="725" y="532"/>
                      <a:pt x="725" y="532"/>
                    </a:cubicBezTo>
                    <a:cubicBezTo>
                      <a:pt x="725" y="537"/>
                      <a:pt x="725" y="539"/>
                      <a:pt x="726" y="539"/>
                    </a:cubicBezTo>
                    <a:cubicBezTo>
                      <a:pt x="727" y="539"/>
                      <a:pt x="730" y="532"/>
                      <a:pt x="740" y="532"/>
                    </a:cubicBezTo>
                    <a:cubicBezTo>
                      <a:pt x="721" y="551"/>
                      <a:pt x="720" y="565"/>
                      <a:pt x="725" y="565"/>
                    </a:cubicBezTo>
                    <a:cubicBezTo>
                      <a:pt x="729" y="565"/>
                      <a:pt x="735" y="559"/>
                      <a:pt x="740" y="548"/>
                    </a:cubicBezTo>
                    <a:cubicBezTo>
                      <a:pt x="750" y="543"/>
                      <a:pt x="755" y="539"/>
                      <a:pt x="758" y="537"/>
                    </a:cubicBezTo>
                    <a:lnTo>
                      <a:pt x="758" y="537"/>
                    </a:lnTo>
                    <a:cubicBezTo>
                      <a:pt x="757" y="540"/>
                      <a:pt x="756" y="544"/>
                      <a:pt x="756" y="548"/>
                    </a:cubicBezTo>
                    <a:cubicBezTo>
                      <a:pt x="766" y="538"/>
                      <a:pt x="772" y="534"/>
                      <a:pt x="776" y="534"/>
                    </a:cubicBezTo>
                    <a:cubicBezTo>
                      <a:pt x="785" y="534"/>
                      <a:pt x="782" y="552"/>
                      <a:pt x="771" y="563"/>
                    </a:cubicBezTo>
                    <a:lnTo>
                      <a:pt x="771" y="563"/>
                    </a:lnTo>
                    <a:cubicBezTo>
                      <a:pt x="776" y="559"/>
                      <a:pt x="781" y="553"/>
                      <a:pt x="787" y="548"/>
                    </a:cubicBezTo>
                    <a:lnTo>
                      <a:pt x="787" y="548"/>
                    </a:lnTo>
                    <a:cubicBezTo>
                      <a:pt x="787" y="548"/>
                      <a:pt x="787" y="548"/>
                      <a:pt x="787" y="548"/>
                    </a:cubicBezTo>
                    <a:lnTo>
                      <a:pt x="787" y="548"/>
                    </a:lnTo>
                    <a:lnTo>
                      <a:pt x="771" y="579"/>
                    </a:lnTo>
                    <a:lnTo>
                      <a:pt x="802" y="548"/>
                    </a:lnTo>
                    <a:cubicBezTo>
                      <a:pt x="805" y="544"/>
                      <a:pt x="807" y="540"/>
                      <a:pt x="810" y="537"/>
                    </a:cubicBezTo>
                    <a:lnTo>
                      <a:pt x="810" y="537"/>
                    </a:lnTo>
                    <a:cubicBezTo>
                      <a:pt x="812" y="543"/>
                      <a:pt x="805" y="561"/>
                      <a:pt x="787" y="579"/>
                    </a:cubicBezTo>
                    <a:lnTo>
                      <a:pt x="756" y="625"/>
                    </a:lnTo>
                    <a:cubicBezTo>
                      <a:pt x="771" y="610"/>
                      <a:pt x="771" y="610"/>
                      <a:pt x="771" y="610"/>
                    </a:cubicBezTo>
                    <a:cubicBezTo>
                      <a:pt x="771" y="610"/>
                      <a:pt x="781" y="590"/>
                      <a:pt x="793" y="590"/>
                    </a:cubicBezTo>
                    <a:cubicBezTo>
                      <a:pt x="796" y="590"/>
                      <a:pt x="799" y="591"/>
                      <a:pt x="802" y="594"/>
                    </a:cubicBezTo>
                    <a:cubicBezTo>
                      <a:pt x="802" y="594"/>
                      <a:pt x="816" y="587"/>
                      <a:pt x="825" y="587"/>
                    </a:cubicBezTo>
                    <a:cubicBezTo>
                      <a:pt x="830" y="587"/>
                      <a:pt x="833" y="589"/>
                      <a:pt x="833" y="594"/>
                    </a:cubicBezTo>
                    <a:cubicBezTo>
                      <a:pt x="833" y="610"/>
                      <a:pt x="833" y="594"/>
                      <a:pt x="833" y="625"/>
                    </a:cubicBezTo>
                    <a:cubicBezTo>
                      <a:pt x="833" y="635"/>
                      <a:pt x="833" y="638"/>
                      <a:pt x="834" y="638"/>
                    </a:cubicBezTo>
                    <a:cubicBezTo>
                      <a:pt x="835" y="638"/>
                      <a:pt x="838" y="620"/>
                      <a:pt x="849" y="610"/>
                    </a:cubicBezTo>
                    <a:cubicBezTo>
                      <a:pt x="864" y="594"/>
                      <a:pt x="880" y="594"/>
                      <a:pt x="880" y="594"/>
                    </a:cubicBezTo>
                    <a:lnTo>
                      <a:pt x="880" y="594"/>
                    </a:lnTo>
                    <a:cubicBezTo>
                      <a:pt x="880" y="594"/>
                      <a:pt x="862" y="620"/>
                      <a:pt x="867" y="620"/>
                    </a:cubicBezTo>
                    <a:cubicBezTo>
                      <a:pt x="868" y="620"/>
                      <a:pt x="872" y="617"/>
                      <a:pt x="880" y="610"/>
                    </a:cubicBezTo>
                    <a:cubicBezTo>
                      <a:pt x="895" y="594"/>
                      <a:pt x="895" y="594"/>
                      <a:pt x="895" y="594"/>
                    </a:cubicBezTo>
                    <a:cubicBezTo>
                      <a:pt x="895" y="608"/>
                      <a:pt x="944" y="658"/>
                      <a:pt x="966" y="658"/>
                    </a:cubicBezTo>
                    <a:cubicBezTo>
                      <a:pt x="968" y="658"/>
                      <a:pt x="971" y="658"/>
                      <a:pt x="972" y="656"/>
                    </a:cubicBezTo>
                    <a:lnTo>
                      <a:pt x="972" y="656"/>
                    </a:lnTo>
                    <a:cubicBezTo>
                      <a:pt x="957" y="679"/>
                      <a:pt x="957" y="687"/>
                      <a:pt x="963" y="687"/>
                    </a:cubicBezTo>
                    <a:cubicBezTo>
                      <a:pt x="968" y="687"/>
                      <a:pt x="980" y="679"/>
                      <a:pt x="988" y="671"/>
                    </a:cubicBezTo>
                    <a:cubicBezTo>
                      <a:pt x="1001" y="658"/>
                      <a:pt x="1003" y="656"/>
                      <a:pt x="1003" y="656"/>
                    </a:cubicBezTo>
                    <a:lnTo>
                      <a:pt x="1003" y="656"/>
                    </a:lnTo>
                    <a:cubicBezTo>
                      <a:pt x="981" y="679"/>
                      <a:pt x="983" y="693"/>
                      <a:pt x="992" y="693"/>
                    </a:cubicBezTo>
                    <a:cubicBezTo>
                      <a:pt x="995" y="693"/>
                      <a:pt x="999" y="691"/>
                      <a:pt x="1003" y="687"/>
                    </a:cubicBezTo>
                    <a:lnTo>
                      <a:pt x="1003" y="687"/>
                    </a:lnTo>
                    <a:cubicBezTo>
                      <a:pt x="989" y="701"/>
                      <a:pt x="985" y="708"/>
                      <a:pt x="987" y="708"/>
                    </a:cubicBezTo>
                    <a:cubicBezTo>
                      <a:pt x="989" y="708"/>
                      <a:pt x="998" y="700"/>
                      <a:pt x="1011" y="682"/>
                    </a:cubicBezTo>
                    <a:lnTo>
                      <a:pt x="1011" y="682"/>
                    </a:lnTo>
                    <a:cubicBezTo>
                      <a:pt x="1007" y="691"/>
                      <a:pt x="1006" y="700"/>
                      <a:pt x="1009" y="700"/>
                    </a:cubicBezTo>
                    <a:cubicBezTo>
                      <a:pt x="1011" y="700"/>
                      <a:pt x="1014" y="696"/>
                      <a:pt x="1019" y="687"/>
                    </a:cubicBezTo>
                    <a:lnTo>
                      <a:pt x="1019" y="687"/>
                    </a:lnTo>
                    <a:cubicBezTo>
                      <a:pt x="1019" y="687"/>
                      <a:pt x="1019" y="687"/>
                      <a:pt x="1019" y="687"/>
                    </a:cubicBezTo>
                    <a:cubicBezTo>
                      <a:pt x="1026" y="666"/>
                      <a:pt x="1033" y="658"/>
                      <a:pt x="1037" y="658"/>
                    </a:cubicBezTo>
                    <a:lnTo>
                      <a:pt x="1037" y="658"/>
                    </a:lnTo>
                    <a:cubicBezTo>
                      <a:pt x="1042" y="658"/>
                      <a:pt x="1043" y="670"/>
                      <a:pt x="1034" y="687"/>
                    </a:cubicBezTo>
                    <a:cubicBezTo>
                      <a:pt x="1034" y="687"/>
                      <a:pt x="1034" y="718"/>
                      <a:pt x="1050" y="733"/>
                    </a:cubicBezTo>
                    <a:cubicBezTo>
                      <a:pt x="1057" y="741"/>
                      <a:pt x="1061" y="745"/>
                      <a:pt x="1065" y="745"/>
                    </a:cubicBezTo>
                    <a:cubicBezTo>
                      <a:pt x="1069" y="745"/>
                      <a:pt x="1073" y="741"/>
                      <a:pt x="1080" y="733"/>
                    </a:cubicBezTo>
                    <a:lnTo>
                      <a:pt x="1080" y="764"/>
                    </a:lnTo>
                    <a:lnTo>
                      <a:pt x="1080" y="795"/>
                    </a:lnTo>
                    <a:cubicBezTo>
                      <a:pt x="1094" y="774"/>
                      <a:pt x="1105" y="766"/>
                      <a:pt x="1113" y="766"/>
                    </a:cubicBezTo>
                    <a:cubicBezTo>
                      <a:pt x="1122" y="766"/>
                      <a:pt x="1127" y="778"/>
                      <a:pt x="1127" y="795"/>
                    </a:cubicBezTo>
                    <a:cubicBezTo>
                      <a:pt x="1122" y="805"/>
                      <a:pt x="1120" y="808"/>
                      <a:pt x="1120" y="808"/>
                    </a:cubicBezTo>
                    <a:cubicBezTo>
                      <a:pt x="1121" y="808"/>
                      <a:pt x="1132" y="790"/>
                      <a:pt x="1142" y="780"/>
                    </a:cubicBezTo>
                    <a:lnTo>
                      <a:pt x="1142" y="780"/>
                    </a:lnTo>
                    <a:cubicBezTo>
                      <a:pt x="1132" y="790"/>
                      <a:pt x="1128" y="808"/>
                      <a:pt x="1137" y="808"/>
                    </a:cubicBezTo>
                    <a:cubicBezTo>
                      <a:pt x="1142" y="808"/>
                      <a:pt x="1148" y="805"/>
                      <a:pt x="1158" y="795"/>
                    </a:cubicBezTo>
                    <a:lnTo>
                      <a:pt x="1158" y="795"/>
                    </a:lnTo>
                    <a:cubicBezTo>
                      <a:pt x="1158" y="795"/>
                      <a:pt x="1158" y="795"/>
                      <a:pt x="1158" y="795"/>
                    </a:cubicBezTo>
                    <a:cubicBezTo>
                      <a:pt x="1163" y="792"/>
                      <a:pt x="1168" y="789"/>
                      <a:pt x="1171" y="786"/>
                    </a:cubicBezTo>
                    <a:lnTo>
                      <a:pt x="1171" y="786"/>
                    </a:lnTo>
                    <a:cubicBezTo>
                      <a:pt x="1168" y="792"/>
                      <a:pt x="1163" y="800"/>
                      <a:pt x="1158" y="810"/>
                    </a:cubicBezTo>
                    <a:cubicBezTo>
                      <a:pt x="1149" y="845"/>
                      <a:pt x="1145" y="855"/>
                      <a:pt x="1146" y="855"/>
                    </a:cubicBezTo>
                    <a:cubicBezTo>
                      <a:pt x="1147" y="855"/>
                      <a:pt x="1151" y="848"/>
                      <a:pt x="1158" y="841"/>
                    </a:cubicBezTo>
                    <a:cubicBezTo>
                      <a:pt x="1168" y="831"/>
                      <a:pt x="1179" y="813"/>
                      <a:pt x="1180" y="813"/>
                    </a:cubicBezTo>
                    <a:lnTo>
                      <a:pt x="1180" y="813"/>
                    </a:lnTo>
                    <a:cubicBezTo>
                      <a:pt x="1180" y="813"/>
                      <a:pt x="1179" y="814"/>
                      <a:pt x="1177" y="818"/>
                    </a:cubicBezTo>
                    <a:lnTo>
                      <a:pt x="1177" y="818"/>
                    </a:lnTo>
                    <a:cubicBezTo>
                      <a:pt x="1184" y="809"/>
                      <a:pt x="1193" y="797"/>
                      <a:pt x="1204" y="780"/>
                    </a:cubicBezTo>
                    <a:cubicBezTo>
                      <a:pt x="1212" y="772"/>
                      <a:pt x="1217" y="767"/>
                      <a:pt x="1220" y="764"/>
                    </a:cubicBezTo>
                    <a:lnTo>
                      <a:pt x="1220" y="764"/>
                    </a:lnTo>
                    <a:lnTo>
                      <a:pt x="1189" y="810"/>
                    </a:lnTo>
                    <a:cubicBezTo>
                      <a:pt x="1189" y="826"/>
                      <a:pt x="1173" y="841"/>
                      <a:pt x="1173" y="857"/>
                    </a:cubicBezTo>
                    <a:cubicBezTo>
                      <a:pt x="1177" y="853"/>
                      <a:pt x="1182" y="848"/>
                      <a:pt x="1189" y="841"/>
                    </a:cubicBezTo>
                    <a:cubicBezTo>
                      <a:pt x="1196" y="821"/>
                      <a:pt x="1202" y="809"/>
                      <a:pt x="1208" y="803"/>
                    </a:cubicBezTo>
                    <a:lnTo>
                      <a:pt x="1208" y="803"/>
                    </a:lnTo>
                    <a:lnTo>
                      <a:pt x="1204" y="810"/>
                    </a:lnTo>
                    <a:cubicBezTo>
                      <a:pt x="1210" y="810"/>
                      <a:pt x="1215" y="805"/>
                      <a:pt x="1220" y="798"/>
                    </a:cubicBezTo>
                    <a:lnTo>
                      <a:pt x="1220" y="798"/>
                    </a:lnTo>
                    <a:cubicBezTo>
                      <a:pt x="1220" y="801"/>
                      <a:pt x="1220" y="808"/>
                      <a:pt x="1220" y="826"/>
                    </a:cubicBezTo>
                    <a:cubicBezTo>
                      <a:pt x="1220" y="841"/>
                      <a:pt x="1204" y="841"/>
                      <a:pt x="1220" y="841"/>
                    </a:cubicBezTo>
                    <a:cubicBezTo>
                      <a:pt x="1234" y="841"/>
                      <a:pt x="1260" y="804"/>
                      <a:pt x="1288" y="762"/>
                    </a:cubicBezTo>
                    <a:lnTo>
                      <a:pt x="1288" y="762"/>
                    </a:lnTo>
                    <a:cubicBezTo>
                      <a:pt x="1284" y="765"/>
                      <a:pt x="1281" y="766"/>
                      <a:pt x="1280" y="766"/>
                    </a:cubicBezTo>
                    <a:cubicBezTo>
                      <a:pt x="1279" y="766"/>
                      <a:pt x="1284" y="762"/>
                      <a:pt x="1296" y="750"/>
                    </a:cubicBezTo>
                    <a:lnTo>
                      <a:pt x="1296" y="750"/>
                    </a:lnTo>
                    <a:cubicBezTo>
                      <a:pt x="1281" y="764"/>
                      <a:pt x="1281" y="764"/>
                      <a:pt x="1281" y="764"/>
                    </a:cubicBezTo>
                    <a:cubicBezTo>
                      <a:pt x="1266" y="749"/>
                      <a:pt x="1281" y="764"/>
                      <a:pt x="1281" y="733"/>
                    </a:cubicBezTo>
                    <a:lnTo>
                      <a:pt x="1281" y="733"/>
                    </a:lnTo>
                    <a:cubicBezTo>
                      <a:pt x="1266" y="749"/>
                      <a:pt x="1251" y="764"/>
                      <a:pt x="1235" y="764"/>
                    </a:cubicBezTo>
                    <a:lnTo>
                      <a:pt x="1235" y="764"/>
                    </a:lnTo>
                    <a:lnTo>
                      <a:pt x="1237" y="762"/>
                    </a:lnTo>
                    <a:lnTo>
                      <a:pt x="1235" y="764"/>
                    </a:lnTo>
                    <a:cubicBezTo>
                      <a:pt x="1251" y="733"/>
                      <a:pt x="1235" y="733"/>
                      <a:pt x="1235" y="733"/>
                    </a:cubicBezTo>
                    <a:cubicBezTo>
                      <a:pt x="1235" y="733"/>
                      <a:pt x="1235" y="733"/>
                      <a:pt x="1204" y="749"/>
                    </a:cubicBezTo>
                    <a:cubicBezTo>
                      <a:pt x="1221" y="723"/>
                      <a:pt x="1224" y="712"/>
                      <a:pt x="1218" y="712"/>
                    </a:cubicBezTo>
                    <a:cubicBezTo>
                      <a:pt x="1213" y="712"/>
                      <a:pt x="1203" y="719"/>
                      <a:pt x="1189" y="733"/>
                    </a:cubicBezTo>
                    <a:cubicBezTo>
                      <a:pt x="1189" y="727"/>
                      <a:pt x="1189" y="716"/>
                      <a:pt x="1189" y="702"/>
                    </a:cubicBezTo>
                    <a:cubicBezTo>
                      <a:pt x="1189" y="691"/>
                      <a:pt x="1204" y="680"/>
                      <a:pt x="1202" y="680"/>
                    </a:cubicBezTo>
                    <a:lnTo>
                      <a:pt x="1202" y="680"/>
                    </a:lnTo>
                    <a:cubicBezTo>
                      <a:pt x="1201" y="680"/>
                      <a:pt x="1198" y="682"/>
                      <a:pt x="1189" y="687"/>
                    </a:cubicBezTo>
                    <a:cubicBezTo>
                      <a:pt x="1173" y="702"/>
                      <a:pt x="1173" y="702"/>
                      <a:pt x="1173" y="702"/>
                    </a:cubicBezTo>
                    <a:cubicBezTo>
                      <a:pt x="1158" y="702"/>
                      <a:pt x="1142" y="718"/>
                      <a:pt x="1142" y="733"/>
                    </a:cubicBezTo>
                    <a:cubicBezTo>
                      <a:pt x="1142" y="702"/>
                      <a:pt x="1142" y="702"/>
                      <a:pt x="1142" y="702"/>
                    </a:cubicBezTo>
                    <a:cubicBezTo>
                      <a:pt x="1142" y="721"/>
                      <a:pt x="1131" y="735"/>
                      <a:pt x="1125" y="735"/>
                    </a:cubicBezTo>
                    <a:cubicBezTo>
                      <a:pt x="1122" y="735"/>
                      <a:pt x="1121" y="730"/>
                      <a:pt x="1127" y="718"/>
                    </a:cubicBezTo>
                    <a:cubicBezTo>
                      <a:pt x="1138" y="707"/>
                      <a:pt x="1133" y="689"/>
                      <a:pt x="1120" y="689"/>
                    </a:cubicBezTo>
                    <a:cubicBezTo>
                      <a:pt x="1115" y="689"/>
                      <a:pt x="1110" y="691"/>
                      <a:pt x="1103" y="696"/>
                    </a:cubicBezTo>
                    <a:lnTo>
                      <a:pt x="1103" y="696"/>
                    </a:lnTo>
                    <a:cubicBezTo>
                      <a:pt x="1106" y="692"/>
                      <a:pt x="1109" y="689"/>
                      <a:pt x="1111" y="687"/>
                    </a:cubicBezTo>
                    <a:cubicBezTo>
                      <a:pt x="1127" y="656"/>
                      <a:pt x="1127" y="656"/>
                      <a:pt x="1111" y="656"/>
                    </a:cubicBezTo>
                    <a:cubicBezTo>
                      <a:pt x="1101" y="656"/>
                      <a:pt x="1091" y="663"/>
                      <a:pt x="1085" y="663"/>
                    </a:cubicBezTo>
                    <a:cubicBezTo>
                      <a:pt x="1082" y="663"/>
                      <a:pt x="1080" y="661"/>
                      <a:pt x="1080" y="656"/>
                    </a:cubicBezTo>
                    <a:cubicBezTo>
                      <a:pt x="1074" y="649"/>
                      <a:pt x="1070" y="646"/>
                      <a:pt x="1067" y="646"/>
                    </a:cubicBezTo>
                    <a:cubicBezTo>
                      <a:pt x="1062" y="646"/>
                      <a:pt x="1059" y="653"/>
                      <a:pt x="1050" y="671"/>
                    </a:cubicBezTo>
                    <a:cubicBezTo>
                      <a:pt x="1045" y="675"/>
                      <a:pt x="1044" y="677"/>
                      <a:pt x="1043" y="677"/>
                    </a:cubicBezTo>
                    <a:cubicBezTo>
                      <a:pt x="1042" y="677"/>
                      <a:pt x="1054" y="663"/>
                      <a:pt x="1065" y="640"/>
                    </a:cubicBezTo>
                    <a:lnTo>
                      <a:pt x="1065" y="640"/>
                    </a:lnTo>
                    <a:cubicBezTo>
                      <a:pt x="1060" y="645"/>
                      <a:pt x="1055" y="651"/>
                      <a:pt x="1050" y="656"/>
                    </a:cubicBezTo>
                    <a:cubicBezTo>
                      <a:pt x="1061" y="645"/>
                      <a:pt x="1056" y="634"/>
                      <a:pt x="1047" y="634"/>
                    </a:cubicBezTo>
                    <a:cubicBezTo>
                      <a:pt x="1043" y="634"/>
                      <a:pt x="1039" y="636"/>
                      <a:pt x="1034" y="640"/>
                    </a:cubicBezTo>
                    <a:cubicBezTo>
                      <a:pt x="1029" y="650"/>
                      <a:pt x="1028" y="654"/>
                      <a:pt x="1027" y="654"/>
                    </a:cubicBezTo>
                    <a:cubicBezTo>
                      <a:pt x="1027" y="654"/>
                      <a:pt x="1034" y="636"/>
                      <a:pt x="1034" y="625"/>
                    </a:cubicBezTo>
                    <a:cubicBezTo>
                      <a:pt x="1034" y="606"/>
                      <a:pt x="1040" y="593"/>
                      <a:pt x="1037" y="593"/>
                    </a:cubicBezTo>
                    <a:lnTo>
                      <a:pt x="1037" y="593"/>
                    </a:lnTo>
                    <a:cubicBezTo>
                      <a:pt x="1037" y="593"/>
                      <a:pt x="1035" y="593"/>
                      <a:pt x="1033" y="595"/>
                    </a:cubicBezTo>
                    <a:lnTo>
                      <a:pt x="1033" y="595"/>
                    </a:lnTo>
                    <a:cubicBezTo>
                      <a:pt x="1034" y="595"/>
                      <a:pt x="1034" y="594"/>
                      <a:pt x="1034" y="594"/>
                    </a:cubicBezTo>
                    <a:lnTo>
                      <a:pt x="1034" y="594"/>
                    </a:lnTo>
                    <a:lnTo>
                      <a:pt x="1019" y="610"/>
                    </a:lnTo>
                    <a:cubicBezTo>
                      <a:pt x="1026" y="602"/>
                      <a:pt x="1030" y="598"/>
                      <a:pt x="1033" y="595"/>
                    </a:cubicBezTo>
                    <a:lnTo>
                      <a:pt x="1033" y="595"/>
                    </a:lnTo>
                    <a:cubicBezTo>
                      <a:pt x="1022" y="611"/>
                      <a:pt x="1016" y="618"/>
                      <a:pt x="1012" y="618"/>
                    </a:cubicBezTo>
                    <a:cubicBezTo>
                      <a:pt x="1005" y="618"/>
                      <a:pt x="1009" y="598"/>
                      <a:pt x="1019" y="579"/>
                    </a:cubicBezTo>
                    <a:lnTo>
                      <a:pt x="1019" y="579"/>
                    </a:lnTo>
                    <a:cubicBezTo>
                      <a:pt x="1015" y="583"/>
                      <a:pt x="1009" y="588"/>
                      <a:pt x="1003" y="594"/>
                    </a:cubicBezTo>
                    <a:cubicBezTo>
                      <a:pt x="1003" y="594"/>
                      <a:pt x="1003" y="594"/>
                      <a:pt x="1003" y="594"/>
                    </a:cubicBezTo>
                    <a:lnTo>
                      <a:pt x="1003" y="594"/>
                    </a:lnTo>
                    <a:cubicBezTo>
                      <a:pt x="1003" y="594"/>
                      <a:pt x="989" y="601"/>
                      <a:pt x="976" y="601"/>
                    </a:cubicBezTo>
                    <a:cubicBezTo>
                      <a:pt x="969" y="601"/>
                      <a:pt x="962" y="599"/>
                      <a:pt x="957" y="594"/>
                    </a:cubicBezTo>
                    <a:cubicBezTo>
                      <a:pt x="957" y="586"/>
                      <a:pt x="953" y="582"/>
                      <a:pt x="947" y="582"/>
                    </a:cubicBezTo>
                    <a:cubicBezTo>
                      <a:pt x="941" y="582"/>
                      <a:pt x="934" y="586"/>
                      <a:pt x="926" y="594"/>
                    </a:cubicBezTo>
                    <a:cubicBezTo>
                      <a:pt x="941" y="579"/>
                      <a:pt x="926" y="579"/>
                      <a:pt x="926" y="579"/>
                    </a:cubicBezTo>
                    <a:cubicBezTo>
                      <a:pt x="910" y="563"/>
                      <a:pt x="926" y="579"/>
                      <a:pt x="926" y="548"/>
                    </a:cubicBezTo>
                    <a:lnTo>
                      <a:pt x="926" y="548"/>
                    </a:lnTo>
                    <a:lnTo>
                      <a:pt x="910" y="563"/>
                    </a:lnTo>
                    <a:cubicBezTo>
                      <a:pt x="930" y="544"/>
                      <a:pt x="931" y="531"/>
                      <a:pt x="926" y="531"/>
                    </a:cubicBezTo>
                    <a:cubicBezTo>
                      <a:pt x="922" y="531"/>
                      <a:pt x="916" y="536"/>
                      <a:pt x="910" y="548"/>
                    </a:cubicBezTo>
                    <a:cubicBezTo>
                      <a:pt x="895" y="563"/>
                      <a:pt x="880" y="563"/>
                      <a:pt x="880" y="579"/>
                    </a:cubicBezTo>
                    <a:lnTo>
                      <a:pt x="880" y="548"/>
                    </a:lnTo>
                    <a:cubicBezTo>
                      <a:pt x="884" y="543"/>
                      <a:pt x="885" y="541"/>
                      <a:pt x="883" y="541"/>
                    </a:cubicBezTo>
                    <a:cubicBezTo>
                      <a:pt x="878" y="541"/>
                      <a:pt x="860" y="552"/>
                      <a:pt x="849" y="563"/>
                    </a:cubicBezTo>
                    <a:cubicBezTo>
                      <a:pt x="864" y="548"/>
                      <a:pt x="864" y="548"/>
                      <a:pt x="864" y="548"/>
                    </a:cubicBezTo>
                    <a:cubicBezTo>
                      <a:pt x="864" y="532"/>
                      <a:pt x="864" y="548"/>
                      <a:pt x="880" y="517"/>
                    </a:cubicBezTo>
                    <a:cubicBezTo>
                      <a:pt x="880" y="501"/>
                      <a:pt x="895" y="501"/>
                      <a:pt x="880" y="501"/>
                    </a:cubicBezTo>
                    <a:cubicBezTo>
                      <a:pt x="880" y="496"/>
                      <a:pt x="878" y="494"/>
                      <a:pt x="875" y="494"/>
                    </a:cubicBezTo>
                    <a:cubicBezTo>
                      <a:pt x="869" y="494"/>
                      <a:pt x="859" y="501"/>
                      <a:pt x="849" y="501"/>
                    </a:cubicBezTo>
                    <a:cubicBezTo>
                      <a:pt x="849" y="497"/>
                      <a:pt x="848" y="496"/>
                      <a:pt x="846" y="496"/>
                    </a:cubicBezTo>
                    <a:cubicBezTo>
                      <a:pt x="841" y="496"/>
                      <a:pt x="829" y="509"/>
                      <a:pt x="810" y="537"/>
                    </a:cubicBezTo>
                    <a:lnTo>
                      <a:pt x="810" y="537"/>
                    </a:lnTo>
                    <a:cubicBezTo>
                      <a:pt x="809" y="536"/>
                      <a:pt x="808" y="535"/>
                      <a:pt x="806" y="535"/>
                    </a:cubicBezTo>
                    <a:cubicBezTo>
                      <a:pt x="802" y="535"/>
                      <a:pt x="796" y="539"/>
                      <a:pt x="787" y="548"/>
                    </a:cubicBezTo>
                    <a:lnTo>
                      <a:pt x="833" y="486"/>
                    </a:lnTo>
                    <a:lnTo>
                      <a:pt x="833" y="486"/>
                    </a:lnTo>
                    <a:cubicBezTo>
                      <a:pt x="833" y="486"/>
                      <a:pt x="818" y="501"/>
                      <a:pt x="802" y="517"/>
                    </a:cubicBezTo>
                    <a:cubicBezTo>
                      <a:pt x="811" y="508"/>
                      <a:pt x="810" y="499"/>
                      <a:pt x="807" y="499"/>
                    </a:cubicBezTo>
                    <a:lnTo>
                      <a:pt x="807" y="499"/>
                    </a:lnTo>
                    <a:cubicBezTo>
                      <a:pt x="805" y="499"/>
                      <a:pt x="802" y="504"/>
                      <a:pt x="802" y="517"/>
                    </a:cubicBezTo>
                    <a:lnTo>
                      <a:pt x="802" y="486"/>
                    </a:lnTo>
                    <a:cubicBezTo>
                      <a:pt x="802" y="482"/>
                      <a:pt x="802" y="480"/>
                      <a:pt x="802" y="480"/>
                    </a:cubicBezTo>
                    <a:cubicBezTo>
                      <a:pt x="802" y="480"/>
                      <a:pt x="801" y="483"/>
                      <a:pt x="798" y="490"/>
                    </a:cubicBezTo>
                    <a:lnTo>
                      <a:pt x="798" y="490"/>
                    </a:lnTo>
                    <a:cubicBezTo>
                      <a:pt x="798" y="485"/>
                      <a:pt x="797" y="482"/>
                      <a:pt x="794" y="482"/>
                    </a:cubicBezTo>
                    <a:cubicBezTo>
                      <a:pt x="792" y="482"/>
                      <a:pt x="790" y="483"/>
                      <a:pt x="787" y="486"/>
                    </a:cubicBezTo>
                    <a:cubicBezTo>
                      <a:pt x="771" y="501"/>
                      <a:pt x="771" y="501"/>
                      <a:pt x="771" y="501"/>
                    </a:cubicBezTo>
                    <a:cubicBezTo>
                      <a:pt x="771" y="501"/>
                      <a:pt x="771" y="501"/>
                      <a:pt x="764" y="509"/>
                    </a:cubicBezTo>
                    <a:lnTo>
                      <a:pt x="764" y="509"/>
                    </a:lnTo>
                    <a:cubicBezTo>
                      <a:pt x="764" y="508"/>
                      <a:pt x="763" y="508"/>
                      <a:pt x="763" y="508"/>
                    </a:cubicBezTo>
                    <a:lnTo>
                      <a:pt x="763" y="508"/>
                    </a:lnTo>
                    <a:cubicBezTo>
                      <a:pt x="762" y="508"/>
                      <a:pt x="760" y="509"/>
                      <a:pt x="757" y="511"/>
                    </a:cubicBezTo>
                    <a:lnTo>
                      <a:pt x="757" y="511"/>
                    </a:lnTo>
                    <a:cubicBezTo>
                      <a:pt x="758" y="507"/>
                      <a:pt x="762" y="501"/>
                      <a:pt x="771" y="501"/>
                    </a:cubicBezTo>
                    <a:lnTo>
                      <a:pt x="771" y="470"/>
                    </a:lnTo>
                    <a:lnTo>
                      <a:pt x="756" y="486"/>
                    </a:lnTo>
                    <a:cubicBezTo>
                      <a:pt x="774" y="468"/>
                      <a:pt x="782" y="460"/>
                      <a:pt x="778" y="460"/>
                    </a:cubicBezTo>
                    <a:cubicBezTo>
                      <a:pt x="776" y="460"/>
                      <a:pt x="769" y="464"/>
                      <a:pt x="756" y="470"/>
                    </a:cubicBezTo>
                    <a:cubicBezTo>
                      <a:pt x="765" y="461"/>
                      <a:pt x="775" y="446"/>
                      <a:pt x="774" y="446"/>
                    </a:cubicBezTo>
                    <a:lnTo>
                      <a:pt x="774" y="446"/>
                    </a:lnTo>
                    <a:cubicBezTo>
                      <a:pt x="773" y="446"/>
                      <a:pt x="768" y="452"/>
                      <a:pt x="756" y="470"/>
                    </a:cubicBezTo>
                    <a:lnTo>
                      <a:pt x="725" y="470"/>
                    </a:lnTo>
                    <a:cubicBezTo>
                      <a:pt x="710" y="455"/>
                      <a:pt x="710" y="455"/>
                      <a:pt x="725" y="439"/>
                    </a:cubicBezTo>
                    <a:cubicBezTo>
                      <a:pt x="728" y="433"/>
                      <a:pt x="730" y="428"/>
                      <a:pt x="732" y="423"/>
                    </a:cubicBezTo>
                    <a:close/>
                    <a:moveTo>
                      <a:pt x="1447" y="803"/>
                    </a:moveTo>
                    <a:lnTo>
                      <a:pt x="1447" y="803"/>
                    </a:lnTo>
                    <a:cubicBezTo>
                      <a:pt x="1433" y="822"/>
                      <a:pt x="1415" y="846"/>
                      <a:pt x="1405" y="857"/>
                    </a:cubicBezTo>
                    <a:lnTo>
                      <a:pt x="1421" y="841"/>
                    </a:lnTo>
                    <a:cubicBezTo>
                      <a:pt x="1421" y="841"/>
                      <a:pt x="1422" y="843"/>
                      <a:pt x="1423" y="845"/>
                    </a:cubicBezTo>
                    <a:lnTo>
                      <a:pt x="1423" y="845"/>
                    </a:lnTo>
                    <a:cubicBezTo>
                      <a:pt x="1425" y="839"/>
                      <a:pt x="1429" y="833"/>
                      <a:pt x="1436" y="826"/>
                    </a:cubicBezTo>
                    <a:lnTo>
                      <a:pt x="1436" y="826"/>
                    </a:lnTo>
                    <a:lnTo>
                      <a:pt x="1421" y="841"/>
                    </a:lnTo>
                    <a:lnTo>
                      <a:pt x="1421" y="841"/>
                    </a:lnTo>
                    <a:cubicBezTo>
                      <a:pt x="1431" y="830"/>
                      <a:pt x="1435" y="819"/>
                      <a:pt x="1436" y="819"/>
                    </a:cubicBezTo>
                    <a:cubicBezTo>
                      <a:pt x="1436" y="819"/>
                      <a:pt x="1436" y="821"/>
                      <a:pt x="1436" y="826"/>
                    </a:cubicBezTo>
                    <a:cubicBezTo>
                      <a:pt x="1436" y="826"/>
                      <a:pt x="1436" y="826"/>
                      <a:pt x="1447" y="803"/>
                    </a:cubicBezTo>
                    <a:close/>
                    <a:moveTo>
                      <a:pt x="1482" y="857"/>
                    </a:moveTo>
                    <a:cubicBezTo>
                      <a:pt x="1482" y="857"/>
                      <a:pt x="1482" y="857"/>
                      <a:pt x="1482" y="857"/>
                    </a:cubicBezTo>
                    <a:cubicBezTo>
                      <a:pt x="1482" y="857"/>
                      <a:pt x="1482" y="857"/>
                      <a:pt x="1482" y="857"/>
                    </a:cubicBezTo>
                    <a:close/>
                    <a:moveTo>
                      <a:pt x="1482" y="857"/>
                    </a:moveTo>
                    <a:cubicBezTo>
                      <a:pt x="1482" y="857"/>
                      <a:pt x="1482" y="857"/>
                      <a:pt x="1482" y="857"/>
                    </a:cubicBezTo>
                    <a:lnTo>
                      <a:pt x="1482" y="857"/>
                    </a:lnTo>
                    <a:cubicBezTo>
                      <a:pt x="1482" y="857"/>
                      <a:pt x="1482" y="857"/>
                      <a:pt x="1482" y="857"/>
                    </a:cubicBezTo>
                    <a:close/>
                    <a:moveTo>
                      <a:pt x="1401" y="846"/>
                    </a:moveTo>
                    <a:cubicBezTo>
                      <a:pt x="1401" y="846"/>
                      <a:pt x="1401" y="846"/>
                      <a:pt x="1401" y="846"/>
                    </a:cubicBezTo>
                    <a:lnTo>
                      <a:pt x="1401" y="846"/>
                    </a:lnTo>
                    <a:cubicBezTo>
                      <a:pt x="1395" y="852"/>
                      <a:pt x="1393" y="855"/>
                      <a:pt x="1392" y="857"/>
                    </a:cubicBezTo>
                    <a:lnTo>
                      <a:pt x="1392" y="857"/>
                    </a:lnTo>
                    <a:cubicBezTo>
                      <a:pt x="1392" y="858"/>
                      <a:pt x="1393" y="858"/>
                      <a:pt x="1393" y="859"/>
                    </a:cubicBezTo>
                    <a:lnTo>
                      <a:pt x="1393" y="859"/>
                    </a:lnTo>
                    <a:cubicBezTo>
                      <a:pt x="1394" y="859"/>
                      <a:pt x="1394" y="858"/>
                      <a:pt x="1395" y="858"/>
                    </a:cubicBezTo>
                    <a:lnTo>
                      <a:pt x="1395" y="858"/>
                    </a:lnTo>
                    <a:cubicBezTo>
                      <a:pt x="1395" y="859"/>
                      <a:pt x="1394" y="860"/>
                      <a:pt x="1394" y="861"/>
                    </a:cubicBezTo>
                    <a:lnTo>
                      <a:pt x="1394" y="861"/>
                    </a:lnTo>
                    <a:cubicBezTo>
                      <a:pt x="1394" y="860"/>
                      <a:pt x="1394" y="859"/>
                      <a:pt x="1393" y="859"/>
                    </a:cubicBezTo>
                    <a:lnTo>
                      <a:pt x="1393" y="859"/>
                    </a:lnTo>
                    <a:cubicBezTo>
                      <a:pt x="1393" y="859"/>
                      <a:pt x="1392" y="859"/>
                      <a:pt x="1392" y="859"/>
                    </a:cubicBezTo>
                    <a:cubicBezTo>
                      <a:pt x="1391" y="859"/>
                      <a:pt x="1391" y="859"/>
                      <a:pt x="1392" y="857"/>
                    </a:cubicBezTo>
                    <a:lnTo>
                      <a:pt x="1392" y="857"/>
                    </a:lnTo>
                    <a:cubicBezTo>
                      <a:pt x="1391" y="857"/>
                      <a:pt x="1390" y="857"/>
                      <a:pt x="1390" y="857"/>
                    </a:cubicBezTo>
                    <a:cubicBezTo>
                      <a:pt x="1390" y="857"/>
                      <a:pt x="1396" y="850"/>
                      <a:pt x="1401" y="846"/>
                    </a:cubicBezTo>
                    <a:close/>
                    <a:moveTo>
                      <a:pt x="1395" y="822"/>
                    </a:moveTo>
                    <a:cubicBezTo>
                      <a:pt x="1393" y="822"/>
                      <a:pt x="1386" y="829"/>
                      <a:pt x="1374" y="841"/>
                    </a:cubicBezTo>
                    <a:cubicBezTo>
                      <a:pt x="1374" y="841"/>
                      <a:pt x="1374" y="841"/>
                      <a:pt x="1374" y="841"/>
                    </a:cubicBezTo>
                    <a:lnTo>
                      <a:pt x="1374" y="841"/>
                    </a:lnTo>
                    <a:cubicBezTo>
                      <a:pt x="1372" y="845"/>
                      <a:pt x="1370" y="848"/>
                      <a:pt x="1368" y="851"/>
                    </a:cubicBezTo>
                    <a:lnTo>
                      <a:pt x="1368" y="851"/>
                    </a:lnTo>
                    <a:cubicBezTo>
                      <a:pt x="1367" y="850"/>
                      <a:pt x="1367" y="850"/>
                      <a:pt x="1367" y="849"/>
                    </a:cubicBezTo>
                    <a:lnTo>
                      <a:pt x="1367" y="849"/>
                    </a:lnTo>
                    <a:cubicBezTo>
                      <a:pt x="1361" y="857"/>
                      <a:pt x="1356" y="866"/>
                      <a:pt x="1356" y="866"/>
                    </a:cubicBezTo>
                    <a:cubicBezTo>
                      <a:pt x="1357" y="866"/>
                      <a:pt x="1360" y="862"/>
                      <a:pt x="1368" y="851"/>
                    </a:cubicBezTo>
                    <a:lnTo>
                      <a:pt x="1368" y="851"/>
                    </a:lnTo>
                    <a:cubicBezTo>
                      <a:pt x="1369" y="852"/>
                      <a:pt x="1372" y="854"/>
                      <a:pt x="1374" y="863"/>
                    </a:cubicBezTo>
                    <a:lnTo>
                      <a:pt x="1374" y="863"/>
                    </a:lnTo>
                    <a:cubicBezTo>
                      <a:pt x="1391" y="834"/>
                      <a:pt x="1398" y="822"/>
                      <a:pt x="1395" y="822"/>
                    </a:cubicBezTo>
                    <a:close/>
                    <a:moveTo>
                      <a:pt x="1467" y="826"/>
                    </a:moveTo>
                    <a:cubicBezTo>
                      <a:pt x="1467" y="826"/>
                      <a:pt x="1451" y="826"/>
                      <a:pt x="1451" y="857"/>
                    </a:cubicBezTo>
                    <a:lnTo>
                      <a:pt x="1451" y="863"/>
                    </a:lnTo>
                    <a:lnTo>
                      <a:pt x="1451" y="863"/>
                    </a:lnTo>
                    <a:cubicBezTo>
                      <a:pt x="1452" y="863"/>
                      <a:pt x="1452" y="863"/>
                      <a:pt x="1452" y="863"/>
                    </a:cubicBezTo>
                    <a:cubicBezTo>
                      <a:pt x="1454" y="863"/>
                      <a:pt x="1456" y="865"/>
                      <a:pt x="1457" y="867"/>
                    </a:cubicBezTo>
                    <a:lnTo>
                      <a:pt x="1457" y="867"/>
                    </a:lnTo>
                    <a:cubicBezTo>
                      <a:pt x="1459" y="865"/>
                      <a:pt x="1462" y="861"/>
                      <a:pt x="1467" y="857"/>
                    </a:cubicBezTo>
                    <a:cubicBezTo>
                      <a:pt x="1467" y="857"/>
                      <a:pt x="1467" y="826"/>
                      <a:pt x="1467" y="826"/>
                    </a:cubicBezTo>
                    <a:close/>
                    <a:moveTo>
                      <a:pt x="1390" y="795"/>
                    </a:moveTo>
                    <a:lnTo>
                      <a:pt x="1374" y="810"/>
                    </a:lnTo>
                    <a:cubicBezTo>
                      <a:pt x="1368" y="810"/>
                      <a:pt x="1367" y="808"/>
                      <a:pt x="1366" y="808"/>
                    </a:cubicBezTo>
                    <a:lnTo>
                      <a:pt x="1366" y="808"/>
                    </a:lnTo>
                    <a:cubicBezTo>
                      <a:pt x="1366" y="808"/>
                      <a:pt x="1367" y="810"/>
                      <a:pt x="1365" y="820"/>
                    </a:cubicBezTo>
                    <a:lnTo>
                      <a:pt x="1365" y="820"/>
                    </a:lnTo>
                    <a:lnTo>
                      <a:pt x="1359" y="826"/>
                    </a:lnTo>
                    <a:cubicBezTo>
                      <a:pt x="1361" y="826"/>
                      <a:pt x="1362" y="826"/>
                      <a:pt x="1364" y="825"/>
                    </a:cubicBezTo>
                    <a:lnTo>
                      <a:pt x="1364" y="825"/>
                    </a:lnTo>
                    <a:cubicBezTo>
                      <a:pt x="1362" y="829"/>
                      <a:pt x="1361" y="835"/>
                      <a:pt x="1359" y="841"/>
                    </a:cubicBezTo>
                    <a:cubicBezTo>
                      <a:pt x="1353" y="847"/>
                      <a:pt x="1349" y="851"/>
                      <a:pt x="1347" y="855"/>
                    </a:cubicBezTo>
                    <a:lnTo>
                      <a:pt x="1347" y="855"/>
                    </a:lnTo>
                    <a:cubicBezTo>
                      <a:pt x="1349" y="848"/>
                      <a:pt x="1352" y="838"/>
                      <a:pt x="1359" y="826"/>
                    </a:cubicBezTo>
                    <a:lnTo>
                      <a:pt x="1359" y="826"/>
                    </a:lnTo>
                    <a:lnTo>
                      <a:pt x="1343" y="841"/>
                    </a:lnTo>
                    <a:cubicBezTo>
                      <a:pt x="1343" y="845"/>
                      <a:pt x="1343" y="850"/>
                      <a:pt x="1343" y="857"/>
                    </a:cubicBezTo>
                    <a:cubicBezTo>
                      <a:pt x="1343" y="858"/>
                      <a:pt x="1343" y="859"/>
                      <a:pt x="1343" y="859"/>
                    </a:cubicBezTo>
                    <a:lnTo>
                      <a:pt x="1343" y="859"/>
                    </a:lnTo>
                    <a:cubicBezTo>
                      <a:pt x="1344" y="858"/>
                      <a:pt x="1345" y="856"/>
                      <a:pt x="1347" y="855"/>
                    </a:cubicBezTo>
                    <a:lnTo>
                      <a:pt x="1347" y="855"/>
                    </a:lnTo>
                    <a:cubicBezTo>
                      <a:pt x="1345" y="860"/>
                      <a:pt x="1344" y="863"/>
                      <a:pt x="1344" y="863"/>
                    </a:cubicBezTo>
                    <a:cubicBezTo>
                      <a:pt x="1343" y="863"/>
                      <a:pt x="1343" y="862"/>
                      <a:pt x="1343" y="859"/>
                    </a:cubicBezTo>
                    <a:lnTo>
                      <a:pt x="1343" y="859"/>
                    </a:lnTo>
                    <a:cubicBezTo>
                      <a:pt x="1340" y="865"/>
                      <a:pt x="1340" y="867"/>
                      <a:pt x="1343" y="867"/>
                    </a:cubicBezTo>
                    <a:cubicBezTo>
                      <a:pt x="1346" y="867"/>
                      <a:pt x="1352" y="863"/>
                      <a:pt x="1359" y="857"/>
                    </a:cubicBezTo>
                    <a:lnTo>
                      <a:pt x="1359" y="857"/>
                    </a:lnTo>
                    <a:cubicBezTo>
                      <a:pt x="1359" y="857"/>
                      <a:pt x="1359" y="857"/>
                      <a:pt x="1359" y="857"/>
                    </a:cubicBezTo>
                    <a:lnTo>
                      <a:pt x="1370" y="822"/>
                    </a:lnTo>
                    <a:lnTo>
                      <a:pt x="1370" y="822"/>
                    </a:lnTo>
                    <a:cubicBezTo>
                      <a:pt x="1371" y="823"/>
                      <a:pt x="1372" y="824"/>
                      <a:pt x="1373" y="825"/>
                    </a:cubicBezTo>
                    <a:lnTo>
                      <a:pt x="1373" y="825"/>
                    </a:lnTo>
                    <a:cubicBezTo>
                      <a:pt x="1369" y="831"/>
                      <a:pt x="1364" y="841"/>
                      <a:pt x="1359" y="857"/>
                    </a:cubicBezTo>
                    <a:cubicBezTo>
                      <a:pt x="1366" y="849"/>
                      <a:pt x="1370" y="837"/>
                      <a:pt x="1374" y="826"/>
                    </a:cubicBezTo>
                    <a:lnTo>
                      <a:pt x="1374" y="826"/>
                    </a:lnTo>
                    <a:cubicBezTo>
                      <a:pt x="1377" y="826"/>
                      <a:pt x="1378" y="826"/>
                      <a:pt x="1380" y="826"/>
                    </a:cubicBezTo>
                    <a:lnTo>
                      <a:pt x="1380" y="826"/>
                    </a:lnTo>
                    <a:cubicBezTo>
                      <a:pt x="1381" y="822"/>
                      <a:pt x="1381" y="820"/>
                      <a:pt x="1379" y="820"/>
                    </a:cubicBezTo>
                    <a:lnTo>
                      <a:pt x="1379" y="820"/>
                    </a:lnTo>
                    <a:cubicBezTo>
                      <a:pt x="1378" y="820"/>
                      <a:pt x="1377" y="821"/>
                      <a:pt x="1375" y="822"/>
                    </a:cubicBezTo>
                    <a:lnTo>
                      <a:pt x="1375" y="822"/>
                    </a:lnTo>
                    <a:cubicBezTo>
                      <a:pt x="1379" y="812"/>
                      <a:pt x="1383" y="802"/>
                      <a:pt x="1390" y="795"/>
                    </a:cubicBezTo>
                    <a:close/>
                    <a:moveTo>
                      <a:pt x="1322" y="735"/>
                    </a:moveTo>
                    <a:lnTo>
                      <a:pt x="1322" y="735"/>
                    </a:lnTo>
                    <a:cubicBezTo>
                      <a:pt x="1320" y="735"/>
                      <a:pt x="1317" y="739"/>
                      <a:pt x="1312" y="749"/>
                    </a:cubicBezTo>
                    <a:cubicBezTo>
                      <a:pt x="1302" y="754"/>
                      <a:pt x="1294" y="759"/>
                      <a:pt x="1288" y="762"/>
                    </a:cubicBezTo>
                    <a:lnTo>
                      <a:pt x="1288" y="762"/>
                    </a:lnTo>
                    <a:cubicBezTo>
                      <a:pt x="1290" y="758"/>
                      <a:pt x="1293" y="754"/>
                      <a:pt x="1297" y="749"/>
                    </a:cubicBezTo>
                    <a:lnTo>
                      <a:pt x="1297" y="749"/>
                    </a:lnTo>
                    <a:cubicBezTo>
                      <a:pt x="1294" y="753"/>
                      <a:pt x="1291" y="758"/>
                      <a:pt x="1288" y="762"/>
                    </a:cubicBezTo>
                    <a:lnTo>
                      <a:pt x="1288" y="762"/>
                    </a:lnTo>
                    <a:cubicBezTo>
                      <a:pt x="1288" y="762"/>
                      <a:pt x="1288" y="762"/>
                      <a:pt x="1288" y="762"/>
                    </a:cubicBezTo>
                    <a:lnTo>
                      <a:pt x="1288" y="762"/>
                    </a:lnTo>
                    <a:cubicBezTo>
                      <a:pt x="1278" y="778"/>
                      <a:pt x="1277" y="782"/>
                      <a:pt x="1281" y="782"/>
                    </a:cubicBezTo>
                    <a:cubicBezTo>
                      <a:pt x="1285" y="782"/>
                      <a:pt x="1291" y="780"/>
                      <a:pt x="1297" y="780"/>
                    </a:cubicBezTo>
                    <a:cubicBezTo>
                      <a:pt x="1297" y="780"/>
                      <a:pt x="1281" y="795"/>
                      <a:pt x="1281" y="795"/>
                    </a:cubicBezTo>
                    <a:lnTo>
                      <a:pt x="1266" y="810"/>
                    </a:lnTo>
                    <a:cubicBezTo>
                      <a:pt x="1255" y="833"/>
                      <a:pt x="1252" y="847"/>
                      <a:pt x="1257" y="847"/>
                    </a:cubicBezTo>
                    <a:cubicBezTo>
                      <a:pt x="1259" y="847"/>
                      <a:pt x="1262" y="845"/>
                      <a:pt x="1266" y="841"/>
                    </a:cubicBezTo>
                    <a:cubicBezTo>
                      <a:pt x="1276" y="832"/>
                      <a:pt x="1279" y="828"/>
                      <a:pt x="1280" y="828"/>
                    </a:cubicBezTo>
                    <a:lnTo>
                      <a:pt x="1280" y="828"/>
                    </a:lnTo>
                    <a:cubicBezTo>
                      <a:pt x="1281" y="828"/>
                      <a:pt x="1266" y="846"/>
                      <a:pt x="1266" y="857"/>
                    </a:cubicBezTo>
                    <a:cubicBezTo>
                      <a:pt x="1266" y="866"/>
                      <a:pt x="1266" y="870"/>
                      <a:pt x="1266" y="870"/>
                    </a:cubicBezTo>
                    <a:cubicBezTo>
                      <a:pt x="1267" y="870"/>
                      <a:pt x="1271" y="852"/>
                      <a:pt x="1281" y="841"/>
                    </a:cubicBezTo>
                    <a:cubicBezTo>
                      <a:pt x="1312" y="826"/>
                      <a:pt x="1297" y="826"/>
                      <a:pt x="1312" y="826"/>
                    </a:cubicBezTo>
                    <a:cubicBezTo>
                      <a:pt x="1312" y="830"/>
                      <a:pt x="1312" y="832"/>
                      <a:pt x="1313" y="832"/>
                    </a:cubicBezTo>
                    <a:cubicBezTo>
                      <a:pt x="1314" y="832"/>
                      <a:pt x="1317" y="821"/>
                      <a:pt x="1328" y="810"/>
                    </a:cubicBezTo>
                    <a:cubicBezTo>
                      <a:pt x="1333" y="805"/>
                      <a:pt x="1339" y="800"/>
                      <a:pt x="1343" y="795"/>
                    </a:cubicBezTo>
                    <a:lnTo>
                      <a:pt x="1343" y="795"/>
                    </a:lnTo>
                    <a:cubicBezTo>
                      <a:pt x="1343" y="810"/>
                      <a:pt x="1359" y="810"/>
                      <a:pt x="1343" y="826"/>
                    </a:cubicBezTo>
                    <a:cubicBezTo>
                      <a:pt x="1343" y="826"/>
                      <a:pt x="1343" y="826"/>
                      <a:pt x="1343" y="826"/>
                    </a:cubicBezTo>
                    <a:lnTo>
                      <a:pt x="1343" y="826"/>
                    </a:lnTo>
                    <a:cubicBezTo>
                      <a:pt x="1347" y="822"/>
                      <a:pt x="1351" y="818"/>
                      <a:pt x="1354" y="816"/>
                    </a:cubicBezTo>
                    <a:lnTo>
                      <a:pt x="1354" y="816"/>
                    </a:lnTo>
                    <a:cubicBezTo>
                      <a:pt x="1351" y="819"/>
                      <a:pt x="1348" y="824"/>
                      <a:pt x="1346" y="830"/>
                    </a:cubicBezTo>
                    <a:lnTo>
                      <a:pt x="1346" y="830"/>
                    </a:lnTo>
                    <a:cubicBezTo>
                      <a:pt x="1348" y="829"/>
                      <a:pt x="1351" y="825"/>
                      <a:pt x="1358" y="813"/>
                    </a:cubicBezTo>
                    <a:lnTo>
                      <a:pt x="1358" y="813"/>
                    </a:lnTo>
                    <a:cubicBezTo>
                      <a:pt x="1358" y="812"/>
                      <a:pt x="1358" y="812"/>
                      <a:pt x="1359" y="812"/>
                    </a:cubicBezTo>
                    <a:lnTo>
                      <a:pt x="1359" y="812"/>
                    </a:lnTo>
                    <a:lnTo>
                      <a:pt x="1359" y="826"/>
                    </a:lnTo>
                    <a:cubicBezTo>
                      <a:pt x="1365" y="814"/>
                      <a:pt x="1366" y="809"/>
                      <a:pt x="1364" y="809"/>
                    </a:cubicBezTo>
                    <a:lnTo>
                      <a:pt x="1364" y="809"/>
                    </a:lnTo>
                    <a:cubicBezTo>
                      <a:pt x="1363" y="809"/>
                      <a:pt x="1361" y="810"/>
                      <a:pt x="1359" y="812"/>
                    </a:cubicBezTo>
                    <a:lnTo>
                      <a:pt x="1359" y="812"/>
                    </a:lnTo>
                    <a:lnTo>
                      <a:pt x="1359" y="810"/>
                    </a:lnTo>
                    <a:cubicBezTo>
                      <a:pt x="1368" y="783"/>
                      <a:pt x="1366" y="777"/>
                      <a:pt x="1363" y="777"/>
                    </a:cubicBezTo>
                    <a:cubicBezTo>
                      <a:pt x="1361" y="777"/>
                      <a:pt x="1359" y="780"/>
                      <a:pt x="1359" y="780"/>
                    </a:cubicBezTo>
                    <a:cubicBezTo>
                      <a:pt x="1359" y="780"/>
                      <a:pt x="1352" y="786"/>
                      <a:pt x="1343" y="795"/>
                    </a:cubicBezTo>
                    <a:cubicBezTo>
                      <a:pt x="1343" y="789"/>
                      <a:pt x="1341" y="785"/>
                      <a:pt x="1335" y="785"/>
                    </a:cubicBezTo>
                    <a:cubicBezTo>
                      <a:pt x="1328" y="785"/>
                      <a:pt x="1315" y="792"/>
                      <a:pt x="1297" y="810"/>
                    </a:cubicBezTo>
                    <a:cubicBezTo>
                      <a:pt x="1303" y="804"/>
                      <a:pt x="1308" y="799"/>
                      <a:pt x="1312" y="795"/>
                    </a:cubicBezTo>
                    <a:lnTo>
                      <a:pt x="1312" y="795"/>
                    </a:lnTo>
                    <a:cubicBezTo>
                      <a:pt x="1308" y="799"/>
                      <a:pt x="1306" y="801"/>
                      <a:pt x="1306" y="801"/>
                    </a:cubicBezTo>
                    <a:cubicBezTo>
                      <a:pt x="1304" y="801"/>
                      <a:pt x="1312" y="787"/>
                      <a:pt x="1312" y="765"/>
                    </a:cubicBezTo>
                    <a:lnTo>
                      <a:pt x="1312" y="765"/>
                    </a:lnTo>
                    <a:cubicBezTo>
                      <a:pt x="1312" y="780"/>
                      <a:pt x="1308" y="787"/>
                      <a:pt x="1307" y="787"/>
                    </a:cubicBezTo>
                    <a:cubicBezTo>
                      <a:pt x="1305" y="787"/>
                      <a:pt x="1305" y="780"/>
                      <a:pt x="1312" y="764"/>
                    </a:cubicBezTo>
                    <a:lnTo>
                      <a:pt x="1312" y="764"/>
                    </a:lnTo>
                    <a:cubicBezTo>
                      <a:pt x="1312" y="764"/>
                      <a:pt x="1312" y="764"/>
                      <a:pt x="1312" y="764"/>
                    </a:cubicBezTo>
                    <a:cubicBezTo>
                      <a:pt x="1323" y="753"/>
                      <a:pt x="1326" y="735"/>
                      <a:pt x="1322" y="735"/>
                    </a:cubicBezTo>
                    <a:close/>
                    <a:moveTo>
                      <a:pt x="1423" y="845"/>
                    </a:moveTo>
                    <a:cubicBezTo>
                      <a:pt x="1421" y="852"/>
                      <a:pt x="1421" y="857"/>
                      <a:pt x="1421" y="857"/>
                    </a:cubicBezTo>
                    <a:cubicBezTo>
                      <a:pt x="1418" y="863"/>
                      <a:pt x="1416" y="867"/>
                      <a:pt x="1415" y="871"/>
                    </a:cubicBezTo>
                    <a:lnTo>
                      <a:pt x="1415" y="871"/>
                    </a:lnTo>
                    <a:cubicBezTo>
                      <a:pt x="1418" y="868"/>
                      <a:pt x="1422" y="865"/>
                      <a:pt x="1427" y="862"/>
                    </a:cubicBezTo>
                    <a:lnTo>
                      <a:pt x="1427" y="862"/>
                    </a:lnTo>
                    <a:cubicBezTo>
                      <a:pt x="1429" y="855"/>
                      <a:pt x="1426" y="849"/>
                      <a:pt x="1423" y="845"/>
                    </a:cubicBezTo>
                    <a:close/>
                    <a:moveTo>
                      <a:pt x="1418" y="812"/>
                    </a:moveTo>
                    <a:cubicBezTo>
                      <a:pt x="1415" y="812"/>
                      <a:pt x="1407" y="822"/>
                      <a:pt x="1405" y="836"/>
                    </a:cubicBezTo>
                    <a:lnTo>
                      <a:pt x="1405" y="836"/>
                    </a:lnTo>
                    <a:cubicBezTo>
                      <a:pt x="1398" y="845"/>
                      <a:pt x="1387" y="858"/>
                      <a:pt x="1374" y="872"/>
                    </a:cubicBezTo>
                    <a:lnTo>
                      <a:pt x="1374" y="872"/>
                    </a:lnTo>
                    <a:cubicBezTo>
                      <a:pt x="1374" y="868"/>
                      <a:pt x="1374" y="865"/>
                      <a:pt x="1374" y="863"/>
                    </a:cubicBezTo>
                    <a:lnTo>
                      <a:pt x="1374" y="863"/>
                    </a:lnTo>
                    <a:cubicBezTo>
                      <a:pt x="1369" y="870"/>
                      <a:pt x="1364" y="878"/>
                      <a:pt x="1359" y="888"/>
                    </a:cubicBezTo>
                    <a:cubicBezTo>
                      <a:pt x="1364" y="882"/>
                      <a:pt x="1369" y="877"/>
                      <a:pt x="1374" y="872"/>
                    </a:cubicBezTo>
                    <a:lnTo>
                      <a:pt x="1374" y="872"/>
                    </a:lnTo>
                    <a:cubicBezTo>
                      <a:pt x="1374" y="872"/>
                      <a:pt x="1374" y="872"/>
                      <a:pt x="1374" y="872"/>
                    </a:cubicBezTo>
                    <a:cubicBezTo>
                      <a:pt x="1365" y="882"/>
                      <a:pt x="1361" y="897"/>
                      <a:pt x="1367" y="897"/>
                    </a:cubicBezTo>
                    <a:cubicBezTo>
                      <a:pt x="1370" y="897"/>
                      <a:pt x="1377" y="890"/>
                      <a:pt x="1390" y="872"/>
                    </a:cubicBezTo>
                    <a:lnTo>
                      <a:pt x="1390" y="872"/>
                    </a:lnTo>
                    <a:cubicBezTo>
                      <a:pt x="1390" y="872"/>
                      <a:pt x="1390" y="872"/>
                      <a:pt x="1390" y="872"/>
                    </a:cubicBezTo>
                    <a:cubicBezTo>
                      <a:pt x="1391" y="868"/>
                      <a:pt x="1392" y="864"/>
                      <a:pt x="1394" y="861"/>
                    </a:cubicBezTo>
                    <a:lnTo>
                      <a:pt x="1394" y="861"/>
                    </a:lnTo>
                    <a:cubicBezTo>
                      <a:pt x="1394" y="862"/>
                      <a:pt x="1394" y="864"/>
                      <a:pt x="1393" y="867"/>
                    </a:cubicBezTo>
                    <a:lnTo>
                      <a:pt x="1393" y="867"/>
                    </a:lnTo>
                    <a:cubicBezTo>
                      <a:pt x="1401" y="854"/>
                      <a:pt x="1405" y="846"/>
                      <a:pt x="1407" y="841"/>
                    </a:cubicBezTo>
                    <a:lnTo>
                      <a:pt x="1407" y="841"/>
                    </a:lnTo>
                    <a:cubicBezTo>
                      <a:pt x="1421" y="841"/>
                      <a:pt x="1421" y="841"/>
                      <a:pt x="1421" y="826"/>
                    </a:cubicBezTo>
                    <a:lnTo>
                      <a:pt x="1421" y="826"/>
                    </a:lnTo>
                    <a:cubicBezTo>
                      <a:pt x="1421" y="826"/>
                      <a:pt x="1412" y="835"/>
                      <a:pt x="1407" y="839"/>
                    </a:cubicBezTo>
                    <a:lnTo>
                      <a:pt x="1407" y="839"/>
                    </a:lnTo>
                    <a:cubicBezTo>
                      <a:pt x="1407" y="838"/>
                      <a:pt x="1407" y="838"/>
                      <a:pt x="1407" y="838"/>
                    </a:cubicBezTo>
                    <a:lnTo>
                      <a:pt x="1407" y="838"/>
                    </a:lnTo>
                    <a:cubicBezTo>
                      <a:pt x="1407" y="839"/>
                      <a:pt x="1406" y="840"/>
                      <a:pt x="1405" y="841"/>
                    </a:cubicBezTo>
                    <a:cubicBezTo>
                      <a:pt x="1405" y="841"/>
                      <a:pt x="1405" y="841"/>
                      <a:pt x="1405" y="841"/>
                    </a:cubicBezTo>
                    <a:lnTo>
                      <a:pt x="1405" y="841"/>
                    </a:lnTo>
                    <a:cubicBezTo>
                      <a:pt x="1405" y="841"/>
                      <a:pt x="1405" y="841"/>
                      <a:pt x="1405" y="841"/>
                    </a:cubicBezTo>
                    <a:lnTo>
                      <a:pt x="1405" y="841"/>
                    </a:lnTo>
                    <a:cubicBezTo>
                      <a:pt x="1405" y="842"/>
                      <a:pt x="1403" y="843"/>
                      <a:pt x="1401" y="846"/>
                    </a:cubicBezTo>
                    <a:lnTo>
                      <a:pt x="1401" y="846"/>
                    </a:lnTo>
                    <a:cubicBezTo>
                      <a:pt x="1403" y="843"/>
                      <a:pt x="1404" y="840"/>
                      <a:pt x="1405" y="839"/>
                    </a:cubicBezTo>
                    <a:lnTo>
                      <a:pt x="1405" y="839"/>
                    </a:lnTo>
                    <a:cubicBezTo>
                      <a:pt x="1405" y="840"/>
                      <a:pt x="1405" y="841"/>
                      <a:pt x="1405" y="841"/>
                    </a:cubicBezTo>
                    <a:cubicBezTo>
                      <a:pt x="1406" y="840"/>
                      <a:pt x="1407" y="839"/>
                      <a:pt x="1407" y="838"/>
                    </a:cubicBezTo>
                    <a:lnTo>
                      <a:pt x="1407" y="838"/>
                    </a:lnTo>
                    <a:cubicBezTo>
                      <a:pt x="1407" y="838"/>
                      <a:pt x="1407" y="838"/>
                      <a:pt x="1407" y="838"/>
                    </a:cubicBezTo>
                    <a:lnTo>
                      <a:pt x="1407" y="838"/>
                    </a:lnTo>
                    <a:cubicBezTo>
                      <a:pt x="1415" y="827"/>
                      <a:pt x="1418" y="822"/>
                      <a:pt x="1417" y="822"/>
                    </a:cubicBezTo>
                    <a:lnTo>
                      <a:pt x="1417" y="822"/>
                    </a:lnTo>
                    <a:cubicBezTo>
                      <a:pt x="1417" y="822"/>
                      <a:pt x="1416" y="823"/>
                      <a:pt x="1415" y="825"/>
                    </a:cubicBezTo>
                    <a:lnTo>
                      <a:pt x="1415" y="825"/>
                    </a:lnTo>
                    <a:cubicBezTo>
                      <a:pt x="1419" y="816"/>
                      <a:pt x="1420" y="812"/>
                      <a:pt x="1418" y="812"/>
                    </a:cubicBezTo>
                    <a:close/>
                    <a:moveTo>
                      <a:pt x="1405" y="857"/>
                    </a:moveTo>
                    <a:cubicBezTo>
                      <a:pt x="1401" y="861"/>
                      <a:pt x="1397" y="865"/>
                      <a:pt x="1392" y="870"/>
                    </a:cubicBezTo>
                    <a:lnTo>
                      <a:pt x="1392" y="870"/>
                    </a:lnTo>
                    <a:cubicBezTo>
                      <a:pt x="1393" y="869"/>
                      <a:pt x="1393" y="868"/>
                      <a:pt x="1393" y="867"/>
                    </a:cubicBezTo>
                    <a:lnTo>
                      <a:pt x="1393" y="867"/>
                    </a:lnTo>
                    <a:cubicBezTo>
                      <a:pt x="1392" y="869"/>
                      <a:pt x="1391" y="870"/>
                      <a:pt x="1390" y="872"/>
                    </a:cubicBezTo>
                    <a:cubicBezTo>
                      <a:pt x="1390" y="871"/>
                      <a:pt x="1391" y="871"/>
                      <a:pt x="1392" y="870"/>
                    </a:cubicBezTo>
                    <a:lnTo>
                      <a:pt x="1392" y="870"/>
                    </a:lnTo>
                    <a:cubicBezTo>
                      <a:pt x="1387" y="883"/>
                      <a:pt x="1374" y="903"/>
                      <a:pt x="1374" y="903"/>
                    </a:cubicBezTo>
                    <a:cubicBezTo>
                      <a:pt x="1374" y="903"/>
                      <a:pt x="1390" y="888"/>
                      <a:pt x="1405" y="857"/>
                    </a:cubicBezTo>
                    <a:close/>
                    <a:moveTo>
                      <a:pt x="1436" y="857"/>
                    </a:moveTo>
                    <a:lnTo>
                      <a:pt x="1436" y="857"/>
                    </a:lnTo>
                    <a:cubicBezTo>
                      <a:pt x="1433" y="859"/>
                      <a:pt x="1430" y="860"/>
                      <a:pt x="1427" y="862"/>
                    </a:cubicBezTo>
                    <a:lnTo>
                      <a:pt x="1427" y="862"/>
                    </a:lnTo>
                    <a:cubicBezTo>
                      <a:pt x="1426" y="865"/>
                      <a:pt x="1424" y="869"/>
                      <a:pt x="1421" y="872"/>
                    </a:cubicBezTo>
                    <a:cubicBezTo>
                      <a:pt x="1421" y="872"/>
                      <a:pt x="1421" y="872"/>
                      <a:pt x="1421" y="872"/>
                    </a:cubicBezTo>
                    <a:lnTo>
                      <a:pt x="1421" y="872"/>
                    </a:lnTo>
                    <a:cubicBezTo>
                      <a:pt x="1421" y="872"/>
                      <a:pt x="1421" y="872"/>
                      <a:pt x="1421" y="872"/>
                    </a:cubicBezTo>
                    <a:lnTo>
                      <a:pt x="1421" y="872"/>
                    </a:lnTo>
                    <a:cubicBezTo>
                      <a:pt x="1418" y="877"/>
                      <a:pt x="1416" y="881"/>
                      <a:pt x="1415" y="885"/>
                    </a:cubicBezTo>
                    <a:lnTo>
                      <a:pt x="1415" y="885"/>
                    </a:lnTo>
                    <a:cubicBezTo>
                      <a:pt x="1414" y="882"/>
                      <a:pt x="1413" y="878"/>
                      <a:pt x="1415" y="871"/>
                    </a:cubicBezTo>
                    <a:lnTo>
                      <a:pt x="1415" y="871"/>
                    </a:lnTo>
                    <a:cubicBezTo>
                      <a:pt x="1405" y="881"/>
                      <a:pt x="1405" y="888"/>
                      <a:pt x="1405" y="888"/>
                    </a:cubicBezTo>
                    <a:cubicBezTo>
                      <a:pt x="1411" y="894"/>
                      <a:pt x="1413" y="898"/>
                      <a:pt x="1413" y="898"/>
                    </a:cubicBezTo>
                    <a:cubicBezTo>
                      <a:pt x="1413" y="898"/>
                      <a:pt x="1412" y="894"/>
                      <a:pt x="1415" y="885"/>
                    </a:cubicBezTo>
                    <a:lnTo>
                      <a:pt x="1415" y="885"/>
                    </a:lnTo>
                    <a:cubicBezTo>
                      <a:pt x="1417" y="888"/>
                      <a:pt x="1421" y="888"/>
                      <a:pt x="1421" y="888"/>
                    </a:cubicBezTo>
                    <a:cubicBezTo>
                      <a:pt x="1421" y="888"/>
                      <a:pt x="1421" y="888"/>
                      <a:pt x="1421" y="903"/>
                    </a:cubicBezTo>
                    <a:cubicBezTo>
                      <a:pt x="1436" y="888"/>
                      <a:pt x="1436" y="872"/>
                      <a:pt x="1436" y="857"/>
                    </a:cubicBezTo>
                    <a:close/>
                    <a:moveTo>
                      <a:pt x="1745" y="888"/>
                    </a:moveTo>
                    <a:cubicBezTo>
                      <a:pt x="1730" y="888"/>
                      <a:pt x="1730" y="888"/>
                      <a:pt x="1730" y="903"/>
                    </a:cubicBezTo>
                    <a:lnTo>
                      <a:pt x="1730" y="903"/>
                    </a:lnTo>
                    <a:lnTo>
                      <a:pt x="1745" y="888"/>
                    </a:lnTo>
                    <a:close/>
                    <a:moveTo>
                      <a:pt x="2116" y="888"/>
                    </a:moveTo>
                    <a:cubicBezTo>
                      <a:pt x="2116" y="888"/>
                      <a:pt x="2100" y="896"/>
                      <a:pt x="2091" y="906"/>
                    </a:cubicBezTo>
                    <a:lnTo>
                      <a:pt x="2091" y="906"/>
                    </a:lnTo>
                    <a:cubicBezTo>
                      <a:pt x="2097" y="901"/>
                      <a:pt x="2107" y="897"/>
                      <a:pt x="2116" y="888"/>
                    </a:cubicBezTo>
                    <a:close/>
                    <a:moveTo>
                      <a:pt x="1644" y="898"/>
                    </a:moveTo>
                    <a:cubicBezTo>
                      <a:pt x="1644" y="902"/>
                      <a:pt x="1641" y="908"/>
                      <a:pt x="1637" y="915"/>
                    </a:cubicBezTo>
                    <a:lnTo>
                      <a:pt x="1637" y="915"/>
                    </a:lnTo>
                    <a:cubicBezTo>
                      <a:pt x="1638" y="908"/>
                      <a:pt x="1641" y="902"/>
                      <a:pt x="1644" y="898"/>
                    </a:cubicBezTo>
                    <a:close/>
                    <a:moveTo>
                      <a:pt x="2091" y="906"/>
                    </a:moveTo>
                    <a:lnTo>
                      <a:pt x="2091" y="906"/>
                    </a:lnTo>
                    <a:cubicBezTo>
                      <a:pt x="2087" y="909"/>
                      <a:pt x="2085" y="913"/>
                      <a:pt x="2085" y="919"/>
                    </a:cubicBezTo>
                    <a:cubicBezTo>
                      <a:pt x="2085" y="914"/>
                      <a:pt x="2088" y="910"/>
                      <a:pt x="2091" y="906"/>
                    </a:cubicBezTo>
                    <a:close/>
                    <a:moveTo>
                      <a:pt x="1621" y="903"/>
                    </a:moveTo>
                    <a:lnTo>
                      <a:pt x="1621" y="903"/>
                    </a:lnTo>
                    <a:cubicBezTo>
                      <a:pt x="1613" y="915"/>
                      <a:pt x="1607" y="923"/>
                      <a:pt x="1601" y="927"/>
                    </a:cubicBezTo>
                    <a:lnTo>
                      <a:pt x="1601" y="927"/>
                    </a:lnTo>
                    <a:cubicBezTo>
                      <a:pt x="1604" y="921"/>
                      <a:pt x="1607" y="916"/>
                      <a:pt x="1608" y="913"/>
                    </a:cubicBezTo>
                    <a:lnTo>
                      <a:pt x="1608" y="913"/>
                    </a:lnTo>
                    <a:cubicBezTo>
                      <a:pt x="1605" y="916"/>
                      <a:pt x="1602" y="918"/>
                      <a:pt x="1600" y="920"/>
                    </a:cubicBezTo>
                    <a:lnTo>
                      <a:pt x="1600" y="920"/>
                    </a:lnTo>
                    <a:cubicBezTo>
                      <a:pt x="1605" y="913"/>
                      <a:pt x="1607" y="910"/>
                      <a:pt x="1608" y="910"/>
                    </a:cubicBezTo>
                    <a:lnTo>
                      <a:pt x="1608" y="910"/>
                    </a:lnTo>
                    <a:cubicBezTo>
                      <a:pt x="1609" y="910"/>
                      <a:pt x="1608" y="911"/>
                      <a:pt x="1608" y="913"/>
                    </a:cubicBezTo>
                    <a:lnTo>
                      <a:pt x="1608" y="913"/>
                    </a:lnTo>
                    <a:cubicBezTo>
                      <a:pt x="1612" y="910"/>
                      <a:pt x="1616" y="907"/>
                      <a:pt x="1621" y="903"/>
                    </a:cubicBezTo>
                    <a:close/>
                    <a:moveTo>
                      <a:pt x="1600" y="920"/>
                    </a:moveTo>
                    <a:cubicBezTo>
                      <a:pt x="1598" y="923"/>
                      <a:pt x="1595" y="927"/>
                      <a:pt x="1592" y="932"/>
                    </a:cubicBezTo>
                    <a:lnTo>
                      <a:pt x="1592" y="932"/>
                    </a:lnTo>
                    <a:cubicBezTo>
                      <a:pt x="1592" y="930"/>
                      <a:pt x="1594" y="926"/>
                      <a:pt x="1600" y="920"/>
                    </a:cubicBezTo>
                    <a:close/>
                    <a:moveTo>
                      <a:pt x="1591" y="919"/>
                    </a:moveTo>
                    <a:cubicBezTo>
                      <a:pt x="1590" y="919"/>
                      <a:pt x="1584" y="932"/>
                      <a:pt x="1575" y="945"/>
                    </a:cubicBezTo>
                    <a:lnTo>
                      <a:pt x="1575" y="945"/>
                    </a:lnTo>
                    <a:cubicBezTo>
                      <a:pt x="1580" y="938"/>
                      <a:pt x="1585" y="929"/>
                      <a:pt x="1591" y="919"/>
                    </a:cubicBezTo>
                    <a:close/>
                    <a:moveTo>
                      <a:pt x="1575" y="913"/>
                    </a:moveTo>
                    <a:cubicBezTo>
                      <a:pt x="1577" y="913"/>
                      <a:pt x="1568" y="926"/>
                      <a:pt x="1560" y="934"/>
                    </a:cubicBezTo>
                    <a:cubicBezTo>
                      <a:pt x="1544" y="950"/>
                      <a:pt x="1544" y="950"/>
                      <a:pt x="1544" y="950"/>
                    </a:cubicBezTo>
                    <a:cubicBezTo>
                      <a:pt x="1565" y="922"/>
                      <a:pt x="1573" y="913"/>
                      <a:pt x="1575" y="913"/>
                    </a:cubicBezTo>
                    <a:close/>
                    <a:moveTo>
                      <a:pt x="1660" y="909"/>
                    </a:moveTo>
                    <a:cubicBezTo>
                      <a:pt x="1659" y="909"/>
                      <a:pt x="1651" y="921"/>
                      <a:pt x="1637" y="950"/>
                    </a:cubicBezTo>
                    <a:cubicBezTo>
                      <a:pt x="1653" y="925"/>
                      <a:pt x="1661" y="909"/>
                      <a:pt x="1660" y="909"/>
                    </a:cubicBezTo>
                    <a:close/>
                    <a:moveTo>
                      <a:pt x="1660" y="920"/>
                    </a:moveTo>
                    <a:lnTo>
                      <a:pt x="1660" y="920"/>
                    </a:lnTo>
                    <a:cubicBezTo>
                      <a:pt x="1659" y="920"/>
                      <a:pt x="1651" y="929"/>
                      <a:pt x="1637" y="950"/>
                    </a:cubicBezTo>
                    <a:cubicBezTo>
                      <a:pt x="1654" y="933"/>
                      <a:pt x="1662" y="920"/>
                      <a:pt x="1660" y="920"/>
                    </a:cubicBezTo>
                    <a:close/>
                    <a:moveTo>
                      <a:pt x="1498" y="950"/>
                    </a:moveTo>
                    <a:lnTo>
                      <a:pt x="1498" y="950"/>
                    </a:lnTo>
                    <a:cubicBezTo>
                      <a:pt x="1490" y="957"/>
                      <a:pt x="1490" y="961"/>
                      <a:pt x="1492" y="961"/>
                    </a:cubicBezTo>
                    <a:cubicBezTo>
                      <a:pt x="1494" y="961"/>
                      <a:pt x="1498" y="957"/>
                      <a:pt x="1498" y="950"/>
                    </a:cubicBezTo>
                    <a:close/>
                    <a:moveTo>
                      <a:pt x="1621" y="934"/>
                    </a:moveTo>
                    <a:cubicBezTo>
                      <a:pt x="1613" y="951"/>
                      <a:pt x="1604" y="963"/>
                      <a:pt x="1604" y="963"/>
                    </a:cubicBezTo>
                    <a:cubicBezTo>
                      <a:pt x="1603" y="963"/>
                      <a:pt x="1607" y="955"/>
                      <a:pt x="1621" y="934"/>
                    </a:cubicBezTo>
                    <a:close/>
                    <a:moveTo>
                      <a:pt x="1721" y="947"/>
                    </a:moveTo>
                    <a:cubicBezTo>
                      <a:pt x="1719" y="947"/>
                      <a:pt x="1714" y="956"/>
                      <a:pt x="1714" y="965"/>
                    </a:cubicBezTo>
                    <a:cubicBezTo>
                      <a:pt x="1721" y="952"/>
                      <a:pt x="1722" y="947"/>
                      <a:pt x="1721" y="947"/>
                    </a:cubicBezTo>
                    <a:close/>
                    <a:moveTo>
                      <a:pt x="1775" y="953"/>
                    </a:moveTo>
                    <a:cubicBezTo>
                      <a:pt x="1775" y="953"/>
                      <a:pt x="1773" y="957"/>
                      <a:pt x="1771" y="966"/>
                    </a:cubicBezTo>
                    <a:lnTo>
                      <a:pt x="1771" y="966"/>
                    </a:lnTo>
                    <a:cubicBezTo>
                      <a:pt x="1772" y="965"/>
                      <a:pt x="1774" y="965"/>
                      <a:pt x="1776" y="965"/>
                    </a:cubicBezTo>
                    <a:cubicBezTo>
                      <a:pt x="1776" y="957"/>
                      <a:pt x="1776" y="953"/>
                      <a:pt x="1775" y="953"/>
                    </a:cubicBezTo>
                    <a:close/>
                    <a:moveTo>
                      <a:pt x="1637" y="950"/>
                    </a:moveTo>
                    <a:cubicBezTo>
                      <a:pt x="1626" y="965"/>
                      <a:pt x="1619" y="974"/>
                      <a:pt x="1616" y="977"/>
                    </a:cubicBezTo>
                    <a:lnTo>
                      <a:pt x="1616" y="977"/>
                    </a:lnTo>
                    <a:cubicBezTo>
                      <a:pt x="1616" y="976"/>
                      <a:pt x="1616" y="976"/>
                      <a:pt x="1617" y="975"/>
                    </a:cubicBezTo>
                    <a:lnTo>
                      <a:pt x="1617" y="975"/>
                    </a:lnTo>
                    <a:cubicBezTo>
                      <a:pt x="1623" y="967"/>
                      <a:pt x="1629" y="959"/>
                      <a:pt x="1637" y="950"/>
                    </a:cubicBezTo>
                    <a:close/>
                    <a:moveTo>
                      <a:pt x="1765" y="980"/>
                    </a:moveTo>
                    <a:lnTo>
                      <a:pt x="1765" y="980"/>
                    </a:lnTo>
                    <a:cubicBezTo>
                      <a:pt x="1765" y="982"/>
                      <a:pt x="1764" y="984"/>
                      <a:pt x="1763" y="986"/>
                    </a:cubicBezTo>
                    <a:lnTo>
                      <a:pt x="1763" y="986"/>
                    </a:lnTo>
                    <a:cubicBezTo>
                      <a:pt x="1766" y="982"/>
                      <a:pt x="1770" y="981"/>
                      <a:pt x="1765" y="980"/>
                    </a:cubicBezTo>
                    <a:close/>
                    <a:moveTo>
                      <a:pt x="1763" y="986"/>
                    </a:moveTo>
                    <a:cubicBezTo>
                      <a:pt x="1762" y="988"/>
                      <a:pt x="1761" y="989"/>
                      <a:pt x="1761" y="992"/>
                    </a:cubicBezTo>
                    <a:lnTo>
                      <a:pt x="1761" y="992"/>
                    </a:lnTo>
                    <a:cubicBezTo>
                      <a:pt x="1762" y="990"/>
                      <a:pt x="1762" y="988"/>
                      <a:pt x="1763" y="986"/>
                    </a:cubicBezTo>
                    <a:close/>
                    <a:moveTo>
                      <a:pt x="1405" y="965"/>
                    </a:moveTo>
                    <a:lnTo>
                      <a:pt x="1390" y="980"/>
                    </a:lnTo>
                    <a:cubicBezTo>
                      <a:pt x="1390" y="980"/>
                      <a:pt x="1374" y="996"/>
                      <a:pt x="1374" y="996"/>
                    </a:cubicBezTo>
                    <a:lnTo>
                      <a:pt x="1390" y="996"/>
                    </a:lnTo>
                    <a:cubicBezTo>
                      <a:pt x="1390" y="980"/>
                      <a:pt x="1405" y="980"/>
                      <a:pt x="1405" y="965"/>
                    </a:cubicBezTo>
                    <a:close/>
                    <a:moveTo>
                      <a:pt x="1790" y="961"/>
                    </a:moveTo>
                    <a:cubicBezTo>
                      <a:pt x="1786" y="961"/>
                      <a:pt x="1776" y="980"/>
                      <a:pt x="1776" y="980"/>
                    </a:cubicBezTo>
                    <a:cubicBezTo>
                      <a:pt x="1776" y="980"/>
                      <a:pt x="1761" y="996"/>
                      <a:pt x="1776" y="996"/>
                    </a:cubicBezTo>
                    <a:cubicBezTo>
                      <a:pt x="1776" y="996"/>
                      <a:pt x="1780" y="1000"/>
                      <a:pt x="1784" y="1000"/>
                    </a:cubicBezTo>
                    <a:cubicBezTo>
                      <a:pt x="1788" y="1000"/>
                      <a:pt x="1791" y="996"/>
                      <a:pt x="1791" y="980"/>
                    </a:cubicBezTo>
                    <a:cubicBezTo>
                      <a:pt x="1807" y="965"/>
                      <a:pt x="1807" y="965"/>
                      <a:pt x="1791" y="965"/>
                    </a:cubicBezTo>
                    <a:cubicBezTo>
                      <a:pt x="1791" y="962"/>
                      <a:pt x="1791" y="961"/>
                      <a:pt x="1790" y="961"/>
                    </a:cubicBezTo>
                    <a:close/>
                    <a:moveTo>
                      <a:pt x="1575" y="841"/>
                    </a:moveTo>
                    <a:lnTo>
                      <a:pt x="1560" y="872"/>
                    </a:lnTo>
                    <a:cubicBezTo>
                      <a:pt x="1560" y="872"/>
                      <a:pt x="1575" y="857"/>
                      <a:pt x="1575" y="857"/>
                    </a:cubicBezTo>
                    <a:lnTo>
                      <a:pt x="1575" y="857"/>
                    </a:lnTo>
                    <a:cubicBezTo>
                      <a:pt x="1560" y="888"/>
                      <a:pt x="1544" y="903"/>
                      <a:pt x="1529" y="919"/>
                    </a:cubicBezTo>
                    <a:cubicBezTo>
                      <a:pt x="1524" y="923"/>
                      <a:pt x="1522" y="925"/>
                      <a:pt x="1522" y="925"/>
                    </a:cubicBezTo>
                    <a:cubicBezTo>
                      <a:pt x="1521" y="925"/>
                      <a:pt x="1529" y="914"/>
                      <a:pt x="1529" y="903"/>
                    </a:cubicBezTo>
                    <a:cubicBezTo>
                      <a:pt x="1544" y="888"/>
                      <a:pt x="1560" y="872"/>
                      <a:pt x="1560" y="857"/>
                    </a:cubicBezTo>
                    <a:lnTo>
                      <a:pt x="1560" y="857"/>
                    </a:lnTo>
                    <a:lnTo>
                      <a:pt x="1544" y="872"/>
                    </a:lnTo>
                    <a:cubicBezTo>
                      <a:pt x="1535" y="877"/>
                      <a:pt x="1529" y="879"/>
                      <a:pt x="1525" y="879"/>
                    </a:cubicBezTo>
                    <a:cubicBezTo>
                      <a:pt x="1515" y="879"/>
                      <a:pt x="1518" y="868"/>
                      <a:pt x="1529" y="857"/>
                    </a:cubicBezTo>
                    <a:lnTo>
                      <a:pt x="1529" y="857"/>
                    </a:lnTo>
                    <a:cubicBezTo>
                      <a:pt x="1528" y="857"/>
                      <a:pt x="1513" y="872"/>
                      <a:pt x="1498" y="872"/>
                    </a:cubicBezTo>
                    <a:cubicBezTo>
                      <a:pt x="1498" y="872"/>
                      <a:pt x="1498" y="872"/>
                      <a:pt x="1482" y="888"/>
                    </a:cubicBezTo>
                    <a:cubicBezTo>
                      <a:pt x="1478" y="892"/>
                      <a:pt x="1476" y="894"/>
                      <a:pt x="1476" y="894"/>
                    </a:cubicBezTo>
                    <a:cubicBezTo>
                      <a:pt x="1474" y="894"/>
                      <a:pt x="1482" y="879"/>
                      <a:pt x="1482" y="857"/>
                    </a:cubicBezTo>
                    <a:lnTo>
                      <a:pt x="1482" y="857"/>
                    </a:lnTo>
                    <a:cubicBezTo>
                      <a:pt x="1482" y="867"/>
                      <a:pt x="1478" y="876"/>
                      <a:pt x="1472" y="884"/>
                    </a:cubicBezTo>
                    <a:lnTo>
                      <a:pt x="1472" y="884"/>
                    </a:lnTo>
                    <a:cubicBezTo>
                      <a:pt x="1474" y="880"/>
                      <a:pt x="1477" y="871"/>
                      <a:pt x="1482" y="857"/>
                    </a:cubicBezTo>
                    <a:lnTo>
                      <a:pt x="1482" y="857"/>
                    </a:lnTo>
                    <a:cubicBezTo>
                      <a:pt x="1475" y="872"/>
                      <a:pt x="1471" y="884"/>
                      <a:pt x="1471" y="886"/>
                    </a:cubicBezTo>
                    <a:lnTo>
                      <a:pt x="1471" y="886"/>
                    </a:lnTo>
                    <a:cubicBezTo>
                      <a:pt x="1471" y="885"/>
                      <a:pt x="1472" y="884"/>
                      <a:pt x="1472" y="884"/>
                    </a:cubicBezTo>
                    <a:lnTo>
                      <a:pt x="1472" y="884"/>
                    </a:lnTo>
                    <a:cubicBezTo>
                      <a:pt x="1472" y="885"/>
                      <a:pt x="1471" y="886"/>
                      <a:pt x="1471" y="886"/>
                    </a:cubicBezTo>
                    <a:cubicBezTo>
                      <a:pt x="1471" y="886"/>
                      <a:pt x="1471" y="886"/>
                      <a:pt x="1471" y="886"/>
                    </a:cubicBezTo>
                    <a:lnTo>
                      <a:pt x="1471" y="886"/>
                    </a:lnTo>
                    <a:cubicBezTo>
                      <a:pt x="1466" y="892"/>
                      <a:pt x="1461" y="896"/>
                      <a:pt x="1458" y="896"/>
                    </a:cubicBezTo>
                    <a:cubicBezTo>
                      <a:pt x="1456" y="896"/>
                      <a:pt x="1456" y="894"/>
                      <a:pt x="1458" y="888"/>
                    </a:cubicBezTo>
                    <a:lnTo>
                      <a:pt x="1458" y="888"/>
                    </a:lnTo>
                    <a:cubicBezTo>
                      <a:pt x="1461" y="885"/>
                      <a:pt x="1462" y="882"/>
                      <a:pt x="1461" y="881"/>
                    </a:cubicBezTo>
                    <a:lnTo>
                      <a:pt x="1461" y="881"/>
                    </a:lnTo>
                    <a:cubicBezTo>
                      <a:pt x="1463" y="879"/>
                      <a:pt x="1465" y="876"/>
                      <a:pt x="1467" y="872"/>
                    </a:cubicBezTo>
                    <a:lnTo>
                      <a:pt x="1467" y="872"/>
                    </a:lnTo>
                    <a:lnTo>
                      <a:pt x="1451" y="888"/>
                    </a:lnTo>
                    <a:cubicBezTo>
                      <a:pt x="1467" y="872"/>
                      <a:pt x="1471" y="865"/>
                      <a:pt x="1469" y="865"/>
                    </a:cubicBezTo>
                    <a:lnTo>
                      <a:pt x="1469" y="865"/>
                    </a:lnTo>
                    <a:cubicBezTo>
                      <a:pt x="1467" y="865"/>
                      <a:pt x="1463" y="869"/>
                      <a:pt x="1457" y="877"/>
                    </a:cubicBezTo>
                    <a:lnTo>
                      <a:pt x="1457" y="877"/>
                    </a:lnTo>
                    <a:cubicBezTo>
                      <a:pt x="1458" y="873"/>
                      <a:pt x="1458" y="870"/>
                      <a:pt x="1457" y="867"/>
                    </a:cubicBezTo>
                    <a:lnTo>
                      <a:pt x="1457" y="867"/>
                    </a:lnTo>
                    <a:cubicBezTo>
                      <a:pt x="1451" y="872"/>
                      <a:pt x="1451" y="872"/>
                      <a:pt x="1451" y="872"/>
                    </a:cubicBezTo>
                    <a:lnTo>
                      <a:pt x="1451" y="863"/>
                    </a:lnTo>
                    <a:lnTo>
                      <a:pt x="1451" y="863"/>
                    </a:lnTo>
                    <a:cubicBezTo>
                      <a:pt x="1447" y="864"/>
                      <a:pt x="1442" y="871"/>
                      <a:pt x="1436" y="888"/>
                    </a:cubicBezTo>
                    <a:lnTo>
                      <a:pt x="1421" y="903"/>
                    </a:lnTo>
                    <a:cubicBezTo>
                      <a:pt x="1421" y="907"/>
                      <a:pt x="1421" y="912"/>
                      <a:pt x="1421" y="919"/>
                    </a:cubicBezTo>
                    <a:cubicBezTo>
                      <a:pt x="1416" y="928"/>
                      <a:pt x="1414" y="932"/>
                      <a:pt x="1414" y="932"/>
                    </a:cubicBezTo>
                    <a:cubicBezTo>
                      <a:pt x="1415" y="932"/>
                      <a:pt x="1425" y="914"/>
                      <a:pt x="1436" y="903"/>
                    </a:cubicBezTo>
                    <a:cubicBezTo>
                      <a:pt x="1439" y="901"/>
                      <a:pt x="1443" y="900"/>
                      <a:pt x="1445" y="898"/>
                    </a:cubicBezTo>
                    <a:lnTo>
                      <a:pt x="1445" y="898"/>
                    </a:lnTo>
                    <a:cubicBezTo>
                      <a:pt x="1439" y="915"/>
                      <a:pt x="1440" y="943"/>
                      <a:pt x="1452" y="943"/>
                    </a:cubicBezTo>
                    <a:cubicBezTo>
                      <a:pt x="1456" y="943"/>
                      <a:pt x="1461" y="940"/>
                      <a:pt x="1467" y="934"/>
                    </a:cubicBezTo>
                    <a:cubicBezTo>
                      <a:pt x="1467" y="945"/>
                      <a:pt x="1467" y="956"/>
                      <a:pt x="1478" y="956"/>
                    </a:cubicBezTo>
                    <a:cubicBezTo>
                      <a:pt x="1479" y="956"/>
                      <a:pt x="1481" y="956"/>
                      <a:pt x="1483" y="955"/>
                    </a:cubicBezTo>
                    <a:lnTo>
                      <a:pt x="1483" y="955"/>
                    </a:lnTo>
                    <a:cubicBezTo>
                      <a:pt x="1469" y="976"/>
                      <a:pt x="1460" y="986"/>
                      <a:pt x="1461" y="986"/>
                    </a:cubicBezTo>
                    <a:cubicBezTo>
                      <a:pt x="1461" y="986"/>
                      <a:pt x="1463" y="984"/>
                      <a:pt x="1467" y="980"/>
                    </a:cubicBezTo>
                    <a:cubicBezTo>
                      <a:pt x="1475" y="972"/>
                      <a:pt x="1479" y="964"/>
                      <a:pt x="1483" y="955"/>
                    </a:cubicBezTo>
                    <a:lnTo>
                      <a:pt x="1483" y="955"/>
                    </a:lnTo>
                    <a:cubicBezTo>
                      <a:pt x="1483" y="955"/>
                      <a:pt x="1483" y="955"/>
                      <a:pt x="1483" y="955"/>
                    </a:cubicBezTo>
                    <a:lnTo>
                      <a:pt x="1483" y="955"/>
                    </a:lnTo>
                    <a:cubicBezTo>
                      <a:pt x="1483" y="955"/>
                      <a:pt x="1483" y="955"/>
                      <a:pt x="1483" y="955"/>
                    </a:cubicBezTo>
                    <a:lnTo>
                      <a:pt x="1483" y="955"/>
                    </a:lnTo>
                    <a:cubicBezTo>
                      <a:pt x="1483" y="955"/>
                      <a:pt x="1483" y="955"/>
                      <a:pt x="1483" y="955"/>
                    </a:cubicBezTo>
                    <a:lnTo>
                      <a:pt x="1483" y="955"/>
                    </a:lnTo>
                    <a:cubicBezTo>
                      <a:pt x="1487" y="954"/>
                      <a:pt x="1492" y="952"/>
                      <a:pt x="1498" y="950"/>
                    </a:cubicBezTo>
                    <a:lnTo>
                      <a:pt x="1498" y="950"/>
                    </a:lnTo>
                    <a:cubicBezTo>
                      <a:pt x="1498" y="950"/>
                      <a:pt x="1498" y="950"/>
                      <a:pt x="1498" y="950"/>
                    </a:cubicBezTo>
                    <a:cubicBezTo>
                      <a:pt x="1498" y="930"/>
                      <a:pt x="1504" y="917"/>
                      <a:pt x="1508" y="917"/>
                    </a:cubicBezTo>
                    <a:cubicBezTo>
                      <a:pt x="1511" y="917"/>
                      <a:pt x="1513" y="922"/>
                      <a:pt x="1513" y="934"/>
                    </a:cubicBezTo>
                    <a:cubicBezTo>
                      <a:pt x="1498" y="950"/>
                      <a:pt x="1498" y="950"/>
                      <a:pt x="1513" y="965"/>
                    </a:cubicBezTo>
                    <a:cubicBezTo>
                      <a:pt x="1513" y="965"/>
                      <a:pt x="1513" y="965"/>
                      <a:pt x="1529" y="950"/>
                    </a:cubicBezTo>
                    <a:cubicBezTo>
                      <a:pt x="1533" y="945"/>
                      <a:pt x="1535" y="943"/>
                      <a:pt x="1536" y="943"/>
                    </a:cubicBezTo>
                    <a:lnTo>
                      <a:pt x="1536" y="943"/>
                    </a:lnTo>
                    <a:cubicBezTo>
                      <a:pt x="1536" y="943"/>
                      <a:pt x="1529" y="954"/>
                      <a:pt x="1529" y="965"/>
                    </a:cubicBezTo>
                    <a:cubicBezTo>
                      <a:pt x="1529" y="968"/>
                      <a:pt x="1529" y="970"/>
                      <a:pt x="1528" y="972"/>
                    </a:cubicBezTo>
                    <a:lnTo>
                      <a:pt x="1528" y="972"/>
                    </a:lnTo>
                    <a:cubicBezTo>
                      <a:pt x="1532" y="966"/>
                      <a:pt x="1537" y="959"/>
                      <a:pt x="1544" y="950"/>
                    </a:cubicBezTo>
                    <a:lnTo>
                      <a:pt x="1544" y="950"/>
                    </a:lnTo>
                    <a:lnTo>
                      <a:pt x="1528" y="974"/>
                    </a:lnTo>
                    <a:lnTo>
                      <a:pt x="1528" y="974"/>
                    </a:lnTo>
                    <a:cubicBezTo>
                      <a:pt x="1528" y="973"/>
                      <a:pt x="1528" y="973"/>
                      <a:pt x="1528" y="972"/>
                    </a:cubicBezTo>
                    <a:lnTo>
                      <a:pt x="1528" y="972"/>
                    </a:lnTo>
                    <a:cubicBezTo>
                      <a:pt x="1525" y="977"/>
                      <a:pt x="1523" y="980"/>
                      <a:pt x="1522" y="983"/>
                    </a:cubicBezTo>
                    <a:lnTo>
                      <a:pt x="1522" y="983"/>
                    </a:lnTo>
                    <a:lnTo>
                      <a:pt x="1528" y="974"/>
                    </a:lnTo>
                    <a:lnTo>
                      <a:pt x="1528" y="974"/>
                    </a:lnTo>
                    <a:cubicBezTo>
                      <a:pt x="1526" y="985"/>
                      <a:pt x="1521" y="992"/>
                      <a:pt x="1519" y="992"/>
                    </a:cubicBezTo>
                    <a:cubicBezTo>
                      <a:pt x="1518" y="992"/>
                      <a:pt x="1519" y="989"/>
                      <a:pt x="1522" y="983"/>
                    </a:cubicBezTo>
                    <a:lnTo>
                      <a:pt x="1522" y="983"/>
                    </a:lnTo>
                    <a:lnTo>
                      <a:pt x="1513" y="996"/>
                    </a:lnTo>
                    <a:lnTo>
                      <a:pt x="1544" y="980"/>
                    </a:lnTo>
                    <a:lnTo>
                      <a:pt x="1544" y="980"/>
                    </a:lnTo>
                    <a:cubicBezTo>
                      <a:pt x="1541" y="988"/>
                      <a:pt x="1540" y="991"/>
                      <a:pt x="1542" y="991"/>
                    </a:cubicBezTo>
                    <a:cubicBezTo>
                      <a:pt x="1549" y="991"/>
                      <a:pt x="1579" y="958"/>
                      <a:pt x="1591" y="934"/>
                    </a:cubicBezTo>
                    <a:cubicBezTo>
                      <a:pt x="1591" y="933"/>
                      <a:pt x="1592" y="932"/>
                      <a:pt x="1592" y="932"/>
                    </a:cubicBezTo>
                    <a:lnTo>
                      <a:pt x="1592" y="932"/>
                    </a:lnTo>
                    <a:cubicBezTo>
                      <a:pt x="1592" y="932"/>
                      <a:pt x="1593" y="932"/>
                      <a:pt x="1593" y="932"/>
                    </a:cubicBezTo>
                    <a:cubicBezTo>
                      <a:pt x="1595" y="932"/>
                      <a:pt x="1598" y="931"/>
                      <a:pt x="1601" y="927"/>
                    </a:cubicBezTo>
                    <a:lnTo>
                      <a:pt x="1601" y="927"/>
                    </a:lnTo>
                    <a:cubicBezTo>
                      <a:pt x="1598" y="934"/>
                      <a:pt x="1594" y="942"/>
                      <a:pt x="1591" y="950"/>
                    </a:cubicBezTo>
                    <a:cubicBezTo>
                      <a:pt x="1572" y="977"/>
                      <a:pt x="1570" y="983"/>
                      <a:pt x="1575" y="983"/>
                    </a:cubicBezTo>
                    <a:cubicBezTo>
                      <a:pt x="1578" y="983"/>
                      <a:pt x="1584" y="980"/>
                      <a:pt x="1591" y="980"/>
                    </a:cubicBezTo>
                    <a:cubicBezTo>
                      <a:pt x="1591" y="980"/>
                      <a:pt x="1591" y="980"/>
                      <a:pt x="1606" y="965"/>
                    </a:cubicBezTo>
                    <a:lnTo>
                      <a:pt x="1606" y="965"/>
                    </a:lnTo>
                    <a:cubicBezTo>
                      <a:pt x="1585" y="1000"/>
                      <a:pt x="1577" y="1016"/>
                      <a:pt x="1580" y="1016"/>
                    </a:cubicBezTo>
                    <a:cubicBezTo>
                      <a:pt x="1582" y="1016"/>
                      <a:pt x="1594" y="1003"/>
                      <a:pt x="1614" y="978"/>
                    </a:cubicBezTo>
                    <a:lnTo>
                      <a:pt x="1614" y="978"/>
                    </a:lnTo>
                    <a:cubicBezTo>
                      <a:pt x="1614" y="979"/>
                      <a:pt x="1614" y="979"/>
                      <a:pt x="1614" y="979"/>
                    </a:cubicBezTo>
                    <a:cubicBezTo>
                      <a:pt x="1614" y="979"/>
                      <a:pt x="1615" y="978"/>
                      <a:pt x="1616" y="977"/>
                    </a:cubicBezTo>
                    <a:lnTo>
                      <a:pt x="1616" y="977"/>
                    </a:lnTo>
                    <a:cubicBezTo>
                      <a:pt x="1615" y="984"/>
                      <a:pt x="1615" y="989"/>
                      <a:pt x="1616" y="992"/>
                    </a:cubicBezTo>
                    <a:lnTo>
                      <a:pt x="1616" y="992"/>
                    </a:lnTo>
                    <a:cubicBezTo>
                      <a:pt x="1619" y="984"/>
                      <a:pt x="1626" y="971"/>
                      <a:pt x="1637" y="950"/>
                    </a:cubicBezTo>
                    <a:lnTo>
                      <a:pt x="1637" y="950"/>
                    </a:lnTo>
                    <a:cubicBezTo>
                      <a:pt x="1637" y="950"/>
                      <a:pt x="1637" y="950"/>
                      <a:pt x="1637" y="950"/>
                    </a:cubicBezTo>
                    <a:lnTo>
                      <a:pt x="1637" y="950"/>
                    </a:lnTo>
                    <a:cubicBezTo>
                      <a:pt x="1627" y="959"/>
                      <a:pt x="1621" y="967"/>
                      <a:pt x="1617" y="972"/>
                    </a:cubicBezTo>
                    <a:lnTo>
                      <a:pt x="1617" y="972"/>
                    </a:lnTo>
                    <a:cubicBezTo>
                      <a:pt x="1621" y="958"/>
                      <a:pt x="1629" y="942"/>
                      <a:pt x="1637" y="934"/>
                    </a:cubicBezTo>
                    <a:cubicBezTo>
                      <a:pt x="1642" y="924"/>
                      <a:pt x="1646" y="915"/>
                      <a:pt x="1648" y="908"/>
                    </a:cubicBezTo>
                    <a:lnTo>
                      <a:pt x="1648" y="908"/>
                    </a:lnTo>
                    <a:cubicBezTo>
                      <a:pt x="1634" y="924"/>
                      <a:pt x="1620" y="951"/>
                      <a:pt x="1606" y="965"/>
                    </a:cubicBezTo>
                    <a:lnTo>
                      <a:pt x="1606" y="965"/>
                    </a:lnTo>
                    <a:cubicBezTo>
                      <a:pt x="1622" y="949"/>
                      <a:pt x="1637" y="919"/>
                      <a:pt x="1637" y="919"/>
                    </a:cubicBezTo>
                    <a:lnTo>
                      <a:pt x="1637" y="919"/>
                    </a:lnTo>
                    <a:cubicBezTo>
                      <a:pt x="1632" y="923"/>
                      <a:pt x="1627" y="929"/>
                      <a:pt x="1621" y="934"/>
                    </a:cubicBezTo>
                    <a:cubicBezTo>
                      <a:pt x="1628" y="927"/>
                      <a:pt x="1633" y="921"/>
                      <a:pt x="1637" y="915"/>
                    </a:cubicBezTo>
                    <a:lnTo>
                      <a:pt x="1637" y="915"/>
                    </a:lnTo>
                    <a:cubicBezTo>
                      <a:pt x="1637" y="916"/>
                      <a:pt x="1637" y="917"/>
                      <a:pt x="1637" y="919"/>
                    </a:cubicBezTo>
                    <a:cubicBezTo>
                      <a:pt x="1641" y="914"/>
                      <a:pt x="1645" y="910"/>
                      <a:pt x="1648" y="907"/>
                    </a:cubicBezTo>
                    <a:lnTo>
                      <a:pt x="1648" y="907"/>
                    </a:lnTo>
                    <a:cubicBezTo>
                      <a:pt x="1648" y="908"/>
                      <a:pt x="1648" y="908"/>
                      <a:pt x="1648" y="908"/>
                    </a:cubicBezTo>
                    <a:lnTo>
                      <a:pt x="1648" y="908"/>
                    </a:lnTo>
                    <a:cubicBezTo>
                      <a:pt x="1649" y="906"/>
                      <a:pt x="1651" y="905"/>
                      <a:pt x="1652" y="903"/>
                    </a:cubicBezTo>
                    <a:lnTo>
                      <a:pt x="1652" y="903"/>
                    </a:lnTo>
                    <a:cubicBezTo>
                      <a:pt x="1652" y="903"/>
                      <a:pt x="1651" y="905"/>
                      <a:pt x="1648" y="907"/>
                    </a:cubicBezTo>
                    <a:lnTo>
                      <a:pt x="1648" y="907"/>
                    </a:lnTo>
                    <a:cubicBezTo>
                      <a:pt x="1652" y="894"/>
                      <a:pt x="1652" y="888"/>
                      <a:pt x="1652" y="888"/>
                    </a:cubicBezTo>
                    <a:lnTo>
                      <a:pt x="1652" y="888"/>
                    </a:lnTo>
                    <a:cubicBezTo>
                      <a:pt x="1652" y="888"/>
                      <a:pt x="1648" y="892"/>
                      <a:pt x="1644" y="898"/>
                    </a:cubicBezTo>
                    <a:lnTo>
                      <a:pt x="1644" y="898"/>
                    </a:lnTo>
                    <a:cubicBezTo>
                      <a:pt x="1645" y="893"/>
                      <a:pt x="1644" y="890"/>
                      <a:pt x="1641" y="890"/>
                    </a:cubicBezTo>
                    <a:cubicBezTo>
                      <a:pt x="1640" y="890"/>
                      <a:pt x="1640" y="890"/>
                      <a:pt x="1639" y="890"/>
                    </a:cubicBezTo>
                    <a:lnTo>
                      <a:pt x="1639" y="890"/>
                    </a:lnTo>
                    <a:cubicBezTo>
                      <a:pt x="1651" y="881"/>
                      <a:pt x="1654" y="878"/>
                      <a:pt x="1652" y="878"/>
                    </a:cubicBezTo>
                    <a:lnTo>
                      <a:pt x="1652" y="878"/>
                    </a:lnTo>
                    <a:cubicBezTo>
                      <a:pt x="1650" y="878"/>
                      <a:pt x="1643" y="881"/>
                      <a:pt x="1637" y="888"/>
                    </a:cubicBezTo>
                    <a:lnTo>
                      <a:pt x="1621" y="888"/>
                    </a:lnTo>
                    <a:cubicBezTo>
                      <a:pt x="1621" y="888"/>
                      <a:pt x="1610" y="900"/>
                      <a:pt x="1596" y="913"/>
                    </a:cubicBezTo>
                    <a:lnTo>
                      <a:pt x="1596" y="913"/>
                    </a:lnTo>
                    <a:cubicBezTo>
                      <a:pt x="1597" y="912"/>
                      <a:pt x="1597" y="912"/>
                      <a:pt x="1597" y="912"/>
                    </a:cubicBezTo>
                    <a:lnTo>
                      <a:pt x="1597" y="912"/>
                    </a:lnTo>
                    <a:cubicBezTo>
                      <a:pt x="1595" y="914"/>
                      <a:pt x="1593" y="916"/>
                      <a:pt x="1591" y="919"/>
                    </a:cubicBezTo>
                    <a:cubicBezTo>
                      <a:pt x="1592" y="917"/>
                      <a:pt x="1594" y="915"/>
                      <a:pt x="1596" y="913"/>
                    </a:cubicBezTo>
                    <a:lnTo>
                      <a:pt x="1596" y="913"/>
                    </a:lnTo>
                    <a:cubicBezTo>
                      <a:pt x="1591" y="922"/>
                      <a:pt x="1583" y="934"/>
                      <a:pt x="1575" y="950"/>
                    </a:cubicBezTo>
                    <a:cubicBezTo>
                      <a:pt x="1575" y="950"/>
                      <a:pt x="1569" y="956"/>
                      <a:pt x="1560" y="965"/>
                    </a:cubicBezTo>
                    <a:lnTo>
                      <a:pt x="1560" y="965"/>
                    </a:lnTo>
                    <a:cubicBezTo>
                      <a:pt x="1565" y="960"/>
                      <a:pt x="1570" y="952"/>
                      <a:pt x="1575" y="945"/>
                    </a:cubicBezTo>
                    <a:lnTo>
                      <a:pt x="1575" y="945"/>
                    </a:lnTo>
                    <a:cubicBezTo>
                      <a:pt x="1573" y="948"/>
                      <a:pt x="1571" y="951"/>
                      <a:pt x="1569" y="953"/>
                    </a:cubicBezTo>
                    <a:lnTo>
                      <a:pt x="1569" y="953"/>
                    </a:lnTo>
                    <a:cubicBezTo>
                      <a:pt x="1581" y="937"/>
                      <a:pt x="1591" y="915"/>
                      <a:pt x="1591" y="903"/>
                    </a:cubicBezTo>
                    <a:cubicBezTo>
                      <a:pt x="1598" y="888"/>
                      <a:pt x="1602" y="884"/>
                      <a:pt x="1604" y="884"/>
                    </a:cubicBezTo>
                    <a:cubicBezTo>
                      <a:pt x="1606" y="884"/>
                      <a:pt x="1606" y="888"/>
                      <a:pt x="1606" y="888"/>
                    </a:cubicBezTo>
                    <a:cubicBezTo>
                      <a:pt x="1606" y="895"/>
                      <a:pt x="1602" y="902"/>
                      <a:pt x="1597" y="912"/>
                    </a:cubicBezTo>
                    <a:lnTo>
                      <a:pt x="1597" y="912"/>
                    </a:lnTo>
                    <a:cubicBezTo>
                      <a:pt x="1614" y="892"/>
                      <a:pt x="1618" y="875"/>
                      <a:pt x="1610" y="875"/>
                    </a:cubicBezTo>
                    <a:cubicBezTo>
                      <a:pt x="1606" y="875"/>
                      <a:pt x="1600" y="879"/>
                      <a:pt x="1591" y="888"/>
                    </a:cubicBezTo>
                    <a:lnTo>
                      <a:pt x="1575" y="903"/>
                    </a:lnTo>
                    <a:cubicBezTo>
                      <a:pt x="1566" y="908"/>
                      <a:pt x="1562" y="910"/>
                      <a:pt x="1562" y="910"/>
                    </a:cubicBezTo>
                    <a:cubicBezTo>
                      <a:pt x="1560" y="910"/>
                      <a:pt x="1575" y="899"/>
                      <a:pt x="1575" y="888"/>
                    </a:cubicBezTo>
                    <a:cubicBezTo>
                      <a:pt x="1575" y="865"/>
                      <a:pt x="1583" y="851"/>
                      <a:pt x="1582" y="851"/>
                    </a:cubicBezTo>
                    <a:lnTo>
                      <a:pt x="1582" y="851"/>
                    </a:lnTo>
                    <a:cubicBezTo>
                      <a:pt x="1581" y="851"/>
                      <a:pt x="1579" y="853"/>
                      <a:pt x="1575" y="857"/>
                    </a:cubicBezTo>
                    <a:lnTo>
                      <a:pt x="1575" y="841"/>
                    </a:lnTo>
                    <a:close/>
                    <a:moveTo>
                      <a:pt x="1637" y="1011"/>
                    </a:moveTo>
                    <a:lnTo>
                      <a:pt x="1637" y="1011"/>
                    </a:lnTo>
                    <a:cubicBezTo>
                      <a:pt x="1633" y="1017"/>
                      <a:pt x="1630" y="1021"/>
                      <a:pt x="1628" y="1025"/>
                    </a:cubicBezTo>
                    <a:lnTo>
                      <a:pt x="1628" y="1025"/>
                    </a:lnTo>
                    <a:cubicBezTo>
                      <a:pt x="1630" y="1020"/>
                      <a:pt x="1633" y="1015"/>
                      <a:pt x="1637" y="1011"/>
                    </a:cubicBezTo>
                    <a:close/>
                    <a:moveTo>
                      <a:pt x="1730" y="903"/>
                    </a:moveTo>
                    <a:cubicBezTo>
                      <a:pt x="1714" y="919"/>
                      <a:pt x="1683" y="934"/>
                      <a:pt x="1683" y="934"/>
                    </a:cubicBezTo>
                    <a:lnTo>
                      <a:pt x="1670" y="947"/>
                    </a:lnTo>
                    <a:lnTo>
                      <a:pt x="1670" y="947"/>
                    </a:lnTo>
                    <a:cubicBezTo>
                      <a:pt x="1669" y="944"/>
                      <a:pt x="1668" y="939"/>
                      <a:pt x="1668" y="934"/>
                    </a:cubicBezTo>
                    <a:cubicBezTo>
                      <a:pt x="1667" y="936"/>
                      <a:pt x="1666" y="937"/>
                      <a:pt x="1666" y="939"/>
                    </a:cubicBezTo>
                    <a:lnTo>
                      <a:pt x="1666" y="939"/>
                    </a:lnTo>
                    <a:cubicBezTo>
                      <a:pt x="1666" y="937"/>
                      <a:pt x="1665" y="937"/>
                      <a:pt x="1664" y="937"/>
                    </a:cubicBezTo>
                    <a:lnTo>
                      <a:pt x="1664" y="937"/>
                    </a:lnTo>
                    <a:cubicBezTo>
                      <a:pt x="1660" y="937"/>
                      <a:pt x="1646" y="953"/>
                      <a:pt x="1637" y="980"/>
                    </a:cubicBezTo>
                    <a:cubicBezTo>
                      <a:pt x="1630" y="987"/>
                      <a:pt x="1625" y="992"/>
                      <a:pt x="1621" y="996"/>
                    </a:cubicBezTo>
                    <a:lnTo>
                      <a:pt x="1621" y="996"/>
                    </a:lnTo>
                    <a:cubicBezTo>
                      <a:pt x="1619" y="996"/>
                      <a:pt x="1617" y="994"/>
                      <a:pt x="1616" y="992"/>
                    </a:cubicBezTo>
                    <a:lnTo>
                      <a:pt x="1616" y="992"/>
                    </a:lnTo>
                    <a:cubicBezTo>
                      <a:pt x="1614" y="998"/>
                      <a:pt x="1613" y="1001"/>
                      <a:pt x="1614" y="1001"/>
                    </a:cubicBezTo>
                    <a:cubicBezTo>
                      <a:pt x="1615" y="1001"/>
                      <a:pt x="1618" y="999"/>
                      <a:pt x="1621" y="996"/>
                    </a:cubicBezTo>
                    <a:lnTo>
                      <a:pt x="1621" y="996"/>
                    </a:lnTo>
                    <a:cubicBezTo>
                      <a:pt x="1621" y="996"/>
                      <a:pt x="1621" y="996"/>
                      <a:pt x="1621" y="996"/>
                    </a:cubicBezTo>
                    <a:cubicBezTo>
                      <a:pt x="1621" y="1008"/>
                      <a:pt x="1621" y="1002"/>
                      <a:pt x="1621" y="1011"/>
                    </a:cubicBezTo>
                    <a:cubicBezTo>
                      <a:pt x="1637" y="996"/>
                      <a:pt x="1652" y="965"/>
                      <a:pt x="1668" y="950"/>
                    </a:cubicBezTo>
                    <a:lnTo>
                      <a:pt x="1668" y="950"/>
                    </a:lnTo>
                    <a:lnTo>
                      <a:pt x="1637" y="996"/>
                    </a:lnTo>
                    <a:cubicBezTo>
                      <a:pt x="1630" y="1009"/>
                      <a:pt x="1625" y="1019"/>
                      <a:pt x="1621" y="1027"/>
                    </a:cubicBezTo>
                    <a:lnTo>
                      <a:pt x="1621" y="1027"/>
                    </a:lnTo>
                    <a:cubicBezTo>
                      <a:pt x="1621" y="1019"/>
                      <a:pt x="1621" y="1014"/>
                      <a:pt x="1621" y="1011"/>
                    </a:cubicBezTo>
                    <a:cubicBezTo>
                      <a:pt x="1614" y="1033"/>
                      <a:pt x="1610" y="1044"/>
                      <a:pt x="1611" y="1044"/>
                    </a:cubicBezTo>
                    <a:cubicBezTo>
                      <a:pt x="1612" y="1044"/>
                      <a:pt x="1615" y="1039"/>
                      <a:pt x="1621" y="1027"/>
                    </a:cubicBezTo>
                    <a:lnTo>
                      <a:pt x="1621" y="1027"/>
                    </a:lnTo>
                    <a:cubicBezTo>
                      <a:pt x="1621" y="1027"/>
                      <a:pt x="1621" y="1027"/>
                      <a:pt x="1621" y="1027"/>
                    </a:cubicBezTo>
                    <a:cubicBezTo>
                      <a:pt x="1621" y="1030"/>
                      <a:pt x="1621" y="1033"/>
                      <a:pt x="1621" y="1035"/>
                    </a:cubicBezTo>
                    <a:lnTo>
                      <a:pt x="1621" y="1035"/>
                    </a:lnTo>
                    <a:cubicBezTo>
                      <a:pt x="1617" y="1041"/>
                      <a:pt x="1615" y="1044"/>
                      <a:pt x="1615" y="1044"/>
                    </a:cubicBezTo>
                    <a:cubicBezTo>
                      <a:pt x="1616" y="1044"/>
                      <a:pt x="1618" y="1042"/>
                      <a:pt x="1622" y="1037"/>
                    </a:cubicBezTo>
                    <a:lnTo>
                      <a:pt x="1622" y="1037"/>
                    </a:lnTo>
                    <a:cubicBezTo>
                      <a:pt x="1622" y="1039"/>
                      <a:pt x="1622" y="1040"/>
                      <a:pt x="1622" y="1040"/>
                    </a:cubicBezTo>
                    <a:cubicBezTo>
                      <a:pt x="1622" y="1040"/>
                      <a:pt x="1623" y="1037"/>
                      <a:pt x="1625" y="1033"/>
                    </a:cubicBezTo>
                    <a:lnTo>
                      <a:pt x="1625" y="1033"/>
                    </a:lnTo>
                    <a:cubicBezTo>
                      <a:pt x="1627" y="1030"/>
                      <a:pt x="1629" y="1027"/>
                      <a:pt x="1632" y="1023"/>
                    </a:cubicBezTo>
                    <a:lnTo>
                      <a:pt x="1632" y="1023"/>
                    </a:lnTo>
                    <a:cubicBezTo>
                      <a:pt x="1629" y="1031"/>
                      <a:pt x="1630" y="1035"/>
                      <a:pt x="1631" y="1035"/>
                    </a:cubicBezTo>
                    <a:cubicBezTo>
                      <a:pt x="1633" y="1035"/>
                      <a:pt x="1636" y="1029"/>
                      <a:pt x="1637" y="1017"/>
                    </a:cubicBezTo>
                    <a:lnTo>
                      <a:pt x="1637" y="1017"/>
                    </a:lnTo>
                    <a:cubicBezTo>
                      <a:pt x="1641" y="1011"/>
                      <a:pt x="1646" y="1004"/>
                      <a:pt x="1652" y="996"/>
                    </a:cubicBezTo>
                    <a:cubicBezTo>
                      <a:pt x="1652" y="980"/>
                      <a:pt x="1668" y="965"/>
                      <a:pt x="1668" y="950"/>
                    </a:cubicBezTo>
                    <a:lnTo>
                      <a:pt x="1668" y="950"/>
                    </a:lnTo>
                    <a:cubicBezTo>
                      <a:pt x="1668" y="950"/>
                      <a:pt x="1668" y="950"/>
                      <a:pt x="1668" y="950"/>
                    </a:cubicBezTo>
                    <a:lnTo>
                      <a:pt x="1670" y="947"/>
                    </a:lnTo>
                    <a:lnTo>
                      <a:pt x="1670" y="947"/>
                    </a:lnTo>
                    <a:cubicBezTo>
                      <a:pt x="1673" y="954"/>
                      <a:pt x="1678" y="959"/>
                      <a:pt x="1683" y="961"/>
                    </a:cubicBezTo>
                    <a:lnTo>
                      <a:pt x="1683" y="961"/>
                    </a:lnTo>
                    <a:cubicBezTo>
                      <a:pt x="1694" y="946"/>
                      <a:pt x="1704" y="929"/>
                      <a:pt x="1714" y="919"/>
                    </a:cubicBezTo>
                    <a:lnTo>
                      <a:pt x="1730" y="903"/>
                    </a:lnTo>
                    <a:close/>
                    <a:moveTo>
                      <a:pt x="1801" y="1028"/>
                    </a:moveTo>
                    <a:cubicBezTo>
                      <a:pt x="1798" y="1032"/>
                      <a:pt x="1795" y="1037"/>
                      <a:pt x="1791" y="1042"/>
                    </a:cubicBezTo>
                    <a:cubicBezTo>
                      <a:pt x="1789" y="1044"/>
                      <a:pt x="1787" y="1045"/>
                      <a:pt x="1785" y="1047"/>
                    </a:cubicBezTo>
                    <a:lnTo>
                      <a:pt x="1785" y="1047"/>
                    </a:lnTo>
                    <a:cubicBezTo>
                      <a:pt x="1791" y="1038"/>
                      <a:pt x="1794" y="1030"/>
                      <a:pt x="1801" y="1028"/>
                    </a:cubicBezTo>
                    <a:close/>
                    <a:moveTo>
                      <a:pt x="1667" y="1040"/>
                    </a:moveTo>
                    <a:lnTo>
                      <a:pt x="1667" y="1040"/>
                    </a:lnTo>
                    <a:cubicBezTo>
                      <a:pt x="1664" y="1046"/>
                      <a:pt x="1664" y="1048"/>
                      <a:pt x="1664" y="1048"/>
                    </a:cubicBezTo>
                    <a:cubicBezTo>
                      <a:pt x="1664" y="1048"/>
                      <a:pt x="1666" y="1045"/>
                      <a:pt x="1667" y="1040"/>
                    </a:cubicBezTo>
                    <a:close/>
                    <a:moveTo>
                      <a:pt x="1785" y="1047"/>
                    </a:moveTo>
                    <a:cubicBezTo>
                      <a:pt x="1783" y="1050"/>
                      <a:pt x="1781" y="1053"/>
                      <a:pt x="1778" y="1056"/>
                    </a:cubicBezTo>
                    <a:lnTo>
                      <a:pt x="1778" y="1056"/>
                    </a:lnTo>
                    <a:cubicBezTo>
                      <a:pt x="1778" y="1054"/>
                      <a:pt x="1778" y="1053"/>
                      <a:pt x="1779" y="1051"/>
                    </a:cubicBezTo>
                    <a:lnTo>
                      <a:pt x="1779" y="1051"/>
                    </a:lnTo>
                    <a:cubicBezTo>
                      <a:pt x="1781" y="1050"/>
                      <a:pt x="1783" y="1048"/>
                      <a:pt x="1785" y="1047"/>
                    </a:cubicBezTo>
                    <a:close/>
                    <a:moveTo>
                      <a:pt x="1575" y="996"/>
                    </a:moveTo>
                    <a:lnTo>
                      <a:pt x="1575" y="996"/>
                    </a:lnTo>
                    <a:cubicBezTo>
                      <a:pt x="1560" y="1011"/>
                      <a:pt x="1544" y="1027"/>
                      <a:pt x="1529" y="1058"/>
                    </a:cubicBezTo>
                    <a:cubicBezTo>
                      <a:pt x="1533" y="1054"/>
                      <a:pt x="1538" y="1049"/>
                      <a:pt x="1544" y="1042"/>
                    </a:cubicBezTo>
                    <a:lnTo>
                      <a:pt x="1575" y="996"/>
                    </a:lnTo>
                    <a:close/>
                    <a:moveTo>
                      <a:pt x="1761" y="992"/>
                    </a:moveTo>
                    <a:lnTo>
                      <a:pt x="1761" y="992"/>
                    </a:lnTo>
                    <a:cubicBezTo>
                      <a:pt x="1757" y="1002"/>
                      <a:pt x="1752" y="1014"/>
                      <a:pt x="1745" y="1027"/>
                    </a:cubicBezTo>
                    <a:lnTo>
                      <a:pt x="1745" y="1058"/>
                    </a:lnTo>
                    <a:cubicBezTo>
                      <a:pt x="1756" y="1047"/>
                      <a:pt x="1766" y="1029"/>
                      <a:pt x="1767" y="1029"/>
                    </a:cubicBezTo>
                    <a:lnTo>
                      <a:pt x="1767" y="1029"/>
                    </a:lnTo>
                    <a:cubicBezTo>
                      <a:pt x="1767" y="1029"/>
                      <a:pt x="1765" y="1033"/>
                      <a:pt x="1761" y="1042"/>
                    </a:cubicBezTo>
                    <a:cubicBezTo>
                      <a:pt x="1776" y="1027"/>
                      <a:pt x="1776" y="1027"/>
                      <a:pt x="1761" y="1027"/>
                    </a:cubicBezTo>
                    <a:cubicBezTo>
                      <a:pt x="1745" y="1027"/>
                      <a:pt x="1761" y="1027"/>
                      <a:pt x="1761" y="996"/>
                    </a:cubicBezTo>
                    <a:cubicBezTo>
                      <a:pt x="1761" y="994"/>
                      <a:pt x="1761" y="993"/>
                      <a:pt x="1761" y="992"/>
                    </a:cubicBezTo>
                    <a:close/>
                    <a:moveTo>
                      <a:pt x="1760" y="936"/>
                    </a:moveTo>
                    <a:cubicBezTo>
                      <a:pt x="1759" y="936"/>
                      <a:pt x="1756" y="954"/>
                      <a:pt x="1745" y="965"/>
                    </a:cubicBezTo>
                    <a:cubicBezTo>
                      <a:pt x="1736" y="984"/>
                      <a:pt x="1726" y="997"/>
                      <a:pt x="1720" y="997"/>
                    </a:cubicBezTo>
                    <a:cubicBezTo>
                      <a:pt x="1716" y="997"/>
                      <a:pt x="1714" y="992"/>
                      <a:pt x="1714" y="980"/>
                    </a:cubicBezTo>
                    <a:cubicBezTo>
                      <a:pt x="1719" y="971"/>
                      <a:pt x="1721" y="967"/>
                      <a:pt x="1721" y="967"/>
                    </a:cubicBezTo>
                    <a:lnTo>
                      <a:pt x="1721" y="967"/>
                    </a:lnTo>
                    <a:cubicBezTo>
                      <a:pt x="1720" y="967"/>
                      <a:pt x="1709" y="985"/>
                      <a:pt x="1699" y="996"/>
                    </a:cubicBezTo>
                    <a:lnTo>
                      <a:pt x="1699" y="996"/>
                    </a:lnTo>
                    <a:cubicBezTo>
                      <a:pt x="1699" y="996"/>
                      <a:pt x="1699" y="996"/>
                      <a:pt x="1699" y="996"/>
                    </a:cubicBezTo>
                    <a:lnTo>
                      <a:pt x="1699" y="996"/>
                    </a:lnTo>
                    <a:cubicBezTo>
                      <a:pt x="1690" y="1000"/>
                      <a:pt x="1687" y="1002"/>
                      <a:pt x="1686" y="1002"/>
                    </a:cubicBezTo>
                    <a:cubicBezTo>
                      <a:pt x="1684" y="1002"/>
                      <a:pt x="1693" y="995"/>
                      <a:pt x="1702" y="983"/>
                    </a:cubicBezTo>
                    <a:lnTo>
                      <a:pt x="1702" y="983"/>
                    </a:lnTo>
                    <a:cubicBezTo>
                      <a:pt x="1698" y="991"/>
                      <a:pt x="1696" y="994"/>
                      <a:pt x="1696" y="994"/>
                    </a:cubicBezTo>
                    <a:cubicBezTo>
                      <a:pt x="1697" y="994"/>
                      <a:pt x="1706" y="982"/>
                      <a:pt x="1714" y="965"/>
                    </a:cubicBezTo>
                    <a:lnTo>
                      <a:pt x="1714" y="965"/>
                    </a:lnTo>
                    <a:cubicBezTo>
                      <a:pt x="1714" y="965"/>
                      <a:pt x="1714" y="965"/>
                      <a:pt x="1714" y="965"/>
                    </a:cubicBezTo>
                    <a:lnTo>
                      <a:pt x="1714" y="965"/>
                    </a:lnTo>
                    <a:cubicBezTo>
                      <a:pt x="1710" y="969"/>
                      <a:pt x="1704" y="975"/>
                      <a:pt x="1699" y="980"/>
                    </a:cubicBezTo>
                    <a:cubicBezTo>
                      <a:pt x="1714" y="965"/>
                      <a:pt x="1699" y="965"/>
                      <a:pt x="1699" y="965"/>
                    </a:cubicBezTo>
                    <a:cubicBezTo>
                      <a:pt x="1699" y="965"/>
                      <a:pt x="1691" y="965"/>
                      <a:pt x="1683" y="961"/>
                    </a:cubicBezTo>
                    <a:lnTo>
                      <a:pt x="1683" y="961"/>
                    </a:lnTo>
                    <a:cubicBezTo>
                      <a:pt x="1678" y="968"/>
                      <a:pt x="1673" y="975"/>
                      <a:pt x="1668" y="980"/>
                    </a:cubicBezTo>
                    <a:cubicBezTo>
                      <a:pt x="1648" y="1011"/>
                      <a:pt x="1641" y="1034"/>
                      <a:pt x="1647" y="1034"/>
                    </a:cubicBezTo>
                    <a:cubicBezTo>
                      <a:pt x="1650" y="1034"/>
                      <a:pt x="1657" y="1028"/>
                      <a:pt x="1668" y="1011"/>
                    </a:cubicBezTo>
                    <a:lnTo>
                      <a:pt x="1668" y="1027"/>
                    </a:lnTo>
                    <a:cubicBezTo>
                      <a:pt x="1668" y="1032"/>
                      <a:pt x="1667" y="1037"/>
                      <a:pt x="1667" y="1040"/>
                    </a:cubicBezTo>
                    <a:lnTo>
                      <a:pt x="1667" y="1040"/>
                    </a:lnTo>
                    <a:cubicBezTo>
                      <a:pt x="1669" y="1034"/>
                      <a:pt x="1674" y="1025"/>
                      <a:pt x="1683" y="1011"/>
                    </a:cubicBezTo>
                    <a:lnTo>
                      <a:pt x="1683" y="1011"/>
                    </a:lnTo>
                    <a:cubicBezTo>
                      <a:pt x="1663" y="1041"/>
                      <a:pt x="1663" y="1058"/>
                      <a:pt x="1669" y="1058"/>
                    </a:cubicBezTo>
                    <a:cubicBezTo>
                      <a:pt x="1672" y="1058"/>
                      <a:pt x="1678" y="1053"/>
                      <a:pt x="1683" y="1042"/>
                    </a:cubicBezTo>
                    <a:cubicBezTo>
                      <a:pt x="1694" y="1031"/>
                      <a:pt x="1705" y="1020"/>
                      <a:pt x="1711" y="1020"/>
                    </a:cubicBezTo>
                    <a:cubicBezTo>
                      <a:pt x="1713" y="1020"/>
                      <a:pt x="1714" y="1022"/>
                      <a:pt x="1714" y="1027"/>
                    </a:cubicBezTo>
                    <a:cubicBezTo>
                      <a:pt x="1703" y="1049"/>
                      <a:pt x="1692" y="1064"/>
                      <a:pt x="1692" y="1064"/>
                    </a:cubicBezTo>
                    <a:cubicBezTo>
                      <a:pt x="1693" y="1064"/>
                      <a:pt x="1695" y="1062"/>
                      <a:pt x="1699" y="1058"/>
                    </a:cubicBezTo>
                    <a:cubicBezTo>
                      <a:pt x="1706" y="1050"/>
                      <a:pt x="1706" y="1050"/>
                      <a:pt x="1706" y="1050"/>
                    </a:cubicBezTo>
                    <a:cubicBezTo>
                      <a:pt x="1706" y="1050"/>
                      <a:pt x="1706" y="1050"/>
                      <a:pt x="1714" y="1042"/>
                    </a:cubicBezTo>
                    <a:lnTo>
                      <a:pt x="1745" y="996"/>
                    </a:lnTo>
                    <a:cubicBezTo>
                      <a:pt x="1745" y="987"/>
                      <a:pt x="1750" y="979"/>
                      <a:pt x="1756" y="973"/>
                    </a:cubicBezTo>
                    <a:lnTo>
                      <a:pt x="1756" y="973"/>
                    </a:lnTo>
                    <a:cubicBezTo>
                      <a:pt x="1753" y="980"/>
                      <a:pt x="1751" y="980"/>
                      <a:pt x="1761" y="980"/>
                    </a:cubicBezTo>
                    <a:cubicBezTo>
                      <a:pt x="1763" y="980"/>
                      <a:pt x="1764" y="980"/>
                      <a:pt x="1765" y="980"/>
                    </a:cubicBezTo>
                    <a:lnTo>
                      <a:pt x="1765" y="980"/>
                    </a:lnTo>
                    <a:cubicBezTo>
                      <a:pt x="1768" y="975"/>
                      <a:pt x="1769" y="970"/>
                      <a:pt x="1771" y="966"/>
                    </a:cubicBezTo>
                    <a:lnTo>
                      <a:pt x="1771" y="966"/>
                    </a:lnTo>
                    <a:cubicBezTo>
                      <a:pt x="1765" y="967"/>
                      <a:pt x="1761" y="969"/>
                      <a:pt x="1756" y="973"/>
                    </a:cubicBezTo>
                    <a:lnTo>
                      <a:pt x="1756" y="973"/>
                    </a:lnTo>
                    <a:cubicBezTo>
                      <a:pt x="1758" y="969"/>
                      <a:pt x="1761" y="961"/>
                      <a:pt x="1761" y="950"/>
                    </a:cubicBezTo>
                    <a:cubicBezTo>
                      <a:pt x="1761" y="940"/>
                      <a:pt x="1761" y="936"/>
                      <a:pt x="1760" y="936"/>
                    </a:cubicBezTo>
                    <a:close/>
                    <a:moveTo>
                      <a:pt x="2002" y="1050"/>
                    </a:moveTo>
                    <a:lnTo>
                      <a:pt x="2002" y="1050"/>
                    </a:lnTo>
                    <a:cubicBezTo>
                      <a:pt x="2002" y="1050"/>
                      <a:pt x="1999" y="1054"/>
                      <a:pt x="1995" y="1066"/>
                    </a:cubicBezTo>
                    <a:lnTo>
                      <a:pt x="1995" y="1066"/>
                    </a:lnTo>
                    <a:cubicBezTo>
                      <a:pt x="2001" y="1057"/>
                      <a:pt x="2003" y="1050"/>
                      <a:pt x="2002" y="1050"/>
                    </a:cubicBezTo>
                    <a:close/>
                    <a:moveTo>
                      <a:pt x="1745" y="1058"/>
                    </a:moveTo>
                    <a:cubicBezTo>
                      <a:pt x="1730" y="1073"/>
                      <a:pt x="1730" y="1073"/>
                      <a:pt x="1730" y="1073"/>
                    </a:cubicBezTo>
                    <a:cubicBezTo>
                      <a:pt x="1730" y="1073"/>
                      <a:pt x="1745" y="1073"/>
                      <a:pt x="1745" y="1058"/>
                    </a:cubicBezTo>
                    <a:close/>
                    <a:moveTo>
                      <a:pt x="1794" y="1049"/>
                    </a:moveTo>
                    <a:cubicBezTo>
                      <a:pt x="1793" y="1049"/>
                      <a:pt x="1788" y="1055"/>
                      <a:pt x="1776" y="1073"/>
                    </a:cubicBezTo>
                    <a:cubicBezTo>
                      <a:pt x="1785" y="1064"/>
                      <a:pt x="1795" y="1049"/>
                      <a:pt x="1794" y="1049"/>
                    </a:cubicBezTo>
                    <a:close/>
                    <a:moveTo>
                      <a:pt x="1606" y="1058"/>
                    </a:moveTo>
                    <a:lnTo>
                      <a:pt x="1591" y="1073"/>
                    </a:lnTo>
                    <a:cubicBezTo>
                      <a:pt x="1591" y="1073"/>
                      <a:pt x="1594" y="1077"/>
                      <a:pt x="1598" y="1077"/>
                    </a:cubicBezTo>
                    <a:cubicBezTo>
                      <a:pt x="1602" y="1077"/>
                      <a:pt x="1606" y="1073"/>
                      <a:pt x="1606" y="1058"/>
                    </a:cubicBezTo>
                    <a:close/>
                    <a:moveTo>
                      <a:pt x="1898" y="1044"/>
                    </a:moveTo>
                    <a:lnTo>
                      <a:pt x="1898" y="1044"/>
                    </a:lnTo>
                    <a:cubicBezTo>
                      <a:pt x="1886" y="1057"/>
                      <a:pt x="1875" y="1077"/>
                      <a:pt x="1887" y="1077"/>
                    </a:cubicBezTo>
                    <a:cubicBezTo>
                      <a:pt x="1890" y="1077"/>
                      <a:pt x="1894" y="1076"/>
                      <a:pt x="1900" y="1073"/>
                    </a:cubicBezTo>
                    <a:cubicBezTo>
                      <a:pt x="1903" y="1070"/>
                      <a:pt x="1906" y="1068"/>
                      <a:pt x="1908" y="1067"/>
                    </a:cubicBezTo>
                    <a:lnTo>
                      <a:pt x="1908" y="1067"/>
                    </a:lnTo>
                    <a:cubicBezTo>
                      <a:pt x="1909" y="1070"/>
                      <a:pt x="1910" y="1072"/>
                      <a:pt x="1911" y="1074"/>
                    </a:cubicBezTo>
                    <a:lnTo>
                      <a:pt x="1911" y="1074"/>
                    </a:lnTo>
                    <a:cubicBezTo>
                      <a:pt x="1912" y="1070"/>
                      <a:pt x="1911" y="1067"/>
                      <a:pt x="1909" y="1067"/>
                    </a:cubicBezTo>
                    <a:cubicBezTo>
                      <a:pt x="1909" y="1067"/>
                      <a:pt x="1908" y="1067"/>
                      <a:pt x="1908" y="1067"/>
                    </a:cubicBezTo>
                    <a:lnTo>
                      <a:pt x="1908" y="1067"/>
                    </a:lnTo>
                    <a:cubicBezTo>
                      <a:pt x="1905" y="1059"/>
                      <a:pt x="1901" y="1052"/>
                      <a:pt x="1898" y="1044"/>
                    </a:cubicBezTo>
                    <a:close/>
                    <a:moveTo>
                      <a:pt x="1761" y="1042"/>
                    </a:moveTo>
                    <a:cubicBezTo>
                      <a:pt x="1745" y="1073"/>
                      <a:pt x="1745" y="1073"/>
                      <a:pt x="1745" y="1073"/>
                    </a:cubicBezTo>
                    <a:cubicBezTo>
                      <a:pt x="1747" y="1073"/>
                      <a:pt x="1748" y="1073"/>
                      <a:pt x="1749" y="1073"/>
                    </a:cubicBezTo>
                    <a:lnTo>
                      <a:pt x="1749" y="1073"/>
                    </a:lnTo>
                    <a:cubicBezTo>
                      <a:pt x="1747" y="1078"/>
                      <a:pt x="1745" y="1083"/>
                      <a:pt x="1745" y="1089"/>
                    </a:cubicBezTo>
                    <a:lnTo>
                      <a:pt x="1753" y="1072"/>
                    </a:lnTo>
                    <a:lnTo>
                      <a:pt x="1753" y="1072"/>
                    </a:lnTo>
                    <a:cubicBezTo>
                      <a:pt x="1752" y="1073"/>
                      <a:pt x="1751" y="1073"/>
                      <a:pt x="1749" y="1073"/>
                    </a:cubicBezTo>
                    <a:lnTo>
                      <a:pt x="1749" y="1073"/>
                    </a:lnTo>
                    <a:cubicBezTo>
                      <a:pt x="1751" y="1069"/>
                      <a:pt x="1753" y="1066"/>
                      <a:pt x="1754" y="1062"/>
                    </a:cubicBezTo>
                    <a:lnTo>
                      <a:pt x="1754" y="1062"/>
                    </a:lnTo>
                    <a:cubicBezTo>
                      <a:pt x="1754" y="1065"/>
                      <a:pt x="1754" y="1067"/>
                      <a:pt x="1754" y="1067"/>
                    </a:cubicBezTo>
                    <a:cubicBezTo>
                      <a:pt x="1755" y="1067"/>
                      <a:pt x="1760" y="1052"/>
                      <a:pt x="1761" y="1043"/>
                    </a:cubicBezTo>
                    <a:lnTo>
                      <a:pt x="1761" y="1043"/>
                    </a:lnTo>
                    <a:cubicBezTo>
                      <a:pt x="1761" y="1042"/>
                      <a:pt x="1761" y="1042"/>
                      <a:pt x="1761" y="1042"/>
                    </a:cubicBezTo>
                    <a:close/>
                    <a:moveTo>
                      <a:pt x="1853" y="965"/>
                    </a:moveTo>
                    <a:lnTo>
                      <a:pt x="1822" y="980"/>
                    </a:lnTo>
                    <a:lnTo>
                      <a:pt x="1807" y="1011"/>
                    </a:lnTo>
                    <a:cubicBezTo>
                      <a:pt x="1807" y="1011"/>
                      <a:pt x="1807" y="1011"/>
                      <a:pt x="1807" y="1011"/>
                    </a:cubicBezTo>
                    <a:lnTo>
                      <a:pt x="1807" y="1011"/>
                    </a:lnTo>
                    <a:cubicBezTo>
                      <a:pt x="1797" y="1021"/>
                      <a:pt x="1788" y="1030"/>
                      <a:pt x="1782" y="1040"/>
                    </a:cubicBezTo>
                    <a:lnTo>
                      <a:pt x="1782" y="1040"/>
                    </a:lnTo>
                    <a:cubicBezTo>
                      <a:pt x="1783" y="1038"/>
                      <a:pt x="1783" y="1036"/>
                      <a:pt x="1783" y="1036"/>
                    </a:cubicBezTo>
                    <a:lnTo>
                      <a:pt x="1783" y="1036"/>
                    </a:lnTo>
                    <a:cubicBezTo>
                      <a:pt x="1782" y="1036"/>
                      <a:pt x="1780" y="1038"/>
                      <a:pt x="1776" y="1042"/>
                    </a:cubicBezTo>
                    <a:cubicBezTo>
                      <a:pt x="1782" y="1036"/>
                      <a:pt x="1784" y="1032"/>
                      <a:pt x="1782" y="1032"/>
                    </a:cubicBezTo>
                    <a:lnTo>
                      <a:pt x="1782" y="1032"/>
                    </a:lnTo>
                    <a:cubicBezTo>
                      <a:pt x="1779" y="1032"/>
                      <a:pt x="1770" y="1040"/>
                      <a:pt x="1761" y="1058"/>
                    </a:cubicBezTo>
                    <a:lnTo>
                      <a:pt x="1753" y="1072"/>
                    </a:lnTo>
                    <a:lnTo>
                      <a:pt x="1753" y="1072"/>
                    </a:lnTo>
                    <a:cubicBezTo>
                      <a:pt x="1756" y="1071"/>
                      <a:pt x="1758" y="1066"/>
                      <a:pt x="1777" y="1053"/>
                    </a:cubicBezTo>
                    <a:lnTo>
                      <a:pt x="1777" y="1053"/>
                    </a:lnTo>
                    <a:cubicBezTo>
                      <a:pt x="1776" y="1054"/>
                      <a:pt x="1776" y="1056"/>
                      <a:pt x="1776" y="1058"/>
                    </a:cubicBezTo>
                    <a:cubicBezTo>
                      <a:pt x="1777" y="1057"/>
                      <a:pt x="1777" y="1057"/>
                      <a:pt x="1778" y="1056"/>
                    </a:cubicBezTo>
                    <a:lnTo>
                      <a:pt x="1778" y="1056"/>
                    </a:lnTo>
                    <a:cubicBezTo>
                      <a:pt x="1777" y="1061"/>
                      <a:pt x="1776" y="1067"/>
                      <a:pt x="1776" y="1073"/>
                    </a:cubicBezTo>
                    <a:cubicBezTo>
                      <a:pt x="1786" y="1053"/>
                      <a:pt x="1797" y="1039"/>
                      <a:pt x="1802" y="1027"/>
                    </a:cubicBezTo>
                    <a:lnTo>
                      <a:pt x="1802" y="1027"/>
                    </a:lnTo>
                    <a:cubicBezTo>
                      <a:pt x="1802" y="1027"/>
                      <a:pt x="1802" y="1028"/>
                      <a:pt x="1801" y="1028"/>
                    </a:cubicBezTo>
                    <a:lnTo>
                      <a:pt x="1801" y="1028"/>
                    </a:lnTo>
                    <a:cubicBezTo>
                      <a:pt x="1802" y="1026"/>
                      <a:pt x="1803" y="1024"/>
                      <a:pt x="1804" y="1023"/>
                    </a:cubicBezTo>
                    <a:lnTo>
                      <a:pt x="1804" y="1023"/>
                    </a:lnTo>
                    <a:cubicBezTo>
                      <a:pt x="1804" y="1024"/>
                      <a:pt x="1803" y="1026"/>
                      <a:pt x="1802" y="1027"/>
                    </a:cubicBezTo>
                    <a:lnTo>
                      <a:pt x="1802" y="1027"/>
                    </a:lnTo>
                    <a:cubicBezTo>
                      <a:pt x="1804" y="1027"/>
                      <a:pt x="1805" y="1027"/>
                      <a:pt x="1807" y="1027"/>
                    </a:cubicBezTo>
                    <a:lnTo>
                      <a:pt x="1807" y="1019"/>
                    </a:lnTo>
                    <a:lnTo>
                      <a:pt x="1807" y="1019"/>
                    </a:lnTo>
                    <a:cubicBezTo>
                      <a:pt x="1822" y="996"/>
                      <a:pt x="1822" y="996"/>
                      <a:pt x="1822" y="996"/>
                    </a:cubicBezTo>
                    <a:cubicBezTo>
                      <a:pt x="1822" y="996"/>
                      <a:pt x="1838" y="980"/>
                      <a:pt x="1838" y="980"/>
                    </a:cubicBezTo>
                    <a:cubicBezTo>
                      <a:pt x="1853" y="996"/>
                      <a:pt x="1869" y="980"/>
                      <a:pt x="1838" y="1011"/>
                    </a:cubicBezTo>
                    <a:cubicBezTo>
                      <a:pt x="1828" y="1041"/>
                      <a:pt x="1818" y="1058"/>
                      <a:pt x="1820" y="1058"/>
                    </a:cubicBezTo>
                    <a:cubicBezTo>
                      <a:pt x="1822" y="1058"/>
                      <a:pt x="1827" y="1053"/>
                      <a:pt x="1838" y="1042"/>
                    </a:cubicBezTo>
                    <a:cubicBezTo>
                      <a:pt x="1838" y="1058"/>
                      <a:pt x="1838" y="1058"/>
                      <a:pt x="1838" y="1058"/>
                    </a:cubicBezTo>
                    <a:cubicBezTo>
                      <a:pt x="1853" y="1073"/>
                      <a:pt x="1853" y="1073"/>
                      <a:pt x="1838" y="1089"/>
                    </a:cubicBezTo>
                    <a:cubicBezTo>
                      <a:pt x="1857" y="1070"/>
                      <a:pt x="1881" y="1045"/>
                      <a:pt x="1894" y="1036"/>
                    </a:cubicBezTo>
                    <a:lnTo>
                      <a:pt x="1894" y="1036"/>
                    </a:lnTo>
                    <a:cubicBezTo>
                      <a:pt x="1895" y="1039"/>
                      <a:pt x="1897" y="1041"/>
                      <a:pt x="1898" y="1044"/>
                    </a:cubicBezTo>
                    <a:lnTo>
                      <a:pt x="1898" y="1044"/>
                    </a:lnTo>
                    <a:cubicBezTo>
                      <a:pt x="1898" y="1043"/>
                      <a:pt x="1899" y="1043"/>
                      <a:pt x="1900" y="1042"/>
                    </a:cubicBezTo>
                    <a:cubicBezTo>
                      <a:pt x="1903" y="1035"/>
                      <a:pt x="1904" y="1032"/>
                      <a:pt x="1901" y="1032"/>
                    </a:cubicBezTo>
                    <a:cubicBezTo>
                      <a:pt x="1900" y="1032"/>
                      <a:pt x="1897" y="1033"/>
                      <a:pt x="1894" y="1036"/>
                    </a:cubicBezTo>
                    <a:lnTo>
                      <a:pt x="1894" y="1036"/>
                    </a:lnTo>
                    <a:cubicBezTo>
                      <a:pt x="1876" y="996"/>
                      <a:pt x="1859" y="965"/>
                      <a:pt x="1853" y="965"/>
                    </a:cubicBezTo>
                    <a:close/>
                    <a:moveTo>
                      <a:pt x="1776" y="1073"/>
                    </a:moveTo>
                    <a:lnTo>
                      <a:pt x="1776" y="1073"/>
                    </a:lnTo>
                    <a:cubicBezTo>
                      <a:pt x="1763" y="1086"/>
                      <a:pt x="1761" y="1091"/>
                      <a:pt x="1763" y="1091"/>
                    </a:cubicBezTo>
                    <a:cubicBezTo>
                      <a:pt x="1766" y="1091"/>
                      <a:pt x="1776" y="1082"/>
                      <a:pt x="1776" y="1073"/>
                    </a:cubicBezTo>
                    <a:close/>
                    <a:moveTo>
                      <a:pt x="1451" y="1058"/>
                    </a:moveTo>
                    <a:lnTo>
                      <a:pt x="1436" y="1073"/>
                    </a:lnTo>
                    <a:lnTo>
                      <a:pt x="1421" y="1104"/>
                    </a:lnTo>
                    <a:lnTo>
                      <a:pt x="1451" y="1058"/>
                    </a:lnTo>
                    <a:close/>
                    <a:moveTo>
                      <a:pt x="1944" y="1054"/>
                    </a:moveTo>
                    <a:cubicBezTo>
                      <a:pt x="1942" y="1054"/>
                      <a:pt x="1934" y="1064"/>
                      <a:pt x="1916" y="1087"/>
                    </a:cubicBezTo>
                    <a:lnTo>
                      <a:pt x="1916" y="1087"/>
                    </a:lnTo>
                    <a:cubicBezTo>
                      <a:pt x="1914" y="1083"/>
                      <a:pt x="1913" y="1079"/>
                      <a:pt x="1911" y="1074"/>
                    </a:cubicBezTo>
                    <a:lnTo>
                      <a:pt x="1911" y="1074"/>
                    </a:lnTo>
                    <a:cubicBezTo>
                      <a:pt x="1910" y="1081"/>
                      <a:pt x="1906" y="1091"/>
                      <a:pt x="1900" y="1104"/>
                    </a:cubicBezTo>
                    <a:cubicBezTo>
                      <a:pt x="1905" y="1099"/>
                      <a:pt x="1910" y="1094"/>
                      <a:pt x="1915" y="1089"/>
                    </a:cubicBezTo>
                    <a:cubicBezTo>
                      <a:pt x="1915" y="1088"/>
                      <a:pt x="1916" y="1088"/>
                      <a:pt x="1916" y="1087"/>
                    </a:cubicBezTo>
                    <a:lnTo>
                      <a:pt x="1916" y="1087"/>
                    </a:lnTo>
                    <a:cubicBezTo>
                      <a:pt x="1917" y="1090"/>
                      <a:pt x="1919" y="1094"/>
                      <a:pt x="1920" y="1097"/>
                    </a:cubicBezTo>
                    <a:lnTo>
                      <a:pt x="1920" y="1097"/>
                    </a:lnTo>
                    <a:cubicBezTo>
                      <a:pt x="1936" y="1072"/>
                      <a:pt x="1946" y="1054"/>
                      <a:pt x="1944" y="1054"/>
                    </a:cubicBezTo>
                    <a:close/>
                    <a:moveTo>
                      <a:pt x="1895" y="1095"/>
                    </a:moveTo>
                    <a:lnTo>
                      <a:pt x="1895" y="1095"/>
                    </a:lnTo>
                    <a:cubicBezTo>
                      <a:pt x="1894" y="1095"/>
                      <a:pt x="1890" y="1101"/>
                      <a:pt x="1884" y="1120"/>
                    </a:cubicBezTo>
                    <a:cubicBezTo>
                      <a:pt x="1894" y="1110"/>
                      <a:pt x="1897" y="1095"/>
                      <a:pt x="1895" y="1095"/>
                    </a:cubicBezTo>
                    <a:close/>
                    <a:moveTo>
                      <a:pt x="1957" y="1048"/>
                    </a:moveTo>
                    <a:cubicBezTo>
                      <a:pt x="1950" y="1048"/>
                      <a:pt x="1934" y="1073"/>
                      <a:pt x="1922" y="1102"/>
                    </a:cubicBezTo>
                    <a:lnTo>
                      <a:pt x="1922" y="1102"/>
                    </a:lnTo>
                    <a:cubicBezTo>
                      <a:pt x="1921" y="1100"/>
                      <a:pt x="1921" y="1098"/>
                      <a:pt x="1920" y="1097"/>
                    </a:cubicBezTo>
                    <a:lnTo>
                      <a:pt x="1920" y="1097"/>
                    </a:lnTo>
                    <a:cubicBezTo>
                      <a:pt x="1918" y="1099"/>
                      <a:pt x="1917" y="1102"/>
                      <a:pt x="1915" y="1104"/>
                    </a:cubicBezTo>
                    <a:lnTo>
                      <a:pt x="1894" y="1136"/>
                    </a:lnTo>
                    <a:lnTo>
                      <a:pt x="1894" y="1136"/>
                    </a:lnTo>
                    <a:cubicBezTo>
                      <a:pt x="1896" y="1135"/>
                      <a:pt x="1897" y="1135"/>
                      <a:pt x="1900" y="1135"/>
                    </a:cubicBezTo>
                    <a:lnTo>
                      <a:pt x="1915" y="1120"/>
                    </a:lnTo>
                    <a:cubicBezTo>
                      <a:pt x="1917" y="1113"/>
                      <a:pt x="1919" y="1107"/>
                      <a:pt x="1922" y="1102"/>
                    </a:cubicBezTo>
                    <a:lnTo>
                      <a:pt x="1922" y="1102"/>
                    </a:lnTo>
                    <a:cubicBezTo>
                      <a:pt x="1928" y="1116"/>
                      <a:pt x="1933" y="1131"/>
                      <a:pt x="1937" y="1143"/>
                    </a:cubicBezTo>
                    <a:lnTo>
                      <a:pt x="1937" y="1143"/>
                    </a:lnTo>
                    <a:cubicBezTo>
                      <a:pt x="1950" y="1127"/>
                      <a:pt x="1961" y="1104"/>
                      <a:pt x="1961" y="1104"/>
                    </a:cubicBezTo>
                    <a:cubicBezTo>
                      <a:pt x="1961" y="1104"/>
                      <a:pt x="1961" y="1089"/>
                      <a:pt x="1961" y="1089"/>
                    </a:cubicBezTo>
                    <a:cubicBezTo>
                      <a:pt x="1961" y="1089"/>
                      <a:pt x="1961" y="1089"/>
                      <a:pt x="1961" y="1089"/>
                    </a:cubicBezTo>
                    <a:lnTo>
                      <a:pt x="1961" y="1089"/>
                    </a:lnTo>
                    <a:cubicBezTo>
                      <a:pt x="1957" y="1093"/>
                      <a:pt x="1955" y="1095"/>
                      <a:pt x="1955" y="1095"/>
                    </a:cubicBezTo>
                    <a:cubicBezTo>
                      <a:pt x="1953" y="1095"/>
                      <a:pt x="1961" y="1080"/>
                      <a:pt x="1961" y="1058"/>
                    </a:cubicBezTo>
                    <a:cubicBezTo>
                      <a:pt x="1961" y="1051"/>
                      <a:pt x="1960" y="1048"/>
                      <a:pt x="1957" y="1048"/>
                    </a:cubicBezTo>
                    <a:close/>
                    <a:moveTo>
                      <a:pt x="1937" y="1143"/>
                    </a:moveTo>
                    <a:lnTo>
                      <a:pt x="1937" y="1143"/>
                    </a:lnTo>
                    <a:cubicBezTo>
                      <a:pt x="1935" y="1146"/>
                      <a:pt x="1933" y="1148"/>
                      <a:pt x="1931" y="1150"/>
                    </a:cubicBezTo>
                    <a:cubicBezTo>
                      <a:pt x="1926" y="1160"/>
                      <a:pt x="1924" y="1164"/>
                      <a:pt x="1924" y="1164"/>
                    </a:cubicBezTo>
                    <a:cubicBezTo>
                      <a:pt x="1925" y="1164"/>
                      <a:pt x="1930" y="1154"/>
                      <a:pt x="1937" y="1145"/>
                    </a:cubicBezTo>
                    <a:lnTo>
                      <a:pt x="1937" y="1145"/>
                    </a:lnTo>
                    <a:cubicBezTo>
                      <a:pt x="1937" y="1144"/>
                      <a:pt x="1937" y="1144"/>
                      <a:pt x="1937" y="1143"/>
                    </a:cubicBezTo>
                    <a:close/>
                    <a:moveTo>
                      <a:pt x="1894" y="1136"/>
                    </a:moveTo>
                    <a:cubicBezTo>
                      <a:pt x="1884" y="1139"/>
                      <a:pt x="1882" y="1153"/>
                      <a:pt x="1869" y="1166"/>
                    </a:cubicBezTo>
                    <a:lnTo>
                      <a:pt x="1884" y="1150"/>
                    </a:lnTo>
                    <a:lnTo>
                      <a:pt x="1884" y="1150"/>
                    </a:lnTo>
                    <a:lnTo>
                      <a:pt x="1894" y="1136"/>
                    </a:lnTo>
                    <a:close/>
                    <a:moveTo>
                      <a:pt x="1996" y="1129"/>
                    </a:moveTo>
                    <a:cubicBezTo>
                      <a:pt x="1995" y="1129"/>
                      <a:pt x="1983" y="1145"/>
                      <a:pt x="1961" y="1181"/>
                    </a:cubicBezTo>
                    <a:cubicBezTo>
                      <a:pt x="1986" y="1149"/>
                      <a:pt x="1997" y="1129"/>
                      <a:pt x="1996" y="1129"/>
                    </a:cubicBezTo>
                    <a:close/>
                    <a:moveTo>
                      <a:pt x="1995" y="1066"/>
                    </a:moveTo>
                    <a:lnTo>
                      <a:pt x="1995" y="1066"/>
                    </a:lnTo>
                    <a:cubicBezTo>
                      <a:pt x="1991" y="1073"/>
                      <a:pt x="1985" y="1081"/>
                      <a:pt x="1977" y="1089"/>
                    </a:cubicBezTo>
                    <a:cubicBezTo>
                      <a:pt x="1977" y="1089"/>
                      <a:pt x="1961" y="1120"/>
                      <a:pt x="1946" y="1135"/>
                    </a:cubicBezTo>
                    <a:cubicBezTo>
                      <a:pt x="1943" y="1138"/>
                      <a:pt x="1940" y="1141"/>
                      <a:pt x="1937" y="1145"/>
                    </a:cubicBezTo>
                    <a:lnTo>
                      <a:pt x="1937" y="1145"/>
                    </a:lnTo>
                    <a:cubicBezTo>
                      <a:pt x="1945" y="1170"/>
                      <a:pt x="1950" y="1189"/>
                      <a:pt x="1947" y="1196"/>
                    </a:cubicBezTo>
                    <a:lnTo>
                      <a:pt x="1947" y="1196"/>
                    </a:lnTo>
                    <a:cubicBezTo>
                      <a:pt x="1977" y="1150"/>
                      <a:pt x="1977" y="1150"/>
                      <a:pt x="1977" y="1150"/>
                    </a:cubicBezTo>
                    <a:cubicBezTo>
                      <a:pt x="1961" y="1150"/>
                      <a:pt x="1977" y="1150"/>
                      <a:pt x="1977" y="1120"/>
                    </a:cubicBezTo>
                    <a:cubicBezTo>
                      <a:pt x="1992" y="1120"/>
                      <a:pt x="2008" y="1104"/>
                      <a:pt x="2008" y="1089"/>
                    </a:cubicBezTo>
                    <a:lnTo>
                      <a:pt x="2008" y="1089"/>
                    </a:lnTo>
                    <a:lnTo>
                      <a:pt x="1992" y="1104"/>
                    </a:lnTo>
                    <a:cubicBezTo>
                      <a:pt x="1987" y="1110"/>
                      <a:pt x="1983" y="1113"/>
                      <a:pt x="1982" y="1113"/>
                    </a:cubicBezTo>
                    <a:cubicBezTo>
                      <a:pt x="1979" y="1113"/>
                      <a:pt x="1983" y="1103"/>
                      <a:pt x="1992" y="1073"/>
                    </a:cubicBezTo>
                    <a:cubicBezTo>
                      <a:pt x="1993" y="1071"/>
                      <a:pt x="1994" y="1068"/>
                      <a:pt x="1995" y="1066"/>
                    </a:cubicBezTo>
                    <a:close/>
                    <a:moveTo>
                      <a:pt x="1947" y="1196"/>
                    </a:moveTo>
                    <a:lnTo>
                      <a:pt x="1947" y="1196"/>
                    </a:lnTo>
                    <a:cubicBezTo>
                      <a:pt x="1947" y="1196"/>
                      <a:pt x="1946" y="1196"/>
                      <a:pt x="1946" y="1197"/>
                    </a:cubicBezTo>
                    <a:cubicBezTo>
                      <a:pt x="1946" y="1196"/>
                      <a:pt x="1947" y="1196"/>
                      <a:pt x="1947" y="1196"/>
                    </a:cubicBezTo>
                    <a:close/>
                    <a:moveTo>
                      <a:pt x="1961" y="1181"/>
                    </a:moveTo>
                    <a:cubicBezTo>
                      <a:pt x="1959" y="1187"/>
                      <a:pt x="1956" y="1192"/>
                      <a:pt x="1954" y="1197"/>
                    </a:cubicBezTo>
                    <a:lnTo>
                      <a:pt x="1961" y="1197"/>
                    </a:lnTo>
                    <a:lnTo>
                      <a:pt x="1961" y="1181"/>
                    </a:lnTo>
                    <a:close/>
                    <a:moveTo>
                      <a:pt x="1869" y="1166"/>
                    </a:moveTo>
                    <a:cubicBezTo>
                      <a:pt x="1863" y="1172"/>
                      <a:pt x="1857" y="1179"/>
                      <a:pt x="1853" y="1185"/>
                    </a:cubicBezTo>
                    <a:lnTo>
                      <a:pt x="1853" y="1185"/>
                    </a:lnTo>
                    <a:cubicBezTo>
                      <a:pt x="1853" y="1184"/>
                      <a:pt x="1853" y="1183"/>
                      <a:pt x="1853" y="1181"/>
                    </a:cubicBezTo>
                    <a:cubicBezTo>
                      <a:pt x="1848" y="1191"/>
                      <a:pt x="1847" y="1195"/>
                      <a:pt x="1847" y="1195"/>
                    </a:cubicBezTo>
                    <a:cubicBezTo>
                      <a:pt x="1847" y="1195"/>
                      <a:pt x="1850" y="1191"/>
                      <a:pt x="1853" y="1185"/>
                    </a:cubicBezTo>
                    <a:lnTo>
                      <a:pt x="1853" y="1185"/>
                    </a:lnTo>
                    <a:cubicBezTo>
                      <a:pt x="1853" y="1212"/>
                      <a:pt x="1853" y="1212"/>
                      <a:pt x="1853" y="1212"/>
                    </a:cubicBezTo>
                    <a:cubicBezTo>
                      <a:pt x="1853" y="1212"/>
                      <a:pt x="1853" y="1212"/>
                      <a:pt x="1884" y="1166"/>
                    </a:cubicBezTo>
                    <a:close/>
                    <a:moveTo>
                      <a:pt x="1946" y="1197"/>
                    </a:moveTo>
                    <a:cubicBezTo>
                      <a:pt x="1938" y="1212"/>
                      <a:pt x="1934" y="1224"/>
                      <a:pt x="1936" y="1224"/>
                    </a:cubicBezTo>
                    <a:cubicBezTo>
                      <a:pt x="1938" y="1224"/>
                      <a:pt x="1943" y="1216"/>
                      <a:pt x="1954" y="1197"/>
                    </a:cubicBezTo>
                    <a:close/>
                    <a:moveTo>
                      <a:pt x="1899" y="1187"/>
                    </a:moveTo>
                    <a:cubicBezTo>
                      <a:pt x="1897" y="1187"/>
                      <a:pt x="1893" y="1194"/>
                      <a:pt x="1884" y="1212"/>
                    </a:cubicBezTo>
                    <a:cubicBezTo>
                      <a:pt x="1869" y="1228"/>
                      <a:pt x="1869" y="1228"/>
                      <a:pt x="1869" y="1228"/>
                    </a:cubicBezTo>
                    <a:cubicBezTo>
                      <a:pt x="1869" y="1228"/>
                      <a:pt x="1884" y="1228"/>
                      <a:pt x="1900" y="1212"/>
                    </a:cubicBezTo>
                    <a:lnTo>
                      <a:pt x="1900" y="1197"/>
                    </a:lnTo>
                    <a:cubicBezTo>
                      <a:pt x="1900" y="1190"/>
                      <a:pt x="1900" y="1187"/>
                      <a:pt x="1899" y="1187"/>
                    </a:cubicBezTo>
                    <a:close/>
                    <a:moveTo>
                      <a:pt x="1776" y="1274"/>
                    </a:moveTo>
                    <a:cubicBezTo>
                      <a:pt x="1761" y="1305"/>
                      <a:pt x="1761" y="1305"/>
                      <a:pt x="1776" y="1305"/>
                    </a:cubicBezTo>
                    <a:lnTo>
                      <a:pt x="1776" y="1274"/>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4"/>
              <p:cNvSpPr/>
              <p:nvPr/>
            </p:nvSpPr>
            <p:spPr>
              <a:xfrm rot="-899960">
                <a:off x="3945193" y="4646753"/>
                <a:ext cx="123296" cy="163145"/>
              </a:xfrm>
              <a:custGeom>
                <a:avLst/>
                <a:gdLst/>
                <a:ahLst/>
                <a:cxnLst/>
                <a:rect l="l" t="t" r="r" b="b"/>
                <a:pathLst>
                  <a:path w="4932" h="6526" extrusionOk="0">
                    <a:moveTo>
                      <a:pt x="1627" y="816"/>
                    </a:moveTo>
                    <a:cubicBezTo>
                      <a:pt x="1626" y="817"/>
                      <a:pt x="1625" y="818"/>
                      <a:pt x="1624" y="819"/>
                    </a:cubicBezTo>
                    <a:lnTo>
                      <a:pt x="1639" y="835"/>
                    </a:lnTo>
                    <a:cubicBezTo>
                      <a:pt x="1642" y="838"/>
                      <a:pt x="1645" y="839"/>
                      <a:pt x="1648" y="839"/>
                    </a:cubicBezTo>
                    <a:cubicBezTo>
                      <a:pt x="1650" y="839"/>
                      <a:pt x="1651" y="839"/>
                      <a:pt x="1653" y="838"/>
                    </a:cubicBezTo>
                    <a:lnTo>
                      <a:pt x="1653" y="838"/>
                    </a:lnTo>
                    <a:cubicBezTo>
                      <a:pt x="1645" y="831"/>
                      <a:pt x="1637" y="824"/>
                      <a:pt x="1627" y="816"/>
                    </a:cubicBezTo>
                    <a:close/>
                    <a:moveTo>
                      <a:pt x="248" y="1013"/>
                    </a:moveTo>
                    <a:cubicBezTo>
                      <a:pt x="253" y="1013"/>
                      <a:pt x="259" y="1015"/>
                      <a:pt x="264" y="1020"/>
                    </a:cubicBezTo>
                    <a:lnTo>
                      <a:pt x="233" y="1051"/>
                    </a:lnTo>
                    <a:lnTo>
                      <a:pt x="202" y="1036"/>
                    </a:lnTo>
                    <a:lnTo>
                      <a:pt x="202" y="1020"/>
                    </a:lnTo>
                    <a:cubicBezTo>
                      <a:pt x="223" y="1020"/>
                      <a:pt x="236" y="1013"/>
                      <a:pt x="248" y="1013"/>
                    </a:cubicBezTo>
                    <a:close/>
                    <a:moveTo>
                      <a:pt x="177" y="1302"/>
                    </a:moveTo>
                    <a:cubicBezTo>
                      <a:pt x="186" y="1302"/>
                      <a:pt x="194" y="1306"/>
                      <a:pt x="202" y="1314"/>
                    </a:cubicBezTo>
                    <a:lnTo>
                      <a:pt x="202" y="1329"/>
                    </a:lnTo>
                    <a:lnTo>
                      <a:pt x="140" y="1329"/>
                    </a:lnTo>
                    <a:lnTo>
                      <a:pt x="140" y="1314"/>
                    </a:lnTo>
                    <a:cubicBezTo>
                      <a:pt x="156" y="1306"/>
                      <a:pt x="167" y="1302"/>
                      <a:pt x="177" y="1302"/>
                    </a:cubicBezTo>
                    <a:close/>
                    <a:moveTo>
                      <a:pt x="472" y="1519"/>
                    </a:moveTo>
                    <a:cubicBezTo>
                      <a:pt x="480" y="1519"/>
                      <a:pt x="488" y="1523"/>
                      <a:pt x="496" y="1530"/>
                    </a:cubicBezTo>
                    <a:cubicBezTo>
                      <a:pt x="496" y="1542"/>
                      <a:pt x="458" y="1545"/>
                      <a:pt x="434" y="1553"/>
                    </a:cubicBezTo>
                    <a:lnTo>
                      <a:pt x="434" y="1553"/>
                    </a:lnTo>
                    <a:cubicBezTo>
                      <a:pt x="434" y="1530"/>
                      <a:pt x="435" y="1530"/>
                      <a:pt x="449" y="1530"/>
                    </a:cubicBezTo>
                    <a:cubicBezTo>
                      <a:pt x="457" y="1523"/>
                      <a:pt x="465" y="1519"/>
                      <a:pt x="472" y="1519"/>
                    </a:cubicBezTo>
                    <a:close/>
                    <a:moveTo>
                      <a:pt x="2798" y="1864"/>
                    </a:moveTo>
                    <a:cubicBezTo>
                      <a:pt x="2807" y="1864"/>
                      <a:pt x="2814" y="1870"/>
                      <a:pt x="2814" y="1870"/>
                    </a:cubicBezTo>
                    <a:cubicBezTo>
                      <a:pt x="2814" y="1870"/>
                      <a:pt x="2814" y="1886"/>
                      <a:pt x="2798" y="1901"/>
                    </a:cubicBezTo>
                    <a:cubicBezTo>
                      <a:pt x="2798" y="1901"/>
                      <a:pt x="2792" y="1908"/>
                      <a:pt x="2782" y="1908"/>
                    </a:cubicBezTo>
                    <a:cubicBezTo>
                      <a:pt x="2778" y="1908"/>
                      <a:pt x="2773" y="1906"/>
                      <a:pt x="2768" y="1901"/>
                    </a:cubicBezTo>
                    <a:lnTo>
                      <a:pt x="2783" y="1870"/>
                    </a:lnTo>
                    <a:cubicBezTo>
                      <a:pt x="2788" y="1865"/>
                      <a:pt x="2793" y="1864"/>
                      <a:pt x="2798" y="1864"/>
                    </a:cubicBezTo>
                    <a:close/>
                    <a:moveTo>
                      <a:pt x="680" y="1910"/>
                    </a:moveTo>
                    <a:cubicBezTo>
                      <a:pt x="686" y="1910"/>
                      <a:pt x="691" y="1912"/>
                      <a:pt x="697" y="1917"/>
                    </a:cubicBezTo>
                    <a:lnTo>
                      <a:pt x="666" y="1948"/>
                    </a:lnTo>
                    <a:lnTo>
                      <a:pt x="635" y="1948"/>
                    </a:lnTo>
                    <a:lnTo>
                      <a:pt x="635" y="1917"/>
                    </a:lnTo>
                    <a:cubicBezTo>
                      <a:pt x="655" y="1917"/>
                      <a:pt x="669" y="1910"/>
                      <a:pt x="680" y="1910"/>
                    </a:cubicBezTo>
                    <a:close/>
                    <a:moveTo>
                      <a:pt x="2969" y="2040"/>
                    </a:moveTo>
                    <a:lnTo>
                      <a:pt x="2969" y="2056"/>
                    </a:lnTo>
                    <a:cubicBezTo>
                      <a:pt x="2948" y="2056"/>
                      <a:pt x="2934" y="2063"/>
                      <a:pt x="2923" y="2063"/>
                    </a:cubicBezTo>
                    <a:cubicBezTo>
                      <a:pt x="2917" y="2063"/>
                      <a:pt x="2912" y="2061"/>
                      <a:pt x="2907" y="2056"/>
                    </a:cubicBezTo>
                    <a:lnTo>
                      <a:pt x="2938" y="2040"/>
                    </a:lnTo>
                    <a:close/>
                    <a:moveTo>
                      <a:pt x="2891" y="2241"/>
                    </a:moveTo>
                    <a:cubicBezTo>
                      <a:pt x="2922" y="2241"/>
                      <a:pt x="2938" y="2257"/>
                      <a:pt x="2922" y="2272"/>
                    </a:cubicBezTo>
                    <a:cubicBezTo>
                      <a:pt x="2907" y="2280"/>
                      <a:pt x="2899" y="2284"/>
                      <a:pt x="2895" y="2284"/>
                    </a:cubicBezTo>
                    <a:cubicBezTo>
                      <a:pt x="2891" y="2284"/>
                      <a:pt x="2891" y="2280"/>
                      <a:pt x="2891" y="2272"/>
                    </a:cubicBezTo>
                    <a:cubicBezTo>
                      <a:pt x="2876" y="2257"/>
                      <a:pt x="2860" y="2241"/>
                      <a:pt x="2891" y="2241"/>
                    </a:cubicBezTo>
                    <a:close/>
                    <a:moveTo>
                      <a:pt x="2886" y="2333"/>
                    </a:moveTo>
                    <a:cubicBezTo>
                      <a:pt x="2875" y="2333"/>
                      <a:pt x="2866" y="2339"/>
                      <a:pt x="2860" y="2350"/>
                    </a:cubicBezTo>
                    <a:cubicBezTo>
                      <a:pt x="2860" y="2357"/>
                      <a:pt x="2859" y="2362"/>
                      <a:pt x="2859" y="2365"/>
                    </a:cubicBezTo>
                    <a:lnTo>
                      <a:pt x="2859" y="2365"/>
                    </a:lnTo>
                    <a:cubicBezTo>
                      <a:pt x="2861" y="2360"/>
                      <a:pt x="2869" y="2349"/>
                      <a:pt x="2891" y="2334"/>
                    </a:cubicBezTo>
                    <a:cubicBezTo>
                      <a:pt x="2891" y="2334"/>
                      <a:pt x="2891" y="2334"/>
                      <a:pt x="2891" y="2334"/>
                    </a:cubicBezTo>
                    <a:lnTo>
                      <a:pt x="2891" y="2334"/>
                    </a:lnTo>
                    <a:cubicBezTo>
                      <a:pt x="2890" y="2334"/>
                      <a:pt x="2888" y="2333"/>
                      <a:pt x="2886" y="2333"/>
                    </a:cubicBezTo>
                    <a:close/>
                    <a:moveTo>
                      <a:pt x="2859" y="2365"/>
                    </a:moveTo>
                    <a:cubicBezTo>
                      <a:pt x="2858" y="2366"/>
                      <a:pt x="2858" y="2366"/>
                      <a:pt x="2858" y="2366"/>
                    </a:cubicBezTo>
                    <a:cubicBezTo>
                      <a:pt x="2858" y="2366"/>
                      <a:pt x="2858" y="2366"/>
                      <a:pt x="2859" y="2365"/>
                    </a:cubicBezTo>
                    <a:close/>
                    <a:moveTo>
                      <a:pt x="3030" y="2458"/>
                    </a:moveTo>
                    <a:cubicBezTo>
                      <a:pt x="3030" y="2463"/>
                      <a:pt x="3034" y="2465"/>
                      <a:pt x="3037" y="2465"/>
                    </a:cubicBezTo>
                    <a:cubicBezTo>
                      <a:pt x="3044" y="2465"/>
                      <a:pt x="3051" y="2458"/>
                      <a:pt x="3030" y="2458"/>
                    </a:cubicBezTo>
                    <a:close/>
                    <a:moveTo>
                      <a:pt x="3061" y="2504"/>
                    </a:moveTo>
                    <a:lnTo>
                      <a:pt x="3061" y="2520"/>
                    </a:lnTo>
                    <a:cubicBezTo>
                      <a:pt x="3076" y="2534"/>
                      <a:pt x="3077" y="2535"/>
                      <a:pt x="3050" y="2548"/>
                    </a:cubicBezTo>
                    <a:lnTo>
                      <a:pt x="3050" y="2548"/>
                    </a:lnTo>
                    <a:cubicBezTo>
                      <a:pt x="3050" y="2548"/>
                      <a:pt x="3049" y="2548"/>
                      <a:pt x="3049" y="2548"/>
                    </a:cubicBezTo>
                    <a:cubicBezTo>
                      <a:pt x="3048" y="2548"/>
                      <a:pt x="3047" y="2548"/>
                      <a:pt x="3046" y="2549"/>
                    </a:cubicBezTo>
                    <a:lnTo>
                      <a:pt x="3046" y="2549"/>
                    </a:lnTo>
                    <a:lnTo>
                      <a:pt x="3046" y="2535"/>
                    </a:lnTo>
                    <a:lnTo>
                      <a:pt x="3061" y="2504"/>
                    </a:lnTo>
                    <a:close/>
                    <a:moveTo>
                      <a:pt x="1236" y="2840"/>
                    </a:moveTo>
                    <a:cubicBezTo>
                      <a:pt x="1237" y="2840"/>
                      <a:pt x="1237" y="2841"/>
                      <a:pt x="1237" y="2844"/>
                    </a:cubicBezTo>
                    <a:cubicBezTo>
                      <a:pt x="1234" y="2847"/>
                      <a:pt x="1232" y="2849"/>
                      <a:pt x="1231" y="2849"/>
                    </a:cubicBezTo>
                    <a:cubicBezTo>
                      <a:pt x="1229" y="2849"/>
                      <a:pt x="1233" y="2840"/>
                      <a:pt x="1236" y="2840"/>
                    </a:cubicBezTo>
                    <a:close/>
                    <a:moveTo>
                      <a:pt x="1246" y="2946"/>
                    </a:moveTo>
                    <a:cubicBezTo>
                      <a:pt x="1250" y="2946"/>
                      <a:pt x="1253" y="2948"/>
                      <a:pt x="1253" y="2952"/>
                    </a:cubicBezTo>
                    <a:lnTo>
                      <a:pt x="1253" y="2983"/>
                    </a:lnTo>
                    <a:lnTo>
                      <a:pt x="1222" y="2983"/>
                    </a:lnTo>
                    <a:lnTo>
                      <a:pt x="1207" y="2968"/>
                    </a:lnTo>
                    <a:cubicBezTo>
                      <a:pt x="1217" y="2957"/>
                      <a:pt x="1236" y="2946"/>
                      <a:pt x="1246" y="2946"/>
                    </a:cubicBezTo>
                    <a:close/>
                    <a:moveTo>
                      <a:pt x="1997" y="3054"/>
                    </a:moveTo>
                    <a:cubicBezTo>
                      <a:pt x="1988" y="3054"/>
                      <a:pt x="1977" y="3056"/>
                      <a:pt x="1964" y="3060"/>
                    </a:cubicBezTo>
                    <a:cubicBezTo>
                      <a:pt x="1933" y="3076"/>
                      <a:pt x="1948" y="3076"/>
                      <a:pt x="1964" y="3091"/>
                    </a:cubicBezTo>
                    <a:cubicBezTo>
                      <a:pt x="1979" y="3091"/>
                      <a:pt x="1995" y="3091"/>
                      <a:pt x="2010" y="3076"/>
                    </a:cubicBezTo>
                    <a:cubicBezTo>
                      <a:pt x="2021" y="3065"/>
                      <a:pt x="2017" y="3054"/>
                      <a:pt x="1997" y="3054"/>
                    </a:cubicBezTo>
                    <a:close/>
                    <a:moveTo>
                      <a:pt x="1315" y="3049"/>
                    </a:moveTo>
                    <a:cubicBezTo>
                      <a:pt x="1319" y="3049"/>
                      <a:pt x="1322" y="3053"/>
                      <a:pt x="1330" y="3060"/>
                    </a:cubicBezTo>
                    <a:cubicBezTo>
                      <a:pt x="1315" y="3076"/>
                      <a:pt x="1315" y="3091"/>
                      <a:pt x="1299" y="3107"/>
                    </a:cubicBezTo>
                    <a:cubicBezTo>
                      <a:pt x="1295" y="3111"/>
                      <a:pt x="1292" y="3113"/>
                      <a:pt x="1288" y="3113"/>
                    </a:cubicBezTo>
                    <a:cubicBezTo>
                      <a:pt x="1279" y="3113"/>
                      <a:pt x="1276" y="3095"/>
                      <a:pt x="1299" y="3060"/>
                    </a:cubicBezTo>
                    <a:cubicBezTo>
                      <a:pt x="1307" y="3053"/>
                      <a:pt x="1311" y="3049"/>
                      <a:pt x="1315" y="3049"/>
                    </a:cubicBezTo>
                    <a:close/>
                    <a:moveTo>
                      <a:pt x="3499" y="3290"/>
                    </a:moveTo>
                    <a:lnTo>
                      <a:pt x="3494" y="3292"/>
                    </a:lnTo>
                    <a:lnTo>
                      <a:pt x="3500" y="3292"/>
                    </a:lnTo>
                    <a:cubicBezTo>
                      <a:pt x="3500" y="3292"/>
                      <a:pt x="3499" y="3291"/>
                      <a:pt x="3499" y="3290"/>
                    </a:cubicBezTo>
                    <a:close/>
                    <a:moveTo>
                      <a:pt x="3500" y="3292"/>
                    </a:moveTo>
                    <a:cubicBezTo>
                      <a:pt x="3501" y="3295"/>
                      <a:pt x="3503" y="3297"/>
                      <a:pt x="3504" y="3299"/>
                    </a:cubicBezTo>
                    <a:lnTo>
                      <a:pt x="3504" y="3299"/>
                    </a:lnTo>
                    <a:cubicBezTo>
                      <a:pt x="3505" y="3297"/>
                      <a:pt x="3507" y="3295"/>
                      <a:pt x="3509" y="3292"/>
                    </a:cubicBezTo>
                    <a:close/>
                    <a:moveTo>
                      <a:pt x="3504" y="3299"/>
                    </a:moveTo>
                    <a:cubicBezTo>
                      <a:pt x="3500" y="3306"/>
                      <a:pt x="3506" y="3307"/>
                      <a:pt x="3508" y="3308"/>
                    </a:cubicBezTo>
                    <a:lnTo>
                      <a:pt x="3508" y="3308"/>
                    </a:lnTo>
                    <a:cubicBezTo>
                      <a:pt x="3507" y="3305"/>
                      <a:pt x="3505" y="3302"/>
                      <a:pt x="3504" y="3299"/>
                    </a:cubicBezTo>
                    <a:close/>
                    <a:moveTo>
                      <a:pt x="1516" y="3277"/>
                    </a:moveTo>
                    <a:cubicBezTo>
                      <a:pt x="1516" y="3277"/>
                      <a:pt x="1531" y="3292"/>
                      <a:pt x="1547" y="3308"/>
                    </a:cubicBezTo>
                    <a:cubicBezTo>
                      <a:pt x="1547" y="3323"/>
                      <a:pt x="1547" y="3331"/>
                      <a:pt x="1543" y="3331"/>
                    </a:cubicBezTo>
                    <a:cubicBezTo>
                      <a:pt x="1539" y="3331"/>
                      <a:pt x="1531" y="3323"/>
                      <a:pt x="1516" y="3308"/>
                    </a:cubicBezTo>
                    <a:cubicBezTo>
                      <a:pt x="1485" y="3277"/>
                      <a:pt x="1516" y="3277"/>
                      <a:pt x="1516" y="3277"/>
                    </a:cubicBezTo>
                    <a:close/>
                    <a:moveTo>
                      <a:pt x="1748" y="3513"/>
                    </a:moveTo>
                    <a:cubicBezTo>
                      <a:pt x="1751" y="3513"/>
                      <a:pt x="1755" y="3516"/>
                      <a:pt x="1763" y="3524"/>
                    </a:cubicBezTo>
                    <a:cubicBezTo>
                      <a:pt x="1774" y="3535"/>
                      <a:pt x="1761" y="3562"/>
                      <a:pt x="1753" y="3577"/>
                    </a:cubicBezTo>
                    <a:lnTo>
                      <a:pt x="1753" y="3577"/>
                    </a:lnTo>
                    <a:cubicBezTo>
                      <a:pt x="1751" y="3577"/>
                      <a:pt x="1750" y="3577"/>
                      <a:pt x="1748" y="3577"/>
                    </a:cubicBezTo>
                    <a:cubicBezTo>
                      <a:pt x="1739" y="3577"/>
                      <a:pt x="1732" y="3571"/>
                      <a:pt x="1732" y="3571"/>
                    </a:cubicBezTo>
                    <a:cubicBezTo>
                      <a:pt x="1732" y="3571"/>
                      <a:pt x="1701" y="3540"/>
                      <a:pt x="1732" y="3524"/>
                    </a:cubicBezTo>
                    <a:cubicBezTo>
                      <a:pt x="1740" y="3516"/>
                      <a:pt x="1744" y="3513"/>
                      <a:pt x="1748" y="3513"/>
                    </a:cubicBezTo>
                    <a:close/>
                    <a:moveTo>
                      <a:pt x="1346" y="3586"/>
                    </a:moveTo>
                    <a:cubicBezTo>
                      <a:pt x="1330" y="3601"/>
                      <a:pt x="1330" y="3601"/>
                      <a:pt x="1346" y="3617"/>
                    </a:cubicBezTo>
                    <a:cubicBezTo>
                      <a:pt x="1352" y="3623"/>
                      <a:pt x="1356" y="3627"/>
                      <a:pt x="1358" y="3627"/>
                    </a:cubicBezTo>
                    <a:cubicBezTo>
                      <a:pt x="1361" y="3627"/>
                      <a:pt x="1361" y="3620"/>
                      <a:pt x="1361" y="3601"/>
                    </a:cubicBezTo>
                    <a:lnTo>
                      <a:pt x="1346" y="3586"/>
                    </a:lnTo>
                    <a:close/>
                    <a:moveTo>
                      <a:pt x="3878" y="3804"/>
                    </a:moveTo>
                    <a:cubicBezTo>
                      <a:pt x="3889" y="3804"/>
                      <a:pt x="3901" y="3808"/>
                      <a:pt x="3911" y="3818"/>
                    </a:cubicBezTo>
                    <a:cubicBezTo>
                      <a:pt x="3911" y="3833"/>
                      <a:pt x="3911" y="3833"/>
                      <a:pt x="3896" y="3833"/>
                    </a:cubicBezTo>
                    <a:cubicBezTo>
                      <a:pt x="3891" y="3838"/>
                      <a:pt x="3884" y="3840"/>
                      <a:pt x="3876" y="3840"/>
                    </a:cubicBezTo>
                    <a:cubicBezTo>
                      <a:pt x="3857" y="3840"/>
                      <a:pt x="3834" y="3829"/>
                      <a:pt x="3834" y="3818"/>
                    </a:cubicBezTo>
                    <a:cubicBezTo>
                      <a:pt x="3834" y="3818"/>
                      <a:pt x="3855" y="3804"/>
                      <a:pt x="3878" y="3804"/>
                    </a:cubicBezTo>
                    <a:close/>
                    <a:moveTo>
                      <a:pt x="1871" y="3833"/>
                    </a:moveTo>
                    <a:lnTo>
                      <a:pt x="1887" y="3849"/>
                    </a:lnTo>
                    <a:lnTo>
                      <a:pt x="1887" y="3880"/>
                    </a:lnTo>
                    <a:lnTo>
                      <a:pt x="1871" y="3864"/>
                    </a:lnTo>
                    <a:cubicBezTo>
                      <a:pt x="1856" y="3849"/>
                      <a:pt x="1856" y="3849"/>
                      <a:pt x="1871" y="3833"/>
                    </a:cubicBezTo>
                    <a:close/>
                    <a:moveTo>
                      <a:pt x="2010" y="3941"/>
                    </a:moveTo>
                    <a:lnTo>
                      <a:pt x="2026" y="3972"/>
                    </a:lnTo>
                    <a:cubicBezTo>
                      <a:pt x="2015" y="3983"/>
                      <a:pt x="2004" y="3994"/>
                      <a:pt x="1993" y="3994"/>
                    </a:cubicBezTo>
                    <a:cubicBezTo>
                      <a:pt x="1988" y="3994"/>
                      <a:pt x="1984" y="3992"/>
                      <a:pt x="1979" y="3988"/>
                    </a:cubicBezTo>
                    <a:cubicBezTo>
                      <a:pt x="1964" y="3972"/>
                      <a:pt x="1948" y="3957"/>
                      <a:pt x="2010" y="3941"/>
                    </a:cubicBezTo>
                    <a:close/>
                    <a:moveTo>
                      <a:pt x="2196" y="3972"/>
                    </a:moveTo>
                    <a:cubicBezTo>
                      <a:pt x="2196" y="3988"/>
                      <a:pt x="2242" y="3988"/>
                      <a:pt x="2211" y="4003"/>
                    </a:cubicBezTo>
                    <a:lnTo>
                      <a:pt x="2227" y="4003"/>
                    </a:lnTo>
                    <a:cubicBezTo>
                      <a:pt x="2227" y="4008"/>
                      <a:pt x="2224" y="4010"/>
                      <a:pt x="2220" y="4010"/>
                    </a:cubicBezTo>
                    <a:cubicBezTo>
                      <a:pt x="2210" y="4010"/>
                      <a:pt x="2191" y="3999"/>
                      <a:pt x="2180" y="3988"/>
                    </a:cubicBezTo>
                    <a:lnTo>
                      <a:pt x="2196" y="3972"/>
                    </a:lnTo>
                    <a:close/>
                    <a:moveTo>
                      <a:pt x="2412" y="4281"/>
                    </a:moveTo>
                    <a:lnTo>
                      <a:pt x="2428" y="4297"/>
                    </a:lnTo>
                    <a:cubicBezTo>
                      <a:pt x="2412" y="4312"/>
                      <a:pt x="2397" y="4312"/>
                      <a:pt x="2381" y="4328"/>
                    </a:cubicBezTo>
                    <a:lnTo>
                      <a:pt x="2366" y="4312"/>
                    </a:lnTo>
                    <a:cubicBezTo>
                      <a:pt x="2397" y="4297"/>
                      <a:pt x="2412" y="4281"/>
                      <a:pt x="2412" y="4281"/>
                    </a:cubicBezTo>
                    <a:close/>
                    <a:moveTo>
                      <a:pt x="2474" y="4467"/>
                    </a:moveTo>
                    <a:cubicBezTo>
                      <a:pt x="2474" y="4482"/>
                      <a:pt x="2443" y="4482"/>
                      <a:pt x="2397" y="4513"/>
                    </a:cubicBezTo>
                    <a:lnTo>
                      <a:pt x="2412" y="4498"/>
                    </a:lnTo>
                    <a:cubicBezTo>
                      <a:pt x="2366" y="4482"/>
                      <a:pt x="2366" y="4482"/>
                      <a:pt x="2412" y="4467"/>
                    </a:cubicBezTo>
                    <a:close/>
                    <a:moveTo>
                      <a:pt x="4313" y="4668"/>
                    </a:moveTo>
                    <a:lnTo>
                      <a:pt x="4325" y="4675"/>
                    </a:lnTo>
                    <a:lnTo>
                      <a:pt x="4325" y="4675"/>
                    </a:lnTo>
                    <a:cubicBezTo>
                      <a:pt x="4318" y="4675"/>
                      <a:pt x="4313" y="4674"/>
                      <a:pt x="4313" y="4668"/>
                    </a:cubicBezTo>
                    <a:close/>
                    <a:moveTo>
                      <a:pt x="2803" y="4677"/>
                    </a:moveTo>
                    <a:cubicBezTo>
                      <a:pt x="2811" y="4677"/>
                      <a:pt x="2820" y="4679"/>
                      <a:pt x="2829" y="4683"/>
                    </a:cubicBezTo>
                    <a:lnTo>
                      <a:pt x="2845" y="4699"/>
                    </a:lnTo>
                    <a:lnTo>
                      <a:pt x="2783" y="4714"/>
                    </a:lnTo>
                    <a:cubicBezTo>
                      <a:pt x="2748" y="4728"/>
                      <a:pt x="2729" y="4736"/>
                      <a:pt x="2723" y="4736"/>
                    </a:cubicBezTo>
                    <a:cubicBezTo>
                      <a:pt x="2715" y="4736"/>
                      <a:pt x="2727" y="4724"/>
                      <a:pt x="2752" y="4699"/>
                    </a:cubicBezTo>
                    <a:cubicBezTo>
                      <a:pt x="2763" y="4688"/>
                      <a:pt x="2782" y="4677"/>
                      <a:pt x="2803" y="4677"/>
                    </a:cubicBezTo>
                    <a:close/>
                    <a:moveTo>
                      <a:pt x="2798" y="4807"/>
                    </a:moveTo>
                    <a:lnTo>
                      <a:pt x="2798" y="4822"/>
                    </a:lnTo>
                    <a:cubicBezTo>
                      <a:pt x="2793" y="4833"/>
                      <a:pt x="2788" y="4836"/>
                      <a:pt x="2783" y="4836"/>
                    </a:cubicBezTo>
                    <a:cubicBezTo>
                      <a:pt x="2773" y="4836"/>
                      <a:pt x="2762" y="4822"/>
                      <a:pt x="2752" y="4822"/>
                    </a:cubicBezTo>
                    <a:lnTo>
                      <a:pt x="2768" y="4807"/>
                    </a:lnTo>
                    <a:close/>
                    <a:moveTo>
                      <a:pt x="3386" y="5224"/>
                    </a:moveTo>
                    <a:lnTo>
                      <a:pt x="3386" y="5255"/>
                    </a:lnTo>
                    <a:cubicBezTo>
                      <a:pt x="3404" y="5273"/>
                      <a:pt x="3422" y="5281"/>
                      <a:pt x="3437" y="5281"/>
                    </a:cubicBezTo>
                    <a:cubicBezTo>
                      <a:pt x="3448" y="5281"/>
                      <a:pt x="3457" y="5277"/>
                      <a:pt x="3463" y="5271"/>
                    </a:cubicBezTo>
                    <a:lnTo>
                      <a:pt x="3463" y="5271"/>
                    </a:lnTo>
                    <a:cubicBezTo>
                      <a:pt x="3450" y="5284"/>
                      <a:pt x="3440" y="5289"/>
                      <a:pt x="3430" y="5289"/>
                    </a:cubicBezTo>
                    <a:cubicBezTo>
                      <a:pt x="3416" y="5289"/>
                      <a:pt x="3404" y="5280"/>
                      <a:pt x="3386" y="5271"/>
                    </a:cubicBezTo>
                    <a:cubicBezTo>
                      <a:pt x="3370" y="5240"/>
                      <a:pt x="3370" y="5240"/>
                      <a:pt x="3386" y="5224"/>
                    </a:cubicBezTo>
                    <a:close/>
                    <a:moveTo>
                      <a:pt x="3485" y="5328"/>
                    </a:moveTo>
                    <a:cubicBezTo>
                      <a:pt x="3492" y="5328"/>
                      <a:pt x="3500" y="5329"/>
                      <a:pt x="3509" y="5332"/>
                    </a:cubicBezTo>
                    <a:lnTo>
                      <a:pt x="3525" y="5348"/>
                    </a:lnTo>
                    <a:cubicBezTo>
                      <a:pt x="3517" y="5356"/>
                      <a:pt x="3506" y="5360"/>
                      <a:pt x="3494" y="5360"/>
                    </a:cubicBezTo>
                    <a:cubicBezTo>
                      <a:pt x="3482" y="5360"/>
                      <a:pt x="3471" y="5356"/>
                      <a:pt x="3463" y="5348"/>
                    </a:cubicBezTo>
                    <a:cubicBezTo>
                      <a:pt x="3451" y="5348"/>
                      <a:pt x="3458" y="5328"/>
                      <a:pt x="3485" y="5328"/>
                    </a:cubicBezTo>
                    <a:close/>
                    <a:moveTo>
                      <a:pt x="4236" y="6043"/>
                    </a:moveTo>
                    <a:cubicBezTo>
                      <a:pt x="4236" y="6074"/>
                      <a:pt x="4220" y="6105"/>
                      <a:pt x="4205" y="6121"/>
                    </a:cubicBezTo>
                    <a:lnTo>
                      <a:pt x="4220" y="6105"/>
                    </a:lnTo>
                    <a:lnTo>
                      <a:pt x="4220" y="6105"/>
                    </a:lnTo>
                    <a:cubicBezTo>
                      <a:pt x="4201" y="6135"/>
                      <a:pt x="4194" y="6145"/>
                      <a:pt x="4187" y="6145"/>
                    </a:cubicBezTo>
                    <a:cubicBezTo>
                      <a:pt x="4183" y="6145"/>
                      <a:pt x="4180" y="6142"/>
                      <a:pt x="4174" y="6136"/>
                    </a:cubicBezTo>
                    <a:cubicBezTo>
                      <a:pt x="4143" y="6105"/>
                      <a:pt x="4143" y="6105"/>
                      <a:pt x="4174" y="6090"/>
                    </a:cubicBezTo>
                    <a:lnTo>
                      <a:pt x="4174" y="6105"/>
                    </a:lnTo>
                    <a:cubicBezTo>
                      <a:pt x="4170" y="6109"/>
                      <a:pt x="4169" y="6111"/>
                      <a:pt x="4170" y="6111"/>
                    </a:cubicBezTo>
                    <a:cubicBezTo>
                      <a:pt x="4174" y="6111"/>
                      <a:pt x="4194" y="6097"/>
                      <a:pt x="4205" y="6074"/>
                    </a:cubicBezTo>
                    <a:lnTo>
                      <a:pt x="4236" y="6043"/>
                    </a:lnTo>
                    <a:close/>
                    <a:moveTo>
                      <a:pt x="4020" y="6152"/>
                    </a:moveTo>
                    <a:cubicBezTo>
                      <a:pt x="4004" y="6183"/>
                      <a:pt x="4004" y="6183"/>
                      <a:pt x="4020" y="6183"/>
                    </a:cubicBezTo>
                    <a:lnTo>
                      <a:pt x="4035" y="6198"/>
                    </a:lnTo>
                    <a:lnTo>
                      <a:pt x="4035" y="6167"/>
                    </a:lnTo>
                    <a:lnTo>
                      <a:pt x="4020" y="6152"/>
                    </a:lnTo>
                    <a:close/>
                    <a:moveTo>
                      <a:pt x="4846" y="6160"/>
                    </a:moveTo>
                    <a:cubicBezTo>
                      <a:pt x="4851" y="6160"/>
                      <a:pt x="4854" y="6162"/>
                      <a:pt x="4854" y="6167"/>
                    </a:cubicBezTo>
                    <a:cubicBezTo>
                      <a:pt x="4904" y="6180"/>
                      <a:pt x="4883" y="6202"/>
                      <a:pt x="4841" y="6202"/>
                    </a:cubicBezTo>
                    <a:cubicBezTo>
                      <a:pt x="4831" y="6202"/>
                      <a:pt x="4820" y="6201"/>
                      <a:pt x="4808" y="6198"/>
                    </a:cubicBezTo>
                    <a:cubicBezTo>
                      <a:pt x="4777" y="6183"/>
                      <a:pt x="4765" y="6183"/>
                      <a:pt x="4767" y="6183"/>
                    </a:cubicBezTo>
                    <a:cubicBezTo>
                      <a:pt x="4769" y="6183"/>
                      <a:pt x="4785" y="6183"/>
                      <a:pt x="4808" y="6167"/>
                    </a:cubicBezTo>
                    <a:cubicBezTo>
                      <a:pt x="4818" y="6167"/>
                      <a:pt x="4835" y="6160"/>
                      <a:pt x="4846" y="6160"/>
                    </a:cubicBezTo>
                    <a:close/>
                    <a:moveTo>
                      <a:pt x="4329" y="6238"/>
                    </a:moveTo>
                    <a:cubicBezTo>
                      <a:pt x="4339" y="6238"/>
                      <a:pt x="4349" y="6244"/>
                      <a:pt x="4360" y="6244"/>
                    </a:cubicBezTo>
                    <a:lnTo>
                      <a:pt x="4360" y="6275"/>
                    </a:lnTo>
                    <a:cubicBezTo>
                      <a:pt x="4354" y="6280"/>
                      <a:pt x="4349" y="6282"/>
                      <a:pt x="4344" y="6282"/>
                    </a:cubicBezTo>
                    <a:cubicBezTo>
                      <a:pt x="4334" y="6282"/>
                      <a:pt x="4323" y="6275"/>
                      <a:pt x="4313" y="6275"/>
                    </a:cubicBezTo>
                    <a:cubicBezTo>
                      <a:pt x="4298" y="6275"/>
                      <a:pt x="4298" y="6260"/>
                      <a:pt x="4313" y="6244"/>
                    </a:cubicBezTo>
                    <a:cubicBezTo>
                      <a:pt x="4318" y="6239"/>
                      <a:pt x="4323" y="6238"/>
                      <a:pt x="4329" y="6238"/>
                    </a:cubicBezTo>
                    <a:close/>
                    <a:moveTo>
                      <a:pt x="588" y="0"/>
                    </a:moveTo>
                    <a:cubicBezTo>
                      <a:pt x="557" y="16"/>
                      <a:pt x="511" y="31"/>
                      <a:pt x="480" y="62"/>
                    </a:cubicBezTo>
                    <a:cubicBezTo>
                      <a:pt x="469" y="85"/>
                      <a:pt x="441" y="99"/>
                      <a:pt x="421" y="99"/>
                    </a:cubicBezTo>
                    <a:cubicBezTo>
                      <a:pt x="413" y="99"/>
                      <a:pt x="407" y="97"/>
                      <a:pt x="403" y="93"/>
                    </a:cubicBezTo>
                    <a:lnTo>
                      <a:pt x="372" y="108"/>
                    </a:lnTo>
                    <a:cubicBezTo>
                      <a:pt x="356" y="124"/>
                      <a:pt x="341" y="155"/>
                      <a:pt x="326" y="170"/>
                    </a:cubicBezTo>
                    <a:cubicBezTo>
                      <a:pt x="319" y="164"/>
                      <a:pt x="307" y="160"/>
                      <a:pt x="296" y="160"/>
                    </a:cubicBezTo>
                    <a:cubicBezTo>
                      <a:pt x="280" y="160"/>
                      <a:pt x="264" y="168"/>
                      <a:pt x="264" y="186"/>
                    </a:cubicBezTo>
                    <a:cubicBezTo>
                      <a:pt x="248" y="232"/>
                      <a:pt x="264" y="232"/>
                      <a:pt x="217" y="278"/>
                    </a:cubicBezTo>
                    <a:cubicBezTo>
                      <a:pt x="171" y="309"/>
                      <a:pt x="125" y="356"/>
                      <a:pt x="109" y="418"/>
                    </a:cubicBezTo>
                    <a:cubicBezTo>
                      <a:pt x="32" y="557"/>
                      <a:pt x="1" y="711"/>
                      <a:pt x="16" y="850"/>
                    </a:cubicBezTo>
                    <a:cubicBezTo>
                      <a:pt x="16" y="881"/>
                      <a:pt x="16" y="912"/>
                      <a:pt x="32" y="928"/>
                    </a:cubicBezTo>
                    <a:cubicBezTo>
                      <a:pt x="32" y="974"/>
                      <a:pt x="47" y="1020"/>
                      <a:pt x="63" y="1051"/>
                    </a:cubicBezTo>
                    <a:cubicBezTo>
                      <a:pt x="78" y="1129"/>
                      <a:pt x="94" y="1159"/>
                      <a:pt x="94" y="1159"/>
                    </a:cubicBezTo>
                    <a:lnTo>
                      <a:pt x="125" y="1221"/>
                    </a:lnTo>
                    <a:lnTo>
                      <a:pt x="140" y="1283"/>
                    </a:lnTo>
                    <a:cubicBezTo>
                      <a:pt x="94" y="1299"/>
                      <a:pt x="156" y="1376"/>
                      <a:pt x="186" y="1422"/>
                    </a:cubicBezTo>
                    <a:cubicBezTo>
                      <a:pt x="217" y="1422"/>
                      <a:pt x="233" y="1438"/>
                      <a:pt x="233" y="1469"/>
                    </a:cubicBezTo>
                    <a:cubicBezTo>
                      <a:pt x="186" y="1484"/>
                      <a:pt x="217" y="1530"/>
                      <a:pt x="248" y="1561"/>
                    </a:cubicBezTo>
                    <a:cubicBezTo>
                      <a:pt x="295" y="1592"/>
                      <a:pt x="310" y="1577"/>
                      <a:pt x="264" y="1592"/>
                    </a:cubicBezTo>
                    <a:cubicBezTo>
                      <a:pt x="217" y="1608"/>
                      <a:pt x="233" y="1654"/>
                      <a:pt x="326" y="1654"/>
                    </a:cubicBezTo>
                    <a:cubicBezTo>
                      <a:pt x="341" y="1654"/>
                      <a:pt x="341" y="1654"/>
                      <a:pt x="326" y="1685"/>
                    </a:cubicBezTo>
                    <a:cubicBezTo>
                      <a:pt x="314" y="1720"/>
                      <a:pt x="311" y="1737"/>
                      <a:pt x="317" y="1737"/>
                    </a:cubicBezTo>
                    <a:cubicBezTo>
                      <a:pt x="319" y="1737"/>
                      <a:pt x="322" y="1735"/>
                      <a:pt x="326" y="1731"/>
                    </a:cubicBezTo>
                    <a:cubicBezTo>
                      <a:pt x="387" y="1731"/>
                      <a:pt x="387" y="1747"/>
                      <a:pt x="356" y="1778"/>
                    </a:cubicBezTo>
                    <a:cubicBezTo>
                      <a:pt x="326" y="1824"/>
                      <a:pt x="326" y="1839"/>
                      <a:pt x="387" y="1839"/>
                    </a:cubicBezTo>
                    <a:cubicBezTo>
                      <a:pt x="434" y="1839"/>
                      <a:pt x="465" y="1901"/>
                      <a:pt x="434" y="1932"/>
                    </a:cubicBezTo>
                    <a:cubicBezTo>
                      <a:pt x="434" y="1948"/>
                      <a:pt x="434" y="1979"/>
                      <a:pt x="449" y="1979"/>
                    </a:cubicBezTo>
                    <a:lnTo>
                      <a:pt x="434" y="1994"/>
                    </a:lnTo>
                    <a:lnTo>
                      <a:pt x="449" y="2040"/>
                    </a:lnTo>
                    <a:lnTo>
                      <a:pt x="480" y="2025"/>
                    </a:lnTo>
                    <a:cubicBezTo>
                      <a:pt x="496" y="2102"/>
                      <a:pt x="526" y="2195"/>
                      <a:pt x="573" y="2272"/>
                    </a:cubicBezTo>
                    <a:cubicBezTo>
                      <a:pt x="665" y="2418"/>
                      <a:pt x="690" y="2461"/>
                      <a:pt x="705" y="2461"/>
                    </a:cubicBezTo>
                    <a:cubicBezTo>
                      <a:pt x="707" y="2461"/>
                      <a:pt x="710" y="2460"/>
                      <a:pt x="712" y="2458"/>
                    </a:cubicBezTo>
                    <a:cubicBezTo>
                      <a:pt x="712" y="2452"/>
                      <a:pt x="718" y="2448"/>
                      <a:pt x="725" y="2448"/>
                    </a:cubicBezTo>
                    <a:cubicBezTo>
                      <a:pt x="736" y="2448"/>
                      <a:pt x="747" y="2459"/>
                      <a:pt x="727" y="2489"/>
                    </a:cubicBezTo>
                    <a:cubicBezTo>
                      <a:pt x="727" y="2504"/>
                      <a:pt x="727" y="2550"/>
                      <a:pt x="758" y="2581"/>
                    </a:cubicBezTo>
                    <a:cubicBezTo>
                      <a:pt x="789" y="2612"/>
                      <a:pt x="789" y="2643"/>
                      <a:pt x="774" y="2659"/>
                    </a:cubicBezTo>
                    <a:lnTo>
                      <a:pt x="774" y="2674"/>
                    </a:lnTo>
                    <a:cubicBezTo>
                      <a:pt x="836" y="2674"/>
                      <a:pt x="897" y="2782"/>
                      <a:pt x="897" y="2844"/>
                    </a:cubicBezTo>
                    <a:cubicBezTo>
                      <a:pt x="913" y="2875"/>
                      <a:pt x="944" y="2890"/>
                      <a:pt x="975" y="2906"/>
                    </a:cubicBezTo>
                    <a:cubicBezTo>
                      <a:pt x="1021" y="2921"/>
                      <a:pt x="1021" y="2921"/>
                      <a:pt x="1006" y="2952"/>
                    </a:cubicBezTo>
                    <a:cubicBezTo>
                      <a:pt x="1006" y="2980"/>
                      <a:pt x="1031" y="3047"/>
                      <a:pt x="1059" y="3047"/>
                    </a:cubicBezTo>
                    <a:cubicBezTo>
                      <a:pt x="1062" y="3047"/>
                      <a:pt x="1065" y="3046"/>
                      <a:pt x="1067" y="3045"/>
                    </a:cubicBezTo>
                    <a:lnTo>
                      <a:pt x="1067" y="3076"/>
                    </a:lnTo>
                    <a:cubicBezTo>
                      <a:pt x="1067" y="3087"/>
                      <a:pt x="1075" y="3098"/>
                      <a:pt x="1085" y="3098"/>
                    </a:cubicBezTo>
                    <a:cubicBezTo>
                      <a:pt x="1089" y="3098"/>
                      <a:pt x="1094" y="3096"/>
                      <a:pt x="1098" y="3091"/>
                    </a:cubicBezTo>
                    <a:cubicBezTo>
                      <a:pt x="1109" y="3086"/>
                      <a:pt x="1119" y="3083"/>
                      <a:pt x="1126" y="3083"/>
                    </a:cubicBezTo>
                    <a:cubicBezTo>
                      <a:pt x="1140" y="3083"/>
                      <a:pt x="1140" y="3097"/>
                      <a:pt x="1098" y="3138"/>
                    </a:cubicBezTo>
                    <a:cubicBezTo>
                      <a:pt x="1077" y="3149"/>
                      <a:pt x="1078" y="3160"/>
                      <a:pt x="1086" y="3160"/>
                    </a:cubicBezTo>
                    <a:cubicBezTo>
                      <a:pt x="1089" y="3160"/>
                      <a:pt x="1094" y="3158"/>
                      <a:pt x="1098" y="3153"/>
                    </a:cubicBezTo>
                    <a:cubicBezTo>
                      <a:pt x="1129" y="3153"/>
                      <a:pt x="1160" y="3153"/>
                      <a:pt x="1160" y="3200"/>
                    </a:cubicBezTo>
                    <a:cubicBezTo>
                      <a:pt x="1154" y="3213"/>
                      <a:pt x="1155" y="3217"/>
                      <a:pt x="1163" y="3217"/>
                    </a:cubicBezTo>
                    <a:cubicBezTo>
                      <a:pt x="1174" y="3217"/>
                      <a:pt x="1195" y="3209"/>
                      <a:pt x="1222" y="3200"/>
                    </a:cubicBezTo>
                    <a:cubicBezTo>
                      <a:pt x="1232" y="3190"/>
                      <a:pt x="1238" y="3186"/>
                      <a:pt x="1243" y="3186"/>
                    </a:cubicBezTo>
                    <a:cubicBezTo>
                      <a:pt x="1253" y="3186"/>
                      <a:pt x="1253" y="3204"/>
                      <a:pt x="1253" y="3215"/>
                    </a:cubicBezTo>
                    <a:cubicBezTo>
                      <a:pt x="1258" y="3220"/>
                      <a:pt x="1258" y="3222"/>
                      <a:pt x="1255" y="3222"/>
                    </a:cubicBezTo>
                    <a:cubicBezTo>
                      <a:pt x="1248" y="3222"/>
                      <a:pt x="1227" y="3215"/>
                      <a:pt x="1207" y="3215"/>
                    </a:cubicBezTo>
                    <a:cubicBezTo>
                      <a:pt x="1176" y="3215"/>
                      <a:pt x="1207" y="3215"/>
                      <a:pt x="1237" y="3246"/>
                    </a:cubicBezTo>
                    <a:cubicBezTo>
                      <a:pt x="1253" y="3277"/>
                      <a:pt x="1253" y="3308"/>
                      <a:pt x="1237" y="3323"/>
                    </a:cubicBezTo>
                    <a:cubicBezTo>
                      <a:pt x="1237" y="3340"/>
                      <a:pt x="1237" y="3352"/>
                      <a:pt x="1243" y="3352"/>
                    </a:cubicBezTo>
                    <a:cubicBezTo>
                      <a:pt x="1247" y="3352"/>
                      <a:pt x="1254" y="3344"/>
                      <a:pt x="1268" y="3323"/>
                    </a:cubicBezTo>
                    <a:cubicBezTo>
                      <a:pt x="1282" y="3302"/>
                      <a:pt x="1290" y="3294"/>
                      <a:pt x="1297" y="3294"/>
                    </a:cubicBezTo>
                    <a:cubicBezTo>
                      <a:pt x="1306" y="3294"/>
                      <a:pt x="1313" y="3306"/>
                      <a:pt x="1330" y="3323"/>
                    </a:cubicBezTo>
                    <a:cubicBezTo>
                      <a:pt x="1346" y="3354"/>
                      <a:pt x="1346" y="3354"/>
                      <a:pt x="1330" y="3370"/>
                    </a:cubicBezTo>
                    <a:cubicBezTo>
                      <a:pt x="1299" y="3385"/>
                      <a:pt x="1299" y="3385"/>
                      <a:pt x="1330" y="3416"/>
                    </a:cubicBezTo>
                    <a:cubicBezTo>
                      <a:pt x="1342" y="3439"/>
                      <a:pt x="1403" y="3453"/>
                      <a:pt x="1453" y="3453"/>
                    </a:cubicBezTo>
                    <a:cubicBezTo>
                      <a:pt x="1471" y="3453"/>
                      <a:pt x="1488" y="3451"/>
                      <a:pt x="1500" y="3447"/>
                    </a:cubicBezTo>
                    <a:cubicBezTo>
                      <a:pt x="1523" y="3439"/>
                      <a:pt x="1531" y="3432"/>
                      <a:pt x="1531" y="3431"/>
                    </a:cubicBezTo>
                    <a:lnTo>
                      <a:pt x="1531" y="3431"/>
                    </a:lnTo>
                    <a:cubicBezTo>
                      <a:pt x="1531" y="3432"/>
                      <a:pt x="1523" y="3439"/>
                      <a:pt x="1516" y="3462"/>
                    </a:cubicBezTo>
                    <a:cubicBezTo>
                      <a:pt x="1485" y="3478"/>
                      <a:pt x="1516" y="3493"/>
                      <a:pt x="1516" y="3493"/>
                    </a:cubicBezTo>
                    <a:cubicBezTo>
                      <a:pt x="1505" y="3498"/>
                      <a:pt x="1498" y="3500"/>
                      <a:pt x="1493" y="3500"/>
                    </a:cubicBezTo>
                    <a:cubicBezTo>
                      <a:pt x="1483" y="3500"/>
                      <a:pt x="1480" y="3493"/>
                      <a:pt x="1469" y="3493"/>
                    </a:cubicBezTo>
                    <a:lnTo>
                      <a:pt x="1454" y="3509"/>
                    </a:lnTo>
                    <a:cubicBezTo>
                      <a:pt x="1431" y="3531"/>
                      <a:pt x="1433" y="3546"/>
                      <a:pt x="1454" y="3546"/>
                    </a:cubicBezTo>
                    <a:cubicBezTo>
                      <a:pt x="1462" y="3546"/>
                      <a:pt x="1472" y="3544"/>
                      <a:pt x="1485" y="3540"/>
                    </a:cubicBezTo>
                    <a:cubicBezTo>
                      <a:pt x="1497" y="3535"/>
                      <a:pt x="1505" y="3534"/>
                      <a:pt x="1510" y="3534"/>
                    </a:cubicBezTo>
                    <a:cubicBezTo>
                      <a:pt x="1523" y="3534"/>
                      <a:pt x="1512" y="3548"/>
                      <a:pt x="1500" y="3571"/>
                    </a:cubicBezTo>
                    <a:cubicBezTo>
                      <a:pt x="1500" y="3596"/>
                      <a:pt x="1490" y="3621"/>
                      <a:pt x="1495" y="3621"/>
                    </a:cubicBezTo>
                    <a:cubicBezTo>
                      <a:pt x="1496" y="3621"/>
                      <a:pt x="1497" y="3620"/>
                      <a:pt x="1500" y="3617"/>
                    </a:cubicBezTo>
                    <a:cubicBezTo>
                      <a:pt x="1516" y="3632"/>
                      <a:pt x="1516" y="3663"/>
                      <a:pt x="1516" y="3679"/>
                    </a:cubicBezTo>
                    <a:cubicBezTo>
                      <a:pt x="1538" y="3701"/>
                      <a:pt x="1553" y="3716"/>
                      <a:pt x="1565" y="3716"/>
                    </a:cubicBezTo>
                    <a:cubicBezTo>
                      <a:pt x="1569" y="3716"/>
                      <a:pt x="1573" y="3714"/>
                      <a:pt x="1577" y="3710"/>
                    </a:cubicBezTo>
                    <a:cubicBezTo>
                      <a:pt x="1582" y="3705"/>
                      <a:pt x="1587" y="3703"/>
                      <a:pt x="1591" y="3703"/>
                    </a:cubicBezTo>
                    <a:cubicBezTo>
                      <a:pt x="1602" y="3703"/>
                      <a:pt x="1613" y="3714"/>
                      <a:pt x="1624" y="3725"/>
                    </a:cubicBezTo>
                    <a:cubicBezTo>
                      <a:pt x="1624" y="3725"/>
                      <a:pt x="1631" y="3732"/>
                      <a:pt x="1640" y="3732"/>
                    </a:cubicBezTo>
                    <a:cubicBezTo>
                      <a:pt x="1644" y="3732"/>
                      <a:pt x="1650" y="3730"/>
                      <a:pt x="1655" y="3725"/>
                    </a:cubicBezTo>
                    <a:cubicBezTo>
                      <a:pt x="1664" y="3721"/>
                      <a:pt x="1673" y="3719"/>
                      <a:pt x="1682" y="3719"/>
                    </a:cubicBezTo>
                    <a:cubicBezTo>
                      <a:pt x="1686" y="3719"/>
                      <a:pt x="1690" y="3719"/>
                      <a:pt x="1694" y="3720"/>
                    </a:cubicBezTo>
                    <a:lnTo>
                      <a:pt x="1694" y="3720"/>
                    </a:lnTo>
                    <a:cubicBezTo>
                      <a:pt x="1689" y="3722"/>
                      <a:pt x="1686" y="3725"/>
                      <a:pt x="1686" y="3725"/>
                    </a:cubicBezTo>
                    <a:cubicBezTo>
                      <a:pt x="1686" y="3725"/>
                      <a:pt x="1670" y="3741"/>
                      <a:pt x="1686" y="3756"/>
                    </a:cubicBezTo>
                    <a:lnTo>
                      <a:pt x="1686" y="3771"/>
                    </a:lnTo>
                    <a:cubicBezTo>
                      <a:pt x="1700" y="3757"/>
                      <a:pt x="1714" y="3743"/>
                      <a:pt x="1716" y="3729"/>
                    </a:cubicBezTo>
                    <a:lnTo>
                      <a:pt x="1716" y="3729"/>
                    </a:lnTo>
                    <a:cubicBezTo>
                      <a:pt x="1723" y="3732"/>
                      <a:pt x="1728" y="3736"/>
                      <a:pt x="1732" y="3741"/>
                    </a:cubicBezTo>
                    <a:cubicBezTo>
                      <a:pt x="1778" y="3756"/>
                      <a:pt x="1778" y="3756"/>
                      <a:pt x="1748" y="3802"/>
                    </a:cubicBezTo>
                    <a:cubicBezTo>
                      <a:pt x="1717" y="3849"/>
                      <a:pt x="1748" y="3833"/>
                      <a:pt x="1748" y="3849"/>
                    </a:cubicBezTo>
                    <a:cubicBezTo>
                      <a:pt x="1748" y="3864"/>
                      <a:pt x="1748" y="3880"/>
                      <a:pt x="1748" y="3895"/>
                    </a:cubicBezTo>
                    <a:cubicBezTo>
                      <a:pt x="1748" y="3908"/>
                      <a:pt x="1750" y="3913"/>
                      <a:pt x="1755" y="3913"/>
                    </a:cubicBezTo>
                    <a:cubicBezTo>
                      <a:pt x="1761" y="3913"/>
                      <a:pt x="1769" y="3904"/>
                      <a:pt x="1778" y="3895"/>
                    </a:cubicBezTo>
                    <a:lnTo>
                      <a:pt x="1809" y="3864"/>
                    </a:lnTo>
                    <a:lnTo>
                      <a:pt x="1809" y="3864"/>
                    </a:lnTo>
                    <a:cubicBezTo>
                      <a:pt x="1825" y="3880"/>
                      <a:pt x="1809" y="3926"/>
                      <a:pt x="1778" y="3941"/>
                    </a:cubicBezTo>
                    <a:cubicBezTo>
                      <a:pt x="1771" y="3957"/>
                      <a:pt x="1767" y="3965"/>
                      <a:pt x="1769" y="3965"/>
                    </a:cubicBezTo>
                    <a:cubicBezTo>
                      <a:pt x="1771" y="3965"/>
                      <a:pt x="1778" y="3957"/>
                      <a:pt x="1794" y="3941"/>
                    </a:cubicBezTo>
                    <a:cubicBezTo>
                      <a:pt x="1805" y="3931"/>
                      <a:pt x="1814" y="3925"/>
                      <a:pt x="1822" y="3925"/>
                    </a:cubicBezTo>
                    <a:cubicBezTo>
                      <a:pt x="1836" y="3925"/>
                      <a:pt x="1846" y="3942"/>
                      <a:pt x="1856" y="3972"/>
                    </a:cubicBezTo>
                    <a:cubicBezTo>
                      <a:pt x="1856" y="4019"/>
                      <a:pt x="1902" y="4034"/>
                      <a:pt x="1887" y="4050"/>
                    </a:cubicBezTo>
                    <a:cubicBezTo>
                      <a:pt x="1871" y="4065"/>
                      <a:pt x="1887" y="4081"/>
                      <a:pt x="1902" y="4081"/>
                    </a:cubicBezTo>
                    <a:cubicBezTo>
                      <a:pt x="1933" y="4081"/>
                      <a:pt x="1948" y="4081"/>
                      <a:pt x="1964" y="4142"/>
                    </a:cubicBezTo>
                    <a:cubicBezTo>
                      <a:pt x="1984" y="4213"/>
                      <a:pt x="1991" y="4237"/>
                      <a:pt x="2002" y="4237"/>
                    </a:cubicBezTo>
                    <a:cubicBezTo>
                      <a:pt x="2008" y="4237"/>
                      <a:pt x="2015" y="4230"/>
                      <a:pt x="2026" y="4220"/>
                    </a:cubicBezTo>
                    <a:cubicBezTo>
                      <a:pt x="2041" y="4196"/>
                      <a:pt x="2049" y="4185"/>
                      <a:pt x="2051" y="4185"/>
                    </a:cubicBezTo>
                    <a:lnTo>
                      <a:pt x="2051" y="4185"/>
                    </a:lnTo>
                    <a:cubicBezTo>
                      <a:pt x="2053" y="4185"/>
                      <a:pt x="2049" y="4196"/>
                      <a:pt x="2041" y="4220"/>
                    </a:cubicBezTo>
                    <a:cubicBezTo>
                      <a:pt x="2015" y="4259"/>
                      <a:pt x="2044" y="4254"/>
                      <a:pt x="2082" y="4261"/>
                    </a:cubicBezTo>
                    <a:lnTo>
                      <a:pt x="2082" y="4261"/>
                    </a:lnTo>
                    <a:cubicBezTo>
                      <a:pt x="2098" y="4252"/>
                      <a:pt x="2108" y="4244"/>
                      <a:pt x="2109" y="4244"/>
                    </a:cubicBezTo>
                    <a:lnTo>
                      <a:pt x="2109" y="4244"/>
                    </a:lnTo>
                    <a:cubicBezTo>
                      <a:pt x="2109" y="4244"/>
                      <a:pt x="2108" y="4246"/>
                      <a:pt x="2103" y="4251"/>
                    </a:cubicBezTo>
                    <a:lnTo>
                      <a:pt x="2086" y="4262"/>
                    </a:lnTo>
                    <a:lnTo>
                      <a:pt x="2086" y="4262"/>
                    </a:lnTo>
                    <a:cubicBezTo>
                      <a:pt x="2085" y="4261"/>
                      <a:pt x="2083" y="4261"/>
                      <a:pt x="2082" y="4261"/>
                    </a:cubicBezTo>
                    <a:lnTo>
                      <a:pt x="2082" y="4261"/>
                    </a:lnTo>
                    <a:cubicBezTo>
                      <a:pt x="2079" y="4263"/>
                      <a:pt x="2076" y="4264"/>
                      <a:pt x="2072" y="4266"/>
                    </a:cubicBezTo>
                    <a:lnTo>
                      <a:pt x="2057" y="4281"/>
                    </a:lnTo>
                    <a:lnTo>
                      <a:pt x="2086" y="4262"/>
                    </a:lnTo>
                    <a:lnTo>
                      <a:pt x="2086" y="4262"/>
                    </a:lnTo>
                    <a:cubicBezTo>
                      <a:pt x="2092" y="4263"/>
                      <a:pt x="2097" y="4264"/>
                      <a:pt x="2103" y="4266"/>
                    </a:cubicBezTo>
                    <a:cubicBezTo>
                      <a:pt x="2134" y="4251"/>
                      <a:pt x="2165" y="4235"/>
                      <a:pt x="2196" y="4220"/>
                    </a:cubicBezTo>
                    <a:cubicBezTo>
                      <a:pt x="2211" y="4196"/>
                      <a:pt x="2219" y="4185"/>
                      <a:pt x="2223" y="4185"/>
                    </a:cubicBezTo>
                    <a:cubicBezTo>
                      <a:pt x="2227" y="4185"/>
                      <a:pt x="2227" y="4196"/>
                      <a:pt x="2227" y="4220"/>
                    </a:cubicBezTo>
                    <a:cubicBezTo>
                      <a:pt x="2242" y="4251"/>
                      <a:pt x="2242" y="4266"/>
                      <a:pt x="2227" y="4281"/>
                    </a:cubicBezTo>
                    <a:cubicBezTo>
                      <a:pt x="2219" y="4289"/>
                      <a:pt x="2211" y="4293"/>
                      <a:pt x="2205" y="4293"/>
                    </a:cubicBezTo>
                    <a:cubicBezTo>
                      <a:pt x="2200" y="4293"/>
                      <a:pt x="2196" y="4289"/>
                      <a:pt x="2196" y="4281"/>
                    </a:cubicBezTo>
                    <a:lnTo>
                      <a:pt x="2180" y="4266"/>
                    </a:lnTo>
                    <a:cubicBezTo>
                      <a:pt x="2165" y="4281"/>
                      <a:pt x="2134" y="4297"/>
                      <a:pt x="2165" y="4328"/>
                    </a:cubicBezTo>
                    <a:cubicBezTo>
                      <a:pt x="2165" y="4350"/>
                      <a:pt x="2165" y="4365"/>
                      <a:pt x="2177" y="4365"/>
                    </a:cubicBezTo>
                    <a:cubicBezTo>
                      <a:pt x="2181" y="4365"/>
                      <a:pt x="2187" y="4363"/>
                      <a:pt x="2196" y="4359"/>
                    </a:cubicBezTo>
                    <a:cubicBezTo>
                      <a:pt x="2196" y="4390"/>
                      <a:pt x="2211" y="4421"/>
                      <a:pt x="2227" y="4436"/>
                    </a:cubicBezTo>
                    <a:cubicBezTo>
                      <a:pt x="2258" y="4467"/>
                      <a:pt x="2288" y="4513"/>
                      <a:pt x="2288" y="4544"/>
                    </a:cubicBezTo>
                    <a:cubicBezTo>
                      <a:pt x="2288" y="4562"/>
                      <a:pt x="2304" y="4570"/>
                      <a:pt x="2321" y="4570"/>
                    </a:cubicBezTo>
                    <a:cubicBezTo>
                      <a:pt x="2332" y="4570"/>
                      <a:pt x="2344" y="4566"/>
                      <a:pt x="2350" y="4560"/>
                    </a:cubicBezTo>
                    <a:cubicBezTo>
                      <a:pt x="2358" y="4552"/>
                      <a:pt x="2370" y="4548"/>
                      <a:pt x="2377" y="4548"/>
                    </a:cubicBezTo>
                    <a:cubicBezTo>
                      <a:pt x="2385" y="4548"/>
                      <a:pt x="2389" y="4552"/>
                      <a:pt x="2381" y="4560"/>
                    </a:cubicBezTo>
                    <a:cubicBezTo>
                      <a:pt x="2352" y="4603"/>
                      <a:pt x="2484" y="4779"/>
                      <a:pt x="2540" y="4779"/>
                    </a:cubicBezTo>
                    <a:cubicBezTo>
                      <a:pt x="2544" y="4779"/>
                      <a:pt x="2548" y="4778"/>
                      <a:pt x="2551" y="4776"/>
                    </a:cubicBezTo>
                    <a:lnTo>
                      <a:pt x="2567" y="4807"/>
                    </a:lnTo>
                    <a:cubicBezTo>
                      <a:pt x="2567" y="4853"/>
                      <a:pt x="2659" y="4931"/>
                      <a:pt x="2690" y="4931"/>
                    </a:cubicBezTo>
                    <a:lnTo>
                      <a:pt x="2721" y="4962"/>
                    </a:lnTo>
                    <a:cubicBezTo>
                      <a:pt x="2721" y="5008"/>
                      <a:pt x="2752" y="5023"/>
                      <a:pt x="2783" y="5023"/>
                    </a:cubicBezTo>
                    <a:cubicBezTo>
                      <a:pt x="2801" y="5014"/>
                      <a:pt x="2814" y="5006"/>
                      <a:pt x="2818" y="5006"/>
                    </a:cubicBezTo>
                    <a:cubicBezTo>
                      <a:pt x="2821" y="5006"/>
                      <a:pt x="2820" y="5010"/>
                      <a:pt x="2814" y="5023"/>
                    </a:cubicBezTo>
                    <a:cubicBezTo>
                      <a:pt x="2783" y="5039"/>
                      <a:pt x="2814" y="5054"/>
                      <a:pt x="2860" y="5116"/>
                    </a:cubicBezTo>
                    <a:cubicBezTo>
                      <a:pt x="2894" y="5142"/>
                      <a:pt x="2910" y="5153"/>
                      <a:pt x="2917" y="5153"/>
                    </a:cubicBezTo>
                    <a:cubicBezTo>
                      <a:pt x="2922" y="5153"/>
                      <a:pt x="2922" y="5145"/>
                      <a:pt x="2922" y="5132"/>
                    </a:cubicBezTo>
                    <a:cubicBezTo>
                      <a:pt x="2999" y="5162"/>
                      <a:pt x="2969" y="5193"/>
                      <a:pt x="2953" y="5209"/>
                    </a:cubicBezTo>
                    <a:cubicBezTo>
                      <a:pt x="2925" y="5218"/>
                      <a:pt x="2925" y="5233"/>
                      <a:pt x="2944" y="5233"/>
                    </a:cubicBezTo>
                    <a:cubicBezTo>
                      <a:pt x="2956" y="5233"/>
                      <a:pt x="2975" y="5227"/>
                      <a:pt x="2999" y="5209"/>
                    </a:cubicBezTo>
                    <a:cubicBezTo>
                      <a:pt x="3019" y="5194"/>
                      <a:pt x="3034" y="5189"/>
                      <a:pt x="3045" y="5189"/>
                    </a:cubicBezTo>
                    <a:cubicBezTo>
                      <a:pt x="3068" y="5189"/>
                      <a:pt x="3072" y="5214"/>
                      <a:pt x="3061" y="5224"/>
                    </a:cubicBezTo>
                    <a:cubicBezTo>
                      <a:pt x="3056" y="5229"/>
                      <a:pt x="3051" y="5231"/>
                      <a:pt x="3046" y="5231"/>
                    </a:cubicBezTo>
                    <a:cubicBezTo>
                      <a:pt x="3035" y="5231"/>
                      <a:pt x="3025" y="5224"/>
                      <a:pt x="3015" y="5224"/>
                    </a:cubicBezTo>
                    <a:lnTo>
                      <a:pt x="2984" y="5255"/>
                    </a:lnTo>
                    <a:cubicBezTo>
                      <a:pt x="2992" y="5263"/>
                      <a:pt x="2996" y="5267"/>
                      <a:pt x="3001" y="5267"/>
                    </a:cubicBezTo>
                    <a:cubicBezTo>
                      <a:pt x="3007" y="5267"/>
                      <a:pt x="3015" y="5263"/>
                      <a:pt x="3030" y="5255"/>
                    </a:cubicBezTo>
                    <a:cubicBezTo>
                      <a:pt x="3030" y="5271"/>
                      <a:pt x="3046" y="5271"/>
                      <a:pt x="3061" y="5271"/>
                    </a:cubicBezTo>
                    <a:cubicBezTo>
                      <a:pt x="3092" y="5271"/>
                      <a:pt x="3108" y="5240"/>
                      <a:pt x="3123" y="5224"/>
                    </a:cubicBezTo>
                    <a:cubicBezTo>
                      <a:pt x="3123" y="5209"/>
                      <a:pt x="3127" y="5201"/>
                      <a:pt x="3133" y="5201"/>
                    </a:cubicBezTo>
                    <a:cubicBezTo>
                      <a:pt x="3139" y="5201"/>
                      <a:pt x="3146" y="5209"/>
                      <a:pt x="3154" y="5224"/>
                    </a:cubicBezTo>
                    <a:cubicBezTo>
                      <a:pt x="3154" y="5255"/>
                      <a:pt x="3154" y="5271"/>
                      <a:pt x="3108" y="5286"/>
                    </a:cubicBezTo>
                    <a:cubicBezTo>
                      <a:pt x="3077" y="5286"/>
                      <a:pt x="3077" y="5286"/>
                      <a:pt x="3061" y="5302"/>
                    </a:cubicBezTo>
                    <a:cubicBezTo>
                      <a:pt x="3050" y="5324"/>
                      <a:pt x="3097" y="5339"/>
                      <a:pt x="3141" y="5339"/>
                    </a:cubicBezTo>
                    <a:cubicBezTo>
                      <a:pt x="3157" y="5339"/>
                      <a:pt x="3172" y="5337"/>
                      <a:pt x="3185" y="5332"/>
                    </a:cubicBezTo>
                    <a:cubicBezTo>
                      <a:pt x="3187" y="5331"/>
                      <a:pt x="3190" y="5329"/>
                      <a:pt x="3192" y="5328"/>
                    </a:cubicBezTo>
                    <a:lnTo>
                      <a:pt x="3192" y="5328"/>
                    </a:lnTo>
                    <a:cubicBezTo>
                      <a:pt x="3185" y="5333"/>
                      <a:pt x="3177" y="5340"/>
                      <a:pt x="3169" y="5348"/>
                    </a:cubicBezTo>
                    <a:cubicBezTo>
                      <a:pt x="3139" y="5379"/>
                      <a:pt x="3169" y="5394"/>
                      <a:pt x="3216" y="5410"/>
                    </a:cubicBezTo>
                    <a:cubicBezTo>
                      <a:pt x="3238" y="5432"/>
                      <a:pt x="3244" y="5447"/>
                      <a:pt x="3252" y="5447"/>
                    </a:cubicBezTo>
                    <a:cubicBezTo>
                      <a:pt x="3255" y="5447"/>
                      <a:pt x="3258" y="5445"/>
                      <a:pt x="3262" y="5441"/>
                    </a:cubicBezTo>
                    <a:cubicBezTo>
                      <a:pt x="3275" y="5428"/>
                      <a:pt x="3287" y="5406"/>
                      <a:pt x="3300" y="5406"/>
                    </a:cubicBezTo>
                    <a:cubicBezTo>
                      <a:pt x="3303" y="5406"/>
                      <a:pt x="3306" y="5407"/>
                      <a:pt x="3309" y="5410"/>
                    </a:cubicBezTo>
                    <a:cubicBezTo>
                      <a:pt x="3293" y="5394"/>
                      <a:pt x="3309" y="5379"/>
                      <a:pt x="3339" y="5363"/>
                    </a:cubicBezTo>
                    <a:cubicBezTo>
                      <a:pt x="3339" y="5394"/>
                      <a:pt x="3339" y="5410"/>
                      <a:pt x="3339" y="5441"/>
                    </a:cubicBezTo>
                    <a:cubicBezTo>
                      <a:pt x="3324" y="5502"/>
                      <a:pt x="3339" y="5564"/>
                      <a:pt x="3386" y="5595"/>
                    </a:cubicBezTo>
                    <a:cubicBezTo>
                      <a:pt x="3417" y="5626"/>
                      <a:pt x="3448" y="5657"/>
                      <a:pt x="3448" y="5688"/>
                    </a:cubicBezTo>
                    <a:cubicBezTo>
                      <a:pt x="3448" y="5706"/>
                      <a:pt x="3464" y="5714"/>
                      <a:pt x="3480" y="5714"/>
                    </a:cubicBezTo>
                    <a:cubicBezTo>
                      <a:pt x="3491" y="5714"/>
                      <a:pt x="3503" y="5710"/>
                      <a:pt x="3509" y="5703"/>
                    </a:cubicBezTo>
                    <a:lnTo>
                      <a:pt x="3525" y="5734"/>
                    </a:lnTo>
                    <a:cubicBezTo>
                      <a:pt x="3525" y="5757"/>
                      <a:pt x="3541" y="5771"/>
                      <a:pt x="3556" y="5771"/>
                    </a:cubicBezTo>
                    <a:cubicBezTo>
                      <a:pt x="3562" y="5771"/>
                      <a:pt x="3567" y="5769"/>
                      <a:pt x="3571" y="5765"/>
                    </a:cubicBezTo>
                    <a:cubicBezTo>
                      <a:pt x="3573" y="5763"/>
                      <a:pt x="3576" y="5762"/>
                      <a:pt x="3578" y="5762"/>
                    </a:cubicBezTo>
                    <a:cubicBezTo>
                      <a:pt x="3591" y="5762"/>
                      <a:pt x="3602" y="5798"/>
                      <a:pt x="3602" y="5812"/>
                    </a:cubicBezTo>
                    <a:cubicBezTo>
                      <a:pt x="3602" y="5843"/>
                      <a:pt x="3602" y="5858"/>
                      <a:pt x="3606" y="5858"/>
                    </a:cubicBezTo>
                    <a:cubicBezTo>
                      <a:pt x="3610" y="5858"/>
                      <a:pt x="3618" y="5843"/>
                      <a:pt x="3633" y="5812"/>
                    </a:cubicBezTo>
                    <a:cubicBezTo>
                      <a:pt x="3649" y="5781"/>
                      <a:pt x="3649" y="5765"/>
                      <a:pt x="3633" y="5734"/>
                    </a:cubicBezTo>
                    <a:lnTo>
                      <a:pt x="3587" y="5673"/>
                    </a:lnTo>
                    <a:lnTo>
                      <a:pt x="3649" y="5688"/>
                    </a:lnTo>
                    <a:cubicBezTo>
                      <a:pt x="3656" y="5696"/>
                      <a:pt x="3668" y="5700"/>
                      <a:pt x="3679" y="5700"/>
                    </a:cubicBezTo>
                    <a:cubicBezTo>
                      <a:pt x="3691" y="5700"/>
                      <a:pt x="3703" y="5696"/>
                      <a:pt x="3710" y="5688"/>
                    </a:cubicBezTo>
                    <a:cubicBezTo>
                      <a:pt x="3710" y="5688"/>
                      <a:pt x="3724" y="5681"/>
                      <a:pt x="3733" y="5681"/>
                    </a:cubicBezTo>
                    <a:cubicBezTo>
                      <a:pt x="3738" y="5681"/>
                      <a:pt x="3741" y="5683"/>
                      <a:pt x="3741" y="5688"/>
                    </a:cubicBezTo>
                    <a:lnTo>
                      <a:pt x="3710" y="5719"/>
                    </a:lnTo>
                    <a:cubicBezTo>
                      <a:pt x="3695" y="5719"/>
                      <a:pt x="3664" y="5734"/>
                      <a:pt x="3649" y="5765"/>
                    </a:cubicBezTo>
                    <a:cubicBezTo>
                      <a:pt x="3637" y="5801"/>
                      <a:pt x="3643" y="5837"/>
                      <a:pt x="3661" y="5837"/>
                    </a:cubicBezTo>
                    <a:cubicBezTo>
                      <a:pt x="3666" y="5837"/>
                      <a:pt x="3673" y="5834"/>
                      <a:pt x="3679" y="5827"/>
                    </a:cubicBezTo>
                    <a:cubicBezTo>
                      <a:pt x="3695" y="5843"/>
                      <a:pt x="3695" y="5843"/>
                      <a:pt x="3679" y="5873"/>
                    </a:cubicBezTo>
                    <a:cubicBezTo>
                      <a:pt x="3672" y="5889"/>
                      <a:pt x="3672" y="5897"/>
                      <a:pt x="3679" y="5897"/>
                    </a:cubicBezTo>
                    <a:cubicBezTo>
                      <a:pt x="3687" y="5897"/>
                      <a:pt x="3703" y="5889"/>
                      <a:pt x="3726" y="5873"/>
                    </a:cubicBezTo>
                    <a:cubicBezTo>
                      <a:pt x="3742" y="5862"/>
                      <a:pt x="3755" y="5857"/>
                      <a:pt x="3763" y="5857"/>
                    </a:cubicBezTo>
                    <a:cubicBezTo>
                      <a:pt x="3779" y="5857"/>
                      <a:pt x="3782" y="5874"/>
                      <a:pt x="3772" y="5904"/>
                    </a:cubicBezTo>
                    <a:cubicBezTo>
                      <a:pt x="3745" y="5946"/>
                      <a:pt x="3803" y="6000"/>
                      <a:pt x="3827" y="6000"/>
                    </a:cubicBezTo>
                    <a:cubicBezTo>
                      <a:pt x="3830" y="6000"/>
                      <a:pt x="3832" y="5999"/>
                      <a:pt x="3834" y="5997"/>
                    </a:cubicBezTo>
                    <a:cubicBezTo>
                      <a:pt x="3838" y="5993"/>
                      <a:pt x="3845" y="5991"/>
                      <a:pt x="3852" y="5991"/>
                    </a:cubicBezTo>
                    <a:cubicBezTo>
                      <a:pt x="3871" y="5991"/>
                      <a:pt x="3896" y="6005"/>
                      <a:pt x="3896" y="6028"/>
                    </a:cubicBezTo>
                    <a:cubicBezTo>
                      <a:pt x="3896" y="6059"/>
                      <a:pt x="3896" y="6074"/>
                      <a:pt x="3942" y="6074"/>
                    </a:cubicBezTo>
                    <a:cubicBezTo>
                      <a:pt x="3927" y="6090"/>
                      <a:pt x="3911" y="6121"/>
                      <a:pt x="3942" y="6121"/>
                    </a:cubicBezTo>
                    <a:cubicBezTo>
                      <a:pt x="3958" y="6105"/>
                      <a:pt x="3958" y="6121"/>
                      <a:pt x="3958" y="6090"/>
                    </a:cubicBezTo>
                    <a:lnTo>
                      <a:pt x="4020" y="6090"/>
                    </a:lnTo>
                    <a:cubicBezTo>
                      <a:pt x="4004" y="6074"/>
                      <a:pt x="4020" y="6059"/>
                      <a:pt x="4035" y="6043"/>
                    </a:cubicBezTo>
                    <a:cubicBezTo>
                      <a:pt x="4037" y="6039"/>
                      <a:pt x="4040" y="6036"/>
                      <a:pt x="4043" y="6036"/>
                    </a:cubicBezTo>
                    <a:cubicBezTo>
                      <a:pt x="4059" y="6036"/>
                      <a:pt x="4079" y="6102"/>
                      <a:pt x="4066" y="6167"/>
                    </a:cubicBezTo>
                    <a:lnTo>
                      <a:pt x="4066" y="6229"/>
                    </a:lnTo>
                    <a:lnTo>
                      <a:pt x="4097" y="6198"/>
                    </a:lnTo>
                    <a:cubicBezTo>
                      <a:pt x="4112" y="6198"/>
                      <a:pt x="4128" y="6213"/>
                      <a:pt x="4112" y="6229"/>
                    </a:cubicBezTo>
                    <a:cubicBezTo>
                      <a:pt x="4097" y="6244"/>
                      <a:pt x="4097" y="6244"/>
                      <a:pt x="4112" y="6260"/>
                    </a:cubicBezTo>
                    <a:cubicBezTo>
                      <a:pt x="4120" y="6268"/>
                      <a:pt x="4120" y="6271"/>
                      <a:pt x="4122" y="6271"/>
                    </a:cubicBezTo>
                    <a:cubicBezTo>
                      <a:pt x="4124" y="6271"/>
                      <a:pt x="4128" y="6268"/>
                      <a:pt x="4143" y="6260"/>
                    </a:cubicBezTo>
                    <a:cubicBezTo>
                      <a:pt x="4152" y="6251"/>
                      <a:pt x="4161" y="6242"/>
                      <a:pt x="4167" y="6242"/>
                    </a:cubicBezTo>
                    <a:cubicBezTo>
                      <a:pt x="4171" y="6242"/>
                      <a:pt x="4174" y="6247"/>
                      <a:pt x="4174" y="6260"/>
                    </a:cubicBezTo>
                    <a:cubicBezTo>
                      <a:pt x="4162" y="6295"/>
                      <a:pt x="4168" y="6312"/>
                      <a:pt x="4185" y="6312"/>
                    </a:cubicBezTo>
                    <a:cubicBezTo>
                      <a:pt x="4190" y="6312"/>
                      <a:pt x="4197" y="6310"/>
                      <a:pt x="4205" y="6306"/>
                    </a:cubicBezTo>
                    <a:cubicBezTo>
                      <a:pt x="4216" y="6299"/>
                      <a:pt x="4223" y="6293"/>
                      <a:pt x="4228" y="6288"/>
                    </a:cubicBezTo>
                    <a:lnTo>
                      <a:pt x="4228" y="6288"/>
                    </a:lnTo>
                    <a:cubicBezTo>
                      <a:pt x="4226" y="6292"/>
                      <a:pt x="4223" y="6298"/>
                      <a:pt x="4220" y="6306"/>
                    </a:cubicBezTo>
                    <a:cubicBezTo>
                      <a:pt x="4205" y="6337"/>
                      <a:pt x="4205" y="6368"/>
                      <a:pt x="4220" y="6368"/>
                    </a:cubicBezTo>
                    <a:lnTo>
                      <a:pt x="4236" y="6353"/>
                    </a:lnTo>
                    <a:cubicBezTo>
                      <a:pt x="4249" y="6340"/>
                      <a:pt x="4259" y="6335"/>
                      <a:pt x="4267" y="6335"/>
                    </a:cubicBezTo>
                    <a:cubicBezTo>
                      <a:pt x="4277" y="6335"/>
                      <a:pt x="4282" y="6344"/>
                      <a:pt x="4282" y="6353"/>
                    </a:cubicBezTo>
                    <a:cubicBezTo>
                      <a:pt x="4282" y="6383"/>
                      <a:pt x="4282" y="6383"/>
                      <a:pt x="4313" y="6399"/>
                    </a:cubicBezTo>
                    <a:cubicBezTo>
                      <a:pt x="4360" y="6399"/>
                      <a:pt x="4360" y="6430"/>
                      <a:pt x="4344" y="6445"/>
                    </a:cubicBezTo>
                    <a:cubicBezTo>
                      <a:pt x="4333" y="6456"/>
                      <a:pt x="4322" y="6467"/>
                      <a:pt x="4333" y="6467"/>
                    </a:cubicBezTo>
                    <a:cubicBezTo>
                      <a:pt x="4338" y="6467"/>
                      <a:pt x="4346" y="6465"/>
                      <a:pt x="4360" y="6461"/>
                    </a:cubicBezTo>
                    <a:cubicBezTo>
                      <a:pt x="4373" y="6452"/>
                      <a:pt x="4381" y="6448"/>
                      <a:pt x="4386" y="6448"/>
                    </a:cubicBezTo>
                    <a:cubicBezTo>
                      <a:pt x="4398" y="6448"/>
                      <a:pt x="4390" y="6470"/>
                      <a:pt x="4390" y="6492"/>
                    </a:cubicBezTo>
                    <a:cubicBezTo>
                      <a:pt x="4400" y="6519"/>
                      <a:pt x="4398" y="6525"/>
                      <a:pt x="4402" y="6525"/>
                    </a:cubicBezTo>
                    <a:cubicBezTo>
                      <a:pt x="4404" y="6525"/>
                      <a:pt x="4409" y="6523"/>
                      <a:pt x="4421" y="6523"/>
                    </a:cubicBezTo>
                    <a:cubicBezTo>
                      <a:pt x="4452" y="6492"/>
                      <a:pt x="4468" y="6476"/>
                      <a:pt x="4452" y="6461"/>
                    </a:cubicBezTo>
                    <a:cubicBezTo>
                      <a:pt x="4437" y="6445"/>
                      <a:pt x="4437" y="6445"/>
                      <a:pt x="4452" y="6430"/>
                    </a:cubicBezTo>
                    <a:lnTo>
                      <a:pt x="4483" y="6445"/>
                    </a:lnTo>
                    <a:cubicBezTo>
                      <a:pt x="4499" y="6476"/>
                      <a:pt x="4530" y="6476"/>
                      <a:pt x="4545" y="6476"/>
                    </a:cubicBezTo>
                    <a:cubicBezTo>
                      <a:pt x="4554" y="6479"/>
                      <a:pt x="4562" y="6480"/>
                      <a:pt x="4569" y="6480"/>
                    </a:cubicBezTo>
                    <a:cubicBezTo>
                      <a:pt x="4600" y="6480"/>
                      <a:pt x="4613" y="6458"/>
                      <a:pt x="4576" y="6445"/>
                    </a:cubicBezTo>
                    <a:lnTo>
                      <a:pt x="4591" y="6445"/>
                    </a:lnTo>
                    <a:lnTo>
                      <a:pt x="4591" y="6414"/>
                    </a:lnTo>
                    <a:cubicBezTo>
                      <a:pt x="4629" y="6377"/>
                      <a:pt x="4632" y="6357"/>
                      <a:pt x="4619" y="6357"/>
                    </a:cubicBezTo>
                    <a:cubicBezTo>
                      <a:pt x="4610" y="6357"/>
                      <a:pt x="4594" y="6365"/>
                      <a:pt x="4576" y="6383"/>
                    </a:cubicBezTo>
                    <a:cubicBezTo>
                      <a:pt x="4547" y="6412"/>
                      <a:pt x="4532" y="6424"/>
                      <a:pt x="4527" y="6424"/>
                    </a:cubicBezTo>
                    <a:cubicBezTo>
                      <a:pt x="4521" y="6424"/>
                      <a:pt x="4528" y="6408"/>
                      <a:pt x="4545" y="6383"/>
                    </a:cubicBezTo>
                    <a:cubicBezTo>
                      <a:pt x="4560" y="6337"/>
                      <a:pt x="4560" y="6337"/>
                      <a:pt x="4545" y="6322"/>
                    </a:cubicBezTo>
                    <a:cubicBezTo>
                      <a:pt x="4514" y="6306"/>
                      <a:pt x="4530" y="6306"/>
                      <a:pt x="4545" y="6291"/>
                    </a:cubicBezTo>
                    <a:cubicBezTo>
                      <a:pt x="4560" y="6275"/>
                      <a:pt x="4560" y="6260"/>
                      <a:pt x="4545" y="6229"/>
                    </a:cubicBezTo>
                    <a:lnTo>
                      <a:pt x="4514" y="6229"/>
                    </a:lnTo>
                    <a:cubicBezTo>
                      <a:pt x="4510" y="6233"/>
                      <a:pt x="4506" y="6235"/>
                      <a:pt x="4502" y="6235"/>
                    </a:cubicBezTo>
                    <a:cubicBezTo>
                      <a:pt x="4493" y="6235"/>
                      <a:pt x="4487" y="6221"/>
                      <a:pt x="4499" y="6198"/>
                    </a:cubicBezTo>
                    <a:cubicBezTo>
                      <a:pt x="4513" y="6177"/>
                      <a:pt x="4514" y="6169"/>
                      <a:pt x="4508" y="6169"/>
                    </a:cubicBezTo>
                    <a:cubicBezTo>
                      <a:pt x="4502" y="6169"/>
                      <a:pt x="4485" y="6181"/>
                      <a:pt x="4468" y="6198"/>
                    </a:cubicBezTo>
                    <a:cubicBezTo>
                      <a:pt x="4463" y="6207"/>
                      <a:pt x="4458" y="6210"/>
                      <a:pt x="4453" y="6210"/>
                    </a:cubicBezTo>
                    <a:cubicBezTo>
                      <a:pt x="4439" y="6210"/>
                      <a:pt x="4426" y="6185"/>
                      <a:pt x="4437" y="6152"/>
                    </a:cubicBezTo>
                    <a:lnTo>
                      <a:pt x="4406" y="6136"/>
                    </a:lnTo>
                    <a:cubicBezTo>
                      <a:pt x="4401" y="6132"/>
                      <a:pt x="4397" y="6130"/>
                      <a:pt x="4392" y="6130"/>
                    </a:cubicBezTo>
                    <a:cubicBezTo>
                      <a:pt x="4381" y="6130"/>
                      <a:pt x="4370" y="6141"/>
                      <a:pt x="4360" y="6152"/>
                    </a:cubicBezTo>
                    <a:cubicBezTo>
                      <a:pt x="4352" y="6167"/>
                      <a:pt x="4344" y="6175"/>
                      <a:pt x="4338" y="6175"/>
                    </a:cubicBezTo>
                    <a:cubicBezTo>
                      <a:pt x="4332" y="6175"/>
                      <a:pt x="4329" y="6167"/>
                      <a:pt x="4329" y="6152"/>
                    </a:cubicBezTo>
                    <a:cubicBezTo>
                      <a:pt x="4329" y="6136"/>
                      <a:pt x="4344" y="6121"/>
                      <a:pt x="4360" y="6105"/>
                    </a:cubicBezTo>
                    <a:cubicBezTo>
                      <a:pt x="4375" y="6090"/>
                      <a:pt x="4360" y="6074"/>
                      <a:pt x="4360" y="6059"/>
                    </a:cubicBezTo>
                    <a:cubicBezTo>
                      <a:pt x="4360" y="6048"/>
                      <a:pt x="4336" y="6037"/>
                      <a:pt x="4317" y="6037"/>
                    </a:cubicBezTo>
                    <a:cubicBezTo>
                      <a:pt x="4309" y="6037"/>
                      <a:pt x="4302" y="6039"/>
                      <a:pt x="4298" y="6043"/>
                    </a:cubicBezTo>
                    <a:lnTo>
                      <a:pt x="4313" y="6028"/>
                    </a:lnTo>
                    <a:cubicBezTo>
                      <a:pt x="4302" y="6017"/>
                      <a:pt x="4307" y="6006"/>
                      <a:pt x="4305" y="6006"/>
                    </a:cubicBezTo>
                    <a:lnTo>
                      <a:pt x="4305" y="6006"/>
                    </a:lnTo>
                    <a:cubicBezTo>
                      <a:pt x="4304" y="6006"/>
                      <a:pt x="4302" y="6008"/>
                      <a:pt x="4298" y="6013"/>
                    </a:cubicBezTo>
                    <a:cubicBezTo>
                      <a:pt x="4282" y="5997"/>
                      <a:pt x="4282" y="5982"/>
                      <a:pt x="4282" y="5951"/>
                    </a:cubicBezTo>
                    <a:cubicBezTo>
                      <a:pt x="4282" y="5936"/>
                      <a:pt x="4262" y="5925"/>
                      <a:pt x="4243" y="5925"/>
                    </a:cubicBezTo>
                    <a:cubicBezTo>
                      <a:pt x="4220" y="5925"/>
                      <a:pt x="4197" y="5940"/>
                      <a:pt x="4205" y="5982"/>
                    </a:cubicBezTo>
                    <a:lnTo>
                      <a:pt x="4190" y="5966"/>
                    </a:lnTo>
                    <a:lnTo>
                      <a:pt x="4112" y="5966"/>
                    </a:lnTo>
                    <a:lnTo>
                      <a:pt x="4143" y="5935"/>
                    </a:lnTo>
                    <a:cubicBezTo>
                      <a:pt x="4188" y="5902"/>
                      <a:pt x="4200" y="5876"/>
                      <a:pt x="4180" y="5876"/>
                    </a:cubicBezTo>
                    <a:cubicBezTo>
                      <a:pt x="4173" y="5876"/>
                      <a:pt x="4160" y="5880"/>
                      <a:pt x="4143" y="5889"/>
                    </a:cubicBezTo>
                    <a:lnTo>
                      <a:pt x="4143" y="5889"/>
                    </a:lnTo>
                    <a:cubicBezTo>
                      <a:pt x="4147" y="5885"/>
                      <a:pt x="4153" y="5879"/>
                      <a:pt x="4159" y="5873"/>
                    </a:cubicBezTo>
                    <a:cubicBezTo>
                      <a:pt x="4174" y="5858"/>
                      <a:pt x="4159" y="5843"/>
                      <a:pt x="4128" y="5843"/>
                    </a:cubicBezTo>
                    <a:cubicBezTo>
                      <a:pt x="4115" y="5838"/>
                      <a:pt x="4105" y="5836"/>
                      <a:pt x="4096" y="5836"/>
                    </a:cubicBezTo>
                    <a:cubicBezTo>
                      <a:pt x="4073" y="5836"/>
                      <a:pt x="4062" y="5851"/>
                      <a:pt x="4050" y="5873"/>
                    </a:cubicBezTo>
                    <a:cubicBezTo>
                      <a:pt x="4045" y="5879"/>
                      <a:pt x="4040" y="5880"/>
                      <a:pt x="4036" y="5880"/>
                    </a:cubicBezTo>
                    <a:cubicBezTo>
                      <a:pt x="4026" y="5880"/>
                      <a:pt x="4020" y="5873"/>
                      <a:pt x="4020" y="5873"/>
                    </a:cubicBezTo>
                    <a:cubicBezTo>
                      <a:pt x="4020" y="5873"/>
                      <a:pt x="4004" y="5858"/>
                      <a:pt x="4020" y="5843"/>
                    </a:cubicBezTo>
                    <a:cubicBezTo>
                      <a:pt x="4032" y="5817"/>
                      <a:pt x="4024" y="5792"/>
                      <a:pt x="4004" y="5792"/>
                    </a:cubicBezTo>
                    <a:cubicBezTo>
                      <a:pt x="3999" y="5792"/>
                      <a:pt x="3994" y="5793"/>
                      <a:pt x="3989" y="5796"/>
                    </a:cubicBezTo>
                    <a:lnTo>
                      <a:pt x="4004" y="5781"/>
                    </a:lnTo>
                    <a:cubicBezTo>
                      <a:pt x="4020" y="5765"/>
                      <a:pt x="4020" y="5734"/>
                      <a:pt x="3927" y="5688"/>
                    </a:cubicBezTo>
                    <a:cubicBezTo>
                      <a:pt x="3880" y="5642"/>
                      <a:pt x="3849" y="5595"/>
                      <a:pt x="3865" y="5580"/>
                    </a:cubicBezTo>
                    <a:cubicBezTo>
                      <a:pt x="3876" y="5569"/>
                      <a:pt x="3833" y="5558"/>
                      <a:pt x="3785" y="5558"/>
                    </a:cubicBezTo>
                    <a:cubicBezTo>
                      <a:pt x="3765" y="5558"/>
                      <a:pt x="3744" y="5560"/>
                      <a:pt x="3726" y="5564"/>
                    </a:cubicBezTo>
                    <a:cubicBezTo>
                      <a:pt x="3757" y="5549"/>
                      <a:pt x="3726" y="5533"/>
                      <a:pt x="3710" y="5502"/>
                    </a:cubicBezTo>
                    <a:cubicBezTo>
                      <a:pt x="3679" y="5487"/>
                      <a:pt x="3664" y="5472"/>
                      <a:pt x="3695" y="5456"/>
                    </a:cubicBezTo>
                    <a:cubicBezTo>
                      <a:pt x="3704" y="5438"/>
                      <a:pt x="3718" y="5431"/>
                      <a:pt x="3716" y="5431"/>
                    </a:cubicBezTo>
                    <a:lnTo>
                      <a:pt x="3716" y="5431"/>
                    </a:lnTo>
                    <a:cubicBezTo>
                      <a:pt x="3715" y="5431"/>
                      <a:pt x="3705" y="5434"/>
                      <a:pt x="3679" y="5441"/>
                    </a:cubicBezTo>
                    <a:cubicBezTo>
                      <a:pt x="3671" y="5443"/>
                      <a:pt x="3664" y="5444"/>
                      <a:pt x="3657" y="5444"/>
                    </a:cubicBezTo>
                    <a:cubicBezTo>
                      <a:pt x="3614" y="5444"/>
                      <a:pt x="3606" y="5404"/>
                      <a:pt x="3633" y="5363"/>
                    </a:cubicBezTo>
                    <a:cubicBezTo>
                      <a:pt x="3679" y="5332"/>
                      <a:pt x="3633" y="5332"/>
                      <a:pt x="3618" y="5317"/>
                    </a:cubicBezTo>
                    <a:cubicBezTo>
                      <a:pt x="3587" y="5317"/>
                      <a:pt x="3556" y="5286"/>
                      <a:pt x="3540" y="5271"/>
                    </a:cubicBezTo>
                    <a:cubicBezTo>
                      <a:pt x="3523" y="5254"/>
                      <a:pt x="3511" y="5241"/>
                      <a:pt x="3498" y="5241"/>
                    </a:cubicBezTo>
                    <a:cubicBezTo>
                      <a:pt x="3488" y="5241"/>
                      <a:pt x="3477" y="5250"/>
                      <a:pt x="3463" y="5271"/>
                    </a:cubicBezTo>
                    <a:lnTo>
                      <a:pt x="3448" y="5271"/>
                    </a:lnTo>
                    <a:cubicBezTo>
                      <a:pt x="3463" y="5255"/>
                      <a:pt x="3448" y="5240"/>
                      <a:pt x="3432" y="5209"/>
                    </a:cubicBezTo>
                    <a:cubicBezTo>
                      <a:pt x="3422" y="5204"/>
                      <a:pt x="3413" y="5202"/>
                      <a:pt x="3406" y="5202"/>
                    </a:cubicBezTo>
                    <a:cubicBezTo>
                      <a:pt x="3403" y="5202"/>
                      <a:pt x="3400" y="5202"/>
                      <a:pt x="3397" y="5203"/>
                    </a:cubicBezTo>
                    <a:lnTo>
                      <a:pt x="3397" y="5203"/>
                    </a:lnTo>
                    <a:cubicBezTo>
                      <a:pt x="3398" y="5195"/>
                      <a:pt x="3394" y="5186"/>
                      <a:pt x="3386" y="5178"/>
                    </a:cubicBezTo>
                    <a:cubicBezTo>
                      <a:pt x="3370" y="5162"/>
                      <a:pt x="3370" y="5162"/>
                      <a:pt x="3386" y="5147"/>
                    </a:cubicBezTo>
                    <a:cubicBezTo>
                      <a:pt x="3386" y="5116"/>
                      <a:pt x="3370" y="5101"/>
                      <a:pt x="3355" y="5085"/>
                    </a:cubicBezTo>
                    <a:cubicBezTo>
                      <a:pt x="3339" y="5054"/>
                      <a:pt x="3309" y="5039"/>
                      <a:pt x="3324" y="5023"/>
                    </a:cubicBezTo>
                    <a:cubicBezTo>
                      <a:pt x="3316" y="5016"/>
                      <a:pt x="3312" y="5012"/>
                      <a:pt x="3309" y="5012"/>
                    </a:cubicBezTo>
                    <a:cubicBezTo>
                      <a:pt x="3305" y="5012"/>
                      <a:pt x="3301" y="5016"/>
                      <a:pt x="3293" y="5023"/>
                    </a:cubicBezTo>
                    <a:cubicBezTo>
                      <a:pt x="3288" y="5023"/>
                      <a:pt x="3281" y="5025"/>
                      <a:pt x="3273" y="5025"/>
                    </a:cubicBezTo>
                    <a:cubicBezTo>
                      <a:pt x="3257" y="5025"/>
                      <a:pt x="3236" y="5018"/>
                      <a:pt x="3216" y="4977"/>
                    </a:cubicBezTo>
                    <a:cubicBezTo>
                      <a:pt x="3192" y="4953"/>
                      <a:pt x="3168" y="4920"/>
                      <a:pt x="3152" y="4920"/>
                    </a:cubicBezTo>
                    <a:cubicBezTo>
                      <a:pt x="3147" y="4920"/>
                      <a:pt x="3142" y="4923"/>
                      <a:pt x="3139" y="4931"/>
                    </a:cubicBezTo>
                    <a:cubicBezTo>
                      <a:pt x="3123" y="4915"/>
                      <a:pt x="3123" y="4915"/>
                      <a:pt x="3139" y="4900"/>
                    </a:cubicBezTo>
                    <a:cubicBezTo>
                      <a:pt x="3139" y="4884"/>
                      <a:pt x="3139" y="4838"/>
                      <a:pt x="3077" y="4838"/>
                    </a:cubicBezTo>
                    <a:cubicBezTo>
                      <a:pt x="3072" y="4842"/>
                      <a:pt x="3068" y="4844"/>
                      <a:pt x="3064" y="4844"/>
                    </a:cubicBezTo>
                    <a:cubicBezTo>
                      <a:pt x="3055" y="4844"/>
                      <a:pt x="3050" y="4833"/>
                      <a:pt x="3061" y="4822"/>
                    </a:cubicBezTo>
                    <a:cubicBezTo>
                      <a:pt x="3054" y="4815"/>
                      <a:pt x="3046" y="4811"/>
                      <a:pt x="3038" y="4811"/>
                    </a:cubicBezTo>
                    <a:cubicBezTo>
                      <a:pt x="3030" y="4811"/>
                      <a:pt x="3023" y="4815"/>
                      <a:pt x="3015" y="4822"/>
                    </a:cubicBezTo>
                    <a:cubicBezTo>
                      <a:pt x="2984" y="4822"/>
                      <a:pt x="2984" y="4822"/>
                      <a:pt x="2969" y="4776"/>
                    </a:cubicBezTo>
                    <a:cubicBezTo>
                      <a:pt x="2969" y="4745"/>
                      <a:pt x="2969" y="4745"/>
                      <a:pt x="2969" y="4730"/>
                    </a:cubicBezTo>
                    <a:cubicBezTo>
                      <a:pt x="2969" y="4730"/>
                      <a:pt x="2798" y="4591"/>
                      <a:pt x="2798" y="4560"/>
                    </a:cubicBezTo>
                    <a:cubicBezTo>
                      <a:pt x="2768" y="4560"/>
                      <a:pt x="2768" y="4560"/>
                      <a:pt x="2752" y="4544"/>
                    </a:cubicBezTo>
                    <a:cubicBezTo>
                      <a:pt x="2769" y="4519"/>
                      <a:pt x="2767" y="4507"/>
                      <a:pt x="2755" y="4507"/>
                    </a:cubicBezTo>
                    <a:cubicBezTo>
                      <a:pt x="2744" y="4507"/>
                      <a:pt x="2727" y="4515"/>
                      <a:pt x="2706" y="4529"/>
                    </a:cubicBezTo>
                    <a:lnTo>
                      <a:pt x="2721" y="4544"/>
                    </a:lnTo>
                    <a:lnTo>
                      <a:pt x="2737" y="4560"/>
                    </a:lnTo>
                    <a:cubicBezTo>
                      <a:pt x="2728" y="4568"/>
                      <a:pt x="2719" y="4572"/>
                      <a:pt x="2711" y="4572"/>
                    </a:cubicBezTo>
                    <a:cubicBezTo>
                      <a:pt x="2689" y="4572"/>
                      <a:pt x="2676" y="4543"/>
                      <a:pt x="2721" y="4498"/>
                    </a:cubicBezTo>
                    <a:cubicBezTo>
                      <a:pt x="2747" y="4472"/>
                      <a:pt x="2749" y="4461"/>
                      <a:pt x="2738" y="4461"/>
                    </a:cubicBezTo>
                    <a:cubicBezTo>
                      <a:pt x="2729" y="4461"/>
                      <a:pt x="2711" y="4469"/>
                      <a:pt x="2690" y="4482"/>
                    </a:cubicBezTo>
                    <a:cubicBezTo>
                      <a:pt x="2679" y="4486"/>
                      <a:pt x="2669" y="4488"/>
                      <a:pt x="2662" y="4488"/>
                    </a:cubicBezTo>
                    <a:cubicBezTo>
                      <a:pt x="2639" y="4488"/>
                      <a:pt x="2636" y="4471"/>
                      <a:pt x="2659" y="4436"/>
                    </a:cubicBezTo>
                    <a:cubicBezTo>
                      <a:pt x="2667" y="4413"/>
                      <a:pt x="2675" y="4405"/>
                      <a:pt x="2675" y="4405"/>
                    </a:cubicBezTo>
                    <a:lnTo>
                      <a:pt x="2675" y="4405"/>
                    </a:lnTo>
                    <a:cubicBezTo>
                      <a:pt x="2675" y="4405"/>
                      <a:pt x="2667" y="4413"/>
                      <a:pt x="2644" y="4421"/>
                    </a:cubicBezTo>
                    <a:cubicBezTo>
                      <a:pt x="2613" y="4436"/>
                      <a:pt x="2586" y="4443"/>
                      <a:pt x="2566" y="4443"/>
                    </a:cubicBezTo>
                    <a:cubicBezTo>
                      <a:pt x="2525" y="4443"/>
                      <a:pt x="2515" y="4415"/>
                      <a:pt x="2567" y="4374"/>
                    </a:cubicBezTo>
                    <a:cubicBezTo>
                      <a:pt x="2598" y="4343"/>
                      <a:pt x="2598" y="4312"/>
                      <a:pt x="2598" y="4297"/>
                    </a:cubicBezTo>
                    <a:cubicBezTo>
                      <a:pt x="2593" y="4292"/>
                      <a:pt x="2589" y="4291"/>
                      <a:pt x="2584" y="4291"/>
                    </a:cubicBezTo>
                    <a:cubicBezTo>
                      <a:pt x="2572" y="4291"/>
                      <a:pt x="2558" y="4301"/>
                      <a:pt x="2536" y="4312"/>
                    </a:cubicBezTo>
                    <a:cubicBezTo>
                      <a:pt x="2529" y="4334"/>
                      <a:pt x="2521" y="4345"/>
                      <a:pt x="2517" y="4345"/>
                    </a:cubicBezTo>
                    <a:cubicBezTo>
                      <a:pt x="2513" y="4345"/>
                      <a:pt x="2512" y="4330"/>
                      <a:pt x="2520" y="4297"/>
                    </a:cubicBezTo>
                    <a:cubicBezTo>
                      <a:pt x="2536" y="4235"/>
                      <a:pt x="2520" y="4173"/>
                      <a:pt x="2443" y="4173"/>
                    </a:cubicBezTo>
                    <a:cubicBezTo>
                      <a:pt x="2366" y="4158"/>
                      <a:pt x="2319" y="4111"/>
                      <a:pt x="2397" y="4111"/>
                    </a:cubicBezTo>
                    <a:cubicBezTo>
                      <a:pt x="2415" y="4116"/>
                      <a:pt x="2426" y="4118"/>
                      <a:pt x="2433" y="4118"/>
                    </a:cubicBezTo>
                    <a:cubicBezTo>
                      <a:pt x="2448" y="4118"/>
                      <a:pt x="2434" y="4107"/>
                      <a:pt x="2412" y="4096"/>
                    </a:cubicBezTo>
                    <a:lnTo>
                      <a:pt x="2350" y="4034"/>
                    </a:lnTo>
                    <a:cubicBezTo>
                      <a:pt x="2343" y="4026"/>
                      <a:pt x="2331" y="4023"/>
                      <a:pt x="2319" y="4023"/>
                    </a:cubicBezTo>
                    <a:cubicBezTo>
                      <a:pt x="2308" y="4023"/>
                      <a:pt x="2296" y="4026"/>
                      <a:pt x="2288" y="4034"/>
                    </a:cubicBezTo>
                    <a:cubicBezTo>
                      <a:pt x="2304" y="3988"/>
                      <a:pt x="2304" y="3941"/>
                      <a:pt x="2242" y="3941"/>
                    </a:cubicBezTo>
                    <a:lnTo>
                      <a:pt x="2227" y="3926"/>
                    </a:lnTo>
                    <a:cubicBezTo>
                      <a:pt x="2211" y="3911"/>
                      <a:pt x="2211" y="3911"/>
                      <a:pt x="2180" y="3911"/>
                    </a:cubicBezTo>
                    <a:cubicBezTo>
                      <a:pt x="2149" y="3911"/>
                      <a:pt x="2149" y="3880"/>
                      <a:pt x="2165" y="3849"/>
                    </a:cubicBezTo>
                    <a:cubicBezTo>
                      <a:pt x="2165" y="3823"/>
                      <a:pt x="2175" y="3798"/>
                      <a:pt x="2170" y="3798"/>
                    </a:cubicBezTo>
                    <a:lnTo>
                      <a:pt x="2170" y="3798"/>
                    </a:lnTo>
                    <a:cubicBezTo>
                      <a:pt x="2169" y="3798"/>
                      <a:pt x="2168" y="3800"/>
                      <a:pt x="2165" y="3802"/>
                    </a:cubicBezTo>
                    <a:cubicBezTo>
                      <a:pt x="2160" y="3808"/>
                      <a:pt x="2151" y="3809"/>
                      <a:pt x="2141" y="3809"/>
                    </a:cubicBezTo>
                    <a:cubicBezTo>
                      <a:pt x="2120" y="3809"/>
                      <a:pt x="2093" y="3802"/>
                      <a:pt x="2072" y="3802"/>
                    </a:cubicBezTo>
                    <a:cubicBezTo>
                      <a:pt x="2041" y="3802"/>
                      <a:pt x="2041" y="3787"/>
                      <a:pt x="2072" y="3771"/>
                    </a:cubicBezTo>
                    <a:cubicBezTo>
                      <a:pt x="2088" y="3771"/>
                      <a:pt x="2088" y="3756"/>
                      <a:pt x="2088" y="3725"/>
                    </a:cubicBezTo>
                    <a:cubicBezTo>
                      <a:pt x="2078" y="3696"/>
                      <a:pt x="2068" y="3685"/>
                      <a:pt x="2054" y="3685"/>
                    </a:cubicBezTo>
                    <a:cubicBezTo>
                      <a:pt x="2046" y="3685"/>
                      <a:pt x="2037" y="3689"/>
                      <a:pt x="2026" y="3694"/>
                    </a:cubicBezTo>
                    <a:cubicBezTo>
                      <a:pt x="2024" y="3696"/>
                      <a:pt x="2023" y="3696"/>
                      <a:pt x="2021" y="3696"/>
                    </a:cubicBezTo>
                    <a:cubicBezTo>
                      <a:pt x="2000" y="3696"/>
                      <a:pt x="1948" y="3630"/>
                      <a:pt x="1948" y="3601"/>
                    </a:cubicBezTo>
                    <a:lnTo>
                      <a:pt x="1933" y="3571"/>
                    </a:lnTo>
                    <a:cubicBezTo>
                      <a:pt x="1918" y="3555"/>
                      <a:pt x="1887" y="3555"/>
                      <a:pt x="1871" y="3540"/>
                    </a:cubicBezTo>
                    <a:cubicBezTo>
                      <a:pt x="1856" y="3540"/>
                      <a:pt x="1840" y="3524"/>
                      <a:pt x="1825" y="3524"/>
                    </a:cubicBezTo>
                    <a:cubicBezTo>
                      <a:pt x="1825" y="3509"/>
                      <a:pt x="1809" y="3509"/>
                      <a:pt x="1825" y="3493"/>
                    </a:cubicBezTo>
                    <a:lnTo>
                      <a:pt x="1825" y="3493"/>
                    </a:lnTo>
                    <a:cubicBezTo>
                      <a:pt x="1808" y="3499"/>
                      <a:pt x="1797" y="3502"/>
                      <a:pt x="1792" y="3502"/>
                    </a:cubicBezTo>
                    <a:cubicBezTo>
                      <a:pt x="1783" y="3502"/>
                      <a:pt x="1790" y="3492"/>
                      <a:pt x="1809" y="3462"/>
                    </a:cubicBezTo>
                    <a:cubicBezTo>
                      <a:pt x="1825" y="3439"/>
                      <a:pt x="1832" y="3432"/>
                      <a:pt x="1833" y="3431"/>
                    </a:cubicBezTo>
                    <a:lnTo>
                      <a:pt x="1833" y="3431"/>
                    </a:lnTo>
                    <a:cubicBezTo>
                      <a:pt x="1832" y="3432"/>
                      <a:pt x="1825" y="3439"/>
                      <a:pt x="1809" y="3447"/>
                    </a:cubicBezTo>
                    <a:cubicBezTo>
                      <a:pt x="1797" y="3451"/>
                      <a:pt x="1789" y="3453"/>
                      <a:pt x="1784" y="3453"/>
                    </a:cubicBezTo>
                    <a:cubicBezTo>
                      <a:pt x="1770" y="3453"/>
                      <a:pt x="1778" y="3439"/>
                      <a:pt x="1778" y="3416"/>
                    </a:cubicBezTo>
                    <a:cubicBezTo>
                      <a:pt x="1787" y="3398"/>
                      <a:pt x="1786" y="3390"/>
                      <a:pt x="1783" y="3390"/>
                    </a:cubicBezTo>
                    <a:lnTo>
                      <a:pt x="1783" y="3390"/>
                    </a:lnTo>
                    <a:cubicBezTo>
                      <a:pt x="1781" y="3390"/>
                      <a:pt x="1778" y="3394"/>
                      <a:pt x="1778" y="3401"/>
                    </a:cubicBezTo>
                    <a:cubicBezTo>
                      <a:pt x="1763" y="3404"/>
                      <a:pt x="1748" y="3406"/>
                      <a:pt x="1736" y="3406"/>
                    </a:cubicBezTo>
                    <a:cubicBezTo>
                      <a:pt x="1698" y="3406"/>
                      <a:pt x="1678" y="3389"/>
                      <a:pt x="1701" y="3354"/>
                    </a:cubicBezTo>
                    <a:lnTo>
                      <a:pt x="1670" y="3354"/>
                    </a:lnTo>
                    <a:cubicBezTo>
                      <a:pt x="1651" y="3361"/>
                      <a:pt x="1640" y="3364"/>
                      <a:pt x="1635" y="3364"/>
                    </a:cubicBezTo>
                    <a:cubicBezTo>
                      <a:pt x="1629" y="3364"/>
                      <a:pt x="1637" y="3357"/>
                      <a:pt x="1655" y="3339"/>
                    </a:cubicBezTo>
                    <a:cubicBezTo>
                      <a:pt x="1693" y="3313"/>
                      <a:pt x="1679" y="3288"/>
                      <a:pt x="1647" y="3288"/>
                    </a:cubicBezTo>
                    <a:cubicBezTo>
                      <a:pt x="1640" y="3288"/>
                      <a:pt x="1632" y="3289"/>
                      <a:pt x="1624" y="3292"/>
                    </a:cubicBezTo>
                    <a:cubicBezTo>
                      <a:pt x="1624" y="3292"/>
                      <a:pt x="1593" y="3292"/>
                      <a:pt x="1608" y="3261"/>
                    </a:cubicBezTo>
                    <a:cubicBezTo>
                      <a:pt x="1608" y="3234"/>
                      <a:pt x="1561" y="3148"/>
                      <a:pt x="1539" y="3148"/>
                    </a:cubicBezTo>
                    <a:cubicBezTo>
                      <a:pt x="1536" y="3148"/>
                      <a:pt x="1533" y="3149"/>
                      <a:pt x="1531" y="3153"/>
                    </a:cubicBezTo>
                    <a:lnTo>
                      <a:pt x="1500" y="3122"/>
                    </a:lnTo>
                    <a:cubicBezTo>
                      <a:pt x="1500" y="3091"/>
                      <a:pt x="1485" y="3076"/>
                      <a:pt x="1454" y="3076"/>
                    </a:cubicBezTo>
                    <a:lnTo>
                      <a:pt x="1423" y="3076"/>
                    </a:lnTo>
                    <a:cubicBezTo>
                      <a:pt x="1454" y="3060"/>
                      <a:pt x="1454" y="3030"/>
                      <a:pt x="1438" y="3014"/>
                    </a:cubicBezTo>
                    <a:cubicBezTo>
                      <a:pt x="1438" y="3006"/>
                      <a:pt x="1438" y="3003"/>
                      <a:pt x="1435" y="3003"/>
                    </a:cubicBezTo>
                    <a:cubicBezTo>
                      <a:pt x="1431" y="3003"/>
                      <a:pt x="1423" y="3006"/>
                      <a:pt x="1407" y="3014"/>
                    </a:cubicBezTo>
                    <a:cubicBezTo>
                      <a:pt x="1400" y="3022"/>
                      <a:pt x="1396" y="3026"/>
                      <a:pt x="1392" y="3026"/>
                    </a:cubicBezTo>
                    <a:cubicBezTo>
                      <a:pt x="1388" y="3026"/>
                      <a:pt x="1384" y="3022"/>
                      <a:pt x="1377" y="3014"/>
                    </a:cubicBezTo>
                    <a:cubicBezTo>
                      <a:pt x="1377" y="2999"/>
                      <a:pt x="1377" y="2968"/>
                      <a:pt x="1407" y="2952"/>
                    </a:cubicBezTo>
                    <a:lnTo>
                      <a:pt x="1392" y="2937"/>
                    </a:lnTo>
                    <a:cubicBezTo>
                      <a:pt x="1372" y="2950"/>
                      <a:pt x="1361" y="2955"/>
                      <a:pt x="1356" y="2955"/>
                    </a:cubicBezTo>
                    <a:cubicBezTo>
                      <a:pt x="1348" y="2955"/>
                      <a:pt x="1352" y="2946"/>
                      <a:pt x="1361" y="2937"/>
                    </a:cubicBezTo>
                    <a:cubicBezTo>
                      <a:pt x="1377" y="2921"/>
                      <a:pt x="1361" y="2890"/>
                      <a:pt x="1346" y="2875"/>
                    </a:cubicBezTo>
                    <a:cubicBezTo>
                      <a:pt x="1342" y="2878"/>
                      <a:pt x="1341" y="2879"/>
                      <a:pt x="1340" y="2879"/>
                    </a:cubicBezTo>
                    <a:cubicBezTo>
                      <a:pt x="1337" y="2879"/>
                      <a:pt x="1341" y="2871"/>
                      <a:pt x="1344" y="2871"/>
                    </a:cubicBezTo>
                    <a:cubicBezTo>
                      <a:pt x="1345" y="2871"/>
                      <a:pt x="1346" y="2872"/>
                      <a:pt x="1346" y="2875"/>
                    </a:cubicBezTo>
                    <a:lnTo>
                      <a:pt x="1377" y="2860"/>
                    </a:lnTo>
                    <a:cubicBezTo>
                      <a:pt x="1377" y="2852"/>
                      <a:pt x="1373" y="2848"/>
                      <a:pt x="1367" y="2848"/>
                    </a:cubicBezTo>
                    <a:cubicBezTo>
                      <a:pt x="1361" y="2848"/>
                      <a:pt x="1353" y="2852"/>
                      <a:pt x="1346" y="2860"/>
                    </a:cubicBezTo>
                    <a:lnTo>
                      <a:pt x="1315" y="2844"/>
                    </a:lnTo>
                    <a:cubicBezTo>
                      <a:pt x="1315" y="2835"/>
                      <a:pt x="1310" y="2826"/>
                      <a:pt x="1302" y="2826"/>
                    </a:cubicBezTo>
                    <a:cubicBezTo>
                      <a:pt x="1297" y="2826"/>
                      <a:pt x="1290" y="2831"/>
                      <a:pt x="1284" y="2844"/>
                    </a:cubicBezTo>
                    <a:cubicBezTo>
                      <a:pt x="1284" y="2852"/>
                      <a:pt x="1276" y="2856"/>
                      <a:pt x="1266" y="2856"/>
                    </a:cubicBezTo>
                    <a:cubicBezTo>
                      <a:pt x="1259" y="2856"/>
                      <a:pt x="1250" y="2853"/>
                      <a:pt x="1243" y="2848"/>
                    </a:cubicBezTo>
                    <a:lnTo>
                      <a:pt x="1243" y="2848"/>
                    </a:lnTo>
                    <a:cubicBezTo>
                      <a:pt x="1254" y="2847"/>
                      <a:pt x="1281" y="2825"/>
                      <a:pt x="1268" y="2813"/>
                    </a:cubicBezTo>
                    <a:cubicBezTo>
                      <a:pt x="1253" y="2798"/>
                      <a:pt x="1284" y="2782"/>
                      <a:pt x="1284" y="2782"/>
                    </a:cubicBezTo>
                    <a:cubicBezTo>
                      <a:pt x="1330" y="2767"/>
                      <a:pt x="1268" y="2720"/>
                      <a:pt x="1237" y="2720"/>
                    </a:cubicBezTo>
                    <a:cubicBezTo>
                      <a:pt x="1176" y="2720"/>
                      <a:pt x="1160" y="2705"/>
                      <a:pt x="1207" y="2674"/>
                    </a:cubicBezTo>
                    <a:cubicBezTo>
                      <a:pt x="1230" y="2659"/>
                      <a:pt x="1226" y="2651"/>
                      <a:pt x="1207" y="2651"/>
                    </a:cubicBezTo>
                    <a:cubicBezTo>
                      <a:pt x="1187" y="2651"/>
                      <a:pt x="1152" y="2659"/>
                      <a:pt x="1114" y="2674"/>
                    </a:cubicBezTo>
                    <a:lnTo>
                      <a:pt x="1052" y="2705"/>
                    </a:lnTo>
                    <a:lnTo>
                      <a:pt x="1098" y="2659"/>
                    </a:lnTo>
                    <a:cubicBezTo>
                      <a:pt x="1176" y="2597"/>
                      <a:pt x="1176" y="2597"/>
                      <a:pt x="1098" y="2566"/>
                    </a:cubicBezTo>
                    <a:cubicBezTo>
                      <a:pt x="1067" y="2550"/>
                      <a:pt x="1067" y="2550"/>
                      <a:pt x="1083" y="2535"/>
                    </a:cubicBezTo>
                    <a:cubicBezTo>
                      <a:pt x="1114" y="2535"/>
                      <a:pt x="1098" y="2520"/>
                      <a:pt x="1067" y="2473"/>
                    </a:cubicBezTo>
                    <a:cubicBezTo>
                      <a:pt x="1037" y="2427"/>
                      <a:pt x="1037" y="2411"/>
                      <a:pt x="1006" y="2411"/>
                    </a:cubicBezTo>
                    <a:lnTo>
                      <a:pt x="990" y="2380"/>
                    </a:lnTo>
                    <a:cubicBezTo>
                      <a:pt x="1009" y="2361"/>
                      <a:pt x="1005" y="2348"/>
                      <a:pt x="988" y="2348"/>
                    </a:cubicBezTo>
                    <a:cubicBezTo>
                      <a:pt x="977" y="2348"/>
                      <a:pt x="962" y="2353"/>
                      <a:pt x="944" y="2365"/>
                    </a:cubicBezTo>
                    <a:lnTo>
                      <a:pt x="928" y="2334"/>
                    </a:lnTo>
                    <a:lnTo>
                      <a:pt x="944" y="2319"/>
                    </a:lnTo>
                    <a:cubicBezTo>
                      <a:pt x="975" y="2319"/>
                      <a:pt x="944" y="2288"/>
                      <a:pt x="882" y="2149"/>
                    </a:cubicBezTo>
                    <a:cubicBezTo>
                      <a:pt x="823" y="2054"/>
                      <a:pt x="800" y="2014"/>
                      <a:pt x="772" y="2014"/>
                    </a:cubicBezTo>
                    <a:cubicBezTo>
                      <a:pt x="763" y="2014"/>
                      <a:pt x="754" y="2018"/>
                      <a:pt x="743" y="2025"/>
                    </a:cubicBezTo>
                    <a:cubicBezTo>
                      <a:pt x="737" y="2028"/>
                      <a:pt x="732" y="2029"/>
                      <a:pt x="727" y="2029"/>
                    </a:cubicBezTo>
                    <a:cubicBezTo>
                      <a:pt x="708" y="2029"/>
                      <a:pt x="702" y="2007"/>
                      <a:pt x="727" y="1994"/>
                    </a:cubicBezTo>
                    <a:cubicBezTo>
                      <a:pt x="761" y="1971"/>
                      <a:pt x="770" y="1957"/>
                      <a:pt x="761" y="1957"/>
                    </a:cubicBezTo>
                    <a:cubicBezTo>
                      <a:pt x="757" y="1957"/>
                      <a:pt x="751" y="1959"/>
                      <a:pt x="743" y="1963"/>
                    </a:cubicBezTo>
                    <a:cubicBezTo>
                      <a:pt x="743" y="1948"/>
                      <a:pt x="743" y="1917"/>
                      <a:pt x="743" y="1901"/>
                    </a:cubicBezTo>
                    <a:cubicBezTo>
                      <a:pt x="754" y="1848"/>
                      <a:pt x="749" y="1831"/>
                      <a:pt x="736" y="1831"/>
                    </a:cubicBezTo>
                    <a:cubicBezTo>
                      <a:pt x="730" y="1831"/>
                      <a:pt x="722" y="1835"/>
                      <a:pt x="712" y="1839"/>
                    </a:cubicBezTo>
                    <a:cubicBezTo>
                      <a:pt x="681" y="1839"/>
                      <a:pt x="697" y="1839"/>
                      <a:pt x="712" y="1824"/>
                    </a:cubicBezTo>
                    <a:cubicBezTo>
                      <a:pt x="725" y="1799"/>
                      <a:pt x="737" y="1774"/>
                      <a:pt x="725" y="1774"/>
                    </a:cubicBezTo>
                    <a:cubicBezTo>
                      <a:pt x="722" y="1774"/>
                      <a:pt x="718" y="1775"/>
                      <a:pt x="712" y="1778"/>
                    </a:cubicBezTo>
                    <a:cubicBezTo>
                      <a:pt x="710" y="1779"/>
                      <a:pt x="708" y="1779"/>
                      <a:pt x="705" y="1779"/>
                    </a:cubicBezTo>
                    <a:cubicBezTo>
                      <a:pt x="673" y="1779"/>
                      <a:pt x="622" y="1683"/>
                      <a:pt x="666" y="1654"/>
                    </a:cubicBezTo>
                    <a:lnTo>
                      <a:pt x="635" y="1623"/>
                    </a:lnTo>
                    <a:cubicBezTo>
                      <a:pt x="632" y="1626"/>
                      <a:pt x="629" y="1627"/>
                      <a:pt x="626" y="1627"/>
                    </a:cubicBezTo>
                    <a:cubicBezTo>
                      <a:pt x="614" y="1627"/>
                      <a:pt x="601" y="1602"/>
                      <a:pt x="588" y="1577"/>
                    </a:cubicBezTo>
                    <a:cubicBezTo>
                      <a:pt x="573" y="1546"/>
                      <a:pt x="573" y="1530"/>
                      <a:pt x="588" y="1515"/>
                    </a:cubicBezTo>
                    <a:cubicBezTo>
                      <a:pt x="604" y="1499"/>
                      <a:pt x="604" y="1499"/>
                      <a:pt x="573" y="1484"/>
                    </a:cubicBezTo>
                    <a:cubicBezTo>
                      <a:pt x="542" y="1453"/>
                      <a:pt x="511" y="1469"/>
                      <a:pt x="511" y="1453"/>
                    </a:cubicBezTo>
                    <a:cubicBezTo>
                      <a:pt x="502" y="1458"/>
                      <a:pt x="494" y="1459"/>
                      <a:pt x="487" y="1459"/>
                    </a:cubicBezTo>
                    <a:cubicBezTo>
                      <a:pt x="471" y="1459"/>
                      <a:pt x="460" y="1449"/>
                      <a:pt x="449" y="1438"/>
                    </a:cubicBezTo>
                    <a:lnTo>
                      <a:pt x="465" y="1422"/>
                    </a:lnTo>
                    <a:lnTo>
                      <a:pt x="511" y="1407"/>
                    </a:lnTo>
                    <a:cubicBezTo>
                      <a:pt x="511" y="1391"/>
                      <a:pt x="496" y="1376"/>
                      <a:pt x="480" y="1376"/>
                    </a:cubicBezTo>
                    <a:cubicBezTo>
                      <a:pt x="496" y="1360"/>
                      <a:pt x="496" y="1345"/>
                      <a:pt x="480" y="1299"/>
                    </a:cubicBezTo>
                    <a:cubicBezTo>
                      <a:pt x="465" y="1268"/>
                      <a:pt x="449" y="1237"/>
                      <a:pt x="418" y="1237"/>
                    </a:cubicBezTo>
                    <a:cubicBezTo>
                      <a:pt x="465" y="1190"/>
                      <a:pt x="418" y="1098"/>
                      <a:pt x="372" y="1098"/>
                    </a:cubicBezTo>
                    <a:cubicBezTo>
                      <a:pt x="310" y="1098"/>
                      <a:pt x="341" y="1098"/>
                      <a:pt x="356" y="1051"/>
                    </a:cubicBezTo>
                    <a:cubicBezTo>
                      <a:pt x="372" y="1020"/>
                      <a:pt x="372" y="1036"/>
                      <a:pt x="356" y="1020"/>
                    </a:cubicBezTo>
                    <a:cubicBezTo>
                      <a:pt x="341" y="1020"/>
                      <a:pt x="341" y="989"/>
                      <a:pt x="356" y="958"/>
                    </a:cubicBezTo>
                    <a:cubicBezTo>
                      <a:pt x="372" y="943"/>
                      <a:pt x="403" y="912"/>
                      <a:pt x="372" y="897"/>
                    </a:cubicBezTo>
                    <a:cubicBezTo>
                      <a:pt x="341" y="881"/>
                      <a:pt x="326" y="850"/>
                      <a:pt x="326" y="819"/>
                    </a:cubicBezTo>
                    <a:cubicBezTo>
                      <a:pt x="315" y="798"/>
                      <a:pt x="311" y="776"/>
                      <a:pt x="300" y="776"/>
                    </a:cubicBezTo>
                    <a:cubicBezTo>
                      <a:pt x="295" y="776"/>
                      <a:pt x="288" y="779"/>
                      <a:pt x="279" y="788"/>
                    </a:cubicBezTo>
                    <a:cubicBezTo>
                      <a:pt x="264" y="788"/>
                      <a:pt x="248" y="773"/>
                      <a:pt x="233" y="758"/>
                    </a:cubicBezTo>
                    <a:cubicBezTo>
                      <a:pt x="216" y="732"/>
                      <a:pt x="218" y="721"/>
                      <a:pt x="223" y="721"/>
                    </a:cubicBezTo>
                    <a:cubicBezTo>
                      <a:pt x="227" y="721"/>
                      <a:pt x="233" y="728"/>
                      <a:pt x="233" y="742"/>
                    </a:cubicBezTo>
                    <a:cubicBezTo>
                      <a:pt x="233" y="750"/>
                      <a:pt x="237" y="754"/>
                      <a:pt x="244" y="754"/>
                    </a:cubicBezTo>
                    <a:cubicBezTo>
                      <a:pt x="252" y="754"/>
                      <a:pt x="264" y="750"/>
                      <a:pt x="279" y="742"/>
                    </a:cubicBezTo>
                    <a:cubicBezTo>
                      <a:pt x="295" y="727"/>
                      <a:pt x="310" y="696"/>
                      <a:pt x="310" y="665"/>
                    </a:cubicBezTo>
                    <a:cubicBezTo>
                      <a:pt x="310" y="634"/>
                      <a:pt x="310" y="618"/>
                      <a:pt x="326" y="588"/>
                    </a:cubicBezTo>
                    <a:cubicBezTo>
                      <a:pt x="356" y="541"/>
                      <a:pt x="372" y="526"/>
                      <a:pt x="341" y="510"/>
                    </a:cubicBezTo>
                    <a:lnTo>
                      <a:pt x="326" y="495"/>
                    </a:lnTo>
                    <a:cubicBezTo>
                      <a:pt x="341" y="495"/>
                      <a:pt x="387" y="448"/>
                      <a:pt x="418" y="418"/>
                    </a:cubicBezTo>
                    <a:cubicBezTo>
                      <a:pt x="449" y="371"/>
                      <a:pt x="480" y="325"/>
                      <a:pt x="480" y="294"/>
                    </a:cubicBezTo>
                    <a:lnTo>
                      <a:pt x="496" y="309"/>
                    </a:lnTo>
                    <a:cubicBezTo>
                      <a:pt x="502" y="322"/>
                      <a:pt x="509" y="327"/>
                      <a:pt x="516" y="327"/>
                    </a:cubicBezTo>
                    <a:cubicBezTo>
                      <a:pt x="527" y="327"/>
                      <a:pt x="540" y="318"/>
                      <a:pt x="557" y="309"/>
                    </a:cubicBezTo>
                    <a:cubicBezTo>
                      <a:pt x="588" y="263"/>
                      <a:pt x="635" y="248"/>
                      <a:pt x="697" y="232"/>
                    </a:cubicBezTo>
                    <a:cubicBezTo>
                      <a:pt x="748" y="232"/>
                      <a:pt x="786" y="246"/>
                      <a:pt x="805" y="246"/>
                    </a:cubicBezTo>
                    <a:cubicBezTo>
                      <a:pt x="815" y="246"/>
                      <a:pt x="820" y="242"/>
                      <a:pt x="820" y="232"/>
                    </a:cubicBezTo>
                    <a:cubicBezTo>
                      <a:pt x="824" y="228"/>
                      <a:pt x="828" y="226"/>
                      <a:pt x="832" y="226"/>
                    </a:cubicBezTo>
                    <a:cubicBezTo>
                      <a:pt x="842" y="226"/>
                      <a:pt x="847" y="240"/>
                      <a:pt x="836" y="263"/>
                    </a:cubicBezTo>
                    <a:cubicBezTo>
                      <a:pt x="836" y="294"/>
                      <a:pt x="836" y="294"/>
                      <a:pt x="851" y="294"/>
                    </a:cubicBezTo>
                    <a:cubicBezTo>
                      <a:pt x="854" y="297"/>
                      <a:pt x="857" y="298"/>
                      <a:pt x="860" y="298"/>
                    </a:cubicBezTo>
                    <a:cubicBezTo>
                      <a:pt x="872" y="298"/>
                      <a:pt x="882" y="275"/>
                      <a:pt x="882" y="263"/>
                    </a:cubicBezTo>
                    <a:cubicBezTo>
                      <a:pt x="888" y="251"/>
                      <a:pt x="894" y="246"/>
                      <a:pt x="901" y="246"/>
                    </a:cubicBezTo>
                    <a:cubicBezTo>
                      <a:pt x="911" y="246"/>
                      <a:pt x="925" y="259"/>
                      <a:pt x="944" y="278"/>
                    </a:cubicBezTo>
                    <a:cubicBezTo>
                      <a:pt x="969" y="316"/>
                      <a:pt x="1005" y="344"/>
                      <a:pt x="1042" y="361"/>
                    </a:cubicBezTo>
                    <a:lnTo>
                      <a:pt x="1042" y="361"/>
                    </a:lnTo>
                    <a:cubicBezTo>
                      <a:pt x="1040" y="359"/>
                      <a:pt x="1038" y="357"/>
                      <a:pt x="1037" y="356"/>
                    </a:cubicBezTo>
                    <a:cubicBezTo>
                      <a:pt x="1024" y="343"/>
                      <a:pt x="1042" y="321"/>
                      <a:pt x="1066" y="321"/>
                    </a:cubicBezTo>
                    <a:cubicBezTo>
                      <a:pt x="1071" y="321"/>
                      <a:pt x="1077" y="322"/>
                      <a:pt x="1083" y="325"/>
                    </a:cubicBezTo>
                    <a:cubicBezTo>
                      <a:pt x="1114" y="356"/>
                      <a:pt x="1114" y="356"/>
                      <a:pt x="1098" y="371"/>
                    </a:cubicBezTo>
                    <a:cubicBezTo>
                      <a:pt x="1094" y="380"/>
                      <a:pt x="1089" y="383"/>
                      <a:pt x="1083" y="384"/>
                    </a:cubicBezTo>
                    <a:lnTo>
                      <a:pt x="1083" y="384"/>
                    </a:lnTo>
                    <a:cubicBezTo>
                      <a:pt x="1079" y="380"/>
                      <a:pt x="1073" y="377"/>
                      <a:pt x="1067" y="371"/>
                    </a:cubicBezTo>
                    <a:cubicBezTo>
                      <a:pt x="1059" y="368"/>
                      <a:pt x="1050" y="365"/>
                      <a:pt x="1042" y="361"/>
                    </a:cubicBezTo>
                    <a:lnTo>
                      <a:pt x="1042" y="361"/>
                    </a:lnTo>
                    <a:cubicBezTo>
                      <a:pt x="1053" y="371"/>
                      <a:pt x="1068" y="384"/>
                      <a:pt x="1080" y="384"/>
                    </a:cubicBezTo>
                    <a:cubicBezTo>
                      <a:pt x="1081" y="384"/>
                      <a:pt x="1082" y="384"/>
                      <a:pt x="1083" y="384"/>
                    </a:cubicBezTo>
                    <a:lnTo>
                      <a:pt x="1083" y="384"/>
                    </a:lnTo>
                    <a:cubicBezTo>
                      <a:pt x="1090" y="391"/>
                      <a:pt x="1093" y="398"/>
                      <a:pt x="1083" y="418"/>
                    </a:cubicBezTo>
                    <a:cubicBezTo>
                      <a:pt x="1070" y="431"/>
                      <a:pt x="1091" y="467"/>
                      <a:pt x="1136" y="467"/>
                    </a:cubicBezTo>
                    <a:cubicBezTo>
                      <a:pt x="1144" y="467"/>
                      <a:pt x="1152" y="466"/>
                      <a:pt x="1160" y="464"/>
                    </a:cubicBezTo>
                    <a:cubicBezTo>
                      <a:pt x="1176" y="479"/>
                      <a:pt x="1176" y="479"/>
                      <a:pt x="1160" y="495"/>
                    </a:cubicBezTo>
                    <a:cubicBezTo>
                      <a:pt x="1148" y="507"/>
                      <a:pt x="1145" y="530"/>
                      <a:pt x="1169" y="530"/>
                    </a:cubicBezTo>
                    <a:cubicBezTo>
                      <a:pt x="1175" y="530"/>
                      <a:pt x="1182" y="529"/>
                      <a:pt x="1191" y="526"/>
                    </a:cubicBezTo>
                    <a:cubicBezTo>
                      <a:pt x="1237" y="526"/>
                      <a:pt x="1284" y="557"/>
                      <a:pt x="1299" y="603"/>
                    </a:cubicBezTo>
                    <a:cubicBezTo>
                      <a:pt x="1299" y="603"/>
                      <a:pt x="1306" y="610"/>
                      <a:pt x="1315" y="610"/>
                    </a:cubicBezTo>
                    <a:cubicBezTo>
                      <a:pt x="1320" y="610"/>
                      <a:pt x="1325" y="608"/>
                      <a:pt x="1330" y="603"/>
                    </a:cubicBezTo>
                    <a:lnTo>
                      <a:pt x="1346" y="572"/>
                    </a:lnTo>
                    <a:lnTo>
                      <a:pt x="1346" y="572"/>
                    </a:lnTo>
                    <a:cubicBezTo>
                      <a:pt x="1337" y="608"/>
                      <a:pt x="1333" y="623"/>
                      <a:pt x="1341" y="623"/>
                    </a:cubicBezTo>
                    <a:cubicBezTo>
                      <a:pt x="1346" y="623"/>
                      <a:pt x="1357" y="616"/>
                      <a:pt x="1377" y="603"/>
                    </a:cubicBezTo>
                    <a:cubicBezTo>
                      <a:pt x="1381" y="598"/>
                      <a:pt x="1386" y="597"/>
                      <a:pt x="1389" y="597"/>
                    </a:cubicBezTo>
                    <a:cubicBezTo>
                      <a:pt x="1398" y="597"/>
                      <a:pt x="1403" y="608"/>
                      <a:pt x="1392" y="618"/>
                    </a:cubicBezTo>
                    <a:cubicBezTo>
                      <a:pt x="1392" y="634"/>
                      <a:pt x="1392" y="649"/>
                      <a:pt x="1407" y="649"/>
                    </a:cubicBezTo>
                    <a:cubicBezTo>
                      <a:pt x="1469" y="696"/>
                      <a:pt x="1516" y="727"/>
                      <a:pt x="1577" y="773"/>
                    </a:cubicBezTo>
                    <a:cubicBezTo>
                      <a:pt x="1596" y="789"/>
                      <a:pt x="1613" y="804"/>
                      <a:pt x="1627" y="816"/>
                    </a:cubicBezTo>
                    <a:lnTo>
                      <a:pt x="1627" y="816"/>
                    </a:lnTo>
                    <a:cubicBezTo>
                      <a:pt x="1642" y="804"/>
                      <a:pt x="1656" y="803"/>
                      <a:pt x="1670" y="788"/>
                    </a:cubicBezTo>
                    <a:lnTo>
                      <a:pt x="1686" y="804"/>
                    </a:lnTo>
                    <a:cubicBezTo>
                      <a:pt x="1675" y="815"/>
                      <a:pt x="1664" y="833"/>
                      <a:pt x="1653" y="838"/>
                    </a:cubicBezTo>
                    <a:lnTo>
                      <a:pt x="1653" y="838"/>
                    </a:lnTo>
                    <a:cubicBezTo>
                      <a:pt x="1691" y="870"/>
                      <a:pt x="1711" y="885"/>
                      <a:pt x="1723" y="885"/>
                    </a:cubicBezTo>
                    <a:cubicBezTo>
                      <a:pt x="1727" y="885"/>
                      <a:pt x="1730" y="884"/>
                      <a:pt x="1732" y="881"/>
                    </a:cubicBezTo>
                    <a:cubicBezTo>
                      <a:pt x="1736" y="877"/>
                      <a:pt x="1740" y="875"/>
                      <a:pt x="1744" y="875"/>
                    </a:cubicBezTo>
                    <a:cubicBezTo>
                      <a:pt x="1755" y="875"/>
                      <a:pt x="1763" y="889"/>
                      <a:pt x="1763" y="912"/>
                    </a:cubicBezTo>
                    <a:cubicBezTo>
                      <a:pt x="1763" y="928"/>
                      <a:pt x="1763" y="958"/>
                      <a:pt x="1778" y="974"/>
                    </a:cubicBezTo>
                    <a:cubicBezTo>
                      <a:pt x="1794" y="974"/>
                      <a:pt x="1809" y="989"/>
                      <a:pt x="1778" y="1005"/>
                    </a:cubicBezTo>
                    <a:lnTo>
                      <a:pt x="1825" y="1005"/>
                    </a:lnTo>
                    <a:cubicBezTo>
                      <a:pt x="1809" y="1020"/>
                      <a:pt x="1825" y="1036"/>
                      <a:pt x="1856" y="1036"/>
                    </a:cubicBezTo>
                    <a:cubicBezTo>
                      <a:pt x="1871" y="1036"/>
                      <a:pt x="1883" y="1032"/>
                      <a:pt x="1887" y="1032"/>
                    </a:cubicBezTo>
                    <a:cubicBezTo>
                      <a:pt x="1890" y="1032"/>
                      <a:pt x="1887" y="1036"/>
                      <a:pt x="1871" y="1051"/>
                    </a:cubicBezTo>
                    <a:cubicBezTo>
                      <a:pt x="1847" y="1075"/>
                      <a:pt x="1860" y="1108"/>
                      <a:pt x="1867" y="1108"/>
                    </a:cubicBezTo>
                    <a:cubicBezTo>
                      <a:pt x="1869" y="1108"/>
                      <a:pt x="1871" y="1105"/>
                      <a:pt x="1871" y="1098"/>
                    </a:cubicBezTo>
                    <a:cubicBezTo>
                      <a:pt x="1871" y="1087"/>
                      <a:pt x="1876" y="1084"/>
                      <a:pt x="1884" y="1084"/>
                    </a:cubicBezTo>
                    <a:cubicBezTo>
                      <a:pt x="1900" y="1084"/>
                      <a:pt x="1928" y="1098"/>
                      <a:pt x="1948" y="1098"/>
                    </a:cubicBezTo>
                    <a:cubicBezTo>
                      <a:pt x="1979" y="1098"/>
                      <a:pt x="1964" y="1113"/>
                      <a:pt x="1948" y="1144"/>
                    </a:cubicBezTo>
                    <a:cubicBezTo>
                      <a:pt x="1921" y="1158"/>
                      <a:pt x="1991" y="1208"/>
                      <a:pt x="2029" y="1208"/>
                    </a:cubicBezTo>
                    <a:cubicBezTo>
                      <a:pt x="2034" y="1208"/>
                      <a:pt x="2038" y="1207"/>
                      <a:pt x="2041" y="1206"/>
                    </a:cubicBezTo>
                    <a:cubicBezTo>
                      <a:pt x="2072" y="1206"/>
                      <a:pt x="2072" y="1206"/>
                      <a:pt x="2057" y="1221"/>
                    </a:cubicBezTo>
                    <a:cubicBezTo>
                      <a:pt x="2041" y="1237"/>
                      <a:pt x="2057" y="1252"/>
                      <a:pt x="2057" y="1268"/>
                    </a:cubicBezTo>
                    <a:cubicBezTo>
                      <a:pt x="2057" y="1283"/>
                      <a:pt x="2072" y="1283"/>
                      <a:pt x="2057" y="1299"/>
                    </a:cubicBezTo>
                    <a:cubicBezTo>
                      <a:pt x="2041" y="1314"/>
                      <a:pt x="2041" y="1314"/>
                      <a:pt x="2057" y="1345"/>
                    </a:cubicBezTo>
                    <a:cubicBezTo>
                      <a:pt x="2088" y="1345"/>
                      <a:pt x="2134" y="1391"/>
                      <a:pt x="2180" y="1438"/>
                    </a:cubicBezTo>
                    <a:cubicBezTo>
                      <a:pt x="2193" y="1476"/>
                      <a:pt x="2237" y="1503"/>
                      <a:pt x="2287" y="1503"/>
                    </a:cubicBezTo>
                    <a:cubicBezTo>
                      <a:pt x="2297" y="1503"/>
                      <a:pt x="2308" y="1502"/>
                      <a:pt x="2319" y="1499"/>
                    </a:cubicBezTo>
                    <a:lnTo>
                      <a:pt x="2366" y="1484"/>
                    </a:lnTo>
                    <a:lnTo>
                      <a:pt x="2335" y="1515"/>
                    </a:lnTo>
                    <a:cubicBezTo>
                      <a:pt x="2319" y="1530"/>
                      <a:pt x="2304" y="1546"/>
                      <a:pt x="2288" y="1577"/>
                    </a:cubicBezTo>
                    <a:cubicBezTo>
                      <a:pt x="2293" y="1581"/>
                      <a:pt x="2298" y="1583"/>
                      <a:pt x="2302" y="1583"/>
                    </a:cubicBezTo>
                    <a:cubicBezTo>
                      <a:pt x="2313" y="1583"/>
                      <a:pt x="2324" y="1572"/>
                      <a:pt x="2335" y="1561"/>
                    </a:cubicBezTo>
                    <a:cubicBezTo>
                      <a:pt x="2343" y="1557"/>
                      <a:pt x="2349" y="1555"/>
                      <a:pt x="2354" y="1555"/>
                    </a:cubicBezTo>
                    <a:cubicBezTo>
                      <a:pt x="2367" y="1555"/>
                      <a:pt x="2370" y="1570"/>
                      <a:pt x="2381" y="1592"/>
                    </a:cubicBezTo>
                    <a:cubicBezTo>
                      <a:pt x="2381" y="1639"/>
                      <a:pt x="2397" y="1654"/>
                      <a:pt x="2412" y="1654"/>
                    </a:cubicBezTo>
                    <a:cubicBezTo>
                      <a:pt x="2428" y="1669"/>
                      <a:pt x="2443" y="1700"/>
                      <a:pt x="2428" y="1716"/>
                    </a:cubicBezTo>
                    <a:cubicBezTo>
                      <a:pt x="2435" y="1724"/>
                      <a:pt x="2439" y="1727"/>
                      <a:pt x="2443" y="1727"/>
                    </a:cubicBezTo>
                    <a:cubicBezTo>
                      <a:pt x="2447" y="1727"/>
                      <a:pt x="2451" y="1724"/>
                      <a:pt x="2458" y="1716"/>
                    </a:cubicBezTo>
                    <a:cubicBezTo>
                      <a:pt x="2467" y="1712"/>
                      <a:pt x="2473" y="1710"/>
                      <a:pt x="2477" y="1710"/>
                    </a:cubicBezTo>
                    <a:cubicBezTo>
                      <a:pt x="2489" y="1710"/>
                      <a:pt x="2489" y="1724"/>
                      <a:pt x="2489" y="1747"/>
                    </a:cubicBezTo>
                    <a:cubicBezTo>
                      <a:pt x="2476" y="1773"/>
                      <a:pt x="2486" y="1812"/>
                      <a:pt x="2499" y="1812"/>
                    </a:cubicBezTo>
                    <a:cubicBezTo>
                      <a:pt x="2501" y="1812"/>
                      <a:pt x="2503" y="1811"/>
                      <a:pt x="2505" y="1809"/>
                    </a:cubicBezTo>
                    <a:cubicBezTo>
                      <a:pt x="2536" y="1809"/>
                      <a:pt x="2536" y="1809"/>
                      <a:pt x="2551" y="1824"/>
                    </a:cubicBezTo>
                    <a:cubicBezTo>
                      <a:pt x="2567" y="1855"/>
                      <a:pt x="2582" y="1855"/>
                      <a:pt x="2613" y="1855"/>
                    </a:cubicBezTo>
                    <a:lnTo>
                      <a:pt x="2628" y="1886"/>
                    </a:lnTo>
                    <a:cubicBezTo>
                      <a:pt x="2636" y="1894"/>
                      <a:pt x="2632" y="1897"/>
                      <a:pt x="2625" y="1897"/>
                    </a:cubicBezTo>
                    <a:cubicBezTo>
                      <a:pt x="2617" y="1897"/>
                      <a:pt x="2605" y="1894"/>
                      <a:pt x="2598" y="1886"/>
                    </a:cubicBezTo>
                    <a:lnTo>
                      <a:pt x="2598" y="1917"/>
                    </a:lnTo>
                    <a:cubicBezTo>
                      <a:pt x="2613" y="1948"/>
                      <a:pt x="2628" y="1963"/>
                      <a:pt x="2659" y="1963"/>
                    </a:cubicBezTo>
                    <a:cubicBezTo>
                      <a:pt x="2675" y="1963"/>
                      <a:pt x="2686" y="1959"/>
                      <a:pt x="2690" y="1959"/>
                    </a:cubicBezTo>
                    <a:cubicBezTo>
                      <a:pt x="2694" y="1959"/>
                      <a:pt x="2690" y="1963"/>
                      <a:pt x="2675" y="1979"/>
                    </a:cubicBezTo>
                    <a:cubicBezTo>
                      <a:pt x="2628" y="2009"/>
                      <a:pt x="2644" y="2025"/>
                      <a:pt x="2675" y="2025"/>
                    </a:cubicBezTo>
                    <a:cubicBezTo>
                      <a:pt x="2706" y="2025"/>
                      <a:pt x="2706" y="2040"/>
                      <a:pt x="2690" y="2056"/>
                    </a:cubicBezTo>
                    <a:cubicBezTo>
                      <a:pt x="2644" y="2056"/>
                      <a:pt x="2644" y="2056"/>
                      <a:pt x="2721" y="2087"/>
                    </a:cubicBezTo>
                    <a:cubicBezTo>
                      <a:pt x="2737" y="2118"/>
                      <a:pt x="2798" y="2164"/>
                      <a:pt x="2829" y="2210"/>
                    </a:cubicBezTo>
                    <a:cubicBezTo>
                      <a:pt x="2860" y="2257"/>
                      <a:pt x="2891" y="2303"/>
                      <a:pt x="2891" y="2334"/>
                    </a:cubicBezTo>
                    <a:lnTo>
                      <a:pt x="2891" y="2334"/>
                    </a:lnTo>
                    <a:cubicBezTo>
                      <a:pt x="2909" y="2336"/>
                      <a:pt x="2929" y="2349"/>
                      <a:pt x="2947" y="2371"/>
                    </a:cubicBezTo>
                    <a:lnTo>
                      <a:pt x="2947" y="2371"/>
                    </a:lnTo>
                    <a:lnTo>
                      <a:pt x="2969" y="2350"/>
                    </a:lnTo>
                    <a:lnTo>
                      <a:pt x="2969" y="2365"/>
                    </a:lnTo>
                    <a:cubicBezTo>
                      <a:pt x="2969" y="2380"/>
                      <a:pt x="2969" y="2380"/>
                      <a:pt x="2954" y="2395"/>
                    </a:cubicBezTo>
                    <a:lnTo>
                      <a:pt x="2954" y="2395"/>
                    </a:lnTo>
                    <a:cubicBezTo>
                      <a:pt x="2953" y="2390"/>
                      <a:pt x="2953" y="2385"/>
                      <a:pt x="2953" y="2380"/>
                    </a:cubicBezTo>
                    <a:cubicBezTo>
                      <a:pt x="2951" y="2377"/>
                      <a:pt x="2949" y="2374"/>
                      <a:pt x="2947" y="2371"/>
                    </a:cubicBezTo>
                    <a:lnTo>
                      <a:pt x="2947" y="2371"/>
                    </a:lnTo>
                    <a:lnTo>
                      <a:pt x="2938" y="2380"/>
                    </a:lnTo>
                    <a:lnTo>
                      <a:pt x="2953" y="2396"/>
                    </a:lnTo>
                    <a:cubicBezTo>
                      <a:pt x="2953" y="2396"/>
                      <a:pt x="2954" y="2395"/>
                      <a:pt x="2954" y="2395"/>
                    </a:cubicBezTo>
                    <a:lnTo>
                      <a:pt x="2954" y="2395"/>
                    </a:lnTo>
                    <a:cubicBezTo>
                      <a:pt x="2960" y="2433"/>
                      <a:pt x="2989" y="2458"/>
                      <a:pt x="3030" y="2458"/>
                    </a:cubicBezTo>
                    <a:lnTo>
                      <a:pt x="2999" y="2427"/>
                    </a:lnTo>
                    <a:cubicBezTo>
                      <a:pt x="3016" y="2416"/>
                      <a:pt x="3028" y="2411"/>
                      <a:pt x="3038" y="2411"/>
                    </a:cubicBezTo>
                    <a:cubicBezTo>
                      <a:pt x="3055" y="2411"/>
                      <a:pt x="3061" y="2428"/>
                      <a:pt x="3061" y="2458"/>
                    </a:cubicBezTo>
                    <a:cubicBezTo>
                      <a:pt x="3061" y="2473"/>
                      <a:pt x="3046" y="2489"/>
                      <a:pt x="3030" y="2504"/>
                    </a:cubicBezTo>
                    <a:cubicBezTo>
                      <a:pt x="2999" y="2520"/>
                      <a:pt x="2999" y="2550"/>
                      <a:pt x="2999" y="2566"/>
                    </a:cubicBezTo>
                    <a:cubicBezTo>
                      <a:pt x="3008" y="2575"/>
                      <a:pt x="3012" y="2584"/>
                      <a:pt x="3017" y="2584"/>
                    </a:cubicBezTo>
                    <a:cubicBezTo>
                      <a:pt x="3020" y="2584"/>
                      <a:pt x="3024" y="2579"/>
                      <a:pt x="3030" y="2566"/>
                    </a:cubicBezTo>
                    <a:cubicBezTo>
                      <a:pt x="3036" y="2555"/>
                      <a:pt x="3041" y="2550"/>
                      <a:pt x="3046" y="2549"/>
                    </a:cubicBezTo>
                    <a:lnTo>
                      <a:pt x="3046" y="2549"/>
                    </a:lnTo>
                    <a:lnTo>
                      <a:pt x="3046" y="2550"/>
                    </a:lnTo>
                    <a:cubicBezTo>
                      <a:pt x="3047" y="2550"/>
                      <a:pt x="3049" y="2549"/>
                      <a:pt x="3050" y="2548"/>
                    </a:cubicBezTo>
                    <a:lnTo>
                      <a:pt x="3050" y="2548"/>
                    </a:lnTo>
                    <a:cubicBezTo>
                      <a:pt x="3057" y="2549"/>
                      <a:pt x="3061" y="2558"/>
                      <a:pt x="3061" y="2566"/>
                    </a:cubicBezTo>
                    <a:cubicBezTo>
                      <a:pt x="3077" y="2581"/>
                      <a:pt x="3092" y="2597"/>
                      <a:pt x="3108" y="2597"/>
                    </a:cubicBezTo>
                    <a:cubicBezTo>
                      <a:pt x="3117" y="2592"/>
                      <a:pt x="3123" y="2590"/>
                      <a:pt x="3128" y="2590"/>
                    </a:cubicBezTo>
                    <a:cubicBezTo>
                      <a:pt x="3140" y="2590"/>
                      <a:pt x="3143" y="2601"/>
                      <a:pt x="3154" y="2612"/>
                    </a:cubicBezTo>
                    <a:cubicBezTo>
                      <a:pt x="3139" y="2628"/>
                      <a:pt x="3139" y="2659"/>
                      <a:pt x="3154" y="2674"/>
                    </a:cubicBezTo>
                    <a:cubicBezTo>
                      <a:pt x="3169" y="2659"/>
                      <a:pt x="3185" y="2643"/>
                      <a:pt x="3200" y="2628"/>
                    </a:cubicBezTo>
                    <a:lnTo>
                      <a:pt x="3200" y="2643"/>
                    </a:lnTo>
                    <a:cubicBezTo>
                      <a:pt x="3200" y="2659"/>
                      <a:pt x="3185" y="2674"/>
                      <a:pt x="3185" y="2674"/>
                    </a:cubicBezTo>
                    <a:cubicBezTo>
                      <a:pt x="3185" y="2674"/>
                      <a:pt x="3178" y="2681"/>
                      <a:pt x="3169" y="2681"/>
                    </a:cubicBezTo>
                    <a:cubicBezTo>
                      <a:pt x="3164" y="2681"/>
                      <a:pt x="3159" y="2679"/>
                      <a:pt x="3154" y="2674"/>
                    </a:cubicBezTo>
                    <a:lnTo>
                      <a:pt x="3139" y="2690"/>
                    </a:lnTo>
                    <a:cubicBezTo>
                      <a:pt x="3123" y="2690"/>
                      <a:pt x="3108" y="2705"/>
                      <a:pt x="3092" y="2720"/>
                    </a:cubicBezTo>
                    <a:cubicBezTo>
                      <a:pt x="3092" y="2726"/>
                      <a:pt x="3096" y="2727"/>
                      <a:pt x="3100" y="2727"/>
                    </a:cubicBezTo>
                    <a:cubicBezTo>
                      <a:pt x="3109" y="2727"/>
                      <a:pt x="3123" y="2720"/>
                      <a:pt x="3123" y="2720"/>
                    </a:cubicBezTo>
                    <a:cubicBezTo>
                      <a:pt x="3231" y="2860"/>
                      <a:pt x="3324" y="2999"/>
                      <a:pt x="3386" y="3138"/>
                    </a:cubicBezTo>
                    <a:cubicBezTo>
                      <a:pt x="3386" y="3174"/>
                      <a:pt x="3404" y="3210"/>
                      <a:pt x="3420" y="3210"/>
                    </a:cubicBezTo>
                    <a:cubicBezTo>
                      <a:pt x="3424" y="3210"/>
                      <a:pt x="3429" y="3207"/>
                      <a:pt x="3432" y="3200"/>
                    </a:cubicBezTo>
                    <a:cubicBezTo>
                      <a:pt x="3432" y="3196"/>
                      <a:pt x="3433" y="3194"/>
                      <a:pt x="3435" y="3194"/>
                    </a:cubicBezTo>
                    <a:cubicBezTo>
                      <a:pt x="3443" y="3194"/>
                      <a:pt x="3470" y="3237"/>
                      <a:pt x="3499" y="3290"/>
                    </a:cubicBezTo>
                    <a:lnTo>
                      <a:pt x="3499" y="3290"/>
                    </a:lnTo>
                    <a:lnTo>
                      <a:pt x="3525" y="3277"/>
                    </a:lnTo>
                    <a:cubicBezTo>
                      <a:pt x="3556" y="3277"/>
                      <a:pt x="3587" y="3292"/>
                      <a:pt x="3556" y="3308"/>
                    </a:cubicBezTo>
                    <a:lnTo>
                      <a:pt x="3509" y="3308"/>
                    </a:lnTo>
                    <a:cubicBezTo>
                      <a:pt x="3509" y="3308"/>
                      <a:pt x="3509" y="3308"/>
                      <a:pt x="3508" y="3308"/>
                    </a:cubicBezTo>
                    <a:lnTo>
                      <a:pt x="3508" y="3308"/>
                    </a:lnTo>
                    <a:cubicBezTo>
                      <a:pt x="3519" y="3328"/>
                      <a:pt x="3530" y="3349"/>
                      <a:pt x="3540" y="3370"/>
                    </a:cubicBezTo>
                    <a:cubicBezTo>
                      <a:pt x="3587" y="3462"/>
                      <a:pt x="3633" y="3555"/>
                      <a:pt x="3649" y="3555"/>
                    </a:cubicBezTo>
                    <a:lnTo>
                      <a:pt x="3679" y="3617"/>
                    </a:lnTo>
                    <a:cubicBezTo>
                      <a:pt x="3695" y="3648"/>
                      <a:pt x="3726" y="3663"/>
                      <a:pt x="3741" y="3679"/>
                    </a:cubicBezTo>
                    <a:cubicBezTo>
                      <a:pt x="3741" y="3690"/>
                      <a:pt x="3757" y="3701"/>
                      <a:pt x="3755" y="3701"/>
                    </a:cubicBezTo>
                    <a:cubicBezTo>
                      <a:pt x="3754" y="3701"/>
                      <a:pt x="3750" y="3699"/>
                      <a:pt x="3741" y="3694"/>
                    </a:cubicBezTo>
                    <a:cubicBezTo>
                      <a:pt x="3695" y="3694"/>
                      <a:pt x="3695" y="3725"/>
                      <a:pt x="3695" y="3741"/>
                    </a:cubicBezTo>
                    <a:cubicBezTo>
                      <a:pt x="3710" y="3756"/>
                      <a:pt x="3741" y="3756"/>
                      <a:pt x="3757" y="3756"/>
                    </a:cubicBezTo>
                    <a:cubicBezTo>
                      <a:pt x="3767" y="3751"/>
                      <a:pt x="3774" y="3749"/>
                      <a:pt x="3779" y="3749"/>
                    </a:cubicBezTo>
                    <a:cubicBezTo>
                      <a:pt x="3788" y="3749"/>
                      <a:pt x="3788" y="3756"/>
                      <a:pt x="3788" y="3756"/>
                    </a:cubicBezTo>
                    <a:cubicBezTo>
                      <a:pt x="3788" y="3756"/>
                      <a:pt x="3788" y="3771"/>
                      <a:pt x="3772" y="3771"/>
                    </a:cubicBezTo>
                    <a:lnTo>
                      <a:pt x="3726" y="3802"/>
                    </a:lnTo>
                    <a:lnTo>
                      <a:pt x="3726" y="3818"/>
                    </a:lnTo>
                    <a:lnTo>
                      <a:pt x="3757" y="3818"/>
                    </a:lnTo>
                    <a:cubicBezTo>
                      <a:pt x="3757" y="3818"/>
                      <a:pt x="3757" y="3833"/>
                      <a:pt x="3726" y="3849"/>
                    </a:cubicBezTo>
                    <a:cubicBezTo>
                      <a:pt x="3688" y="3861"/>
                      <a:pt x="3681" y="3884"/>
                      <a:pt x="3713" y="3884"/>
                    </a:cubicBezTo>
                    <a:cubicBezTo>
                      <a:pt x="3720" y="3884"/>
                      <a:pt x="3729" y="3883"/>
                      <a:pt x="3741" y="3880"/>
                    </a:cubicBezTo>
                    <a:lnTo>
                      <a:pt x="3772" y="3911"/>
                    </a:lnTo>
                    <a:cubicBezTo>
                      <a:pt x="3741" y="3941"/>
                      <a:pt x="3803" y="3957"/>
                      <a:pt x="3834" y="3972"/>
                    </a:cubicBezTo>
                    <a:cubicBezTo>
                      <a:pt x="3788" y="4003"/>
                      <a:pt x="3803" y="4019"/>
                      <a:pt x="3849" y="4019"/>
                    </a:cubicBezTo>
                    <a:cubicBezTo>
                      <a:pt x="3854" y="4015"/>
                      <a:pt x="3858" y="4013"/>
                      <a:pt x="3861" y="4013"/>
                    </a:cubicBezTo>
                    <a:cubicBezTo>
                      <a:pt x="3871" y="4013"/>
                      <a:pt x="3876" y="4027"/>
                      <a:pt x="3865" y="4050"/>
                    </a:cubicBezTo>
                    <a:cubicBezTo>
                      <a:pt x="3849" y="4081"/>
                      <a:pt x="3865" y="4096"/>
                      <a:pt x="3865" y="4127"/>
                    </a:cubicBezTo>
                    <a:cubicBezTo>
                      <a:pt x="3896" y="4127"/>
                      <a:pt x="3942" y="4251"/>
                      <a:pt x="3989" y="4390"/>
                    </a:cubicBezTo>
                    <a:cubicBezTo>
                      <a:pt x="4047" y="4506"/>
                      <a:pt x="4091" y="4623"/>
                      <a:pt x="4109" y="4623"/>
                    </a:cubicBezTo>
                    <a:cubicBezTo>
                      <a:pt x="4110" y="4623"/>
                      <a:pt x="4111" y="4622"/>
                      <a:pt x="4112" y="4622"/>
                    </a:cubicBezTo>
                    <a:cubicBezTo>
                      <a:pt x="4143" y="4622"/>
                      <a:pt x="4112" y="4652"/>
                      <a:pt x="4112" y="4668"/>
                    </a:cubicBezTo>
                    <a:cubicBezTo>
                      <a:pt x="4112" y="4699"/>
                      <a:pt x="4097" y="4699"/>
                      <a:pt x="4159" y="4699"/>
                    </a:cubicBezTo>
                    <a:cubicBezTo>
                      <a:pt x="4205" y="4699"/>
                      <a:pt x="4205" y="4699"/>
                      <a:pt x="4159" y="4714"/>
                    </a:cubicBezTo>
                    <a:cubicBezTo>
                      <a:pt x="4112" y="4730"/>
                      <a:pt x="4159" y="4761"/>
                      <a:pt x="4174" y="4822"/>
                    </a:cubicBezTo>
                    <a:cubicBezTo>
                      <a:pt x="4188" y="4878"/>
                      <a:pt x="4214" y="4933"/>
                      <a:pt x="4231" y="4933"/>
                    </a:cubicBezTo>
                    <a:cubicBezTo>
                      <a:pt x="4232" y="4933"/>
                      <a:pt x="4234" y="4932"/>
                      <a:pt x="4236" y="4931"/>
                    </a:cubicBezTo>
                    <a:cubicBezTo>
                      <a:pt x="4263" y="4949"/>
                      <a:pt x="4274" y="4956"/>
                      <a:pt x="4270" y="4956"/>
                    </a:cubicBezTo>
                    <a:cubicBezTo>
                      <a:pt x="4266" y="4956"/>
                      <a:pt x="4255" y="4952"/>
                      <a:pt x="4236" y="4946"/>
                    </a:cubicBezTo>
                    <a:cubicBezTo>
                      <a:pt x="4205" y="4946"/>
                      <a:pt x="4205" y="5039"/>
                      <a:pt x="4267" y="5070"/>
                    </a:cubicBezTo>
                    <a:cubicBezTo>
                      <a:pt x="4267" y="5101"/>
                      <a:pt x="4282" y="5116"/>
                      <a:pt x="4267" y="5116"/>
                    </a:cubicBezTo>
                    <a:cubicBezTo>
                      <a:pt x="4267" y="5147"/>
                      <a:pt x="4298" y="5178"/>
                      <a:pt x="4313" y="5193"/>
                    </a:cubicBezTo>
                    <a:cubicBezTo>
                      <a:pt x="4313" y="5209"/>
                      <a:pt x="4344" y="5286"/>
                      <a:pt x="4360" y="5317"/>
                    </a:cubicBezTo>
                    <a:cubicBezTo>
                      <a:pt x="4375" y="5332"/>
                      <a:pt x="4390" y="5363"/>
                      <a:pt x="4406" y="5379"/>
                    </a:cubicBezTo>
                    <a:cubicBezTo>
                      <a:pt x="4406" y="5390"/>
                      <a:pt x="4414" y="5401"/>
                      <a:pt x="4413" y="5401"/>
                    </a:cubicBezTo>
                    <a:cubicBezTo>
                      <a:pt x="4412" y="5401"/>
                      <a:pt x="4410" y="5399"/>
                      <a:pt x="4406" y="5394"/>
                    </a:cubicBezTo>
                    <a:cubicBezTo>
                      <a:pt x="4405" y="5393"/>
                      <a:pt x="4404" y="5393"/>
                      <a:pt x="4403" y="5393"/>
                    </a:cubicBezTo>
                    <a:lnTo>
                      <a:pt x="4403" y="5393"/>
                    </a:lnTo>
                    <a:cubicBezTo>
                      <a:pt x="4393" y="5393"/>
                      <a:pt x="4410" y="5494"/>
                      <a:pt x="4468" y="5595"/>
                    </a:cubicBezTo>
                    <a:cubicBezTo>
                      <a:pt x="4514" y="5719"/>
                      <a:pt x="4545" y="5827"/>
                      <a:pt x="4530" y="5843"/>
                    </a:cubicBezTo>
                    <a:cubicBezTo>
                      <a:pt x="4530" y="5858"/>
                      <a:pt x="4545" y="5873"/>
                      <a:pt x="4560" y="5873"/>
                    </a:cubicBezTo>
                    <a:cubicBezTo>
                      <a:pt x="4622" y="5873"/>
                      <a:pt x="4622" y="5889"/>
                      <a:pt x="4607" y="5920"/>
                    </a:cubicBezTo>
                    <a:cubicBezTo>
                      <a:pt x="4576" y="5951"/>
                      <a:pt x="4591" y="6013"/>
                      <a:pt x="4653" y="6013"/>
                    </a:cubicBezTo>
                    <a:lnTo>
                      <a:pt x="4622" y="6013"/>
                    </a:lnTo>
                    <a:cubicBezTo>
                      <a:pt x="4620" y="6016"/>
                      <a:pt x="4618" y="6019"/>
                      <a:pt x="4617" y="6022"/>
                    </a:cubicBezTo>
                    <a:lnTo>
                      <a:pt x="4617" y="6022"/>
                    </a:lnTo>
                    <a:lnTo>
                      <a:pt x="4607" y="6013"/>
                    </a:lnTo>
                    <a:cubicBezTo>
                      <a:pt x="4602" y="6008"/>
                      <a:pt x="4598" y="6006"/>
                      <a:pt x="4593" y="6006"/>
                    </a:cubicBezTo>
                    <a:cubicBezTo>
                      <a:pt x="4582" y="6006"/>
                      <a:pt x="4571" y="6017"/>
                      <a:pt x="4560" y="6028"/>
                    </a:cubicBezTo>
                    <a:lnTo>
                      <a:pt x="4576" y="6043"/>
                    </a:lnTo>
                    <a:cubicBezTo>
                      <a:pt x="4585" y="6043"/>
                      <a:pt x="4599" y="6038"/>
                      <a:pt x="4612" y="6034"/>
                    </a:cubicBezTo>
                    <a:lnTo>
                      <a:pt x="4612" y="6034"/>
                    </a:lnTo>
                    <a:cubicBezTo>
                      <a:pt x="4602" y="6068"/>
                      <a:pt x="4632" y="6090"/>
                      <a:pt x="4684" y="6090"/>
                    </a:cubicBezTo>
                    <a:cubicBezTo>
                      <a:pt x="4669" y="6121"/>
                      <a:pt x="4653" y="6152"/>
                      <a:pt x="4684" y="6152"/>
                    </a:cubicBezTo>
                    <a:cubicBezTo>
                      <a:pt x="4715" y="6167"/>
                      <a:pt x="4684" y="6167"/>
                      <a:pt x="4638" y="6183"/>
                    </a:cubicBezTo>
                    <a:cubicBezTo>
                      <a:pt x="4607" y="6198"/>
                      <a:pt x="4591" y="6198"/>
                      <a:pt x="4607" y="6229"/>
                    </a:cubicBezTo>
                    <a:cubicBezTo>
                      <a:pt x="4607" y="6234"/>
                      <a:pt x="4610" y="6236"/>
                      <a:pt x="4615" y="6236"/>
                    </a:cubicBezTo>
                    <a:cubicBezTo>
                      <a:pt x="4626" y="6236"/>
                      <a:pt x="4643" y="6229"/>
                      <a:pt x="4653" y="6229"/>
                    </a:cubicBezTo>
                    <a:lnTo>
                      <a:pt x="4669" y="6260"/>
                    </a:lnTo>
                    <a:cubicBezTo>
                      <a:pt x="4669" y="6260"/>
                      <a:pt x="4669" y="6267"/>
                      <a:pt x="4678" y="6267"/>
                    </a:cubicBezTo>
                    <a:cubicBezTo>
                      <a:pt x="4682" y="6267"/>
                      <a:pt x="4689" y="6265"/>
                      <a:pt x="4700" y="6260"/>
                    </a:cubicBezTo>
                    <a:cubicBezTo>
                      <a:pt x="4709" y="6255"/>
                      <a:pt x="4715" y="6253"/>
                      <a:pt x="4720" y="6253"/>
                    </a:cubicBezTo>
                    <a:cubicBezTo>
                      <a:pt x="4730" y="6253"/>
                      <a:pt x="4730" y="6264"/>
                      <a:pt x="4730" y="6275"/>
                    </a:cubicBezTo>
                    <a:cubicBezTo>
                      <a:pt x="4722" y="6284"/>
                      <a:pt x="4723" y="6293"/>
                      <a:pt x="4729" y="6293"/>
                    </a:cubicBezTo>
                    <a:cubicBezTo>
                      <a:pt x="4733" y="6293"/>
                      <a:pt x="4739" y="6288"/>
                      <a:pt x="4746" y="6275"/>
                    </a:cubicBezTo>
                    <a:cubicBezTo>
                      <a:pt x="4761" y="6268"/>
                      <a:pt x="4773" y="6264"/>
                      <a:pt x="4783" y="6264"/>
                    </a:cubicBezTo>
                    <a:cubicBezTo>
                      <a:pt x="4792" y="6264"/>
                      <a:pt x="4800" y="6268"/>
                      <a:pt x="4808" y="6275"/>
                    </a:cubicBezTo>
                    <a:lnTo>
                      <a:pt x="4854" y="6260"/>
                    </a:lnTo>
                    <a:cubicBezTo>
                      <a:pt x="4900" y="6244"/>
                      <a:pt x="4916" y="6244"/>
                      <a:pt x="4931" y="6198"/>
                    </a:cubicBezTo>
                    <a:cubicBezTo>
                      <a:pt x="4931" y="6129"/>
                      <a:pt x="4931" y="6072"/>
                      <a:pt x="4898" y="6072"/>
                    </a:cubicBezTo>
                    <a:cubicBezTo>
                      <a:pt x="4894" y="6072"/>
                      <a:pt x="4890" y="6073"/>
                      <a:pt x="4885" y="6074"/>
                    </a:cubicBezTo>
                    <a:cubicBezTo>
                      <a:pt x="4885" y="6074"/>
                      <a:pt x="4854" y="6074"/>
                      <a:pt x="4854" y="6059"/>
                    </a:cubicBezTo>
                    <a:cubicBezTo>
                      <a:pt x="4839" y="6028"/>
                      <a:pt x="4854" y="6013"/>
                      <a:pt x="4854" y="6013"/>
                    </a:cubicBezTo>
                    <a:cubicBezTo>
                      <a:pt x="4854" y="6013"/>
                      <a:pt x="4854" y="5935"/>
                      <a:pt x="4808" y="5843"/>
                    </a:cubicBezTo>
                    <a:cubicBezTo>
                      <a:pt x="4777" y="5765"/>
                      <a:pt x="4761" y="5703"/>
                      <a:pt x="4777" y="5673"/>
                    </a:cubicBezTo>
                    <a:cubicBezTo>
                      <a:pt x="4777" y="5657"/>
                      <a:pt x="4792" y="5642"/>
                      <a:pt x="4777" y="5626"/>
                    </a:cubicBezTo>
                    <a:cubicBezTo>
                      <a:pt x="4761" y="5626"/>
                      <a:pt x="4715" y="5533"/>
                      <a:pt x="4684" y="5425"/>
                    </a:cubicBezTo>
                    <a:cubicBezTo>
                      <a:pt x="4640" y="5309"/>
                      <a:pt x="4597" y="5192"/>
                      <a:pt x="4566" y="5192"/>
                    </a:cubicBezTo>
                    <a:cubicBezTo>
                      <a:pt x="4564" y="5192"/>
                      <a:pt x="4562" y="5192"/>
                      <a:pt x="4560" y="5193"/>
                    </a:cubicBezTo>
                    <a:lnTo>
                      <a:pt x="4560" y="5162"/>
                    </a:lnTo>
                    <a:cubicBezTo>
                      <a:pt x="4576" y="5147"/>
                      <a:pt x="4560" y="5116"/>
                      <a:pt x="4560" y="5085"/>
                    </a:cubicBezTo>
                    <a:cubicBezTo>
                      <a:pt x="4530" y="5070"/>
                      <a:pt x="4514" y="5039"/>
                      <a:pt x="4499" y="5023"/>
                    </a:cubicBezTo>
                    <a:cubicBezTo>
                      <a:pt x="4530" y="5008"/>
                      <a:pt x="4530" y="4992"/>
                      <a:pt x="4499" y="4962"/>
                    </a:cubicBezTo>
                    <a:cubicBezTo>
                      <a:pt x="4483" y="4931"/>
                      <a:pt x="4483" y="4915"/>
                      <a:pt x="4468" y="4915"/>
                    </a:cubicBezTo>
                    <a:cubicBezTo>
                      <a:pt x="4437" y="4853"/>
                      <a:pt x="4421" y="4792"/>
                      <a:pt x="4421" y="4730"/>
                    </a:cubicBezTo>
                    <a:cubicBezTo>
                      <a:pt x="4435" y="4702"/>
                      <a:pt x="4412" y="4699"/>
                      <a:pt x="4384" y="4688"/>
                    </a:cubicBezTo>
                    <a:lnTo>
                      <a:pt x="4384" y="4688"/>
                    </a:lnTo>
                    <a:cubicBezTo>
                      <a:pt x="4383" y="4683"/>
                      <a:pt x="4379" y="4677"/>
                      <a:pt x="4375" y="4668"/>
                    </a:cubicBezTo>
                    <a:lnTo>
                      <a:pt x="4360" y="4637"/>
                    </a:lnTo>
                    <a:cubicBezTo>
                      <a:pt x="4344" y="4637"/>
                      <a:pt x="4313" y="4560"/>
                      <a:pt x="4267" y="4452"/>
                    </a:cubicBezTo>
                    <a:cubicBezTo>
                      <a:pt x="4211" y="4312"/>
                      <a:pt x="4180" y="4248"/>
                      <a:pt x="4164" y="4248"/>
                    </a:cubicBezTo>
                    <a:cubicBezTo>
                      <a:pt x="4162" y="4248"/>
                      <a:pt x="4160" y="4249"/>
                      <a:pt x="4159" y="4251"/>
                    </a:cubicBezTo>
                    <a:cubicBezTo>
                      <a:pt x="4151" y="4254"/>
                      <a:pt x="4146" y="4256"/>
                      <a:pt x="4141" y="4256"/>
                    </a:cubicBezTo>
                    <a:cubicBezTo>
                      <a:pt x="4128" y="4256"/>
                      <a:pt x="4128" y="4236"/>
                      <a:pt x="4128" y="4189"/>
                    </a:cubicBezTo>
                    <a:cubicBezTo>
                      <a:pt x="4159" y="4050"/>
                      <a:pt x="4159" y="4050"/>
                      <a:pt x="4128" y="4050"/>
                    </a:cubicBezTo>
                    <a:cubicBezTo>
                      <a:pt x="4128" y="4065"/>
                      <a:pt x="4112" y="4081"/>
                      <a:pt x="4081" y="4081"/>
                    </a:cubicBezTo>
                    <a:cubicBezTo>
                      <a:pt x="4077" y="4085"/>
                      <a:pt x="4072" y="4087"/>
                      <a:pt x="4067" y="4087"/>
                    </a:cubicBezTo>
                    <a:cubicBezTo>
                      <a:pt x="4055" y="4087"/>
                      <a:pt x="4047" y="4072"/>
                      <a:pt x="4081" y="4050"/>
                    </a:cubicBezTo>
                    <a:cubicBezTo>
                      <a:pt x="4112" y="4019"/>
                      <a:pt x="3989" y="3787"/>
                      <a:pt x="3942" y="3787"/>
                    </a:cubicBezTo>
                    <a:lnTo>
                      <a:pt x="3958" y="3787"/>
                    </a:lnTo>
                    <a:cubicBezTo>
                      <a:pt x="3973" y="3771"/>
                      <a:pt x="3973" y="3756"/>
                      <a:pt x="3942" y="3694"/>
                    </a:cubicBezTo>
                    <a:lnTo>
                      <a:pt x="3911" y="3648"/>
                    </a:lnTo>
                    <a:cubicBezTo>
                      <a:pt x="3909" y="3649"/>
                      <a:pt x="3907" y="3649"/>
                      <a:pt x="3905" y="3649"/>
                    </a:cubicBezTo>
                    <a:cubicBezTo>
                      <a:pt x="3877" y="3649"/>
                      <a:pt x="3851" y="3554"/>
                      <a:pt x="3865" y="3540"/>
                    </a:cubicBezTo>
                    <a:cubicBezTo>
                      <a:pt x="3896" y="3524"/>
                      <a:pt x="3880" y="3509"/>
                      <a:pt x="3865" y="3478"/>
                    </a:cubicBezTo>
                    <a:cubicBezTo>
                      <a:pt x="3803" y="3447"/>
                      <a:pt x="3788" y="3354"/>
                      <a:pt x="3803" y="3354"/>
                    </a:cubicBezTo>
                    <a:lnTo>
                      <a:pt x="3788" y="3308"/>
                    </a:lnTo>
                    <a:cubicBezTo>
                      <a:pt x="3757" y="3308"/>
                      <a:pt x="3741" y="3277"/>
                      <a:pt x="3741" y="3261"/>
                    </a:cubicBezTo>
                    <a:cubicBezTo>
                      <a:pt x="3719" y="3228"/>
                      <a:pt x="3705" y="3203"/>
                      <a:pt x="3699" y="3203"/>
                    </a:cubicBezTo>
                    <a:cubicBezTo>
                      <a:pt x="3696" y="3203"/>
                      <a:pt x="3695" y="3206"/>
                      <a:pt x="3695" y="3215"/>
                    </a:cubicBezTo>
                    <a:cubicBezTo>
                      <a:pt x="3687" y="3230"/>
                      <a:pt x="3676" y="3238"/>
                      <a:pt x="3664" y="3238"/>
                    </a:cubicBezTo>
                    <a:cubicBezTo>
                      <a:pt x="3652" y="3238"/>
                      <a:pt x="3641" y="3230"/>
                      <a:pt x="3633" y="3215"/>
                    </a:cubicBezTo>
                    <a:lnTo>
                      <a:pt x="3664" y="3215"/>
                    </a:lnTo>
                    <a:cubicBezTo>
                      <a:pt x="3679" y="3200"/>
                      <a:pt x="3664" y="3153"/>
                      <a:pt x="3618" y="3076"/>
                    </a:cubicBezTo>
                    <a:cubicBezTo>
                      <a:pt x="3587" y="3014"/>
                      <a:pt x="3556" y="2968"/>
                      <a:pt x="3571" y="2937"/>
                    </a:cubicBezTo>
                    <a:lnTo>
                      <a:pt x="3540" y="2937"/>
                    </a:lnTo>
                    <a:cubicBezTo>
                      <a:pt x="3509" y="2937"/>
                      <a:pt x="3494" y="2906"/>
                      <a:pt x="3525" y="2906"/>
                    </a:cubicBezTo>
                    <a:cubicBezTo>
                      <a:pt x="3540" y="2890"/>
                      <a:pt x="3494" y="2813"/>
                      <a:pt x="3448" y="2782"/>
                    </a:cubicBezTo>
                    <a:lnTo>
                      <a:pt x="3432" y="2751"/>
                    </a:lnTo>
                    <a:cubicBezTo>
                      <a:pt x="3474" y="2724"/>
                      <a:pt x="3441" y="2672"/>
                      <a:pt x="3401" y="2672"/>
                    </a:cubicBezTo>
                    <a:cubicBezTo>
                      <a:pt x="3396" y="2672"/>
                      <a:pt x="3391" y="2672"/>
                      <a:pt x="3386" y="2674"/>
                    </a:cubicBezTo>
                    <a:cubicBezTo>
                      <a:pt x="3417" y="2659"/>
                      <a:pt x="3401" y="2643"/>
                      <a:pt x="3386" y="2628"/>
                    </a:cubicBezTo>
                    <a:cubicBezTo>
                      <a:pt x="3355" y="2612"/>
                      <a:pt x="3309" y="2550"/>
                      <a:pt x="3324" y="2535"/>
                    </a:cubicBezTo>
                    <a:lnTo>
                      <a:pt x="3324" y="2520"/>
                    </a:lnTo>
                    <a:cubicBezTo>
                      <a:pt x="3309" y="2520"/>
                      <a:pt x="3293" y="2504"/>
                      <a:pt x="3278" y="2489"/>
                    </a:cubicBezTo>
                    <a:cubicBezTo>
                      <a:pt x="3278" y="2473"/>
                      <a:pt x="3262" y="2458"/>
                      <a:pt x="3231" y="2442"/>
                    </a:cubicBezTo>
                    <a:cubicBezTo>
                      <a:pt x="3227" y="2447"/>
                      <a:pt x="3222" y="2449"/>
                      <a:pt x="3218" y="2449"/>
                    </a:cubicBezTo>
                    <a:cubicBezTo>
                      <a:pt x="3207" y="2449"/>
                      <a:pt x="3196" y="2438"/>
                      <a:pt x="3185" y="2427"/>
                    </a:cubicBezTo>
                    <a:cubicBezTo>
                      <a:pt x="3185" y="2419"/>
                      <a:pt x="3193" y="2415"/>
                      <a:pt x="3204" y="2415"/>
                    </a:cubicBezTo>
                    <a:cubicBezTo>
                      <a:pt x="3216" y="2415"/>
                      <a:pt x="3231" y="2419"/>
                      <a:pt x="3247" y="2427"/>
                    </a:cubicBezTo>
                    <a:cubicBezTo>
                      <a:pt x="3278" y="2427"/>
                      <a:pt x="3247" y="2396"/>
                      <a:pt x="3185" y="2365"/>
                    </a:cubicBezTo>
                    <a:cubicBezTo>
                      <a:pt x="3108" y="2350"/>
                      <a:pt x="3108" y="2350"/>
                      <a:pt x="3169" y="2350"/>
                    </a:cubicBezTo>
                    <a:lnTo>
                      <a:pt x="3200" y="2350"/>
                    </a:lnTo>
                    <a:cubicBezTo>
                      <a:pt x="3200" y="2350"/>
                      <a:pt x="3178" y="2315"/>
                      <a:pt x="3161" y="2315"/>
                    </a:cubicBezTo>
                    <a:cubicBezTo>
                      <a:pt x="3159" y="2315"/>
                      <a:pt x="3156" y="2316"/>
                      <a:pt x="3154" y="2319"/>
                    </a:cubicBezTo>
                    <a:lnTo>
                      <a:pt x="3123" y="2272"/>
                    </a:lnTo>
                    <a:cubicBezTo>
                      <a:pt x="3123" y="2257"/>
                      <a:pt x="3123" y="2226"/>
                      <a:pt x="3108" y="2195"/>
                    </a:cubicBezTo>
                    <a:cubicBezTo>
                      <a:pt x="3077" y="2195"/>
                      <a:pt x="3077" y="2195"/>
                      <a:pt x="3077" y="2164"/>
                    </a:cubicBezTo>
                    <a:cubicBezTo>
                      <a:pt x="3083" y="2151"/>
                      <a:pt x="3087" y="2146"/>
                      <a:pt x="3086" y="2146"/>
                    </a:cubicBezTo>
                    <a:lnTo>
                      <a:pt x="3086" y="2146"/>
                    </a:lnTo>
                    <a:cubicBezTo>
                      <a:pt x="3084" y="2146"/>
                      <a:pt x="3073" y="2155"/>
                      <a:pt x="3046" y="2164"/>
                    </a:cubicBezTo>
                    <a:cubicBezTo>
                      <a:pt x="3015" y="2164"/>
                      <a:pt x="3015" y="2149"/>
                      <a:pt x="3015" y="2118"/>
                    </a:cubicBezTo>
                    <a:cubicBezTo>
                      <a:pt x="3048" y="2107"/>
                      <a:pt x="3050" y="2096"/>
                      <a:pt x="3037" y="2096"/>
                    </a:cubicBezTo>
                    <a:cubicBezTo>
                      <a:pt x="3032" y="2096"/>
                      <a:pt x="3024" y="2098"/>
                      <a:pt x="3015" y="2102"/>
                    </a:cubicBezTo>
                    <a:cubicBezTo>
                      <a:pt x="2999" y="2102"/>
                      <a:pt x="2984" y="2087"/>
                      <a:pt x="2984" y="2071"/>
                    </a:cubicBezTo>
                    <a:cubicBezTo>
                      <a:pt x="2999" y="2071"/>
                      <a:pt x="2907" y="1932"/>
                      <a:pt x="2798" y="1793"/>
                    </a:cubicBezTo>
                    <a:cubicBezTo>
                      <a:pt x="2798" y="1785"/>
                      <a:pt x="2791" y="1782"/>
                      <a:pt x="2779" y="1782"/>
                    </a:cubicBezTo>
                    <a:cubicBezTo>
                      <a:pt x="2768" y="1782"/>
                      <a:pt x="2752" y="1785"/>
                      <a:pt x="2737" y="1793"/>
                    </a:cubicBezTo>
                    <a:cubicBezTo>
                      <a:pt x="2730" y="1800"/>
                      <a:pt x="2727" y="1803"/>
                      <a:pt x="2725" y="1803"/>
                    </a:cubicBezTo>
                    <a:cubicBezTo>
                      <a:pt x="2724" y="1803"/>
                      <a:pt x="2728" y="1796"/>
                      <a:pt x="2737" y="1778"/>
                    </a:cubicBezTo>
                    <a:cubicBezTo>
                      <a:pt x="2765" y="1739"/>
                      <a:pt x="2764" y="1713"/>
                      <a:pt x="2749" y="1713"/>
                    </a:cubicBezTo>
                    <a:cubicBezTo>
                      <a:pt x="2739" y="1713"/>
                      <a:pt x="2723" y="1723"/>
                      <a:pt x="2706" y="1747"/>
                    </a:cubicBezTo>
                    <a:cubicBezTo>
                      <a:pt x="2685" y="1774"/>
                      <a:pt x="2677" y="1786"/>
                      <a:pt x="2675" y="1786"/>
                    </a:cubicBezTo>
                    <a:cubicBezTo>
                      <a:pt x="2673" y="1786"/>
                      <a:pt x="2682" y="1766"/>
                      <a:pt x="2690" y="1731"/>
                    </a:cubicBezTo>
                    <a:cubicBezTo>
                      <a:pt x="2690" y="1700"/>
                      <a:pt x="2690" y="1700"/>
                      <a:pt x="2675" y="1700"/>
                    </a:cubicBezTo>
                    <a:cubicBezTo>
                      <a:pt x="2644" y="1700"/>
                      <a:pt x="2644" y="1700"/>
                      <a:pt x="2659" y="1685"/>
                    </a:cubicBezTo>
                    <a:cubicBezTo>
                      <a:pt x="2673" y="1672"/>
                      <a:pt x="2675" y="1635"/>
                      <a:pt x="2665" y="1635"/>
                    </a:cubicBezTo>
                    <a:cubicBezTo>
                      <a:pt x="2663" y="1635"/>
                      <a:pt x="2662" y="1636"/>
                      <a:pt x="2659" y="1639"/>
                    </a:cubicBezTo>
                    <a:cubicBezTo>
                      <a:pt x="2659" y="1623"/>
                      <a:pt x="2659" y="1608"/>
                      <a:pt x="2659" y="1592"/>
                    </a:cubicBezTo>
                    <a:cubicBezTo>
                      <a:pt x="2659" y="1577"/>
                      <a:pt x="2644" y="1577"/>
                      <a:pt x="2613" y="1577"/>
                    </a:cubicBezTo>
                    <a:cubicBezTo>
                      <a:pt x="2536" y="1561"/>
                      <a:pt x="2520" y="1546"/>
                      <a:pt x="2567" y="1530"/>
                    </a:cubicBezTo>
                    <a:cubicBezTo>
                      <a:pt x="2620" y="1504"/>
                      <a:pt x="2570" y="1465"/>
                      <a:pt x="2515" y="1465"/>
                    </a:cubicBezTo>
                    <a:cubicBezTo>
                      <a:pt x="2507" y="1465"/>
                      <a:pt x="2498" y="1466"/>
                      <a:pt x="2489" y="1469"/>
                    </a:cubicBezTo>
                    <a:cubicBezTo>
                      <a:pt x="2466" y="1476"/>
                      <a:pt x="2455" y="1480"/>
                      <a:pt x="2451" y="1480"/>
                    </a:cubicBezTo>
                    <a:cubicBezTo>
                      <a:pt x="2447" y="1480"/>
                      <a:pt x="2451" y="1476"/>
                      <a:pt x="2458" y="1469"/>
                    </a:cubicBezTo>
                    <a:cubicBezTo>
                      <a:pt x="2489" y="1453"/>
                      <a:pt x="2458" y="1438"/>
                      <a:pt x="2458" y="1438"/>
                    </a:cubicBezTo>
                    <a:cubicBezTo>
                      <a:pt x="2458" y="1438"/>
                      <a:pt x="2443" y="1407"/>
                      <a:pt x="2458" y="1391"/>
                    </a:cubicBezTo>
                    <a:cubicBezTo>
                      <a:pt x="2443" y="1376"/>
                      <a:pt x="2428" y="1376"/>
                      <a:pt x="2412" y="1376"/>
                    </a:cubicBezTo>
                    <a:cubicBezTo>
                      <a:pt x="2350" y="1376"/>
                      <a:pt x="2335" y="1314"/>
                      <a:pt x="2350" y="1268"/>
                    </a:cubicBezTo>
                    <a:lnTo>
                      <a:pt x="2319" y="1252"/>
                    </a:lnTo>
                    <a:cubicBezTo>
                      <a:pt x="2288" y="1260"/>
                      <a:pt x="2265" y="1268"/>
                      <a:pt x="2256" y="1268"/>
                    </a:cubicBezTo>
                    <a:cubicBezTo>
                      <a:pt x="2246" y="1268"/>
                      <a:pt x="2250" y="1260"/>
                      <a:pt x="2273" y="1237"/>
                    </a:cubicBezTo>
                    <a:cubicBezTo>
                      <a:pt x="2279" y="1230"/>
                      <a:pt x="2285" y="1225"/>
                      <a:pt x="2288" y="1221"/>
                    </a:cubicBezTo>
                    <a:lnTo>
                      <a:pt x="2288" y="1221"/>
                    </a:lnTo>
                    <a:cubicBezTo>
                      <a:pt x="2287" y="1223"/>
                      <a:pt x="2285" y="1224"/>
                      <a:pt x="2282" y="1224"/>
                    </a:cubicBezTo>
                    <a:cubicBezTo>
                      <a:pt x="2261" y="1224"/>
                      <a:pt x="2215" y="1172"/>
                      <a:pt x="2242" y="1144"/>
                    </a:cubicBezTo>
                    <a:cubicBezTo>
                      <a:pt x="2273" y="1113"/>
                      <a:pt x="2258" y="1129"/>
                      <a:pt x="2242" y="1113"/>
                    </a:cubicBezTo>
                    <a:lnTo>
                      <a:pt x="2227" y="1129"/>
                    </a:lnTo>
                    <a:cubicBezTo>
                      <a:pt x="2216" y="1139"/>
                      <a:pt x="2205" y="1150"/>
                      <a:pt x="2194" y="1150"/>
                    </a:cubicBezTo>
                    <a:cubicBezTo>
                      <a:pt x="2189" y="1150"/>
                      <a:pt x="2185" y="1148"/>
                      <a:pt x="2180" y="1144"/>
                    </a:cubicBezTo>
                    <a:cubicBezTo>
                      <a:pt x="2165" y="1129"/>
                      <a:pt x="2149" y="1113"/>
                      <a:pt x="2180" y="1098"/>
                    </a:cubicBezTo>
                    <a:cubicBezTo>
                      <a:pt x="2207" y="1084"/>
                      <a:pt x="2188" y="1048"/>
                      <a:pt x="2182" y="1048"/>
                    </a:cubicBezTo>
                    <a:lnTo>
                      <a:pt x="2182" y="1048"/>
                    </a:lnTo>
                    <a:cubicBezTo>
                      <a:pt x="2181" y="1048"/>
                      <a:pt x="2180" y="1049"/>
                      <a:pt x="2180" y="1051"/>
                    </a:cubicBezTo>
                    <a:cubicBezTo>
                      <a:pt x="2165" y="1036"/>
                      <a:pt x="2165" y="1020"/>
                      <a:pt x="2180" y="1005"/>
                    </a:cubicBezTo>
                    <a:lnTo>
                      <a:pt x="2118" y="958"/>
                    </a:lnTo>
                    <a:cubicBezTo>
                      <a:pt x="2088" y="958"/>
                      <a:pt x="2072" y="928"/>
                      <a:pt x="2088" y="912"/>
                    </a:cubicBezTo>
                    <a:cubicBezTo>
                      <a:pt x="2072" y="897"/>
                      <a:pt x="2057" y="897"/>
                      <a:pt x="2026" y="897"/>
                    </a:cubicBezTo>
                    <a:cubicBezTo>
                      <a:pt x="1995" y="866"/>
                      <a:pt x="1995" y="850"/>
                      <a:pt x="2010" y="835"/>
                    </a:cubicBezTo>
                    <a:cubicBezTo>
                      <a:pt x="2026" y="819"/>
                      <a:pt x="2026" y="819"/>
                      <a:pt x="1995" y="819"/>
                    </a:cubicBezTo>
                    <a:lnTo>
                      <a:pt x="1948" y="819"/>
                    </a:lnTo>
                    <a:lnTo>
                      <a:pt x="1918" y="788"/>
                    </a:lnTo>
                    <a:cubicBezTo>
                      <a:pt x="1910" y="796"/>
                      <a:pt x="1906" y="800"/>
                      <a:pt x="1902" y="800"/>
                    </a:cubicBezTo>
                    <a:cubicBezTo>
                      <a:pt x="1898" y="800"/>
                      <a:pt x="1894" y="796"/>
                      <a:pt x="1887" y="788"/>
                    </a:cubicBezTo>
                    <a:cubicBezTo>
                      <a:pt x="1871" y="773"/>
                      <a:pt x="1856" y="711"/>
                      <a:pt x="1840" y="696"/>
                    </a:cubicBezTo>
                    <a:cubicBezTo>
                      <a:pt x="1830" y="696"/>
                      <a:pt x="1813" y="682"/>
                      <a:pt x="1802" y="682"/>
                    </a:cubicBezTo>
                    <a:cubicBezTo>
                      <a:pt x="1797" y="682"/>
                      <a:pt x="1794" y="685"/>
                      <a:pt x="1794" y="696"/>
                    </a:cubicBezTo>
                    <a:cubicBezTo>
                      <a:pt x="1794" y="717"/>
                      <a:pt x="1794" y="725"/>
                      <a:pt x="1792" y="725"/>
                    </a:cubicBezTo>
                    <a:cubicBezTo>
                      <a:pt x="1791" y="725"/>
                      <a:pt x="1787" y="713"/>
                      <a:pt x="1778" y="696"/>
                    </a:cubicBezTo>
                    <a:cubicBezTo>
                      <a:pt x="1763" y="649"/>
                      <a:pt x="1732" y="618"/>
                      <a:pt x="1701" y="588"/>
                    </a:cubicBezTo>
                    <a:cubicBezTo>
                      <a:pt x="1665" y="551"/>
                      <a:pt x="1650" y="536"/>
                      <a:pt x="1641" y="536"/>
                    </a:cubicBezTo>
                    <a:cubicBezTo>
                      <a:pt x="1634" y="536"/>
                      <a:pt x="1630" y="544"/>
                      <a:pt x="1624" y="557"/>
                    </a:cubicBezTo>
                    <a:cubicBezTo>
                      <a:pt x="1617" y="576"/>
                      <a:pt x="1611" y="585"/>
                      <a:pt x="1607" y="585"/>
                    </a:cubicBezTo>
                    <a:cubicBezTo>
                      <a:pt x="1601" y="585"/>
                      <a:pt x="1599" y="568"/>
                      <a:pt x="1608" y="541"/>
                    </a:cubicBezTo>
                    <a:cubicBezTo>
                      <a:pt x="1621" y="503"/>
                      <a:pt x="1602" y="475"/>
                      <a:pt x="1587" y="475"/>
                    </a:cubicBezTo>
                    <a:cubicBezTo>
                      <a:pt x="1583" y="475"/>
                      <a:pt x="1580" y="477"/>
                      <a:pt x="1577" y="479"/>
                    </a:cubicBezTo>
                    <a:cubicBezTo>
                      <a:pt x="1572" y="485"/>
                      <a:pt x="1567" y="486"/>
                      <a:pt x="1563" y="486"/>
                    </a:cubicBezTo>
                    <a:cubicBezTo>
                      <a:pt x="1553" y="486"/>
                      <a:pt x="1547" y="479"/>
                      <a:pt x="1547" y="479"/>
                    </a:cubicBezTo>
                    <a:cubicBezTo>
                      <a:pt x="1562" y="464"/>
                      <a:pt x="1547" y="448"/>
                      <a:pt x="1500" y="448"/>
                    </a:cubicBezTo>
                    <a:cubicBezTo>
                      <a:pt x="1485" y="433"/>
                      <a:pt x="1485" y="433"/>
                      <a:pt x="1500" y="418"/>
                    </a:cubicBezTo>
                    <a:lnTo>
                      <a:pt x="1469" y="387"/>
                    </a:lnTo>
                    <a:cubicBezTo>
                      <a:pt x="1465" y="388"/>
                      <a:pt x="1460" y="388"/>
                      <a:pt x="1455" y="388"/>
                    </a:cubicBezTo>
                    <a:cubicBezTo>
                      <a:pt x="1396" y="388"/>
                      <a:pt x="1330" y="307"/>
                      <a:pt x="1330" y="278"/>
                    </a:cubicBezTo>
                    <a:lnTo>
                      <a:pt x="1284" y="278"/>
                    </a:lnTo>
                    <a:cubicBezTo>
                      <a:pt x="1266" y="290"/>
                      <a:pt x="1253" y="295"/>
                      <a:pt x="1245" y="295"/>
                    </a:cubicBezTo>
                    <a:cubicBezTo>
                      <a:pt x="1232" y="295"/>
                      <a:pt x="1234" y="282"/>
                      <a:pt x="1253" y="263"/>
                    </a:cubicBezTo>
                    <a:cubicBezTo>
                      <a:pt x="1270" y="237"/>
                      <a:pt x="1278" y="226"/>
                      <a:pt x="1273" y="226"/>
                    </a:cubicBezTo>
                    <a:cubicBezTo>
                      <a:pt x="1270" y="226"/>
                      <a:pt x="1258" y="234"/>
                      <a:pt x="1237" y="248"/>
                    </a:cubicBezTo>
                    <a:cubicBezTo>
                      <a:pt x="1230" y="253"/>
                      <a:pt x="1222" y="255"/>
                      <a:pt x="1214" y="255"/>
                    </a:cubicBezTo>
                    <a:cubicBezTo>
                      <a:pt x="1174" y="255"/>
                      <a:pt x="1137" y="196"/>
                      <a:pt x="1176" y="170"/>
                    </a:cubicBezTo>
                    <a:lnTo>
                      <a:pt x="1191" y="124"/>
                    </a:lnTo>
                    <a:cubicBezTo>
                      <a:pt x="1176" y="124"/>
                      <a:pt x="1145" y="124"/>
                      <a:pt x="1129" y="108"/>
                    </a:cubicBezTo>
                    <a:cubicBezTo>
                      <a:pt x="1125" y="117"/>
                      <a:pt x="1119" y="121"/>
                      <a:pt x="1111" y="121"/>
                    </a:cubicBezTo>
                    <a:cubicBezTo>
                      <a:pt x="1092" y="121"/>
                      <a:pt x="1060" y="99"/>
                      <a:pt x="1006" y="78"/>
                    </a:cubicBezTo>
                    <a:cubicBezTo>
                      <a:pt x="928" y="47"/>
                      <a:pt x="851" y="31"/>
                      <a:pt x="774" y="31"/>
                    </a:cubicBezTo>
                    <a:cubicBezTo>
                      <a:pt x="712" y="31"/>
                      <a:pt x="650" y="16"/>
                      <a:pt x="588"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4"/>
              <p:cNvSpPr/>
              <p:nvPr/>
            </p:nvSpPr>
            <p:spPr>
              <a:xfrm rot="-899960">
                <a:off x="3982094" y="4688877"/>
                <a:ext cx="88122" cy="111097"/>
              </a:xfrm>
              <a:custGeom>
                <a:avLst/>
                <a:gdLst/>
                <a:ahLst/>
                <a:cxnLst/>
                <a:rect l="l" t="t" r="r" b="b"/>
                <a:pathLst>
                  <a:path w="3525" h="4444" extrusionOk="0">
                    <a:moveTo>
                      <a:pt x="356" y="38"/>
                    </a:moveTo>
                    <a:cubicBezTo>
                      <a:pt x="349" y="38"/>
                      <a:pt x="343" y="41"/>
                      <a:pt x="340" y="45"/>
                    </a:cubicBezTo>
                    <a:lnTo>
                      <a:pt x="340" y="45"/>
                    </a:lnTo>
                    <a:cubicBezTo>
                      <a:pt x="343" y="45"/>
                      <a:pt x="348" y="43"/>
                      <a:pt x="356" y="38"/>
                    </a:cubicBezTo>
                    <a:close/>
                    <a:moveTo>
                      <a:pt x="186" y="23"/>
                    </a:moveTo>
                    <a:cubicBezTo>
                      <a:pt x="172" y="30"/>
                      <a:pt x="177" y="40"/>
                      <a:pt x="189" y="47"/>
                    </a:cubicBezTo>
                    <a:lnTo>
                      <a:pt x="189" y="47"/>
                    </a:lnTo>
                    <a:lnTo>
                      <a:pt x="202" y="23"/>
                    </a:lnTo>
                    <a:close/>
                    <a:moveTo>
                      <a:pt x="217" y="31"/>
                    </a:moveTo>
                    <a:cubicBezTo>
                      <a:pt x="214" y="31"/>
                      <a:pt x="204" y="37"/>
                      <a:pt x="192" y="49"/>
                    </a:cubicBezTo>
                    <a:lnTo>
                      <a:pt x="192" y="49"/>
                    </a:lnTo>
                    <a:cubicBezTo>
                      <a:pt x="191" y="48"/>
                      <a:pt x="190" y="48"/>
                      <a:pt x="189" y="47"/>
                    </a:cubicBezTo>
                    <a:lnTo>
                      <a:pt x="189" y="47"/>
                    </a:lnTo>
                    <a:lnTo>
                      <a:pt x="186" y="54"/>
                    </a:lnTo>
                    <a:cubicBezTo>
                      <a:pt x="188" y="52"/>
                      <a:pt x="190" y="50"/>
                      <a:pt x="192" y="49"/>
                    </a:cubicBezTo>
                    <a:lnTo>
                      <a:pt x="192" y="49"/>
                    </a:lnTo>
                    <a:cubicBezTo>
                      <a:pt x="195" y="50"/>
                      <a:pt x="198" y="52"/>
                      <a:pt x="202" y="53"/>
                    </a:cubicBezTo>
                    <a:lnTo>
                      <a:pt x="202" y="53"/>
                    </a:lnTo>
                    <a:cubicBezTo>
                      <a:pt x="217" y="38"/>
                      <a:pt x="221" y="31"/>
                      <a:pt x="217" y="31"/>
                    </a:cubicBezTo>
                    <a:close/>
                    <a:moveTo>
                      <a:pt x="186" y="54"/>
                    </a:moveTo>
                    <a:lnTo>
                      <a:pt x="186" y="54"/>
                    </a:lnTo>
                    <a:cubicBezTo>
                      <a:pt x="161" y="71"/>
                      <a:pt x="149" y="83"/>
                      <a:pt x="152" y="83"/>
                    </a:cubicBezTo>
                    <a:cubicBezTo>
                      <a:pt x="154" y="83"/>
                      <a:pt x="165" y="75"/>
                      <a:pt x="186" y="54"/>
                    </a:cubicBezTo>
                    <a:close/>
                    <a:moveTo>
                      <a:pt x="434" y="69"/>
                    </a:moveTo>
                    <a:lnTo>
                      <a:pt x="418" y="85"/>
                    </a:lnTo>
                    <a:cubicBezTo>
                      <a:pt x="449" y="69"/>
                      <a:pt x="449" y="69"/>
                      <a:pt x="434" y="69"/>
                    </a:cubicBezTo>
                    <a:close/>
                    <a:moveTo>
                      <a:pt x="305" y="78"/>
                    </a:moveTo>
                    <a:cubicBezTo>
                      <a:pt x="310" y="78"/>
                      <a:pt x="310" y="85"/>
                      <a:pt x="310" y="85"/>
                    </a:cubicBezTo>
                    <a:cubicBezTo>
                      <a:pt x="325" y="85"/>
                      <a:pt x="310" y="85"/>
                      <a:pt x="310" y="100"/>
                    </a:cubicBezTo>
                    <a:cubicBezTo>
                      <a:pt x="305" y="105"/>
                      <a:pt x="300" y="107"/>
                      <a:pt x="295" y="107"/>
                    </a:cubicBezTo>
                    <a:cubicBezTo>
                      <a:pt x="286" y="107"/>
                      <a:pt x="279" y="100"/>
                      <a:pt x="279" y="100"/>
                    </a:cubicBezTo>
                    <a:lnTo>
                      <a:pt x="294" y="85"/>
                    </a:lnTo>
                    <a:cubicBezTo>
                      <a:pt x="300" y="80"/>
                      <a:pt x="303" y="78"/>
                      <a:pt x="305" y="78"/>
                    </a:cubicBezTo>
                    <a:close/>
                    <a:moveTo>
                      <a:pt x="356" y="131"/>
                    </a:moveTo>
                    <a:cubicBezTo>
                      <a:pt x="372" y="146"/>
                      <a:pt x="356" y="146"/>
                      <a:pt x="356" y="162"/>
                    </a:cubicBezTo>
                    <a:lnTo>
                      <a:pt x="356" y="162"/>
                    </a:lnTo>
                    <a:cubicBezTo>
                      <a:pt x="352" y="166"/>
                      <a:pt x="347" y="172"/>
                      <a:pt x="341" y="177"/>
                    </a:cubicBezTo>
                    <a:lnTo>
                      <a:pt x="310" y="193"/>
                    </a:lnTo>
                    <a:cubicBezTo>
                      <a:pt x="310" y="193"/>
                      <a:pt x="294" y="177"/>
                      <a:pt x="310" y="162"/>
                    </a:cubicBezTo>
                    <a:lnTo>
                      <a:pt x="325" y="162"/>
                    </a:lnTo>
                    <a:cubicBezTo>
                      <a:pt x="356" y="131"/>
                      <a:pt x="356" y="131"/>
                      <a:pt x="356" y="131"/>
                    </a:cubicBezTo>
                    <a:close/>
                    <a:moveTo>
                      <a:pt x="248" y="224"/>
                    </a:moveTo>
                    <a:lnTo>
                      <a:pt x="237" y="235"/>
                    </a:lnTo>
                    <a:lnTo>
                      <a:pt x="237" y="235"/>
                    </a:lnTo>
                    <a:cubicBezTo>
                      <a:pt x="237" y="233"/>
                      <a:pt x="238" y="232"/>
                      <a:pt x="238" y="230"/>
                    </a:cubicBezTo>
                    <a:lnTo>
                      <a:pt x="238" y="230"/>
                    </a:lnTo>
                    <a:cubicBezTo>
                      <a:pt x="238" y="231"/>
                      <a:pt x="237" y="231"/>
                      <a:pt x="237" y="231"/>
                    </a:cubicBezTo>
                    <a:lnTo>
                      <a:pt x="237" y="231"/>
                    </a:lnTo>
                    <a:cubicBezTo>
                      <a:pt x="239" y="227"/>
                      <a:pt x="239" y="226"/>
                      <a:pt x="240" y="226"/>
                    </a:cubicBezTo>
                    <a:lnTo>
                      <a:pt x="240" y="226"/>
                    </a:lnTo>
                    <a:cubicBezTo>
                      <a:pt x="240" y="226"/>
                      <a:pt x="239" y="228"/>
                      <a:pt x="238" y="230"/>
                    </a:cubicBezTo>
                    <a:lnTo>
                      <a:pt x="238" y="230"/>
                    </a:lnTo>
                    <a:cubicBezTo>
                      <a:pt x="241" y="230"/>
                      <a:pt x="244" y="228"/>
                      <a:pt x="248" y="224"/>
                    </a:cubicBezTo>
                    <a:close/>
                    <a:moveTo>
                      <a:pt x="47" y="255"/>
                    </a:moveTo>
                    <a:cubicBezTo>
                      <a:pt x="37" y="255"/>
                      <a:pt x="27" y="261"/>
                      <a:pt x="17" y="270"/>
                    </a:cubicBezTo>
                    <a:lnTo>
                      <a:pt x="17" y="270"/>
                    </a:lnTo>
                    <a:cubicBezTo>
                      <a:pt x="20" y="270"/>
                      <a:pt x="34" y="268"/>
                      <a:pt x="47" y="255"/>
                    </a:cubicBezTo>
                    <a:close/>
                    <a:moveTo>
                      <a:pt x="17" y="270"/>
                    </a:moveTo>
                    <a:cubicBezTo>
                      <a:pt x="17" y="270"/>
                      <a:pt x="16" y="270"/>
                      <a:pt x="16" y="270"/>
                    </a:cubicBezTo>
                    <a:lnTo>
                      <a:pt x="1" y="286"/>
                    </a:lnTo>
                    <a:cubicBezTo>
                      <a:pt x="6" y="280"/>
                      <a:pt x="12" y="275"/>
                      <a:pt x="17" y="270"/>
                    </a:cubicBezTo>
                    <a:close/>
                    <a:moveTo>
                      <a:pt x="418" y="456"/>
                    </a:moveTo>
                    <a:lnTo>
                      <a:pt x="418" y="456"/>
                    </a:lnTo>
                    <a:cubicBezTo>
                      <a:pt x="405" y="469"/>
                      <a:pt x="403" y="473"/>
                      <a:pt x="405" y="473"/>
                    </a:cubicBezTo>
                    <a:cubicBezTo>
                      <a:pt x="408" y="473"/>
                      <a:pt x="418" y="465"/>
                      <a:pt x="418" y="456"/>
                    </a:cubicBezTo>
                    <a:close/>
                    <a:moveTo>
                      <a:pt x="542" y="471"/>
                    </a:moveTo>
                    <a:cubicBezTo>
                      <a:pt x="542" y="471"/>
                      <a:pt x="526" y="487"/>
                      <a:pt x="495" y="487"/>
                    </a:cubicBezTo>
                    <a:cubicBezTo>
                      <a:pt x="511" y="471"/>
                      <a:pt x="526" y="471"/>
                      <a:pt x="542" y="471"/>
                    </a:cubicBezTo>
                    <a:close/>
                    <a:moveTo>
                      <a:pt x="789" y="650"/>
                    </a:moveTo>
                    <a:cubicBezTo>
                      <a:pt x="798" y="650"/>
                      <a:pt x="805" y="657"/>
                      <a:pt x="805" y="657"/>
                    </a:cubicBezTo>
                    <a:lnTo>
                      <a:pt x="789" y="672"/>
                    </a:lnTo>
                    <a:lnTo>
                      <a:pt x="774" y="672"/>
                    </a:lnTo>
                    <a:lnTo>
                      <a:pt x="774" y="657"/>
                    </a:lnTo>
                    <a:cubicBezTo>
                      <a:pt x="779" y="651"/>
                      <a:pt x="784" y="650"/>
                      <a:pt x="789" y="650"/>
                    </a:cubicBezTo>
                    <a:close/>
                    <a:moveTo>
                      <a:pt x="793" y="695"/>
                    </a:moveTo>
                    <a:cubicBezTo>
                      <a:pt x="797" y="695"/>
                      <a:pt x="789" y="703"/>
                      <a:pt x="774" y="718"/>
                    </a:cubicBezTo>
                    <a:cubicBezTo>
                      <a:pt x="758" y="734"/>
                      <a:pt x="743" y="749"/>
                      <a:pt x="712" y="749"/>
                    </a:cubicBezTo>
                    <a:lnTo>
                      <a:pt x="712" y="734"/>
                    </a:lnTo>
                    <a:lnTo>
                      <a:pt x="743" y="718"/>
                    </a:lnTo>
                    <a:cubicBezTo>
                      <a:pt x="774" y="703"/>
                      <a:pt x="789" y="695"/>
                      <a:pt x="793" y="695"/>
                    </a:cubicBezTo>
                    <a:close/>
                    <a:moveTo>
                      <a:pt x="928" y="780"/>
                    </a:moveTo>
                    <a:cubicBezTo>
                      <a:pt x="944" y="780"/>
                      <a:pt x="944" y="780"/>
                      <a:pt x="913" y="796"/>
                    </a:cubicBezTo>
                    <a:lnTo>
                      <a:pt x="866" y="811"/>
                    </a:lnTo>
                    <a:cubicBezTo>
                      <a:pt x="866" y="811"/>
                      <a:pt x="866" y="796"/>
                      <a:pt x="913" y="780"/>
                    </a:cubicBezTo>
                    <a:close/>
                    <a:moveTo>
                      <a:pt x="1052" y="827"/>
                    </a:moveTo>
                    <a:lnTo>
                      <a:pt x="1021" y="842"/>
                    </a:lnTo>
                    <a:cubicBezTo>
                      <a:pt x="1016" y="847"/>
                      <a:pt x="1014" y="849"/>
                      <a:pt x="1015" y="849"/>
                    </a:cubicBezTo>
                    <a:cubicBezTo>
                      <a:pt x="1016" y="849"/>
                      <a:pt x="1026" y="842"/>
                      <a:pt x="1036" y="842"/>
                    </a:cubicBezTo>
                    <a:lnTo>
                      <a:pt x="1052" y="827"/>
                    </a:lnTo>
                    <a:close/>
                    <a:moveTo>
                      <a:pt x="882" y="873"/>
                    </a:moveTo>
                    <a:cubicBezTo>
                      <a:pt x="872" y="883"/>
                      <a:pt x="862" y="886"/>
                      <a:pt x="856" y="888"/>
                    </a:cubicBezTo>
                    <a:lnTo>
                      <a:pt x="856" y="888"/>
                    </a:lnTo>
                    <a:cubicBezTo>
                      <a:pt x="867" y="884"/>
                      <a:pt x="868" y="873"/>
                      <a:pt x="882" y="873"/>
                    </a:cubicBezTo>
                    <a:close/>
                    <a:moveTo>
                      <a:pt x="774" y="888"/>
                    </a:moveTo>
                    <a:cubicBezTo>
                      <a:pt x="756" y="897"/>
                      <a:pt x="753" y="906"/>
                      <a:pt x="758" y="906"/>
                    </a:cubicBezTo>
                    <a:cubicBezTo>
                      <a:pt x="761" y="906"/>
                      <a:pt x="767" y="901"/>
                      <a:pt x="774" y="888"/>
                    </a:cubicBezTo>
                    <a:close/>
                    <a:moveTo>
                      <a:pt x="1033" y="975"/>
                    </a:moveTo>
                    <a:cubicBezTo>
                      <a:pt x="1035" y="975"/>
                      <a:pt x="1036" y="977"/>
                      <a:pt x="1036" y="981"/>
                    </a:cubicBezTo>
                    <a:cubicBezTo>
                      <a:pt x="1052" y="981"/>
                      <a:pt x="1036" y="981"/>
                      <a:pt x="1021" y="1012"/>
                    </a:cubicBezTo>
                    <a:lnTo>
                      <a:pt x="1005" y="997"/>
                    </a:lnTo>
                    <a:cubicBezTo>
                      <a:pt x="1016" y="986"/>
                      <a:pt x="1027" y="975"/>
                      <a:pt x="1033" y="975"/>
                    </a:cubicBezTo>
                    <a:close/>
                    <a:moveTo>
                      <a:pt x="913" y="1012"/>
                    </a:moveTo>
                    <a:lnTo>
                      <a:pt x="897" y="1027"/>
                    </a:lnTo>
                    <a:cubicBezTo>
                      <a:pt x="897" y="1027"/>
                      <a:pt x="866" y="1027"/>
                      <a:pt x="882" y="1012"/>
                    </a:cubicBezTo>
                    <a:close/>
                    <a:moveTo>
                      <a:pt x="1332" y="1037"/>
                    </a:moveTo>
                    <a:cubicBezTo>
                      <a:pt x="1331" y="1037"/>
                      <a:pt x="1330" y="1038"/>
                      <a:pt x="1330" y="1043"/>
                    </a:cubicBezTo>
                    <a:cubicBezTo>
                      <a:pt x="1331" y="1043"/>
                      <a:pt x="1332" y="1043"/>
                      <a:pt x="1333" y="1043"/>
                    </a:cubicBezTo>
                    <a:lnTo>
                      <a:pt x="1333" y="1043"/>
                    </a:lnTo>
                    <a:cubicBezTo>
                      <a:pt x="1335" y="1039"/>
                      <a:pt x="1334" y="1037"/>
                      <a:pt x="1332" y="1037"/>
                    </a:cubicBezTo>
                    <a:close/>
                    <a:moveTo>
                      <a:pt x="1160" y="1027"/>
                    </a:moveTo>
                    <a:cubicBezTo>
                      <a:pt x="1145" y="1043"/>
                      <a:pt x="1129" y="1043"/>
                      <a:pt x="1129" y="1058"/>
                    </a:cubicBezTo>
                    <a:lnTo>
                      <a:pt x="1145" y="1058"/>
                    </a:lnTo>
                    <a:cubicBezTo>
                      <a:pt x="1145" y="1058"/>
                      <a:pt x="1160" y="1043"/>
                      <a:pt x="1160" y="1043"/>
                    </a:cubicBezTo>
                    <a:lnTo>
                      <a:pt x="1160" y="1027"/>
                    </a:lnTo>
                    <a:close/>
                    <a:moveTo>
                      <a:pt x="1333" y="1043"/>
                    </a:moveTo>
                    <a:cubicBezTo>
                      <a:pt x="1331" y="1047"/>
                      <a:pt x="1326" y="1053"/>
                      <a:pt x="1315" y="1058"/>
                    </a:cubicBezTo>
                    <a:cubicBezTo>
                      <a:pt x="1343" y="1044"/>
                      <a:pt x="1345" y="1043"/>
                      <a:pt x="1333" y="1043"/>
                    </a:cubicBezTo>
                    <a:close/>
                    <a:moveTo>
                      <a:pt x="1098" y="1151"/>
                    </a:moveTo>
                    <a:lnTo>
                      <a:pt x="1098" y="1182"/>
                    </a:lnTo>
                    <a:cubicBezTo>
                      <a:pt x="1098" y="1190"/>
                      <a:pt x="1094" y="1194"/>
                      <a:pt x="1089" y="1194"/>
                    </a:cubicBezTo>
                    <a:cubicBezTo>
                      <a:pt x="1083" y="1194"/>
                      <a:pt x="1075" y="1190"/>
                      <a:pt x="1067" y="1182"/>
                    </a:cubicBezTo>
                    <a:cubicBezTo>
                      <a:pt x="1067" y="1167"/>
                      <a:pt x="1052" y="1151"/>
                      <a:pt x="1052" y="1151"/>
                    </a:cubicBezTo>
                    <a:close/>
                    <a:moveTo>
                      <a:pt x="1041" y="1231"/>
                    </a:moveTo>
                    <a:lnTo>
                      <a:pt x="1041" y="1231"/>
                    </a:lnTo>
                    <a:cubicBezTo>
                      <a:pt x="1037" y="1231"/>
                      <a:pt x="1030" y="1234"/>
                      <a:pt x="1021" y="1244"/>
                    </a:cubicBezTo>
                    <a:cubicBezTo>
                      <a:pt x="1029" y="1239"/>
                      <a:pt x="1035" y="1234"/>
                      <a:pt x="1041" y="1231"/>
                    </a:cubicBezTo>
                    <a:close/>
                    <a:moveTo>
                      <a:pt x="1030" y="1253"/>
                    </a:moveTo>
                    <a:lnTo>
                      <a:pt x="1030" y="1253"/>
                    </a:lnTo>
                    <a:cubicBezTo>
                      <a:pt x="1027" y="1255"/>
                      <a:pt x="1023" y="1257"/>
                      <a:pt x="1021" y="1259"/>
                    </a:cubicBezTo>
                    <a:cubicBezTo>
                      <a:pt x="1025" y="1258"/>
                      <a:pt x="1028" y="1255"/>
                      <a:pt x="1030" y="1253"/>
                    </a:cubicBezTo>
                    <a:close/>
                    <a:moveTo>
                      <a:pt x="1021" y="1259"/>
                    </a:moveTo>
                    <a:cubicBezTo>
                      <a:pt x="1011" y="1259"/>
                      <a:pt x="1007" y="1266"/>
                      <a:pt x="1011" y="1266"/>
                    </a:cubicBezTo>
                    <a:cubicBezTo>
                      <a:pt x="1012" y="1266"/>
                      <a:pt x="1016" y="1264"/>
                      <a:pt x="1021" y="1259"/>
                    </a:cubicBezTo>
                    <a:close/>
                    <a:moveTo>
                      <a:pt x="1158" y="1248"/>
                    </a:moveTo>
                    <a:cubicBezTo>
                      <a:pt x="1160" y="1248"/>
                      <a:pt x="1160" y="1252"/>
                      <a:pt x="1160" y="1259"/>
                    </a:cubicBezTo>
                    <a:cubicBezTo>
                      <a:pt x="1175" y="1275"/>
                      <a:pt x="1160" y="1275"/>
                      <a:pt x="1160" y="1275"/>
                    </a:cubicBezTo>
                    <a:cubicBezTo>
                      <a:pt x="1160" y="1275"/>
                      <a:pt x="1129" y="1259"/>
                      <a:pt x="1129" y="1259"/>
                    </a:cubicBezTo>
                    <a:lnTo>
                      <a:pt x="1145" y="1259"/>
                    </a:lnTo>
                    <a:cubicBezTo>
                      <a:pt x="1152" y="1252"/>
                      <a:pt x="1156" y="1248"/>
                      <a:pt x="1158" y="1248"/>
                    </a:cubicBezTo>
                    <a:close/>
                    <a:moveTo>
                      <a:pt x="1277" y="1300"/>
                    </a:moveTo>
                    <a:cubicBezTo>
                      <a:pt x="1283" y="1300"/>
                      <a:pt x="1280" y="1314"/>
                      <a:pt x="1268" y="1337"/>
                    </a:cubicBezTo>
                    <a:cubicBezTo>
                      <a:pt x="1258" y="1342"/>
                      <a:pt x="1251" y="1343"/>
                      <a:pt x="1246" y="1343"/>
                    </a:cubicBezTo>
                    <a:cubicBezTo>
                      <a:pt x="1237" y="1343"/>
                      <a:pt x="1237" y="1337"/>
                      <a:pt x="1237" y="1337"/>
                    </a:cubicBezTo>
                    <a:cubicBezTo>
                      <a:pt x="1237" y="1321"/>
                      <a:pt x="1237" y="1306"/>
                      <a:pt x="1237" y="1306"/>
                    </a:cubicBezTo>
                    <a:lnTo>
                      <a:pt x="1268" y="1306"/>
                    </a:lnTo>
                    <a:cubicBezTo>
                      <a:pt x="1272" y="1302"/>
                      <a:pt x="1275" y="1300"/>
                      <a:pt x="1277" y="1300"/>
                    </a:cubicBezTo>
                    <a:close/>
                    <a:moveTo>
                      <a:pt x="1284" y="1352"/>
                    </a:moveTo>
                    <a:cubicBezTo>
                      <a:pt x="1268" y="1367"/>
                      <a:pt x="1253" y="1383"/>
                      <a:pt x="1237" y="1383"/>
                    </a:cubicBezTo>
                    <a:lnTo>
                      <a:pt x="1268" y="1352"/>
                    </a:lnTo>
                    <a:close/>
                    <a:moveTo>
                      <a:pt x="1168" y="1412"/>
                    </a:moveTo>
                    <a:cubicBezTo>
                      <a:pt x="1162" y="1414"/>
                      <a:pt x="1154" y="1420"/>
                      <a:pt x="1145" y="1429"/>
                    </a:cubicBezTo>
                    <a:cubicBezTo>
                      <a:pt x="1156" y="1423"/>
                      <a:pt x="1164" y="1418"/>
                      <a:pt x="1168" y="1412"/>
                    </a:cubicBezTo>
                    <a:close/>
                    <a:moveTo>
                      <a:pt x="789" y="1460"/>
                    </a:moveTo>
                    <a:cubicBezTo>
                      <a:pt x="789" y="1476"/>
                      <a:pt x="774" y="1476"/>
                      <a:pt x="758" y="1491"/>
                    </a:cubicBezTo>
                    <a:cubicBezTo>
                      <a:pt x="748" y="1491"/>
                      <a:pt x="744" y="1498"/>
                      <a:pt x="757" y="1498"/>
                    </a:cubicBezTo>
                    <a:cubicBezTo>
                      <a:pt x="763" y="1498"/>
                      <a:pt x="774" y="1496"/>
                      <a:pt x="789" y="1491"/>
                    </a:cubicBezTo>
                    <a:cubicBezTo>
                      <a:pt x="820" y="1460"/>
                      <a:pt x="805" y="1476"/>
                      <a:pt x="789" y="1460"/>
                    </a:cubicBezTo>
                    <a:close/>
                    <a:moveTo>
                      <a:pt x="1515" y="1553"/>
                    </a:moveTo>
                    <a:cubicBezTo>
                      <a:pt x="1515" y="1568"/>
                      <a:pt x="1508" y="1576"/>
                      <a:pt x="1504" y="1576"/>
                    </a:cubicBezTo>
                    <a:cubicBezTo>
                      <a:pt x="1500" y="1576"/>
                      <a:pt x="1500" y="1568"/>
                      <a:pt x="1515" y="1553"/>
                    </a:cubicBezTo>
                    <a:close/>
                    <a:moveTo>
                      <a:pt x="1419" y="1721"/>
                    </a:moveTo>
                    <a:cubicBezTo>
                      <a:pt x="1425" y="1721"/>
                      <a:pt x="1419" y="1730"/>
                      <a:pt x="1392" y="1738"/>
                    </a:cubicBezTo>
                    <a:cubicBezTo>
                      <a:pt x="1405" y="1725"/>
                      <a:pt x="1415" y="1721"/>
                      <a:pt x="1419" y="1721"/>
                    </a:cubicBezTo>
                    <a:close/>
                    <a:moveTo>
                      <a:pt x="1485" y="1723"/>
                    </a:moveTo>
                    <a:cubicBezTo>
                      <a:pt x="1469" y="1738"/>
                      <a:pt x="1454" y="1738"/>
                      <a:pt x="1454" y="1738"/>
                    </a:cubicBezTo>
                    <a:lnTo>
                      <a:pt x="1469" y="1723"/>
                    </a:lnTo>
                    <a:close/>
                    <a:moveTo>
                      <a:pt x="1778" y="1831"/>
                    </a:moveTo>
                    <a:cubicBezTo>
                      <a:pt x="1763" y="1831"/>
                      <a:pt x="1747" y="1847"/>
                      <a:pt x="1747" y="1847"/>
                    </a:cubicBezTo>
                    <a:cubicBezTo>
                      <a:pt x="1747" y="1847"/>
                      <a:pt x="1763" y="1847"/>
                      <a:pt x="1778" y="1831"/>
                    </a:cubicBezTo>
                    <a:close/>
                    <a:moveTo>
                      <a:pt x="1593" y="1831"/>
                    </a:moveTo>
                    <a:lnTo>
                      <a:pt x="1577" y="1847"/>
                    </a:lnTo>
                    <a:cubicBezTo>
                      <a:pt x="1577" y="1847"/>
                      <a:pt x="1562" y="1862"/>
                      <a:pt x="1546" y="1862"/>
                    </a:cubicBezTo>
                    <a:cubicBezTo>
                      <a:pt x="1546" y="1862"/>
                      <a:pt x="1577" y="1847"/>
                      <a:pt x="1593" y="1831"/>
                    </a:cubicBezTo>
                    <a:close/>
                    <a:moveTo>
                      <a:pt x="1732" y="1986"/>
                    </a:moveTo>
                    <a:cubicBezTo>
                      <a:pt x="1716" y="1986"/>
                      <a:pt x="1701" y="2001"/>
                      <a:pt x="1686" y="2001"/>
                    </a:cubicBezTo>
                    <a:lnTo>
                      <a:pt x="1701" y="1986"/>
                    </a:lnTo>
                    <a:close/>
                    <a:moveTo>
                      <a:pt x="1686" y="2078"/>
                    </a:moveTo>
                    <a:cubicBezTo>
                      <a:pt x="1706" y="2078"/>
                      <a:pt x="1699" y="2085"/>
                      <a:pt x="1692" y="2085"/>
                    </a:cubicBezTo>
                    <a:cubicBezTo>
                      <a:pt x="1689" y="2085"/>
                      <a:pt x="1686" y="2084"/>
                      <a:pt x="1686" y="2078"/>
                    </a:cubicBezTo>
                    <a:close/>
                    <a:moveTo>
                      <a:pt x="2101" y="2299"/>
                    </a:moveTo>
                    <a:cubicBezTo>
                      <a:pt x="2099" y="2299"/>
                      <a:pt x="2087" y="2303"/>
                      <a:pt x="2072" y="2310"/>
                    </a:cubicBezTo>
                    <a:cubicBezTo>
                      <a:pt x="2095" y="2303"/>
                      <a:pt x="2103" y="2299"/>
                      <a:pt x="2101" y="2299"/>
                    </a:cubicBezTo>
                    <a:close/>
                    <a:moveTo>
                      <a:pt x="2072" y="2310"/>
                    </a:moveTo>
                    <a:cubicBezTo>
                      <a:pt x="2066" y="2314"/>
                      <a:pt x="2061" y="2318"/>
                      <a:pt x="2057" y="2320"/>
                    </a:cubicBezTo>
                    <a:lnTo>
                      <a:pt x="2057" y="2320"/>
                    </a:lnTo>
                    <a:cubicBezTo>
                      <a:pt x="2061" y="2319"/>
                      <a:pt x="2066" y="2316"/>
                      <a:pt x="2072" y="2310"/>
                    </a:cubicBezTo>
                    <a:close/>
                    <a:moveTo>
                      <a:pt x="1979" y="2341"/>
                    </a:moveTo>
                    <a:lnTo>
                      <a:pt x="1979" y="2372"/>
                    </a:lnTo>
                    <a:lnTo>
                      <a:pt x="1948" y="2372"/>
                    </a:lnTo>
                    <a:cubicBezTo>
                      <a:pt x="1948" y="2372"/>
                      <a:pt x="1964" y="2341"/>
                      <a:pt x="1979" y="2341"/>
                    </a:cubicBezTo>
                    <a:close/>
                    <a:moveTo>
                      <a:pt x="1871" y="2465"/>
                    </a:moveTo>
                    <a:lnTo>
                      <a:pt x="1871" y="2465"/>
                    </a:lnTo>
                    <a:cubicBezTo>
                      <a:pt x="1856" y="2480"/>
                      <a:pt x="1856" y="2488"/>
                      <a:pt x="1859" y="2488"/>
                    </a:cubicBezTo>
                    <a:cubicBezTo>
                      <a:pt x="1863" y="2488"/>
                      <a:pt x="1871" y="2480"/>
                      <a:pt x="1871" y="2465"/>
                    </a:cubicBezTo>
                    <a:close/>
                    <a:moveTo>
                      <a:pt x="1965" y="2497"/>
                    </a:moveTo>
                    <a:cubicBezTo>
                      <a:pt x="1969" y="2497"/>
                      <a:pt x="1959" y="2511"/>
                      <a:pt x="1948" y="2511"/>
                    </a:cubicBezTo>
                    <a:cubicBezTo>
                      <a:pt x="1959" y="2501"/>
                      <a:pt x="1964" y="2497"/>
                      <a:pt x="1965" y="2497"/>
                    </a:cubicBezTo>
                    <a:close/>
                    <a:moveTo>
                      <a:pt x="2263" y="2546"/>
                    </a:moveTo>
                    <a:lnTo>
                      <a:pt x="2263" y="2546"/>
                    </a:lnTo>
                    <a:cubicBezTo>
                      <a:pt x="2261" y="2546"/>
                      <a:pt x="2257" y="2550"/>
                      <a:pt x="2257" y="2558"/>
                    </a:cubicBezTo>
                    <a:cubicBezTo>
                      <a:pt x="2265" y="2550"/>
                      <a:pt x="2265" y="2546"/>
                      <a:pt x="2263" y="2546"/>
                    </a:cubicBezTo>
                    <a:close/>
                    <a:moveTo>
                      <a:pt x="2149" y="2542"/>
                    </a:moveTo>
                    <a:lnTo>
                      <a:pt x="2149" y="2542"/>
                    </a:lnTo>
                    <a:cubicBezTo>
                      <a:pt x="2134" y="2558"/>
                      <a:pt x="2118" y="2573"/>
                      <a:pt x="2118" y="2573"/>
                    </a:cubicBezTo>
                    <a:cubicBezTo>
                      <a:pt x="2118" y="2558"/>
                      <a:pt x="2134" y="2558"/>
                      <a:pt x="2149" y="2542"/>
                    </a:cubicBezTo>
                    <a:close/>
                    <a:moveTo>
                      <a:pt x="2335" y="2650"/>
                    </a:moveTo>
                    <a:lnTo>
                      <a:pt x="2319" y="2666"/>
                    </a:lnTo>
                    <a:cubicBezTo>
                      <a:pt x="2335" y="2658"/>
                      <a:pt x="2339" y="2658"/>
                      <a:pt x="2339" y="2658"/>
                    </a:cubicBezTo>
                    <a:cubicBezTo>
                      <a:pt x="2339" y="2658"/>
                      <a:pt x="2335" y="2658"/>
                      <a:pt x="2335" y="2650"/>
                    </a:cubicBezTo>
                    <a:close/>
                    <a:moveTo>
                      <a:pt x="2443" y="2898"/>
                    </a:moveTo>
                    <a:lnTo>
                      <a:pt x="2443" y="2898"/>
                    </a:lnTo>
                    <a:cubicBezTo>
                      <a:pt x="2429" y="2919"/>
                      <a:pt x="2421" y="2927"/>
                      <a:pt x="2420" y="2927"/>
                    </a:cubicBezTo>
                    <a:cubicBezTo>
                      <a:pt x="2418" y="2927"/>
                      <a:pt x="2426" y="2915"/>
                      <a:pt x="2443" y="2898"/>
                    </a:cubicBezTo>
                    <a:close/>
                    <a:moveTo>
                      <a:pt x="2546" y="2906"/>
                    </a:moveTo>
                    <a:cubicBezTo>
                      <a:pt x="2544" y="2906"/>
                      <a:pt x="2541" y="2908"/>
                      <a:pt x="2536" y="2913"/>
                    </a:cubicBezTo>
                    <a:lnTo>
                      <a:pt x="2520" y="2929"/>
                    </a:lnTo>
                    <a:cubicBezTo>
                      <a:pt x="2520" y="2936"/>
                      <a:pt x="2520" y="2940"/>
                      <a:pt x="2522" y="2940"/>
                    </a:cubicBezTo>
                    <a:cubicBezTo>
                      <a:pt x="2524" y="2940"/>
                      <a:pt x="2528" y="2936"/>
                      <a:pt x="2536" y="2929"/>
                    </a:cubicBezTo>
                    <a:lnTo>
                      <a:pt x="2551" y="2913"/>
                    </a:lnTo>
                    <a:cubicBezTo>
                      <a:pt x="2551" y="2913"/>
                      <a:pt x="2551" y="2906"/>
                      <a:pt x="2546" y="2906"/>
                    </a:cubicBezTo>
                    <a:close/>
                    <a:moveTo>
                      <a:pt x="2597" y="2959"/>
                    </a:moveTo>
                    <a:lnTo>
                      <a:pt x="2582" y="2975"/>
                    </a:lnTo>
                    <a:cubicBezTo>
                      <a:pt x="2582" y="2979"/>
                      <a:pt x="2583" y="2981"/>
                      <a:pt x="2586" y="2981"/>
                    </a:cubicBezTo>
                    <a:cubicBezTo>
                      <a:pt x="2591" y="2981"/>
                      <a:pt x="2602" y="2970"/>
                      <a:pt x="2613" y="2959"/>
                    </a:cubicBezTo>
                    <a:close/>
                    <a:moveTo>
                      <a:pt x="2520" y="3083"/>
                    </a:moveTo>
                    <a:cubicBezTo>
                      <a:pt x="2536" y="3083"/>
                      <a:pt x="2536" y="3083"/>
                      <a:pt x="2520" y="3099"/>
                    </a:cubicBezTo>
                    <a:lnTo>
                      <a:pt x="2505" y="3099"/>
                    </a:lnTo>
                    <a:lnTo>
                      <a:pt x="2520" y="3083"/>
                    </a:lnTo>
                    <a:close/>
                    <a:moveTo>
                      <a:pt x="2628" y="3222"/>
                    </a:moveTo>
                    <a:cubicBezTo>
                      <a:pt x="2628" y="3222"/>
                      <a:pt x="2621" y="3229"/>
                      <a:pt x="2617" y="3229"/>
                    </a:cubicBezTo>
                    <a:cubicBezTo>
                      <a:pt x="2615" y="3229"/>
                      <a:pt x="2613" y="3227"/>
                      <a:pt x="2613" y="3222"/>
                    </a:cubicBezTo>
                    <a:close/>
                    <a:moveTo>
                      <a:pt x="2804" y="3416"/>
                    </a:moveTo>
                    <a:cubicBezTo>
                      <a:pt x="2805" y="3416"/>
                      <a:pt x="2803" y="3418"/>
                      <a:pt x="2798" y="3423"/>
                    </a:cubicBezTo>
                    <a:cubicBezTo>
                      <a:pt x="2783" y="3439"/>
                      <a:pt x="2767" y="3439"/>
                      <a:pt x="2752" y="3439"/>
                    </a:cubicBezTo>
                    <a:lnTo>
                      <a:pt x="2767" y="3423"/>
                    </a:lnTo>
                    <a:cubicBezTo>
                      <a:pt x="2788" y="3423"/>
                      <a:pt x="2802" y="3416"/>
                      <a:pt x="2804" y="3416"/>
                    </a:cubicBezTo>
                    <a:close/>
                    <a:moveTo>
                      <a:pt x="2803" y="3725"/>
                    </a:moveTo>
                    <a:cubicBezTo>
                      <a:pt x="2810" y="3725"/>
                      <a:pt x="2803" y="3732"/>
                      <a:pt x="2783" y="3732"/>
                    </a:cubicBezTo>
                    <a:cubicBezTo>
                      <a:pt x="2793" y="3727"/>
                      <a:pt x="2800" y="3725"/>
                      <a:pt x="2803" y="3725"/>
                    </a:cubicBezTo>
                    <a:close/>
                    <a:moveTo>
                      <a:pt x="2998" y="4004"/>
                    </a:moveTo>
                    <a:cubicBezTo>
                      <a:pt x="3004" y="4004"/>
                      <a:pt x="3004" y="4010"/>
                      <a:pt x="2984" y="4010"/>
                    </a:cubicBezTo>
                    <a:cubicBezTo>
                      <a:pt x="2989" y="4005"/>
                      <a:pt x="2994" y="4004"/>
                      <a:pt x="2998" y="4004"/>
                    </a:cubicBezTo>
                    <a:close/>
                    <a:moveTo>
                      <a:pt x="3478" y="4304"/>
                    </a:moveTo>
                    <a:cubicBezTo>
                      <a:pt x="3478" y="4304"/>
                      <a:pt x="3463" y="4320"/>
                      <a:pt x="3447" y="4335"/>
                    </a:cubicBezTo>
                    <a:cubicBezTo>
                      <a:pt x="3478" y="4320"/>
                      <a:pt x="3525" y="4304"/>
                      <a:pt x="3478" y="4304"/>
                    </a:cubicBezTo>
                    <a:close/>
                    <a:moveTo>
                      <a:pt x="3447" y="4335"/>
                    </a:moveTo>
                    <a:cubicBezTo>
                      <a:pt x="3426" y="4346"/>
                      <a:pt x="3411" y="4357"/>
                      <a:pt x="3416" y="4357"/>
                    </a:cubicBezTo>
                    <a:cubicBezTo>
                      <a:pt x="3418" y="4357"/>
                      <a:pt x="3423" y="4355"/>
                      <a:pt x="3432" y="4350"/>
                    </a:cubicBezTo>
                    <a:lnTo>
                      <a:pt x="3447" y="4335"/>
                    </a:lnTo>
                    <a:close/>
                    <a:moveTo>
                      <a:pt x="350" y="1"/>
                    </a:moveTo>
                    <a:cubicBezTo>
                      <a:pt x="349" y="1"/>
                      <a:pt x="345" y="3"/>
                      <a:pt x="341" y="7"/>
                    </a:cubicBezTo>
                    <a:cubicBezTo>
                      <a:pt x="325" y="7"/>
                      <a:pt x="294" y="38"/>
                      <a:pt x="294" y="54"/>
                    </a:cubicBezTo>
                    <a:cubicBezTo>
                      <a:pt x="294" y="54"/>
                      <a:pt x="294" y="54"/>
                      <a:pt x="279" y="69"/>
                    </a:cubicBezTo>
                    <a:lnTo>
                      <a:pt x="279" y="54"/>
                    </a:lnTo>
                    <a:lnTo>
                      <a:pt x="248" y="54"/>
                    </a:lnTo>
                    <a:cubicBezTo>
                      <a:pt x="242" y="57"/>
                      <a:pt x="235" y="58"/>
                      <a:pt x="228" y="58"/>
                    </a:cubicBezTo>
                    <a:cubicBezTo>
                      <a:pt x="219" y="58"/>
                      <a:pt x="210" y="56"/>
                      <a:pt x="202" y="53"/>
                    </a:cubicBezTo>
                    <a:lnTo>
                      <a:pt x="202" y="53"/>
                    </a:lnTo>
                    <a:cubicBezTo>
                      <a:pt x="202" y="53"/>
                      <a:pt x="202" y="54"/>
                      <a:pt x="202" y="54"/>
                    </a:cubicBezTo>
                    <a:cubicBezTo>
                      <a:pt x="171" y="100"/>
                      <a:pt x="171" y="85"/>
                      <a:pt x="186" y="100"/>
                    </a:cubicBezTo>
                    <a:cubicBezTo>
                      <a:pt x="186" y="100"/>
                      <a:pt x="186" y="100"/>
                      <a:pt x="171" y="116"/>
                    </a:cubicBezTo>
                    <a:cubicBezTo>
                      <a:pt x="155" y="131"/>
                      <a:pt x="140" y="146"/>
                      <a:pt x="140" y="146"/>
                    </a:cubicBezTo>
                    <a:lnTo>
                      <a:pt x="155" y="146"/>
                    </a:lnTo>
                    <a:cubicBezTo>
                      <a:pt x="186" y="146"/>
                      <a:pt x="186" y="146"/>
                      <a:pt x="155" y="177"/>
                    </a:cubicBezTo>
                    <a:cubicBezTo>
                      <a:pt x="148" y="185"/>
                      <a:pt x="148" y="189"/>
                      <a:pt x="153" y="189"/>
                    </a:cubicBezTo>
                    <a:cubicBezTo>
                      <a:pt x="159" y="189"/>
                      <a:pt x="171" y="185"/>
                      <a:pt x="186" y="177"/>
                    </a:cubicBezTo>
                    <a:cubicBezTo>
                      <a:pt x="200" y="164"/>
                      <a:pt x="208" y="156"/>
                      <a:pt x="209" y="156"/>
                    </a:cubicBezTo>
                    <a:lnTo>
                      <a:pt x="209" y="156"/>
                    </a:lnTo>
                    <a:cubicBezTo>
                      <a:pt x="211" y="156"/>
                      <a:pt x="203" y="167"/>
                      <a:pt x="186" y="193"/>
                    </a:cubicBezTo>
                    <a:cubicBezTo>
                      <a:pt x="186" y="193"/>
                      <a:pt x="217" y="193"/>
                      <a:pt x="233" y="162"/>
                    </a:cubicBezTo>
                    <a:cubicBezTo>
                      <a:pt x="242" y="153"/>
                      <a:pt x="251" y="144"/>
                      <a:pt x="253" y="144"/>
                    </a:cubicBezTo>
                    <a:lnTo>
                      <a:pt x="253" y="144"/>
                    </a:lnTo>
                    <a:cubicBezTo>
                      <a:pt x="256" y="144"/>
                      <a:pt x="255" y="149"/>
                      <a:pt x="248" y="162"/>
                    </a:cubicBezTo>
                    <a:cubicBezTo>
                      <a:pt x="248" y="177"/>
                      <a:pt x="233" y="193"/>
                      <a:pt x="217" y="193"/>
                    </a:cubicBezTo>
                    <a:cubicBezTo>
                      <a:pt x="202" y="208"/>
                      <a:pt x="202" y="208"/>
                      <a:pt x="217" y="224"/>
                    </a:cubicBezTo>
                    <a:cubicBezTo>
                      <a:pt x="228" y="224"/>
                      <a:pt x="231" y="231"/>
                      <a:pt x="237" y="231"/>
                    </a:cubicBezTo>
                    <a:cubicBezTo>
                      <a:pt x="237" y="231"/>
                      <a:pt x="237" y="231"/>
                      <a:pt x="237" y="231"/>
                    </a:cubicBezTo>
                    <a:lnTo>
                      <a:pt x="237" y="231"/>
                    </a:lnTo>
                    <a:cubicBezTo>
                      <a:pt x="236" y="233"/>
                      <a:pt x="235" y="236"/>
                      <a:pt x="233" y="239"/>
                    </a:cubicBezTo>
                    <a:lnTo>
                      <a:pt x="237" y="235"/>
                    </a:lnTo>
                    <a:lnTo>
                      <a:pt x="237" y="235"/>
                    </a:lnTo>
                    <a:cubicBezTo>
                      <a:pt x="235" y="241"/>
                      <a:pt x="233" y="249"/>
                      <a:pt x="233" y="255"/>
                    </a:cubicBezTo>
                    <a:cubicBezTo>
                      <a:pt x="233" y="266"/>
                      <a:pt x="237" y="271"/>
                      <a:pt x="243" y="271"/>
                    </a:cubicBezTo>
                    <a:cubicBezTo>
                      <a:pt x="255" y="271"/>
                      <a:pt x="275" y="254"/>
                      <a:pt x="294" y="224"/>
                    </a:cubicBezTo>
                    <a:lnTo>
                      <a:pt x="341" y="224"/>
                    </a:lnTo>
                    <a:lnTo>
                      <a:pt x="310" y="255"/>
                    </a:lnTo>
                    <a:cubicBezTo>
                      <a:pt x="266" y="277"/>
                      <a:pt x="253" y="298"/>
                      <a:pt x="266" y="298"/>
                    </a:cubicBezTo>
                    <a:cubicBezTo>
                      <a:pt x="271" y="298"/>
                      <a:pt x="281" y="295"/>
                      <a:pt x="294" y="286"/>
                    </a:cubicBezTo>
                    <a:lnTo>
                      <a:pt x="294" y="286"/>
                    </a:lnTo>
                    <a:lnTo>
                      <a:pt x="279" y="301"/>
                    </a:lnTo>
                    <a:cubicBezTo>
                      <a:pt x="269" y="301"/>
                      <a:pt x="265" y="308"/>
                      <a:pt x="273" y="308"/>
                    </a:cubicBezTo>
                    <a:cubicBezTo>
                      <a:pt x="277" y="308"/>
                      <a:pt x="284" y="306"/>
                      <a:pt x="294" y="301"/>
                    </a:cubicBezTo>
                    <a:cubicBezTo>
                      <a:pt x="310" y="301"/>
                      <a:pt x="325" y="286"/>
                      <a:pt x="341" y="286"/>
                    </a:cubicBezTo>
                    <a:cubicBezTo>
                      <a:pt x="356" y="270"/>
                      <a:pt x="372" y="270"/>
                      <a:pt x="372" y="270"/>
                    </a:cubicBezTo>
                    <a:lnTo>
                      <a:pt x="372" y="270"/>
                    </a:lnTo>
                    <a:lnTo>
                      <a:pt x="356" y="286"/>
                    </a:lnTo>
                    <a:cubicBezTo>
                      <a:pt x="347" y="305"/>
                      <a:pt x="337" y="318"/>
                      <a:pt x="342" y="318"/>
                    </a:cubicBezTo>
                    <a:cubicBezTo>
                      <a:pt x="345" y="318"/>
                      <a:pt x="354" y="313"/>
                      <a:pt x="372" y="301"/>
                    </a:cubicBezTo>
                    <a:lnTo>
                      <a:pt x="372" y="301"/>
                    </a:lnTo>
                    <a:lnTo>
                      <a:pt x="356" y="316"/>
                    </a:lnTo>
                    <a:cubicBezTo>
                      <a:pt x="325" y="332"/>
                      <a:pt x="325" y="347"/>
                      <a:pt x="356" y="363"/>
                    </a:cubicBezTo>
                    <a:cubicBezTo>
                      <a:pt x="372" y="378"/>
                      <a:pt x="372" y="394"/>
                      <a:pt x="356" y="409"/>
                    </a:cubicBezTo>
                    <a:cubicBezTo>
                      <a:pt x="346" y="414"/>
                      <a:pt x="346" y="416"/>
                      <a:pt x="352" y="416"/>
                    </a:cubicBezTo>
                    <a:cubicBezTo>
                      <a:pt x="363" y="416"/>
                      <a:pt x="398" y="409"/>
                      <a:pt x="418" y="409"/>
                    </a:cubicBezTo>
                    <a:cubicBezTo>
                      <a:pt x="403" y="409"/>
                      <a:pt x="403" y="425"/>
                      <a:pt x="418" y="425"/>
                    </a:cubicBezTo>
                    <a:cubicBezTo>
                      <a:pt x="434" y="440"/>
                      <a:pt x="434" y="440"/>
                      <a:pt x="418" y="456"/>
                    </a:cubicBezTo>
                    <a:cubicBezTo>
                      <a:pt x="431" y="451"/>
                      <a:pt x="439" y="450"/>
                      <a:pt x="443" y="450"/>
                    </a:cubicBezTo>
                    <a:cubicBezTo>
                      <a:pt x="455" y="450"/>
                      <a:pt x="441" y="464"/>
                      <a:pt x="418" y="487"/>
                    </a:cubicBezTo>
                    <a:cubicBezTo>
                      <a:pt x="400" y="514"/>
                      <a:pt x="403" y="520"/>
                      <a:pt x="409" y="520"/>
                    </a:cubicBezTo>
                    <a:cubicBezTo>
                      <a:pt x="413" y="520"/>
                      <a:pt x="418" y="517"/>
                      <a:pt x="418" y="517"/>
                    </a:cubicBezTo>
                    <a:cubicBezTo>
                      <a:pt x="426" y="525"/>
                      <a:pt x="434" y="525"/>
                      <a:pt x="441" y="525"/>
                    </a:cubicBezTo>
                    <a:cubicBezTo>
                      <a:pt x="449" y="525"/>
                      <a:pt x="457" y="525"/>
                      <a:pt x="465" y="533"/>
                    </a:cubicBezTo>
                    <a:cubicBezTo>
                      <a:pt x="465" y="539"/>
                      <a:pt x="465" y="543"/>
                      <a:pt x="467" y="543"/>
                    </a:cubicBezTo>
                    <a:cubicBezTo>
                      <a:pt x="468" y="543"/>
                      <a:pt x="471" y="541"/>
                      <a:pt x="476" y="536"/>
                    </a:cubicBezTo>
                    <a:lnTo>
                      <a:pt x="476" y="536"/>
                    </a:lnTo>
                    <a:cubicBezTo>
                      <a:pt x="478" y="539"/>
                      <a:pt x="480" y="543"/>
                      <a:pt x="480" y="548"/>
                    </a:cubicBezTo>
                    <a:lnTo>
                      <a:pt x="511" y="548"/>
                    </a:lnTo>
                    <a:cubicBezTo>
                      <a:pt x="511" y="548"/>
                      <a:pt x="526" y="533"/>
                      <a:pt x="511" y="517"/>
                    </a:cubicBezTo>
                    <a:cubicBezTo>
                      <a:pt x="495" y="517"/>
                      <a:pt x="495" y="517"/>
                      <a:pt x="480" y="533"/>
                    </a:cubicBezTo>
                    <a:lnTo>
                      <a:pt x="480" y="533"/>
                    </a:lnTo>
                    <a:lnTo>
                      <a:pt x="480" y="533"/>
                    </a:lnTo>
                    <a:cubicBezTo>
                      <a:pt x="484" y="529"/>
                      <a:pt x="489" y="524"/>
                      <a:pt x="495" y="517"/>
                    </a:cubicBezTo>
                    <a:cubicBezTo>
                      <a:pt x="519" y="510"/>
                      <a:pt x="530" y="506"/>
                      <a:pt x="536" y="506"/>
                    </a:cubicBezTo>
                    <a:cubicBezTo>
                      <a:pt x="542" y="506"/>
                      <a:pt x="542" y="510"/>
                      <a:pt x="542" y="517"/>
                    </a:cubicBezTo>
                    <a:cubicBezTo>
                      <a:pt x="557" y="517"/>
                      <a:pt x="542" y="517"/>
                      <a:pt x="542" y="533"/>
                    </a:cubicBezTo>
                    <a:cubicBezTo>
                      <a:pt x="542" y="548"/>
                      <a:pt x="526" y="548"/>
                      <a:pt x="542" y="564"/>
                    </a:cubicBezTo>
                    <a:cubicBezTo>
                      <a:pt x="542" y="564"/>
                      <a:pt x="542" y="564"/>
                      <a:pt x="542" y="579"/>
                    </a:cubicBezTo>
                    <a:cubicBezTo>
                      <a:pt x="542" y="595"/>
                      <a:pt x="526" y="595"/>
                      <a:pt x="542" y="610"/>
                    </a:cubicBezTo>
                    <a:cubicBezTo>
                      <a:pt x="557" y="626"/>
                      <a:pt x="557" y="626"/>
                      <a:pt x="542" y="641"/>
                    </a:cubicBezTo>
                    <a:cubicBezTo>
                      <a:pt x="537" y="646"/>
                      <a:pt x="535" y="648"/>
                      <a:pt x="535" y="648"/>
                    </a:cubicBezTo>
                    <a:cubicBezTo>
                      <a:pt x="537" y="648"/>
                      <a:pt x="547" y="641"/>
                      <a:pt x="557" y="641"/>
                    </a:cubicBezTo>
                    <a:cubicBezTo>
                      <a:pt x="565" y="641"/>
                      <a:pt x="573" y="637"/>
                      <a:pt x="578" y="637"/>
                    </a:cubicBezTo>
                    <a:cubicBezTo>
                      <a:pt x="584" y="637"/>
                      <a:pt x="588" y="641"/>
                      <a:pt x="588" y="657"/>
                    </a:cubicBezTo>
                    <a:cubicBezTo>
                      <a:pt x="588" y="675"/>
                      <a:pt x="599" y="682"/>
                      <a:pt x="611" y="682"/>
                    </a:cubicBezTo>
                    <a:cubicBezTo>
                      <a:pt x="619" y="682"/>
                      <a:pt x="628" y="678"/>
                      <a:pt x="634" y="672"/>
                    </a:cubicBezTo>
                    <a:lnTo>
                      <a:pt x="634" y="672"/>
                    </a:lnTo>
                    <a:cubicBezTo>
                      <a:pt x="630" y="676"/>
                      <a:pt x="625" y="682"/>
                      <a:pt x="619" y="687"/>
                    </a:cubicBezTo>
                    <a:cubicBezTo>
                      <a:pt x="608" y="698"/>
                      <a:pt x="597" y="709"/>
                      <a:pt x="608" y="709"/>
                    </a:cubicBezTo>
                    <a:cubicBezTo>
                      <a:pt x="613" y="709"/>
                      <a:pt x="621" y="707"/>
                      <a:pt x="635" y="703"/>
                    </a:cubicBezTo>
                    <a:cubicBezTo>
                      <a:pt x="644" y="698"/>
                      <a:pt x="649" y="696"/>
                      <a:pt x="651" y="696"/>
                    </a:cubicBezTo>
                    <a:cubicBezTo>
                      <a:pt x="656" y="696"/>
                      <a:pt x="645" y="707"/>
                      <a:pt x="635" y="718"/>
                    </a:cubicBezTo>
                    <a:cubicBezTo>
                      <a:pt x="629" y="724"/>
                      <a:pt x="628" y="725"/>
                      <a:pt x="628" y="725"/>
                    </a:cubicBezTo>
                    <a:cubicBezTo>
                      <a:pt x="629" y="725"/>
                      <a:pt x="640" y="718"/>
                      <a:pt x="650" y="718"/>
                    </a:cubicBezTo>
                    <a:cubicBezTo>
                      <a:pt x="681" y="718"/>
                      <a:pt x="681" y="718"/>
                      <a:pt x="665" y="734"/>
                    </a:cubicBezTo>
                    <a:cubicBezTo>
                      <a:pt x="650" y="749"/>
                      <a:pt x="650" y="749"/>
                      <a:pt x="665" y="749"/>
                    </a:cubicBezTo>
                    <a:cubicBezTo>
                      <a:pt x="681" y="765"/>
                      <a:pt x="727" y="811"/>
                      <a:pt x="727" y="827"/>
                    </a:cubicBezTo>
                    <a:lnTo>
                      <a:pt x="743" y="827"/>
                    </a:lnTo>
                    <a:cubicBezTo>
                      <a:pt x="727" y="842"/>
                      <a:pt x="727" y="850"/>
                      <a:pt x="735" y="850"/>
                    </a:cubicBezTo>
                    <a:cubicBezTo>
                      <a:pt x="743" y="850"/>
                      <a:pt x="758" y="842"/>
                      <a:pt x="774" y="827"/>
                    </a:cubicBezTo>
                    <a:cubicBezTo>
                      <a:pt x="783" y="817"/>
                      <a:pt x="790" y="814"/>
                      <a:pt x="796" y="814"/>
                    </a:cubicBezTo>
                    <a:cubicBezTo>
                      <a:pt x="808" y="814"/>
                      <a:pt x="806" y="836"/>
                      <a:pt x="774" y="857"/>
                    </a:cubicBezTo>
                    <a:cubicBezTo>
                      <a:pt x="746" y="876"/>
                      <a:pt x="741" y="883"/>
                      <a:pt x="746" y="883"/>
                    </a:cubicBezTo>
                    <a:cubicBezTo>
                      <a:pt x="751" y="883"/>
                      <a:pt x="761" y="879"/>
                      <a:pt x="774" y="873"/>
                    </a:cubicBezTo>
                    <a:cubicBezTo>
                      <a:pt x="785" y="861"/>
                      <a:pt x="793" y="856"/>
                      <a:pt x="796" y="856"/>
                    </a:cubicBezTo>
                    <a:cubicBezTo>
                      <a:pt x="800" y="856"/>
                      <a:pt x="793" y="869"/>
                      <a:pt x="774" y="888"/>
                    </a:cubicBezTo>
                    <a:cubicBezTo>
                      <a:pt x="812" y="865"/>
                      <a:pt x="839" y="854"/>
                      <a:pt x="849" y="854"/>
                    </a:cubicBezTo>
                    <a:cubicBezTo>
                      <a:pt x="859" y="854"/>
                      <a:pt x="851" y="865"/>
                      <a:pt x="820" y="888"/>
                    </a:cubicBezTo>
                    <a:cubicBezTo>
                      <a:pt x="789" y="919"/>
                      <a:pt x="774" y="935"/>
                      <a:pt x="774" y="950"/>
                    </a:cubicBezTo>
                    <a:cubicBezTo>
                      <a:pt x="774" y="950"/>
                      <a:pt x="789" y="950"/>
                      <a:pt x="805" y="919"/>
                    </a:cubicBezTo>
                    <a:cubicBezTo>
                      <a:pt x="817" y="913"/>
                      <a:pt x="827" y="909"/>
                      <a:pt x="832" y="909"/>
                    </a:cubicBezTo>
                    <a:cubicBezTo>
                      <a:pt x="838" y="909"/>
                      <a:pt x="832" y="917"/>
                      <a:pt x="805" y="935"/>
                    </a:cubicBezTo>
                    <a:cubicBezTo>
                      <a:pt x="779" y="960"/>
                      <a:pt x="775" y="985"/>
                      <a:pt x="799" y="985"/>
                    </a:cubicBezTo>
                    <a:cubicBezTo>
                      <a:pt x="805" y="985"/>
                      <a:pt x="811" y="984"/>
                      <a:pt x="820" y="981"/>
                    </a:cubicBezTo>
                    <a:cubicBezTo>
                      <a:pt x="866" y="981"/>
                      <a:pt x="882" y="997"/>
                      <a:pt x="835" y="1012"/>
                    </a:cubicBezTo>
                    <a:cubicBezTo>
                      <a:pt x="789" y="1027"/>
                      <a:pt x="805" y="1027"/>
                      <a:pt x="820" y="1027"/>
                    </a:cubicBezTo>
                    <a:lnTo>
                      <a:pt x="835" y="1043"/>
                    </a:lnTo>
                    <a:cubicBezTo>
                      <a:pt x="835" y="1043"/>
                      <a:pt x="866" y="1043"/>
                      <a:pt x="882" y="1027"/>
                    </a:cubicBezTo>
                    <a:lnTo>
                      <a:pt x="882" y="1027"/>
                    </a:lnTo>
                    <a:cubicBezTo>
                      <a:pt x="857" y="1053"/>
                      <a:pt x="852" y="1078"/>
                      <a:pt x="868" y="1078"/>
                    </a:cubicBezTo>
                    <a:cubicBezTo>
                      <a:pt x="872" y="1078"/>
                      <a:pt x="876" y="1077"/>
                      <a:pt x="882" y="1074"/>
                    </a:cubicBezTo>
                    <a:lnTo>
                      <a:pt x="913" y="1074"/>
                    </a:lnTo>
                    <a:cubicBezTo>
                      <a:pt x="928" y="1074"/>
                      <a:pt x="913" y="1074"/>
                      <a:pt x="913" y="1105"/>
                    </a:cubicBezTo>
                    <a:cubicBezTo>
                      <a:pt x="913" y="1127"/>
                      <a:pt x="896" y="1142"/>
                      <a:pt x="899" y="1142"/>
                    </a:cubicBezTo>
                    <a:cubicBezTo>
                      <a:pt x="901" y="1142"/>
                      <a:pt x="904" y="1140"/>
                      <a:pt x="913" y="1136"/>
                    </a:cubicBezTo>
                    <a:cubicBezTo>
                      <a:pt x="928" y="1120"/>
                      <a:pt x="944" y="1120"/>
                      <a:pt x="975" y="1105"/>
                    </a:cubicBezTo>
                    <a:cubicBezTo>
                      <a:pt x="990" y="1105"/>
                      <a:pt x="975" y="1120"/>
                      <a:pt x="959" y="1120"/>
                    </a:cubicBezTo>
                    <a:cubicBezTo>
                      <a:pt x="944" y="1136"/>
                      <a:pt x="944" y="1136"/>
                      <a:pt x="928" y="1167"/>
                    </a:cubicBezTo>
                    <a:cubicBezTo>
                      <a:pt x="928" y="1174"/>
                      <a:pt x="932" y="1178"/>
                      <a:pt x="938" y="1178"/>
                    </a:cubicBezTo>
                    <a:cubicBezTo>
                      <a:pt x="944" y="1178"/>
                      <a:pt x="951" y="1174"/>
                      <a:pt x="959" y="1167"/>
                    </a:cubicBezTo>
                    <a:cubicBezTo>
                      <a:pt x="962" y="1164"/>
                      <a:pt x="965" y="1162"/>
                      <a:pt x="968" y="1162"/>
                    </a:cubicBezTo>
                    <a:cubicBezTo>
                      <a:pt x="980" y="1162"/>
                      <a:pt x="990" y="1185"/>
                      <a:pt x="990" y="1197"/>
                    </a:cubicBezTo>
                    <a:lnTo>
                      <a:pt x="990" y="1213"/>
                    </a:lnTo>
                    <a:lnTo>
                      <a:pt x="1036" y="1213"/>
                    </a:lnTo>
                    <a:cubicBezTo>
                      <a:pt x="1067" y="1213"/>
                      <a:pt x="1036" y="1213"/>
                      <a:pt x="1021" y="1228"/>
                    </a:cubicBezTo>
                    <a:cubicBezTo>
                      <a:pt x="1040" y="1222"/>
                      <a:pt x="1051" y="1218"/>
                      <a:pt x="1055" y="1218"/>
                    </a:cubicBezTo>
                    <a:cubicBezTo>
                      <a:pt x="1058" y="1218"/>
                      <a:pt x="1053" y="1222"/>
                      <a:pt x="1041" y="1231"/>
                    </a:cubicBezTo>
                    <a:lnTo>
                      <a:pt x="1041" y="1231"/>
                    </a:lnTo>
                    <a:cubicBezTo>
                      <a:pt x="1041" y="1231"/>
                      <a:pt x="1041" y="1231"/>
                      <a:pt x="1041" y="1231"/>
                    </a:cubicBezTo>
                    <a:cubicBezTo>
                      <a:pt x="1047" y="1231"/>
                      <a:pt x="1044" y="1243"/>
                      <a:pt x="1030" y="1253"/>
                    </a:cubicBezTo>
                    <a:lnTo>
                      <a:pt x="1030" y="1253"/>
                    </a:lnTo>
                    <a:cubicBezTo>
                      <a:pt x="1040" y="1250"/>
                      <a:pt x="1051" y="1248"/>
                      <a:pt x="1060" y="1248"/>
                    </a:cubicBezTo>
                    <a:cubicBezTo>
                      <a:pt x="1071" y="1248"/>
                      <a:pt x="1075" y="1252"/>
                      <a:pt x="1052" y="1259"/>
                    </a:cubicBezTo>
                    <a:lnTo>
                      <a:pt x="1083" y="1259"/>
                    </a:lnTo>
                    <a:cubicBezTo>
                      <a:pt x="1064" y="1278"/>
                      <a:pt x="1056" y="1292"/>
                      <a:pt x="1064" y="1292"/>
                    </a:cubicBezTo>
                    <a:cubicBezTo>
                      <a:pt x="1070" y="1292"/>
                      <a:pt x="1080" y="1287"/>
                      <a:pt x="1098" y="1275"/>
                    </a:cubicBezTo>
                    <a:cubicBezTo>
                      <a:pt x="1098" y="1275"/>
                      <a:pt x="1114" y="1275"/>
                      <a:pt x="1098" y="1290"/>
                    </a:cubicBezTo>
                    <a:cubicBezTo>
                      <a:pt x="1075" y="1302"/>
                      <a:pt x="1087" y="1332"/>
                      <a:pt x="1101" y="1332"/>
                    </a:cubicBezTo>
                    <a:cubicBezTo>
                      <a:pt x="1105" y="1332"/>
                      <a:pt x="1110" y="1329"/>
                      <a:pt x="1114" y="1321"/>
                    </a:cubicBezTo>
                    <a:lnTo>
                      <a:pt x="1114" y="1337"/>
                    </a:lnTo>
                    <a:cubicBezTo>
                      <a:pt x="1114" y="1355"/>
                      <a:pt x="1114" y="1362"/>
                      <a:pt x="1117" y="1362"/>
                    </a:cubicBezTo>
                    <a:cubicBezTo>
                      <a:pt x="1119" y="1362"/>
                      <a:pt x="1123" y="1358"/>
                      <a:pt x="1129" y="1352"/>
                    </a:cubicBezTo>
                    <a:lnTo>
                      <a:pt x="1160" y="1352"/>
                    </a:lnTo>
                    <a:cubicBezTo>
                      <a:pt x="1145" y="1367"/>
                      <a:pt x="1129" y="1383"/>
                      <a:pt x="1129" y="1398"/>
                    </a:cubicBezTo>
                    <a:lnTo>
                      <a:pt x="1145" y="1398"/>
                    </a:lnTo>
                    <a:cubicBezTo>
                      <a:pt x="1165" y="1398"/>
                      <a:pt x="1172" y="1392"/>
                      <a:pt x="1174" y="1392"/>
                    </a:cubicBezTo>
                    <a:cubicBezTo>
                      <a:pt x="1175" y="1392"/>
                      <a:pt x="1175" y="1393"/>
                      <a:pt x="1175" y="1398"/>
                    </a:cubicBezTo>
                    <a:cubicBezTo>
                      <a:pt x="1175" y="1398"/>
                      <a:pt x="1175" y="1404"/>
                      <a:pt x="1168" y="1412"/>
                    </a:cubicBezTo>
                    <a:lnTo>
                      <a:pt x="1168" y="1412"/>
                    </a:lnTo>
                    <a:cubicBezTo>
                      <a:pt x="1170" y="1412"/>
                      <a:pt x="1172" y="1411"/>
                      <a:pt x="1173" y="1411"/>
                    </a:cubicBezTo>
                    <a:cubicBezTo>
                      <a:pt x="1180" y="1411"/>
                      <a:pt x="1178" y="1420"/>
                      <a:pt x="1160" y="1429"/>
                    </a:cubicBezTo>
                    <a:cubicBezTo>
                      <a:pt x="1145" y="1445"/>
                      <a:pt x="1160" y="1445"/>
                      <a:pt x="1160" y="1460"/>
                    </a:cubicBezTo>
                    <a:lnTo>
                      <a:pt x="1145" y="1476"/>
                    </a:lnTo>
                    <a:cubicBezTo>
                      <a:pt x="1145" y="1481"/>
                      <a:pt x="1145" y="1483"/>
                      <a:pt x="1146" y="1483"/>
                    </a:cubicBezTo>
                    <a:cubicBezTo>
                      <a:pt x="1148" y="1483"/>
                      <a:pt x="1155" y="1476"/>
                      <a:pt x="1175" y="1476"/>
                    </a:cubicBezTo>
                    <a:cubicBezTo>
                      <a:pt x="1175" y="1476"/>
                      <a:pt x="1175" y="1483"/>
                      <a:pt x="1180" y="1483"/>
                    </a:cubicBezTo>
                    <a:cubicBezTo>
                      <a:pt x="1182" y="1483"/>
                      <a:pt x="1186" y="1481"/>
                      <a:pt x="1191" y="1476"/>
                    </a:cubicBezTo>
                    <a:cubicBezTo>
                      <a:pt x="1202" y="1465"/>
                      <a:pt x="1213" y="1454"/>
                      <a:pt x="1218" y="1454"/>
                    </a:cubicBezTo>
                    <a:cubicBezTo>
                      <a:pt x="1221" y="1454"/>
                      <a:pt x="1222" y="1456"/>
                      <a:pt x="1222" y="1460"/>
                    </a:cubicBezTo>
                    <a:cubicBezTo>
                      <a:pt x="1222" y="1460"/>
                      <a:pt x="1191" y="1476"/>
                      <a:pt x="1206" y="1491"/>
                    </a:cubicBezTo>
                    <a:cubicBezTo>
                      <a:pt x="1206" y="1491"/>
                      <a:pt x="1191" y="1507"/>
                      <a:pt x="1191" y="1507"/>
                    </a:cubicBezTo>
                    <a:cubicBezTo>
                      <a:pt x="1158" y="1518"/>
                      <a:pt x="1172" y="1528"/>
                      <a:pt x="1188" y="1528"/>
                    </a:cubicBezTo>
                    <a:cubicBezTo>
                      <a:pt x="1195" y="1528"/>
                      <a:pt x="1202" y="1527"/>
                      <a:pt x="1206" y="1522"/>
                    </a:cubicBezTo>
                    <a:cubicBezTo>
                      <a:pt x="1222" y="1522"/>
                      <a:pt x="1253" y="1522"/>
                      <a:pt x="1206" y="1538"/>
                    </a:cubicBezTo>
                    <a:cubicBezTo>
                      <a:pt x="1195" y="1549"/>
                      <a:pt x="1192" y="1554"/>
                      <a:pt x="1196" y="1554"/>
                    </a:cubicBezTo>
                    <a:cubicBezTo>
                      <a:pt x="1204" y="1554"/>
                      <a:pt x="1230" y="1541"/>
                      <a:pt x="1268" y="1522"/>
                    </a:cubicBezTo>
                    <a:lnTo>
                      <a:pt x="1330" y="1491"/>
                    </a:lnTo>
                    <a:lnTo>
                      <a:pt x="1284" y="1522"/>
                    </a:lnTo>
                    <a:cubicBezTo>
                      <a:pt x="1242" y="1563"/>
                      <a:pt x="1229" y="1577"/>
                      <a:pt x="1233" y="1577"/>
                    </a:cubicBezTo>
                    <a:cubicBezTo>
                      <a:pt x="1236" y="1577"/>
                      <a:pt x="1242" y="1574"/>
                      <a:pt x="1253" y="1568"/>
                    </a:cubicBezTo>
                    <a:cubicBezTo>
                      <a:pt x="1299" y="1568"/>
                      <a:pt x="1284" y="1568"/>
                      <a:pt x="1253" y="1584"/>
                    </a:cubicBezTo>
                    <a:cubicBezTo>
                      <a:pt x="1237" y="1599"/>
                      <a:pt x="1253" y="1599"/>
                      <a:pt x="1253" y="1615"/>
                    </a:cubicBezTo>
                    <a:cubicBezTo>
                      <a:pt x="1260" y="1623"/>
                      <a:pt x="1264" y="1626"/>
                      <a:pt x="1270" y="1626"/>
                    </a:cubicBezTo>
                    <a:cubicBezTo>
                      <a:pt x="1276" y="1626"/>
                      <a:pt x="1284" y="1623"/>
                      <a:pt x="1299" y="1615"/>
                    </a:cubicBezTo>
                    <a:lnTo>
                      <a:pt x="1299" y="1630"/>
                    </a:lnTo>
                    <a:cubicBezTo>
                      <a:pt x="1284" y="1646"/>
                      <a:pt x="1284" y="1653"/>
                      <a:pt x="1289" y="1653"/>
                    </a:cubicBezTo>
                    <a:cubicBezTo>
                      <a:pt x="1290" y="1653"/>
                      <a:pt x="1292" y="1653"/>
                      <a:pt x="1293" y="1653"/>
                    </a:cubicBezTo>
                    <a:lnTo>
                      <a:pt x="1293" y="1653"/>
                    </a:lnTo>
                    <a:cubicBezTo>
                      <a:pt x="1295" y="1661"/>
                      <a:pt x="1305" y="1678"/>
                      <a:pt x="1315" y="1708"/>
                    </a:cubicBezTo>
                    <a:cubicBezTo>
                      <a:pt x="1334" y="1737"/>
                      <a:pt x="1348" y="1748"/>
                      <a:pt x="1363" y="1748"/>
                    </a:cubicBezTo>
                    <a:cubicBezTo>
                      <a:pt x="1371" y="1748"/>
                      <a:pt x="1381" y="1744"/>
                      <a:pt x="1392" y="1738"/>
                    </a:cubicBezTo>
                    <a:lnTo>
                      <a:pt x="1392" y="1738"/>
                    </a:lnTo>
                    <a:cubicBezTo>
                      <a:pt x="1365" y="1757"/>
                      <a:pt x="1359" y="1764"/>
                      <a:pt x="1362" y="1764"/>
                    </a:cubicBezTo>
                    <a:cubicBezTo>
                      <a:pt x="1364" y="1764"/>
                      <a:pt x="1370" y="1760"/>
                      <a:pt x="1376" y="1754"/>
                    </a:cubicBezTo>
                    <a:cubicBezTo>
                      <a:pt x="1392" y="1754"/>
                      <a:pt x="1376" y="1769"/>
                      <a:pt x="1376" y="1785"/>
                    </a:cubicBezTo>
                    <a:cubicBezTo>
                      <a:pt x="1376" y="1800"/>
                      <a:pt x="1376" y="1816"/>
                      <a:pt x="1392" y="1816"/>
                    </a:cubicBezTo>
                    <a:cubicBezTo>
                      <a:pt x="1379" y="1816"/>
                      <a:pt x="1367" y="1835"/>
                      <a:pt x="1378" y="1835"/>
                    </a:cubicBezTo>
                    <a:cubicBezTo>
                      <a:pt x="1381" y="1835"/>
                      <a:pt x="1386" y="1834"/>
                      <a:pt x="1392" y="1831"/>
                    </a:cubicBezTo>
                    <a:cubicBezTo>
                      <a:pt x="1398" y="1828"/>
                      <a:pt x="1404" y="1827"/>
                      <a:pt x="1409" y="1827"/>
                    </a:cubicBezTo>
                    <a:cubicBezTo>
                      <a:pt x="1432" y="1827"/>
                      <a:pt x="1448" y="1850"/>
                      <a:pt x="1423" y="1862"/>
                    </a:cubicBezTo>
                    <a:lnTo>
                      <a:pt x="1423" y="1878"/>
                    </a:lnTo>
                    <a:cubicBezTo>
                      <a:pt x="1428" y="1872"/>
                      <a:pt x="1431" y="1871"/>
                      <a:pt x="1434" y="1871"/>
                    </a:cubicBezTo>
                    <a:cubicBezTo>
                      <a:pt x="1440" y="1871"/>
                      <a:pt x="1443" y="1878"/>
                      <a:pt x="1454" y="1878"/>
                    </a:cubicBezTo>
                    <a:cubicBezTo>
                      <a:pt x="1454" y="1878"/>
                      <a:pt x="1454" y="1893"/>
                      <a:pt x="1454" y="1908"/>
                    </a:cubicBezTo>
                    <a:cubicBezTo>
                      <a:pt x="1454" y="1924"/>
                      <a:pt x="1438" y="1924"/>
                      <a:pt x="1454" y="1924"/>
                    </a:cubicBezTo>
                    <a:cubicBezTo>
                      <a:pt x="1469" y="1908"/>
                      <a:pt x="1485" y="1908"/>
                      <a:pt x="1500" y="1908"/>
                    </a:cubicBezTo>
                    <a:cubicBezTo>
                      <a:pt x="1500" y="1908"/>
                      <a:pt x="1531" y="1893"/>
                      <a:pt x="1531" y="1893"/>
                    </a:cubicBezTo>
                    <a:lnTo>
                      <a:pt x="1531" y="1893"/>
                    </a:lnTo>
                    <a:lnTo>
                      <a:pt x="1515" y="1908"/>
                    </a:lnTo>
                    <a:lnTo>
                      <a:pt x="1485" y="1924"/>
                    </a:lnTo>
                    <a:cubicBezTo>
                      <a:pt x="1485" y="1924"/>
                      <a:pt x="1485" y="1931"/>
                      <a:pt x="1494" y="1931"/>
                    </a:cubicBezTo>
                    <a:cubicBezTo>
                      <a:pt x="1498" y="1931"/>
                      <a:pt x="1505" y="1929"/>
                      <a:pt x="1515" y="1924"/>
                    </a:cubicBezTo>
                    <a:lnTo>
                      <a:pt x="1515" y="1924"/>
                    </a:lnTo>
                    <a:cubicBezTo>
                      <a:pt x="1500" y="1955"/>
                      <a:pt x="1515" y="1955"/>
                      <a:pt x="1515" y="1970"/>
                    </a:cubicBezTo>
                    <a:cubicBezTo>
                      <a:pt x="1515" y="1978"/>
                      <a:pt x="1519" y="1982"/>
                      <a:pt x="1525" y="1982"/>
                    </a:cubicBezTo>
                    <a:cubicBezTo>
                      <a:pt x="1531" y="1982"/>
                      <a:pt x="1539" y="1978"/>
                      <a:pt x="1546" y="1970"/>
                    </a:cubicBezTo>
                    <a:lnTo>
                      <a:pt x="1546" y="1970"/>
                    </a:lnTo>
                    <a:cubicBezTo>
                      <a:pt x="1521" y="1996"/>
                      <a:pt x="1537" y="2021"/>
                      <a:pt x="1561" y="2021"/>
                    </a:cubicBezTo>
                    <a:cubicBezTo>
                      <a:pt x="1566" y="2021"/>
                      <a:pt x="1572" y="2019"/>
                      <a:pt x="1577" y="2017"/>
                    </a:cubicBezTo>
                    <a:cubicBezTo>
                      <a:pt x="1586" y="2012"/>
                      <a:pt x="1591" y="2010"/>
                      <a:pt x="1594" y="2010"/>
                    </a:cubicBezTo>
                    <a:cubicBezTo>
                      <a:pt x="1599" y="2010"/>
                      <a:pt x="1588" y="2021"/>
                      <a:pt x="1577" y="2032"/>
                    </a:cubicBezTo>
                    <a:cubicBezTo>
                      <a:pt x="1562" y="2032"/>
                      <a:pt x="1562" y="2048"/>
                      <a:pt x="1577" y="2048"/>
                    </a:cubicBezTo>
                    <a:cubicBezTo>
                      <a:pt x="1582" y="2043"/>
                      <a:pt x="1584" y="2041"/>
                      <a:pt x="1584" y="2041"/>
                    </a:cubicBezTo>
                    <a:lnTo>
                      <a:pt x="1584" y="2041"/>
                    </a:lnTo>
                    <a:cubicBezTo>
                      <a:pt x="1585" y="2041"/>
                      <a:pt x="1577" y="2052"/>
                      <a:pt x="1577" y="2063"/>
                    </a:cubicBezTo>
                    <a:cubicBezTo>
                      <a:pt x="1577" y="2086"/>
                      <a:pt x="1561" y="2100"/>
                      <a:pt x="1564" y="2100"/>
                    </a:cubicBezTo>
                    <a:cubicBezTo>
                      <a:pt x="1565" y="2100"/>
                      <a:pt x="1569" y="2098"/>
                      <a:pt x="1577" y="2094"/>
                    </a:cubicBezTo>
                    <a:cubicBezTo>
                      <a:pt x="1593" y="2094"/>
                      <a:pt x="1608" y="2094"/>
                      <a:pt x="1608" y="2109"/>
                    </a:cubicBezTo>
                    <a:cubicBezTo>
                      <a:pt x="1639" y="2109"/>
                      <a:pt x="1639" y="2109"/>
                      <a:pt x="1655" y="2094"/>
                    </a:cubicBezTo>
                    <a:cubicBezTo>
                      <a:pt x="1659" y="2094"/>
                      <a:pt x="1662" y="2093"/>
                      <a:pt x="1665" y="2091"/>
                    </a:cubicBezTo>
                    <a:lnTo>
                      <a:pt x="1665" y="2091"/>
                    </a:lnTo>
                    <a:cubicBezTo>
                      <a:pt x="1662" y="2096"/>
                      <a:pt x="1658" y="2102"/>
                      <a:pt x="1655" y="2109"/>
                    </a:cubicBezTo>
                    <a:cubicBezTo>
                      <a:pt x="1639" y="2125"/>
                      <a:pt x="1655" y="2125"/>
                      <a:pt x="1655" y="2140"/>
                    </a:cubicBezTo>
                    <a:lnTo>
                      <a:pt x="1670" y="2156"/>
                    </a:lnTo>
                    <a:cubicBezTo>
                      <a:pt x="1670" y="2187"/>
                      <a:pt x="1670" y="2187"/>
                      <a:pt x="1686" y="2187"/>
                    </a:cubicBezTo>
                    <a:cubicBezTo>
                      <a:pt x="1690" y="2183"/>
                      <a:pt x="1694" y="2179"/>
                      <a:pt x="1697" y="2175"/>
                    </a:cubicBezTo>
                    <a:lnTo>
                      <a:pt x="1697" y="2175"/>
                    </a:lnTo>
                    <a:cubicBezTo>
                      <a:pt x="1694" y="2189"/>
                      <a:pt x="1715" y="2235"/>
                      <a:pt x="1739" y="2235"/>
                    </a:cubicBezTo>
                    <a:cubicBezTo>
                      <a:pt x="1742" y="2235"/>
                      <a:pt x="1745" y="2234"/>
                      <a:pt x="1747" y="2233"/>
                    </a:cubicBezTo>
                    <a:lnTo>
                      <a:pt x="1747" y="2233"/>
                    </a:lnTo>
                    <a:lnTo>
                      <a:pt x="1732" y="2248"/>
                    </a:lnTo>
                    <a:cubicBezTo>
                      <a:pt x="1716" y="2264"/>
                      <a:pt x="1716" y="2264"/>
                      <a:pt x="1732" y="2279"/>
                    </a:cubicBezTo>
                    <a:cubicBezTo>
                      <a:pt x="1747" y="2295"/>
                      <a:pt x="1763" y="2295"/>
                      <a:pt x="1778" y="2310"/>
                    </a:cubicBezTo>
                    <a:cubicBezTo>
                      <a:pt x="1789" y="2321"/>
                      <a:pt x="1800" y="2332"/>
                      <a:pt x="1811" y="2332"/>
                    </a:cubicBezTo>
                    <a:cubicBezTo>
                      <a:pt x="1816" y="2332"/>
                      <a:pt x="1820" y="2330"/>
                      <a:pt x="1825" y="2326"/>
                    </a:cubicBezTo>
                    <a:cubicBezTo>
                      <a:pt x="1840" y="2326"/>
                      <a:pt x="1825" y="2326"/>
                      <a:pt x="1809" y="2341"/>
                    </a:cubicBezTo>
                    <a:cubicBezTo>
                      <a:pt x="1794" y="2372"/>
                      <a:pt x="1794" y="2357"/>
                      <a:pt x="1794" y="2372"/>
                    </a:cubicBezTo>
                    <a:cubicBezTo>
                      <a:pt x="1794" y="2372"/>
                      <a:pt x="1809" y="2372"/>
                      <a:pt x="1825" y="2341"/>
                    </a:cubicBezTo>
                    <a:cubicBezTo>
                      <a:pt x="1829" y="2337"/>
                      <a:pt x="1834" y="2335"/>
                      <a:pt x="1837" y="2335"/>
                    </a:cubicBezTo>
                    <a:cubicBezTo>
                      <a:pt x="1846" y="2335"/>
                      <a:pt x="1851" y="2346"/>
                      <a:pt x="1840" y="2357"/>
                    </a:cubicBezTo>
                    <a:cubicBezTo>
                      <a:pt x="1825" y="2388"/>
                      <a:pt x="1840" y="2403"/>
                      <a:pt x="1871" y="2403"/>
                    </a:cubicBezTo>
                    <a:lnTo>
                      <a:pt x="1871" y="2434"/>
                    </a:lnTo>
                    <a:cubicBezTo>
                      <a:pt x="1871" y="2434"/>
                      <a:pt x="1861" y="2454"/>
                      <a:pt x="1873" y="2454"/>
                    </a:cubicBezTo>
                    <a:cubicBezTo>
                      <a:pt x="1876" y="2454"/>
                      <a:pt x="1880" y="2452"/>
                      <a:pt x="1886" y="2449"/>
                    </a:cubicBezTo>
                    <a:lnTo>
                      <a:pt x="1886" y="2449"/>
                    </a:lnTo>
                    <a:lnTo>
                      <a:pt x="1871" y="2465"/>
                    </a:lnTo>
                    <a:cubicBezTo>
                      <a:pt x="1902" y="2465"/>
                      <a:pt x="1917" y="2496"/>
                      <a:pt x="1902" y="2511"/>
                    </a:cubicBezTo>
                    <a:cubicBezTo>
                      <a:pt x="1902" y="2511"/>
                      <a:pt x="1902" y="2518"/>
                      <a:pt x="1911" y="2518"/>
                    </a:cubicBezTo>
                    <a:cubicBezTo>
                      <a:pt x="1916" y="2518"/>
                      <a:pt x="1923" y="2516"/>
                      <a:pt x="1933" y="2511"/>
                    </a:cubicBezTo>
                    <a:cubicBezTo>
                      <a:pt x="1938" y="2506"/>
                      <a:pt x="1944" y="2500"/>
                      <a:pt x="1948" y="2496"/>
                    </a:cubicBezTo>
                    <a:lnTo>
                      <a:pt x="1948" y="2496"/>
                    </a:lnTo>
                    <a:cubicBezTo>
                      <a:pt x="1940" y="2504"/>
                      <a:pt x="1933" y="2511"/>
                      <a:pt x="1931" y="2515"/>
                    </a:cubicBezTo>
                    <a:lnTo>
                      <a:pt x="1931" y="2515"/>
                    </a:lnTo>
                    <a:cubicBezTo>
                      <a:pt x="1925" y="2519"/>
                      <a:pt x="1933" y="2527"/>
                      <a:pt x="1933" y="2527"/>
                    </a:cubicBezTo>
                    <a:cubicBezTo>
                      <a:pt x="1933" y="2527"/>
                      <a:pt x="1979" y="2542"/>
                      <a:pt x="1995" y="2573"/>
                    </a:cubicBezTo>
                    <a:cubicBezTo>
                      <a:pt x="2007" y="2598"/>
                      <a:pt x="2020" y="2624"/>
                      <a:pt x="2032" y="2624"/>
                    </a:cubicBezTo>
                    <a:cubicBezTo>
                      <a:pt x="2035" y="2624"/>
                      <a:pt x="2038" y="2622"/>
                      <a:pt x="2041" y="2619"/>
                    </a:cubicBezTo>
                    <a:cubicBezTo>
                      <a:pt x="2050" y="2615"/>
                      <a:pt x="2056" y="2613"/>
                      <a:pt x="2060" y="2613"/>
                    </a:cubicBezTo>
                    <a:cubicBezTo>
                      <a:pt x="2069" y="2613"/>
                      <a:pt x="2063" y="2624"/>
                      <a:pt x="2041" y="2635"/>
                    </a:cubicBezTo>
                    <a:cubicBezTo>
                      <a:pt x="2026" y="2650"/>
                      <a:pt x="2041" y="2650"/>
                      <a:pt x="2041" y="2666"/>
                    </a:cubicBezTo>
                    <a:cubicBezTo>
                      <a:pt x="2041" y="2666"/>
                      <a:pt x="2041" y="2666"/>
                      <a:pt x="2041" y="2681"/>
                    </a:cubicBezTo>
                    <a:lnTo>
                      <a:pt x="2056" y="2681"/>
                    </a:lnTo>
                    <a:cubicBezTo>
                      <a:pt x="2072" y="2681"/>
                      <a:pt x="2056" y="2697"/>
                      <a:pt x="2056" y="2697"/>
                    </a:cubicBezTo>
                    <a:cubicBezTo>
                      <a:pt x="2035" y="2707"/>
                      <a:pt x="2036" y="2725"/>
                      <a:pt x="2043" y="2725"/>
                    </a:cubicBezTo>
                    <a:cubicBezTo>
                      <a:pt x="2047" y="2725"/>
                      <a:pt x="2052" y="2722"/>
                      <a:pt x="2056" y="2712"/>
                    </a:cubicBezTo>
                    <a:cubicBezTo>
                      <a:pt x="2062" y="2707"/>
                      <a:pt x="2065" y="2705"/>
                      <a:pt x="2068" y="2705"/>
                    </a:cubicBezTo>
                    <a:cubicBezTo>
                      <a:pt x="2075" y="2705"/>
                      <a:pt x="2082" y="2712"/>
                      <a:pt x="2103" y="2712"/>
                    </a:cubicBezTo>
                    <a:cubicBezTo>
                      <a:pt x="2118" y="2712"/>
                      <a:pt x="2103" y="2728"/>
                      <a:pt x="2087" y="2743"/>
                    </a:cubicBezTo>
                    <a:cubicBezTo>
                      <a:pt x="2072" y="2759"/>
                      <a:pt x="2118" y="2774"/>
                      <a:pt x="2134" y="2774"/>
                    </a:cubicBezTo>
                    <a:cubicBezTo>
                      <a:pt x="2139" y="2769"/>
                      <a:pt x="2142" y="2767"/>
                      <a:pt x="2144" y="2767"/>
                    </a:cubicBezTo>
                    <a:cubicBezTo>
                      <a:pt x="2147" y="2767"/>
                      <a:pt x="2144" y="2774"/>
                      <a:pt x="2134" y="2774"/>
                    </a:cubicBezTo>
                    <a:cubicBezTo>
                      <a:pt x="2103" y="2774"/>
                      <a:pt x="2118" y="2789"/>
                      <a:pt x="2118" y="2789"/>
                    </a:cubicBezTo>
                    <a:cubicBezTo>
                      <a:pt x="2118" y="2789"/>
                      <a:pt x="2118" y="2789"/>
                      <a:pt x="2103" y="2805"/>
                    </a:cubicBezTo>
                    <a:cubicBezTo>
                      <a:pt x="2087" y="2820"/>
                      <a:pt x="2087" y="2820"/>
                      <a:pt x="2103" y="2836"/>
                    </a:cubicBezTo>
                    <a:cubicBezTo>
                      <a:pt x="2103" y="2836"/>
                      <a:pt x="2134" y="2851"/>
                      <a:pt x="2149" y="2867"/>
                    </a:cubicBezTo>
                    <a:cubicBezTo>
                      <a:pt x="2149" y="2874"/>
                      <a:pt x="2157" y="2878"/>
                      <a:pt x="2170" y="2878"/>
                    </a:cubicBezTo>
                    <a:cubicBezTo>
                      <a:pt x="2184" y="2878"/>
                      <a:pt x="2203" y="2874"/>
                      <a:pt x="2226" y="2867"/>
                    </a:cubicBezTo>
                    <a:lnTo>
                      <a:pt x="2226" y="2867"/>
                    </a:lnTo>
                    <a:cubicBezTo>
                      <a:pt x="2211" y="2882"/>
                      <a:pt x="2196" y="2898"/>
                      <a:pt x="2180" y="2913"/>
                    </a:cubicBezTo>
                    <a:cubicBezTo>
                      <a:pt x="2180" y="2913"/>
                      <a:pt x="2196" y="2913"/>
                      <a:pt x="2211" y="2898"/>
                    </a:cubicBezTo>
                    <a:cubicBezTo>
                      <a:pt x="2221" y="2888"/>
                      <a:pt x="2227" y="2884"/>
                      <a:pt x="2231" y="2884"/>
                    </a:cubicBezTo>
                    <a:cubicBezTo>
                      <a:pt x="2240" y="2884"/>
                      <a:pt x="2237" y="2902"/>
                      <a:pt x="2226" y="2913"/>
                    </a:cubicBezTo>
                    <a:cubicBezTo>
                      <a:pt x="2226" y="2929"/>
                      <a:pt x="2226" y="2929"/>
                      <a:pt x="2242" y="2929"/>
                    </a:cubicBezTo>
                    <a:cubicBezTo>
                      <a:pt x="2245" y="2926"/>
                      <a:pt x="2247" y="2924"/>
                      <a:pt x="2248" y="2924"/>
                    </a:cubicBezTo>
                    <a:lnTo>
                      <a:pt x="2248" y="2924"/>
                    </a:lnTo>
                    <a:cubicBezTo>
                      <a:pt x="2252" y="2924"/>
                      <a:pt x="2242" y="2947"/>
                      <a:pt x="2242" y="2959"/>
                    </a:cubicBezTo>
                    <a:cubicBezTo>
                      <a:pt x="2242" y="2965"/>
                      <a:pt x="2242" y="2966"/>
                      <a:pt x="2242" y="2966"/>
                    </a:cubicBezTo>
                    <a:cubicBezTo>
                      <a:pt x="2244" y="2966"/>
                      <a:pt x="2247" y="2959"/>
                      <a:pt x="2257" y="2959"/>
                    </a:cubicBezTo>
                    <a:cubicBezTo>
                      <a:pt x="2288" y="2959"/>
                      <a:pt x="2288" y="2959"/>
                      <a:pt x="2257" y="2975"/>
                    </a:cubicBezTo>
                    <a:cubicBezTo>
                      <a:pt x="2242" y="2975"/>
                      <a:pt x="2242" y="3006"/>
                      <a:pt x="2257" y="3006"/>
                    </a:cubicBezTo>
                    <a:cubicBezTo>
                      <a:pt x="2268" y="3001"/>
                      <a:pt x="2275" y="2999"/>
                      <a:pt x="2279" y="2999"/>
                    </a:cubicBezTo>
                    <a:cubicBezTo>
                      <a:pt x="2288" y="2999"/>
                      <a:pt x="2288" y="3006"/>
                      <a:pt x="2288" y="3006"/>
                    </a:cubicBezTo>
                    <a:lnTo>
                      <a:pt x="2319" y="3006"/>
                    </a:lnTo>
                    <a:cubicBezTo>
                      <a:pt x="2319" y="3006"/>
                      <a:pt x="2312" y="3013"/>
                      <a:pt x="2303" y="3013"/>
                    </a:cubicBezTo>
                    <a:cubicBezTo>
                      <a:pt x="2299" y="3013"/>
                      <a:pt x="2293" y="3011"/>
                      <a:pt x="2288" y="3006"/>
                    </a:cubicBezTo>
                    <a:lnTo>
                      <a:pt x="2288" y="3037"/>
                    </a:lnTo>
                    <a:cubicBezTo>
                      <a:pt x="2288" y="3037"/>
                      <a:pt x="2288" y="3044"/>
                      <a:pt x="2297" y="3044"/>
                    </a:cubicBezTo>
                    <a:cubicBezTo>
                      <a:pt x="2299" y="3044"/>
                      <a:pt x="2302" y="3043"/>
                      <a:pt x="2304" y="3043"/>
                    </a:cubicBezTo>
                    <a:lnTo>
                      <a:pt x="2304" y="3043"/>
                    </a:lnTo>
                    <a:cubicBezTo>
                      <a:pt x="2277" y="3056"/>
                      <a:pt x="2290" y="3068"/>
                      <a:pt x="2304" y="3068"/>
                    </a:cubicBezTo>
                    <a:cubicBezTo>
                      <a:pt x="2309" y="3062"/>
                      <a:pt x="2312" y="3061"/>
                      <a:pt x="2314" y="3061"/>
                    </a:cubicBezTo>
                    <a:cubicBezTo>
                      <a:pt x="2317" y="3061"/>
                      <a:pt x="2314" y="3068"/>
                      <a:pt x="2304" y="3068"/>
                    </a:cubicBezTo>
                    <a:cubicBezTo>
                      <a:pt x="2273" y="3068"/>
                      <a:pt x="2273" y="3083"/>
                      <a:pt x="2319" y="3083"/>
                    </a:cubicBezTo>
                    <a:cubicBezTo>
                      <a:pt x="2319" y="3083"/>
                      <a:pt x="2350" y="3099"/>
                      <a:pt x="2366" y="3114"/>
                    </a:cubicBezTo>
                    <a:cubicBezTo>
                      <a:pt x="2366" y="3129"/>
                      <a:pt x="2381" y="3145"/>
                      <a:pt x="2366" y="3160"/>
                    </a:cubicBezTo>
                    <a:cubicBezTo>
                      <a:pt x="2344" y="3171"/>
                      <a:pt x="2337" y="3182"/>
                      <a:pt x="2341" y="3182"/>
                    </a:cubicBezTo>
                    <a:cubicBezTo>
                      <a:pt x="2342" y="3182"/>
                      <a:pt x="2346" y="3180"/>
                      <a:pt x="2350" y="3176"/>
                    </a:cubicBezTo>
                    <a:cubicBezTo>
                      <a:pt x="2358" y="3168"/>
                      <a:pt x="2366" y="3164"/>
                      <a:pt x="2373" y="3164"/>
                    </a:cubicBezTo>
                    <a:cubicBezTo>
                      <a:pt x="2381" y="3164"/>
                      <a:pt x="2389" y="3168"/>
                      <a:pt x="2396" y="3176"/>
                    </a:cubicBezTo>
                    <a:cubicBezTo>
                      <a:pt x="2407" y="3187"/>
                      <a:pt x="2411" y="3198"/>
                      <a:pt x="2417" y="3198"/>
                    </a:cubicBezTo>
                    <a:cubicBezTo>
                      <a:pt x="2420" y="3198"/>
                      <a:pt x="2423" y="3196"/>
                      <a:pt x="2427" y="3191"/>
                    </a:cubicBezTo>
                    <a:cubicBezTo>
                      <a:pt x="2451" y="3176"/>
                      <a:pt x="2462" y="3168"/>
                      <a:pt x="2466" y="3168"/>
                    </a:cubicBezTo>
                    <a:cubicBezTo>
                      <a:pt x="2470" y="3168"/>
                      <a:pt x="2466" y="3176"/>
                      <a:pt x="2458" y="3191"/>
                    </a:cubicBezTo>
                    <a:cubicBezTo>
                      <a:pt x="2443" y="3207"/>
                      <a:pt x="2443" y="3207"/>
                      <a:pt x="2427" y="3207"/>
                    </a:cubicBezTo>
                    <a:cubicBezTo>
                      <a:pt x="2412" y="3222"/>
                      <a:pt x="2396" y="3238"/>
                      <a:pt x="2396" y="3253"/>
                    </a:cubicBezTo>
                    <a:lnTo>
                      <a:pt x="2427" y="3253"/>
                    </a:lnTo>
                    <a:cubicBezTo>
                      <a:pt x="2435" y="3245"/>
                      <a:pt x="2439" y="3242"/>
                      <a:pt x="2441" y="3242"/>
                    </a:cubicBezTo>
                    <a:cubicBezTo>
                      <a:pt x="2443" y="3242"/>
                      <a:pt x="2443" y="3245"/>
                      <a:pt x="2443" y="3253"/>
                    </a:cubicBezTo>
                    <a:lnTo>
                      <a:pt x="2474" y="3253"/>
                    </a:lnTo>
                    <a:cubicBezTo>
                      <a:pt x="2484" y="3248"/>
                      <a:pt x="2489" y="3246"/>
                      <a:pt x="2492" y="3246"/>
                    </a:cubicBezTo>
                    <a:cubicBezTo>
                      <a:pt x="2498" y="3246"/>
                      <a:pt x="2494" y="3253"/>
                      <a:pt x="2505" y="3253"/>
                    </a:cubicBezTo>
                    <a:cubicBezTo>
                      <a:pt x="2505" y="3253"/>
                      <a:pt x="2505" y="3284"/>
                      <a:pt x="2505" y="3284"/>
                    </a:cubicBezTo>
                    <a:lnTo>
                      <a:pt x="2474" y="3284"/>
                    </a:lnTo>
                    <a:cubicBezTo>
                      <a:pt x="2474" y="3299"/>
                      <a:pt x="2458" y="3315"/>
                      <a:pt x="2443" y="3315"/>
                    </a:cubicBezTo>
                    <a:lnTo>
                      <a:pt x="2474" y="3315"/>
                    </a:lnTo>
                    <a:cubicBezTo>
                      <a:pt x="2474" y="3315"/>
                      <a:pt x="2566" y="3439"/>
                      <a:pt x="2582" y="3454"/>
                    </a:cubicBezTo>
                    <a:cubicBezTo>
                      <a:pt x="2593" y="3465"/>
                      <a:pt x="2588" y="3476"/>
                      <a:pt x="2590" y="3476"/>
                    </a:cubicBezTo>
                    <a:cubicBezTo>
                      <a:pt x="2591" y="3476"/>
                      <a:pt x="2593" y="3474"/>
                      <a:pt x="2597" y="3469"/>
                    </a:cubicBezTo>
                    <a:cubicBezTo>
                      <a:pt x="2600" y="3467"/>
                      <a:pt x="2603" y="3465"/>
                      <a:pt x="2606" y="3465"/>
                    </a:cubicBezTo>
                    <a:cubicBezTo>
                      <a:pt x="2619" y="3465"/>
                      <a:pt x="2634" y="3491"/>
                      <a:pt x="2659" y="3516"/>
                    </a:cubicBezTo>
                    <a:cubicBezTo>
                      <a:pt x="2675" y="3547"/>
                      <a:pt x="2690" y="3578"/>
                      <a:pt x="2721" y="3578"/>
                    </a:cubicBezTo>
                    <a:lnTo>
                      <a:pt x="2721" y="3593"/>
                    </a:lnTo>
                    <a:cubicBezTo>
                      <a:pt x="2721" y="3593"/>
                      <a:pt x="2752" y="3593"/>
                      <a:pt x="2752" y="3609"/>
                    </a:cubicBezTo>
                    <a:cubicBezTo>
                      <a:pt x="2737" y="3609"/>
                      <a:pt x="2721" y="3624"/>
                      <a:pt x="2721" y="3639"/>
                    </a:cubicBezTo>
                    <a:cubicBezTo>
                      <a:pt x="2737" y="3639"/>
                      <a:pt x="2752" y="3639"/>
                      <a:pt x="2767" y="3624"/>
                    </a:cubicBezTo>
                    <a:cubicBezTo>
                      <a:pt x="2773" y="3619"/>
                      <a:pt x="2776" y="3617"/>
                      <a:pt x="2778" y="3617"/>
                    </a:cubicBezTo>
                    <a:cubicBezTo>
                      <a:pt x="2783" y="3617"/>
                      <a:pt x="2783" y="3624"/>
                      <a:pt x="2783" y="3624"/>
                    </a:cubicBezTo>
                    <a:lnTo>
                      <a:pt x="2783" y="3639"/>
                    </a:lnTo>
                    <a:lnTo>
                      <a:pt x="2737" y="3655"/>
                    </a:lnTo>
                    <a:lnTo>
                      <a:pt x="2767" y="3655"/>
                    </a:lnTo>
                    <a:lnTo>
                      <a:pt x="2737" y="3686"/>
                    </a:lnTo>
                    <a:cubicBezTo>
                      <a:pt x="2718" y="3704"/>
                      <a:pt x="2711" y="3711"/>
                      <a:pt x="2714" y="3711"/>
                    </a:cubicBezTo>
                    <a:cubicBezTo>
                      <a:pt x="2716" y="3711"/>
                      <a:pt x="2724" y="3708"/>
                      <a:pt x="2737" y="3701"/>
                    </a:cubicBezTo>
                    <a:lnTo>
                      <a:pt x="2752" y="3701"/>
                    </a:lnTo>
                    <a:cubicBezTo>
                      <a:pt x="2737" y="3717"/>
                      <a:pt x="2737" y="3721"/>
                      <a:pt x="2744" y="3721"/>
                    </a:cubicBezTo>
                    <a:cubicBezTo>
                      <a:pt x="2752" y="3721"/>
                      <a:pt x="2767" y="3717"/>
                      <a:pt x="2783" y="3717"/>
                    </a:cubicBezTo>
                    <a:cubicBezTo>
                      <a:pt x="2765" y="3735"/>
                      <a:pt x="2757" y="3742"/>
                      <a:pt x="2760" y="3742"/>
                    </a:cubicBezTo>
                    <a:cubicBezTo>
                      <a:pt x="2763" y="3742"/>
                      <a:pt x="2770" y="3739"/>
                      <a:pt x="2783" y="3732"/>
                    </a:cubicBezTo>
                    <a:lnTo>
                      <a:pt x="2783" y="3732"/>
                    </a:lnTo>
                    <a:cubicBezTo>
                      <a:pt x="2767" y="3748"/>
                      <a:pt x="2767" y="3763"/>
                      <a:pt x="2783" y="3779"/>
                    </a:cubicBezTo>
                    <a:cubicBezTo>
                      <a:pt x="2798" y="3779"/>
                      <a:pt x="2829" y="3810"/>
                      <a:pt x="2860" y="3840"/>
                    </a:cubicBezTo>
                    <a:cubicBezTo>
                      <a:pt x="2887" y="3881"/>
                      <a:pt x="2902" y="3921"/>
                      <a:pt x="2916" y="3921"/>
                    </a:cubicBezTo>
                    <a:cubicBezTo>
                      <a:pt x="2918" y="3921"/>
                      <a:pt x="2920" y="3920"/>
                      <a:pt x="2922" y="3918"/>
                    </a:cubicBezTo>
                    <a:cubicBezTo>
                      <a:pt x="2931" y="3913"/>
                      <a:pt x="2935" y="3911"/>
                      <a:pt x="2936" y="3911"/>
                    </a:cubicBezTo>
                    <a:lnTo>
                      <a:pt x="2936" y="3911"/>
                    </a:lnTo>
                    <a:cubicBezTo>
                      <a:pt x="2937" y="3911"/>
                      <a:pt x="2922" y="3922"/>
                      <a:pt x="2922" y="3933"/>
                    </a:cubicBezTo>
                    <a:cubicBezTo>
                      <a:pt x="2915" y="3946"/>
                      <a:pt x="2912" y="3951"/>
                      <a:pt x="2912" y="3951"/>
                    </a:cubicBezTo>
                    <a:cubicBezTo>
                      <a:pt x="2912" y="3951"/>
                      <a:pt x="2920" y="3942"/>
                      <a:pt x="2937" y="3933"/>
                    </a:cubicBezTo>
                    <a:lnTo>
                      <a:pt x="2937" y="3933"/>
                    </a:lnTo>
                    <a:cubicBezTo>
                      <a:pt x="2907" y="3964"/>
                      <a:pt x="2937" y="3964"/>
                      <a:pt x="2937" y="3980"/>
                    </a:cubicBezTo>
                    <a:cubicBezTo>
                      <a:pt x="2948" y="4000"/>
                      <a:pt x="2958" y="4014"/>
                      <a:pt x="2968" y="4016"/>
                    </a:cubicBezTo>
                    <a:lnTo>
                      <a:pt x="2968" y="4016"/>
                    </a:lnTo>
                    <a:cubicBezTo>
                      <a:pt x="2952" y="4029"/>
                      <a:pt x="2947" y="4059"/>
                      <a:pt x="2971" y="4059"/>
                    </a:cubicBezTo>
                    <a:cubicBezTo>
                      <a:pt x="2974" y="4059"/>
                      <a:pt x="2979" y="4059"/>
                      <a:pt x="2984" y="4057"/>
                    </a:cubicBezTo>
                    <a:lnTo>
                      <a:pt x="2984" y="4088"/>
                    </a:lnTo>
                    <a:cubicBezTo>
                      <a:pt x="2984" y="4088"/>
                      <a:pt x="2984" y="4088"/>
                      <a:pt x="3015" y="4103"/>
                    </a:cubicBezTo>
                    <a:lnTo>
                      <a:pt x="3046" y="4134"/>
                    </a:lnTo>
                    <a:lnTo>
                      <a:pt x="3077" y="4134"/>
                    </a:lnTo>
                    <a:cubicBezTo>
                      <a:pt x="3077" y="4132"/>
                      <a:pt x="3077" y="4132"/>
                      <a:pt x="3077" y="4132"/>
                    </a:cubicBezTo>
                    <a:cubicBezTo>
                      <a:pt x="3077" y="4132"/>
                      <a:pt x="3078" y="4184"/>
                      <a:pt x="3092" y="4211"/>
                    </a:cubicBezTo>
                    <a:cubicBezTo>
                      <a:pt x="3123" y="4258"/>
                      <a:pt x="3138" y="4289"/>
                      <a:pt x="3123" y="4304"/>
                    </a:cubicBezTo>
                    <a:cubicBezTo>
                      <a:pt x="3118" y="4309"/>
                      <a:pt x="3116" y="4311"/>
                      <a:pt x="3117" y="4311"/>
                    </a:cubicBezTo>
                    <a:cubicBezTo>
                      <a:pt x="3119" y="4311"/>
                      <a:pt x="3133" y="4304"/>
                      <a:pt x="3154" y="4304"/>
                    </a:cubicBezTo>
                    <a:cubicBezTo>
                      <a:pt x="3174" y="4304"/>
                      <a:pt x="3188" y="4297"/>
                      <a:pt x="3190" y="4297"/>
                    </a:cubicBezTo>
                    <a:lnTo>
                      <a:pt x="3190" y="4297"/>
                    </a:lnTo>
                    <a:cubicBezTo>
                      <a:pt x="3192" y="4297"/>
                      <a:pt x="3190" y="4299"/>
                      <a:pt x="3185" y="4304"/>
                    </a:cubicBezTo>
                    <a:cubicBezTo>
                      <a:pt x="3172" y="4317"/>
                      <a:pt x="3170" y="4339"/>
                      <a:pt x="3186" y="4339"/>
                    </a:cubicBezTo>
                    <a:cubicBezTo>
                      <a:pt x="3189" y="4339"/>
                      <a:pt x="3194" y="4338"/>
                      <a:pt x="3200" y="4335"/>
                    </a:cubicBezTo>
                    <a:lnTo>
                      <a:pt x="3200" y="4335"/>
                    </a:lnTo>
                    <a:lnTo>
                      <a:pt x="3185" y="4350"/>
                    </a:lnTo>
                    <a:cubicBezTo>
                      <a:pt x="3163" y="4361"/>
                      <a:pt x="3172" y="4372"/>
                      <a:pt x="3190" y="4372"/>
                    </a:cubicBezTo>
                    <a:cubicBezTo>
                      <a:pt x="3198" y="4372"/>
                      <a:pt x="3207" y="4370"/>
                      <a:pt x="3216" y="4366"/>
                    </a:cubicBezTo>
                    <a:lnTo>
                      <a:pt x="3216" y="4366"/>
                    </a:lnTo>
                    <a:cubicBezTo>
                      <a:pt x="3205" y="4377"/>
                      <a:pt x="3194" y="4388"/>
                      <a:pt x="3199" y="4388"/>
                    </a:cubicBezTo>
                    <a:cubicBezTo>
                      <a:pt x="3202" y="4388"/>
                      <a:pt x="3207" y="4386"/>
                      <a:pt x="3216" y="4381"/>
                    </a:cubicBezTo>
                    <a:cubicBezTo>
                      <a:pt x="3247" y="4381"/>
                      <a:pt x="3216" y="4381"/>
                      <a:pt x="3185" y="4412"/>
                    </a:cubicBezTo>
                    <a:cubicBezTo>
                      <a:pt x="3154" y="4443"/>
                      <a:pt x="3154" y="4443"/>
                      <a:pt x="3154" y="4443"/>
                    </a:cubicBezTo>
                    <a:cubicBezTo>
                      <a:pt x="3154" y="4443"/>
                      <a:pt x="3169" y="4443"/>
                      <a:pt x="3200" y="4428"/>
                    </a:cubicBezTo>
                    <a:lnTo>
                      <a:pt x="3200" y="4443"/>
                    </a:lnTo>
                    <a:lnTo>
                      <a:pt x="3231" y="4443"/>
                    </a:lnTo>
                    <a:cubicBezTo>
                      <a:pt x="3247" y="4443"/>
                      <a:pt x="3231" y="4443"/>
                      <a:pt x="3262" y="4428"/>
                    </a:cubicBezTo>
                    <a:cubicBezTo>
                      <a:pt x="3273" y="4417"/>
                      <a:pt x="3284" y="4406"/>
                      <a:pt x="3289" y="4406"/>
                    </a:cubicBezTo>
                    <a:cubicBezTo>
                      <a:pt x="3292" y="4406"/>
                      <a:pt x="3293" y="4408"/>
                      <a:pt x="3293" y="4412"/>
                    </a:cubicBezTo>
                    <a:lnTo>
                      <a:pt x="3324" y="4381"/>
                    </a:lnTo>
                    <a:cubicBezTo>
                      <a:pt x="3370" y="4366"/>
                      <a:pt x="3386" y="4350"/>
                      <a:pt x="3386" y="4335"/>
                    </a:cubicBezTo>
                    <a:cubicBezTo>
                      <a:pt x="3398" y="4310"/>
                      <a:pt x="3401" y="4285"/>
                      <a:pt x="3384" y="4285"/>
                    </a:cubicBezTo>
                    <a:cubicBezTo>
                      <a:pt x="3380" y="4285"/>
                      <a:pt x="3376" y="4286"/>
                      <a:pt x="3370" y="4289"/>
                    </a:cubicBezTo>
                    <a:lnTo>
                      <a:pt x="3339" y="4289"/>
                    </a:lnTo>
                    <a:cubicBezTo>
                      <a:pt x="3339" y="4289"/>
                      <a:pt x="3355" y="4273"/>
                      <a:pt x="3355" y="4273"/>
                    </a:cubicBezTo>
                    <a:cubicBezTo>
                      <a:pt x="3355" y="4273"/>
                      <a:pt x="3355" y="4242"/>
                      <a:pt x="3339" y="4211"/>
                    </a:cubicBezTo>
                    <a:cubicBezTo>
                      <a:pt x="3324" y="4180"/>
                      <a:pt x="3308" y="4165"/>
                      <a:pt x="3324" y="4150"/>
                    </a:cubicBezTo>
                    <a:cubicBezTo>
                      <a:pt x="3339" y="4119"/>
                      <a:pt x="3339" y="4119"/>
                      <a:pt x="3339" y="4119"/>
                    </a:cubicBezTo>
                    <a:cubicBezTo>
                      <a:pt x="3339" y="4119"/>
                      <a:pt x="3293" y="4103"/>
                      <a:pt x="3277" y="4057"/>
                    </a:cubicBezTo>
                    <a:cubicBezTo>
                      <a:pt x="3251" y="4030"/>
                      <a:pt x="3236" y="3992"/>
                      <a:pt x="3222" y="3992"/>
                    </a:cubicBezTo>
                    <a:cubicBezTo>
                      <a:pt x="3220" y="3992"/>
                      <a:pt x="3218" y="3993"/>
                      <a:pt x="3216" y="3995"/>
                    </a:cubicBezTo>
                    <a:lnTo>
                      <a:pt x="3216" y="3980"/>
                    </a:lnTo>
                    <a:cubicBezTo>
                      <a:pt x="3231" y="3980"/>
                      <a:pt x="3216" y="3964"/>
                      <a:pt x="3216" y="3949"/>
                    </a:cubicBezTo>
                    <a:cubicBezTo>
                      <a:pt x="3216" y="3943"/>
                      <a:pt x="3212" y="3942"/>
                      <a:pt x="3208" y="3942"/>
                    </a:cubicBezTo>
                    <a:cubicBezTo>
                      <a:pt x="3198" y="3942"/>
                      <a:pt x="3185" y="3949"/>
                      <a:pt x="3185" y="3949"/>
                    </a:cubicBezTo>
                    <a:cubicBezTo>
                      <a:pt x="3185" y="3949"/>
                      <a:pt x="3185" y="3918"/>
                      <a:pt x="3185" y="3918"/>
                    </a:cubicBezTo>
                    <a:cubicBezTo>
                      <a:pt x="3177" y="3910"/>
                      <a:pt x="3177" y="3906"/>
                      <a:pt x="3175" y="3906"/>
                    </a:cubicBezTo>
                    <a:cubicBezTo>
                      <a:pt x="3173" y="3906"/>
                      <a:pt x="3169" y="3910"/>
                      <a:pt x="3154" y="3918"/>
                    </a:cubicBezTo>
                    <a:cubicBezTo>
                      <a:pt x="3138" y="3887"/>
                      <a:pt x="3123" y="3871"/>
                      <a:pt x="3123" y="3840"/>
                    </a:cubicBezTo>
                    <a:cubicBezTo>
                      <a:pt x="3131" y="3833"/>
                      <a:pt x="3131" y="3829"/>
                      <a:pt x="3127" y="3829"/>
                    </a:cubicBezTo>
                    <a:cubicBezTo>
                      <a:pt x="3123" y="3829"/>
                      <a:pt x="3115" y="3833"/>
                      <a:pt x="3107" y="3840"/>
                    </a:cubicBezTo>
                    <a:cubicBezTo>
                      <a:pt x="3077" y="3856"/>
                      <a:pt x="3061" y="3856"/>
                      <a:pt x="3061" y="3856"/>
                    </a:cubicBezTo>
                    <a:lnTo>
                      <a:pt x="3092" y="3825"/>
                    </a:lnTo>
                    <a:cubicBezTo>
                      <a:pt x="3123" y="3825"/>
                      <a:pt x="3123" y="3825"/>
                      <a:pt x="3107" y="3810"/>
                    </a:cubicBezTo>
                    <a:cubicBezTo>
                      <a:pt x="3092" y="3810"/>
                      <a:pt x="3077" y="3794"/>
                      <a:pt x="3046" y="3748"/>
                    </a:cubicBezTo>
                    <a:cubicBezTo>
                      <a:pt x="3033" y="3722"/>
                      <a:pt x="3010" y="3697"/>
                      <a:pt x="2994" y="3697"/>
                    </a:cubicBezTo>
                    <a:cubicBezTo>
                      <a:pt x="2990" y="3697"/>
                      <a:pt x="2987" y="3698"/>
                      <a:pt x="2984" y="3701"/>
                    </a:cubicBezTo>
                    <a:cubicBezTo>
                      <a:pt x="2968" y="3701"/>
                      <a:pt x="2968" y="3701"/>
                      <a:pt x="2968" y="3670"/>
                    </a:cubicBezTo>
                    <a:cubicBezTo>
                      <a:pt x="2999" y="3609"/>
                      <a:pt x="2999" y="3609"/>
                      <a:pt x="2968" y="3609"/>
                    </a:cubicBezTo>
                    <a:cubicBezTo>
                      <a:pt x="2937" y="3624"/>
                      <a:pt x="2968" y="3624"/>
                      <a:pt x="2937" y="3639"/>
                    </a:cubicBezTo>
                    <a:cubicBezTo>
                      <a:pt x="2931" y="3646"/>
                      <a:pt x="2925" y="3650"/>
                      <a:pt x="2922" y="3650"/>
                    </a:cubicBezTo>
                    <a:cubicBezTo>
                      <a:pt x="2917" y="3650"/>
                      <a:pt x="2919" y="3642"/>
                      <a:pt x="2937" y="3624"/>
                    </a:cubicBezTo>
                    <a:cubicBezTo>
                      <a:pt x="2955" y="3618"/>
                      <a:pt x="2955" y="3604"/>
                      <a:pt x="2946" y="3590"/>
                    </a:cubicBezTo>
                    <a:lnTo>
                      <a:pt x="2946" y="3590"/>
                    </a:lnTo>
                    <a:cubicBezTo>
                      <a:pt x="2934" y="3593"/>
                      <a:pt x="2922" y="3593"/>
                      <a:pt x="2922" y="3593"/>
                    </a:cubicBezTo>
                    <a:cubicBezTo>
                      <a:pt x="2922" y="3585"/>
                      <a:pt x="2930" y="3582"/>
                      <a:pt x="2939" y="3580"/>
                    </a:cubicBezTo>
                    <a:lnTo>
                      <a:pt x="2939" y="3580"/>
                    </a:lnTo>
                    <a:cubicBezTo>
                      <a:pt x="2942" y="3583"/>
                      <a:pt x="2944" y="3586"/>
                      <a:pt x="2946" y="3590"/>
                    </a:cubicBezTo>
                    <a:lnTo>
                      <a:pt x="2946" y="3590"/>
                    </a:lnTo>
                    <a:cubicBezTo>
                      <a:pt x="2954" y="3587"/>
                      <a:pt x="2962" y="3584"/>
                      <a:pt x="2968" y="3578"/>
                    </a:cubicBezTo>
                    <a:cubicBezTo>
                      <a:pt x="2961" y="3578"/>
                      <a:pt x="2949" y="3578"/>
                      <a:pt x="2939" y="3580"/>
                    </a:cubicBezTo>
                    <a:lnTo>
                      <a:pt x="2939" y="3580"/>
                    </a:lnTo>
                    <a:cubicBezTo>
                      <a:pt x="2927" y="3566"/>
                      <a:pt x="2909" y="3555"/>
                      <a:pt x="2894" y="3555"/>
                    </a:cubicBezTo>
                    <a:cubicBezTo>
                      <a:pt x="2887" y="3555"/>
                      <a:pt x="2881" y="3557"/>
                      <a:pt x="2876" y="3562"/>
                    </a:cubicBezTo>
                    <a:lnTo>
                      <a:pt x="2891" y="3547"/>
                    </a:lnTo>
                    <a:cubicBezTo>
                      <a:pt x="2907" y="3531"/>
                      <a:pt x="2907" y="3531"/>
                      <a:pt x="2891" y="3500"/>
                    </a:cubicBezTo>
                    <a:lnTo>
                      <a:pt x="2891" y="3485"/>
                    </a:lnTo>
                    <a:cubicBezTo>
                      <a:pt x="2884" y="3492"/>
                      <a:pt x="2877" y="3495"/>
                      <a:pt x="2872" y="3495"/>
                    </a:cubicBezTo>
                    <a:cubicBezTo>
                      <a:pt x="2855" y="3495"/>
                      <a:pt x="2848" y="3466"/>
                      <a:pt x="2860" y="3454"/>
                    </a:cubicBezTo>
                    <a:cubicBezTo>
                      <a:pt x="2891" y="3439"/>
                      <a:pt x="2876" y="3439"/>
                      <a:pt x="2860" y="3423"/>
                    </a:cubicBezTo>
                    <a:cubicBezTo>
                      <a:pt x="2814" y="3423"/>
                      <a:pt x="2814" y="3392"/>
                      <a:pt x="2845" y="3392"/>
                    </a:cubicBezTo>
                    <a:lnTo>
                      <a:pt x="2845" y="3377"/>
                    </a:lnTo>
                    <a:cubicBezTo>
                      <a:pt x="2814" y="3377"/>
                      <a:pt x="2814" y="3377"/>
                      <a:pt x="2814" y="3361"/>
                    </a:cubicBezTo>
                    <a:cubicBezTo>
                      <a:pt x="2803" y="3361"/>
                      <a:pt x="2800" y="3354"/>
                      <a:pt x="2794" y="3354"/>
                    </a:cubicBezTo>
                    <a:cubicBezTo>
                      <a:pt x="2791" y="3354"/>
                      <a:pt x="2788" y="3356"/>
                      <a:pt x="2783" y="3361"/>
                    </a:cubicBezTo>
                    <a:cubicBezTo>
                      <a:pt x="2774" y="3379"/>
                      <a:pt x="2765" y="3387"/>
                      <a:pt x="2756" y="3387"/>
                    </a:cubicBezTo>
                    <a:cubicBezTo>
                      <a:pt x="2749" y="3387"/>
                      <a:pt x="2743" y="3383"/>
                      <a:pt x="2737" y="3377"/>
                    </a:cubicBezTo>
                    <a:lnTo>
                      <a:pt x="2752" y="3377"/>
                    </a:lnTo>
                    <a:cubicBezTo>
                      <a:pt x="2783" y="3361"/>
                      <a:pt x="2752" y="3346"/>
                      <a:pt x="2752" y="3315"/>
                    </a:cubicBezTo>
                    <a:cubicBezTo>
                      <a:pt x="2752" y="3299"/>
                      <a:pt x="2737" y="3284"/>
                      <a:pt x="2752" y="3269"/>
                    </a:cubicBezTo>
                    <a:lnTo>
                      <a:pt x="2721" y="3269"/>
                    </a:lnTo>
                    <a:cubicBezTo>
                      <a:pt x="2706" y="3269"/>
                      <a:pt x="2706" y="3269"/>
                      <a:pt x="2721" y="3253"/>
                    </a:cubicBezTo>
                    <a:cubicBezTo>
                      <a:pt x="2752" y="3253"/>
                      <a:pt x="2721" y="3222"/>
                      <a:pt x="2706" y="3222"/>
                    </a:cubicBezTo>
                    <a:lnTo>
                      <a:pt x="2706" y="3207"/>
                    </a:lnTo>
                    <a:cubicBezTo>
                      <a:pt x="2728" y="3184"/>
                      <a:pt x="2726" y="3170"/>
                      <a:pt x="2711" y="3170"/>
                    </a:cubicBezTo>
                    <a:cubicBezTo>
                      <a:pt x="2707" y="3170"/>
                      <a:pt x="2702" y="3171"/>
                      <a:pt x="2697" y="3173"/>
                    </a:cubicBezTo>
                    <a:lnTo>
                      <a:pt x="2697" y="3173"/>
                    </a:lnTo>
                    <a:cubicBezTo>
                      <a:pt x="2698" y="3168"/>
                      <a:pt x="2690" y="3160"/>
                      <a:pt x="2690" y="3160"/>
                    </a:cubicBezTo>
                    <a:cubicBezTo>
                      <a:pt x="2690" y="3145"/>
                      <a:pt x="2659" y="3145"/>
                      <a:pt x="2675" y="3129"/>
                    </a:cubicBezTo>
                    <a:lnTo>
                      <a:pt x="2597" y="3129"/>
                    </a:lnTo>
                    <a:cubicBezTo>
                      <a:pt x="2597" y="3129"/>
                      <a:pt x="2613" y="3114"/>
                      <a:pt x="2628" y="3099"/>
                    </a:cubicBezTo>
                    <a:cubicBezTo>
                      <a:pt x="2637" y="3099"/>
                      <a:pt x="2641" y="3093"/>
                      <a:pt x="2633" y="3092"/>
                    </a:cubicBezTo>
                    <a:lnTo>
                      <a:pt x="2633" y="3092"/>
                    </a:lnTo>
                    <a:cubicBezTo>
                      <a:pt x="2637" y="3088"/>
                      <a:pt x="2630" y="3083"/>
                      <a:pt x="2613" y="3083"/>
                    </a:cubicBezTo>
                    <a:lnTo>
                      <a:pt x="2597" y="3083"/>
                    </a:lnTo>
                    <a:lnTo>
                      <a:pt x="2582" y="3068"/>
                    </a:lnTo>
                    <a:lnTo>
                      <a:pt x="2582" y="3037"/>
                    </a:lnTo>
                    <a:cubicBezTo>
                      <a:pt x="2592" y="3037"/>
                      <a:pt x="2596" y="3030"/>
                      <a:pt x="2588" y="3030"/>
                    </a:cubicBezTo>
                    <a:cubicBezTo>
                      <a:pt x="2586" y="3030"/>
                      <a:pt x="2584" y="3030"/>
                      <a:pt x="2581" y="3031"/>
                    </a:cubicBezTo>
                    <a:lnTo>
                      <a:pt x="2581" y="3031"/>
                    </a:lnTo>
                    <a:cubicBezTo>
                      <a:pt x="2580" y="3030"/>
                      <a:pt x="2579" y="3030"/>
                      <a:pt x="2579" y="3030"/>
                    </a:cubicBezTo>
                    <a:cubicBezTo>
                      <a:pt x="2577" y="3030"/>
                      <a:pt x="2575" y="3031"/>
                      <a:pt x="2575" y="3033"/>
                    </a:cubicBezTo>
                    <a:lnTo>
                      <a:pt x="2575" y="3033"/>
                    </a:lnTo>
                    <a:cubicBezTo>
                      <a:pt x="2573" y="3034"/>
                      <a:pt x="2570" y="3035"/>
                      <a:pt x="2566" y="3037"/>
                    </a:cubicBezTo>
                    <a:cubicBezTo>
                      <a:pt x="2553" y="3041"/>
                      <a:pt x="2545" y="3043"/>
                      <a:pt x="2540" y="3043"/>
                    </a:cubicBezTo>
                    <a:cubicBezTo>
                      <a:pt x="2529" y="3043"/>
                      <a:pt x="2540" y="3032"/>
                      <a:pt x="2551" y="3021"/>
                    </a:cubicBezTo>
                    <a:cubicBezTo>
                      <a:pt x="2557" y="3016"/>
                      <a:pt x="2562" y="3010"/>
                      <a:pt x="2566" y="3006"/>
                    </a:cubicBezTo>
                    <a:lnTo>
                      <a:pt x="2536" y="3006"/>
                    </a:lnTo>
                    <a:cubicBezTo>
                      <a:pt x="2536" y="3006"/>
                      <a:pt x="2520" y="2944"/>
                      <a:pt x="2489" y="2898"/>
                    </a:cubicBezTo>
                    <a:lnTo>
                      <a:pt x="2443" y="2898"/>
                    </a:lnTo>
                    <a:cubicBezTo>
                      <a:pt x="2477" y="2881"/>
                      <a:pt x="2487" y="2868"/>
                      <a:pt x="2482" y="2868"/>
                    </a:cubicBezTo>
                    <a:cubicBezTo>
                      <a:pt x="2478" y="2868"/>
                      <a:pt x="2464" y="2877"/>
                      <a:pt x="2443" y="2898"/>
                    </a:cubicBezTo>
                    <a:cubicBezTo>
                      <a:pt x="2458" y="2882"/>
                      <a:pt x="2462" y="2878"/>
                      <a:pt x="2460" y="2878"/>
                    </a:cubicBezTo>
                    <a:lnTo>
                      <a:pt x="2460" y="2878"/>
                    </a:lnTo>
                    <a:cubicBezTo>
                      <a:pt x="2460" y="2878"/>
                      <a:pt x="2459" y="2878"/>
                      <a:pt x="2458" y="2879"/>
                    </a:cubicBezTo>
                    <a:lnTo>
                      <a:pt x="2458" y="2879"/>
                    </a:lnTo>
                    <a:cubicBezTo>
                      <a:pt x="2469" y="2873"/>
                      <a:pt x="2469" y="2862"/>
                      <a:pt x="2458" y="2862"/>
                    </a:cubicBezTo>
                    <a:cubicBezTo>
                      <a:pt x="2454" y="2862"/>
                      <a:pt x="2449" y="2864"/>
                      <a:pt x="2443" y="2867"/>
                    </a:cubicBezTo>
                    <a:cubicBezTo>
                      <a:pt x="2427" y="2867"/>
                      <a:pt x="2443" y="2867"/>
                      <a:pt x="2458" y="2836"/>
                    </a:cubicBezTo>
                    <a:cubicBezTo>
                      <a:pt x="2466" y="2828"/>
                      <a:pt x="2466" y="2824"/>
                      <a:pt x="2460" y="2824"/>
                    </a:cubicBezTo>
                    <a:cubicBezTo>
                      <a:pt x="2454" y="2824"/>
                      <a:pt x="2443" y="2828"/>
                      <a:pt x="2427" y="2836"/>
                    </a:cubicBezTo>
                    <a:cubicBezTo>
                      <a:pt x="2423" y="2840"/>
                      <a:pt x="2417" y="2842"/>
                      <a:pt x="2412" y="2842"/>
                    </a:cubicBezTo>
                    <a:cubicBezTo>
                      <a:pt x="2400" y="2842"/>
                      <a:pt x="2395" y="2831"/>
                      <a:pt x="2427" y="2820"/>
                    </a:cubicBezTo>
                    <a:cubicBezTo>
                      <a:pt x="2449" y="2809"/>
                      <a:pt x="2440" y="2798"/>
                      <a:pt x="2417" y="2798"/>
                    </a:cubicBezTo>
                    <a:cubicBezTo>
                      <a:pt x="2407" y="2798"/>
                      <a:pt x="2395" y="2800"/>
                      <a:pt x="2381" y="2805"/>
                    </a:cubicBezTo>
                    <a:cubicBezTo>
                      <a:pt x="2366" y="2813"/>
                      <a:pt x="2358" y="2816"/>
                      <a:pt x="2356" y="2816"/>
                    </a:cubicBezTo>
                    <a:cubicBezTo>
                      <a:pt x="2354" y="2816"/>
                      <a:pt x="2358" y="2813"/>
                      <a:pt x="2366" y="2805"/>
                    </a:cubicBezTo>
                    <a:cubicBezTo>
                      <a:pt x="2381" y="2789"/>
                      <a:pt x="2381" y="2789"/>
                      <a:pt x="2381" y="2789"/>
                    </a:cubicBezTo>
                    <a:lnTo>
                      <a:pt x="2381" y="2759"/>
                    </a:lnTo>
                    <a:lnTo>
                      <a:pt x="2350" y="2759"/>
                    </a:lnTo>
                    <a:cubicBezTo>
                      <a:pt x="2319" y="2759"/>
                      <a:pt x="2319" y="2743"/>
                      <a:pt x="2350" y="2728"/>
                    </a:cubicBezTo>
                    <a:lnTo>
                      <a:pt x="2319" y="2728"/>
                    </a:lnTo>
                    <a:cubicBezTo>
                      <a:pt x="2304" y="2735"/>
                      <a:pt x="2292" y="2739"/>
                      <a:pt x="2288" y="2739"/>
                    </a:cubicBezTo>
                    <a:cubicBezTo>
                      <a:pt x="2284" y="2739"/>
                      <a:pt x="2288" y="2735"/>
                      <a:pt x="2304" y="2728"/>
                    </a:cubicBezTo>
                    <a:lnTo>
                      <a:pt x="2319" y="2712"/>
                    </a:lnTo>
                    <a:lnTo>
                      <a:pt x="2319" y="2712"/>
                    </a:lnTo>
                    <a:cubicBezTo>
                      <a:pt x="2314" y="2715"/>
                      <a:pt x="2309" y="2716"/>
                      <a:pt x="2305" y="2716"/>
                    </a:cubicBezTo>
                    <a:cubicBezTo>
                      <a:pt x="2289" y="2716"/>
                      <a:pt x="2294" y="2691"/>
                      <a:pt x="2319" y="2666"/>
                    </a:cubicBezTo>
                    <a:lnTo>
                      <a:pt x="2319" y="2666"/>
                    </a:lnTo>
                    <a:cubicBezTo>
                      <a:pt x="2308" y="2677"/>
                      <a:pt x="2290" y="2688"/>
                      <a:pt x="2280" y="2688"/>
                    </a:cubicBezTo>
                    <a:cubicBezTo>
                      <a:pt x="2275" y="2688"/>
                      <a:pt x="2273" y="2686"/>
                      <a:pt x="2273" y="2681"/>
                    </a:cubicBezTo>
                    <a:cubicBezTo>
                      <a:pt x="2273" y="2681"/>
                      <a:pt x="2273" y="2666"/>
                      <a:pt x="2288" y="2666"/>
                    </a:cubicBezTo>
                    <a:cubicBezTo>
                      <a:pt x="2301" y="2653"/>
                      <a:pt x="2313" y="2631"/>
                      <a:pt x="2301" y="2631"/>
                    </a:cubicBezTo>
                    <a:cubicBezTo>
                      <a:pt x="2298" y="2631"/>
                      <a:pt x="2294" y="2632"/>
                      <a:pt x="2288" y="2635"/>
                    </a:cubicBezTo>
                    <a:cubicBezTo>
                      <a:pt x="2279" y="2639"/>
                      <a:pt x="2275" y="2641"/>
                      <a:pt x="2275" y="2641"/>
                    </a:cubicBezTo>
                    <a:cubicBezTo>
                      <a:pt x="2274" y="2641"/>
                      <a:pt x="2293" y="2630"/>
                      <a:pt x="2304" y="2619"/>
                    </a:cubicBezTo>
                    <a:lnTo>
                      <a:pt x="2288" y="2589"/>
                    </a:lnTo>
                    <a:cubicBezTo>
                      <a:pt x="2257" y="2589"/>
                      <a:pt x="2257" y="2589"/>
                      <a:pt x="2288" y="2573"/>
                    </a:cubicBezTo>
                    <a:cubicBezTo>
                      <a:pt x="2293" y="2568"/>
                      <a:pt x="2295" y="2566"/>
                      <a:pt x="2294" y="2566"/>
                    </a:cubicBezTo>
                    <a:lnTo>
                      <a:pt x="2294" y="2566"/>
                    </a:lnTo>
                    <a:cubicBezTo>
                      <a:pt x="2292" y="2566"/>
                      <a:pt x="2278" y="2573"/>
                      <a:pt x="2257" y="2573"/>
                    </a:cubicBezTo>
                    <a:cubicBezTo>
                      <a:pt x="2226" y="2573"/>
                      <a:pt x="2242" y="2558"/>
                      <a:pt x="2257" y="2558"/>
                    </a:cubicBezTo>
                    <a:lnTo>
                      <a:pt x="2226" y="2558"/>
                    </a:lnTo>
                    <a:lnTo>
                      <a:pt x="2226" y="2542"/>
                    </a:lnTo>
                    <a:cubicBezTo>
                      <a:pt x="2219" y="2550"/>
                      <a:pt x="2215" y="2554"/>
                      <a:pt x="2213" y="2554"/>
                    </a:cubicBezTo>
                    <a:cubicBezTo>
                      <a:pt x="2211" y="2554"/>
                      <a:pt x="2211" y="2550"/>
                      <a:pt x="2211" y="2542"/>
                    </a:cubicBezTo>
                    <a:cubicBezTo>
                      <a:pt x="2211" y="2527"/>
                      <a:pt x="2211" y="2511"/>
                      <a:pt x="2211" y="2496"/>
                    </a:cubicBezTo>
                    <a:cubicBezTo>
                      <a:pt x="2211" y="2496"/>
                      <a:pt x="2204" y="2489"/>
                      <a:pt x="2195" y="2489"/>
                    </a:cubicBezTo>
                    <a:cubicBezTo>
                      <a:pt x="2190" y="2489"/>
                      <a:pt x="2185" y="2491"/>
                      <a:pt x="2180" y="2496"/>
                    </a:cubicBezTo>
                    <a:cubicBezTo>
                      <a:pt x="2196" y="2480"/>
                      <a:pt x="2180" y="2465"/>
                      <a:pt x="2180" y="2449"/>
                    </a:cubicBezTo>
                    <a:cubicBezTo>
                      <a:pt x="2180" y="2442"/>
                      <a:pt x="2176" y="2438"/>
                      <a:pt x="2170" y="2438"/>
                    </a:cubicBezTo>
                    <a:cubicBezTo>
                      <a:pt x="2165" y="2438"/>
                      <a:pt x="2157" y="2442"/>
                      <a:pt x="2149" y="2449"/>
                    </a:cubicBezTo>
                    <a:cubicBezTo>
                      <a:pt x="2172" y="2427"/>
                      <a:pt x="2178" y="2412"/>
                      <a:pt x="2167" y="2412"/>
                    </a:cubicBezTo>
                    <a:cubicBezTo>
                      <a:pt x="2164" y="2412"/>
                      <a:pt x="2157" y="2414"/>
                      <a:pt x="2149" y="2418"/>
                    </a:cubicBezTo>
                    <a:cubicBezTo>
                      <a:pt x="2144" y="2424"/>
                      <a:pt x="2141" y="2425"/>
                      <a:pt x="2138" y="2425"/>
                    </a:cubicBezTo>
                    <a:cubicBezTo>
                      <a:pt x="2132" y="2425"/>
                      <a:pt x="2129" y="2418"/>
                      <a:pt x="2118" y="2418"/>
                    </a:cubicBezTo>
                    <a:cubicBezTo>
                      <a:pt x="2118" y="2418"/>
                      <a:pt x="2134" y="2403"/>
                      <a:pt x="2118" y="2403"/>
                    </a:cubicBezTo>
                    <a:cubicBezTo>
                      <a:pt x="2087" y="2403"/>
                      <a:pt x="2118" y="2403"/>
                      <a:pt x="2134" y="2388"/>
                    </a:cubicBezTo>
                    <a:lnTo>
                      <a:pt x="2134" y="2372"/>
                    </a:lnTo>
                    <a:cubicBezTo>
                      <a:pt x="2127" y="2374"/>
                      <a:pt x="2122" y="2375"/>
                      <a:pt x="2117" y="2375"/>
                    </a:cubicBezTo>
                    <a:cubicBezTo>
                      <a:pt x="2087" y="2375"/>
                      <a:pt x="2087" y="2339"/>
                      <a:pt x="2087" y="2326"/>
                    </a:cubicBezTo>
                    <a:cubicBezTo>
                      <a:pt x="2093" y="2321"/>
                      <a:pt x="2094" y="2319"/>
                      <a:pt x="2094" y="2319"/>
                    </a:cubicBezTo>
                    <a:lnTo>
                      <a:pt x="2094" y="2319"/>
                    </a:lnTo>
                    <a:cubicBezTo>
                      <a:pt x="2093" y="2319"/>
                      <a:pt x="2082" y="2326"/>
                      <a:pt x="2072" y="2326"/>
                    </a:cubicBezTo>
                    <a:cubicBezTo>
                      <a:pt x="2056" y="2326"/>
                      <a:pt x="2045" y="2330"/>
                      <a:pt x="2043" y="2330"/>
                    </a:cubicBezTo>
                    <a:cubicBezTo>
                      <a:pt x="2041" y="2330"/>
                      <a:pt x="2045" y="2328"/>
                      <a:pt x="2057" y="2320"/>
                    </a:cubicBezTo>
                    <a:lnTo>
                      <a:pt x="2057" y="2320"/>
                    </a:lnTo>
                    <a:cubicBezTo>
                      <a:pt x="2055" y="2321"/>
                      <a:pt x="2054" y="2321"/>
                      <a:pt x="2053" y="2321"/>
                    </a:cubicBezTo>
                    <a:cubicBezTo>
                      <a:pt x="2037" y="2321"/>
                      <a:pt x="2037" y="2291"/>
                      <a:pt x="2072" y="2279"/>
                    </a:cubicBezTo>
                    <a:lnTo>
                      <a:pt x="2103" y="2248"/>
                    </a:lnTo>
                    <a:lnTo>
                      <a:pt x="2041" y="2248"/>
                    </a:lnTo>
                    <a:cubicBezTo>
                      <a:pt x="2041" y="2233"/>
                      <a:pt x="2010" y="2218"/>
                      <a:pt x="1995" y="2218"/>
                    </a:cubicBezTo>
                    <a:cubicBezTo>
                      <a:pt x="1995" y="2202"/>
                      <a:pt x="1995" y="2187"/>
                      <a:pt x="1995" y="2171"/>
                    </a:cubicBezTo>
                    <a:cubicBezTo>
                      <a:pt x="1995" y="2171"/>
                      <a:pt x="1995" y="2164"/>
                      <a:pt x="1985" y="2164"/>
                    </a:cubicBezTo>
                    <a:cubicBezTo>
                      <a:pt x="1981" y="2164"/>
                      <a:pt x="1974" y="2166"/>
                      <a:pt x="1964" y="2171"/>
                    </a:cubicBezTo>
                    <a:cubicBezTo>
                      <a:pt x="1933" y="2171"/>
                      <a:pt x="1933" y="2171"/>
                      <a:pt x="1948" y="2156"/>
                    </a:cubicBezTo>
                    <a:lnTo>
                      <a:pt x="1933" y="2156"/>
                    </a:lnTo>
                    <a:cubicBezTo>
                      <a:pt x="1933" y="2156"/>
                      <a:pt x="1964" y="2125"/>
                      <a:pt x="1933" y="2125"/>
                    </a:cubicBezTo>
                    <a:cubicBezTo>
                      <a:pt x="1923" y="2130"/>
                      <a:pt x="1916" y="2132"/>
                      <a:pt x="1911" y="2132"/>
                    </a:cubicBezTo>
                    <a:cubicBezTo>
                      <a:pt x="1902" y="2132"/>
                      <a:pt x="1902" y="2125"/>
                      <a:pt x="1902" y="2125"/>
                    </a:cubicBezTo>
                    <a:cubicBezTo>
                      <a:pt x="1886" y="2125"/>
                      <a:pt x="1778" y="1939"/>
                      <a:pt x="1763" y="1939"/>
                    </a:cubicBezTo>
                    <a:lnTo>
                      <a:pt x="1763" y="1924"/>
                    </a:lnTo>
                    <a:lnTo>
                      <a:pt x="1763" y="1908"/>
                    </a:lnTo>
                    <a:cubicBezTo>
                      <a:pt x="1794" y="1893"/>
                      <a:pt x="1763" y="1878"/>
                      <a:pt x="1732" y="1878"/>
                    </a:cubicBezTo>
                    <a:cubicBezTo>
                      <a:pt x="1722" y="1872"/>
                      <a:pt x="1715" y="1871"/>
                      <a:pt x="1710" y="1871"/>
                    </a:cubicBezTo>
                    <a:cubicBezTo>
                      <a:pt x="1709" y="1871"/>
                      <a:pt x="1708" y="1871"/>
                      <a:pt x="1707" y="1871"/>
                    </a:cubicBezTo>
                    <a:lnTo>
                      <a:pt x="1707" y="1871"/>
                    </a:lnTo>
                    <a:cubicBezTo>
                      <a:pt x="1730" y="1844"/>
                      <a:pt x="1715" y="1831"/>
                      <a:pt x="1701" y="1831"/>
                    </a:cubicBezTo>
                    <a:cubicBezTo>
                      <a:pt x="1686" y="1831"/>
                      <a:pt x="1674" y="1835"/>
                      <a:pt x="1672" y="1835"/>
                    </a:cubicBezTo>
                    <a:cubicBezTo>
                      <a:pt x="1670" y="1835"/>
                      <a:pt x="1678" y="1831"/>
                      <a:pt x="1701" y="1816"/>
                    </a:cubicBezTo>
                    <a:cubicBezTo>
                      <a:pt x="1719" y="1807"/>
                      <a:pt x="1726" y="1798"/>
                      <a:pt x="1718" y="1798"/>
                    </a:cubicBezTo>
                    <a:cubicBezTo>
                      <a:pt x="1711" y="1798"/>
                      <a:pt x="1696" y="1803"/>
                      <a:pt x="1670" y="1816"/>
                    </a:cubicBezTo>
                    <a:cubicBezTo>
                      <a:pt x="1683" y="1803"/>
                      <a:pt x="1695" y="1781"/>
                      <a:pt x="1683" y="1781"/>
                    </a:cubicBezTo>
                    <a:cubicBezTo>
                      <a:pt x="1680" y="1781"/>
                      <a:pt x="1676" y="1782"/>
                      <a:pt x="1670" y="1785"/>
                    </a:cubicBezTo>
                    <a:cubicBezTo>
                      <a:pt x="1657" y="1791"/>
                      <a:pt x="1647" y="1795"/>
                      <a:pt x="1642" y="1795"/>
                    </a:cubicBezTo>
                    <a:cubicBezTo>
                      <a:pt x="1634" y="1795"/>
                      <a:pt x="1636" y="1787"/>
                      <a:pt x="1655" y="1769"/>
                    </a:cubicBezTo>
                    <a:cubicBezTo>
                      <a:pt x="1673" y="1751"/>
                      <a:pt x="1680" y="1744"/>
                      <a:pt x="1674" y="1744"/>
                    </a:cubicBezTo>
                    <a:cubicBezTo>
                      <a:pt x="1670" y="1744"/>
                      <a:pt x="1658" y="1747"/>
                      <a:pt x="1639" y="1754"/>
                    </a:cubicBezTo>
                    <a:cubicBezTo>
                      <a:pt x="1631" y="1758"/>
                      <a:pt x="1624" y="1760"/>
                      <a:pt x="1618" y="1760"/>
                    </a:cubicBezTo>
                    <a:cubicBezTo>
                      <a:pt x="1603" y="1760"/>
                      <a:pt x="1601" y="1746"/>
                      <a:pt x="1624" y="1723"/>
                    </a:cubicBezTo>
                    <a:lnTo>
                      <a:pt x="1624" y="1708"/>
                    </a:lnTo>
                    <a:lnTo>
                      <a:pt x="1639" y="1692"/>
                    </a:lnTo>
                    <a:lnTo>
                      <a:pt x="1639" y="1677"/>
                    </a:lnTo>
                    <a:lnTo>
                      <a:pt x="1624" y="1692"/>
                    </a:lnTo>
                    <a:cubicBezTo>
                      <a:pt x="1608" y="1661"/>
                      <a:pt x="1593" y="1646"/>
                      <a:pt x="1577" y="1615"/>
                    </a:cubicBezTo>
                    <a:cubicBezTo>
                      <a:pt x="1554" y="1568"/>
                      <a:pt x="1539" y="1547"/>
                      <a:pt x="1527" y="1547"/>
                    </a:cubicBezTo>
                    <a:cubicBezTo>
                      <a:pt x="1523" y="1547"/>
                      <a:pt x="1519" y="1549"/>
                      <a:pt x="1515" y="1553"/>
                    </a:cubicBezTo>
                    <a:lnTo>
                      <a:pt x="1515" y="1507"/>
                    </a:lnTo>
                    <a:cubicBezTo>
                      <a:pt x="1515" y="1507"/>
                      <a:pt x="1500" y="1491"/>
                      <a:pt x="1515" y="1476"/>
                    </a:cubicBezTo>
                    <a:lnTo>
                      <a:pt x="1515" y="1476"/>
                    </a:lnTo>
                    <a:cubicBezTo>
                      <a:pt x="1510" y="1479"/>
                      <a:pt x="1504" y="1480"/>
                      <a:pt x="1499" y="1480"/>
                    </a:cubicBezTo>
                    <a:cubicBezTo>
                      <a:pt x="1475" y="1480"/>
                      <a:pt x="1457" y="1455"/>
                      <a:pt x="1469" y="1429"/>
                    </a:cubicBezTo>
                    <a:cubicBezTo>
                      <a:pt x="1469" y="1414"/>
                      <a:pt x="1454" y="1414"/>
                      <a:pt x="1423" y="1414"/>
                    </a:cubicBezTo>
                    <a:cubicBezTo>
                      <a:pt x="1407" y="1414"/>
                      <a:pt x="1407" y="1414"/>
                      <a:pt x="1423" y="1398"/>
                    </a:cubicBezTo>
                    <a:cubicBezTo>
                      <a:pt x="1423" y="1386"/>
                      <a:pt x="1423" y="1363"/>
                      <a:pt x="1406" y="1363"/>
                    </a:cubicBezTo>
                    <a:cubicBezTo>
                      <a:pt x="1403" y="1363"/>
                      <a:pt x="1398" y="1365"/>
                      <a:pt x="1392" y="1367"/>
                    </a:cubicBezTo>
                    <a:lnTo>
                      <a:pt x="1407" y="1352"/>
                    </a:lnTo>
                    <a:cubicBezTo>
                      <a:pt x="1415" y="1344"/>
                      <a:pt x="1415" y="1340"/>
                      <a:pt x="1409" y="1340"/>
                    </a:cubicBezTo>
                    <a:cubicBezTo>
                      <a:pt x="1403" y="1340"/>
                      <a:pt x="1392" y="1344"/>
                      <a:pt x="1376" y="1352"/>
                    </a:cubicBezTo>
                    <a:cubicBezTo>
                      <a:pt x="1370" y="1358"/>
                      <a:pt x="1364" y="1362"/>
                      <a:pt x="1360" y="1362"/>
                    </a:cubicBezTo>
                    <a:cubicBezTo>
                      <a:pt x="1356" y="1362"/>
                      <a:pt x="1358" y="1355"/>
                      <a:pt x="1376" y="1337"/>
                    </a:cubicBezTo>
                    <a:cubicBezTo>
                      <a:pt x="1404" y="1309"/>
                      <a:pt x="1410" y="1303"/>
                      <a:pt x="1406" y="1303"/>
                    </a:cubicBezTo>
                    <a:cubicBezTo>
                      <a:pt x="1404" y="1303"/>
                      <a:pt x="1398" y="1306"/>
                      <a:pt x="1392" y="1306"/>
                    </a:cubicBezTo>
                    <a:cubicBezTo>
                      <a:pt x="1384" y="1313"/>
                      <a:pt x="1376" y="1317"/>
                      <a:pt x="1371" y="1317"/>
                    </a:cubicBezTo>
                    <a:cubicBezTo>
                      <a:pt x="1365" y="1317"/>
                      <a:pt x="1361" y="1313"/>
                      <a:pt x="1361" y="1306"/>
                    </a:cubicBezTo>
                    <a:cubicBezTo>
                      <a:pt x="1365" y="1301"/>
                      <a:pt x="1367" y="1299"/>
                      <a:pt x="1367" y="1299"/>
                    </a:cubicBezTo>
                    <a:lnTo>
                      <a:pt x="1367" y="1299"/>
                    </a:lnTo>
                    <a:cubicBezTo>
                      <a:pt x="1366" y="1299"/>
                      <a:pt x="1352" y="1310"/>
                      <a:pt x="1330" y="1321"/>
                    </a:cubicBezTo>
                    <a:cubicBezTo>
                      <a:pt x="1315" y="1331"/>
                      <a:pt x="1308" y="1335"/>
                      <a:pt x="1305" y="1335"/>
                    </a:cubicBezTo>
                    <a:cubicBezTo>
                      <a:pt x="1299" y="1335"/>
                      <a:pt x="1309" y="1321"/>
                      <a:pt x="1299" y="1321"/>
                    </a:cubicBezTo>
                    <a:cubicBezTo>
                      <a:pt x="1315" y="1321"/>
                      <a:pt x="1330" y="1306"/>
                      <a:pt x="1345" y="1306"/>
                    </a:cubicBezTo>
                    <a:lnTo>
                      <a:pt x="1345" y="1290"/>
                    </a:lnTo>
                    <a:cubicBezTo>
                      <a:pt x="1345" y="1290"/>
                      <a:pt x="1345" y="1259"/>
                      <a:pt x="1361" y="1259"/>
                    </a:cubicBezTo>
                    <a:cubicBezTo>
                      <a:pt x="1370" y="1250"/>
                      <a:pt x="1368" y="1241"/>
                      <a:pt x="1363" y="1241"/>
                    </a:cubicBezTo>
                    <a:cubicBezTo>
                      <a:pt x="1359" y="1241"/>
                      <a:pt x="1352" y="1246"/>
                      <a:pt x="1345" y="1259"/>
                    </a:cubicBezTo>
                    <a:cubicBezTo>
                      <a:pt x="1330" y="1275"/>
                      <a:pt x="1315" y="1275"/>
                      <a:pt x="1299" y="1275"/>
                    </a:cubicBezTo>
                    <a:cubicBezTo>
                      <a:pt x="1299" y="1259"/>
                      <a:pt x="1299" y="1275"/>
                      <a:pt x="1315" y="1244"/>
                    </a:cubicBezTo>
                    <a:cubicBezTo>
                      <a:pt x="1315" y="1228"/>
                      <a:pt x="1330" y="1228"/>
                      <a:pt x="1315" y="1228"/>
                    </a:cubicBezTo>
                    <a:cubicBezTo>
                      <a:pt x="1310" y="1224"/>
                      <a:pt x="1302" y="1222"/>
                      <a:pt x="1291" y="1222"/>
                    </a:cubicBezTo>
                    <a:cubicBezTo>
                      <a:pt x="1266" y="1222"/>
                      <a:pt x="1228" y="1233"/>
                      <a:pt x="1206" y="1244"/>
                    </a:cubicBezTo>
                    <a:cubicBezTo>
                      <a:pt x="1237" y="1228"/>
                      <a:pt x="1206" y="1228"/>
                      <a:pt x="1206" y="1228"/>
                    </a:cubicBezTo>
                    <a:lnTo>
                      <a:pt x="1237" y="1228"/>
                    </a:lnTo>
                    <a:lnTo>
                      <a:pt x="1253" y="1213"/>
                    </a:lnTo>
                    <a:cubicBezTo>
                      <a:pt x="1271" y="1195"/>
                      <a:pt x="1273" y="1187"/>
                      <a:pt x="1266" y="1187"/>
                    </a:cubicBezTo>
                    <a:cubicBezTo>
                      <a:pt x="1260" y="1187"/>
                      <a:pt x="1250" y="1191"/>
                      <a:pt x="1237" y="1197"/>
                    </a:cubicBezTo>
                    <a:cubicBezTo>
                      <a:pt x="1228" y="1202"/>
                      <a:pt x="1223" y="1204"/>
                      <a:pt x="1221" y="1204"/>
                    </a:cubicBezTo>
                    <a:cubicBezTo>
                      <a:pt x="1215" y="1204"/>
                      <a:pt x="1226" y="1193"/>
                      <a:pt x="1237" y="1182"/>
                    </a:cubicBezTo>
                    <a:cubicBezTo>
                      <a:pt x="1248" y="1171"/>
                      <a:pt x="1259" y="1160"/>
                      <a:pt x="1254" y="1160"/>
                    </a:cubicBezTo>
                    <a:cubicBezTo>
                      <a:pt x="1251" y="1160"/>
                      <a:pt x="1246" y="1162"/>
                      <a:pt x="1237" y="1167"/>
                    </a:cubicBezTo>
                    <a:cubicBezTo>
                      <a:pt x="1206" y="1167"/>
                      <a:pt x="1237" y="1151"/>
                      <a:pt x="1237" y="1136"/>
                    </a:cubicBezTo>
                    <a:cubicBezTo>
                      <a:pt x="1237" y="1128"/>
                      <a:pt x="1233" y="1124"/>
                      <a:pt x="1228" y="1124"/>
                    </a:cubicBezTo>
                    <a:cubicBezTo>
                      <a:pt x="1222" y="1124"/>
                      <a:pt x="1214" y="1128"/>
                      <a:pt x="1206" y="1136"/>
                    </a:cubicBezTo>
                    <a:cubicBezTo>
                      <a:pt x="1201" y="1141"/>
                      <a:pt x="1198" y="1143"/>
                      <a:pt x="1196" y="1143"/>
                    </a:cubicBezTo>
                    <a:cubicBezTo>
                      <a:pt x="1191" y="1143"/>
                      <a:pt x="1191" y="1136"/>
                      <a:pt x="1191" y="1136"/>
                    </a:cubicBezTo>
                    <a:cubicBezTo>
                      <a:pt x="1181" y="1136"/>
                      <a:pt x="1184" y="1129"/>
                      <a:pt x="1178" y="1129"/>
                    </a:cubicBezTo>
                    <a:cubicBezTo>
                      <a:pt x="1175" y="1129"/>
                      <a:pt x="1170" y="1131"/>
                      <a:pt x="1160" y="1136"/>
                    </a:cubicBezTo>
                    <a:cubicBezTo>
                      <a:pt x="1145" y="1151"/>
                      <a:pt x="1129" y="1151"/>
                      <a:pt x="1114" y="1151"/>
                    </a:cubicBezTo>
                    <a:cubicBezTo>
                      <a:pt x="1114" y="1136"/>
                      <a:pt x="1098" y="1151"/>
                      <a:pt x="1114" y="1120"/>
                    </a:cubicBezTo>
                    <a:cubicBezTo>
                      <a:pt x="1145" y="1089"/>
                      <a:pt x="1129" y="1105"/>
                      <a:pt x="1129" y="1089"/>
                    </a:cubicBezTo>
                    <a:cubicBezTo>
                      <a:pt x="1129" y="1089"/>
                      <a:pt x="1129" y="1089"/>
                      <a:pt x="1129" y="1074"/>
                    </a:cubicBezTo>
                    <a:cubicBezTo>
                      <a:pt x="1129" y="1064"/>
                      <a:pt x="1129" y="1060"/>
                      <a:pt x="1128" y="1060"/>
                    </a:cubicBezTo>
                    <a:cubicBezTo>
                      <a:pt x="1126" y="1060"/>
                      <a:pt x="1119" y="1074"/>
                      <a:pt x="1098" y="1074"/>
                    </a:cubicBezTo>
                    <a:lnTo>
                      <a:pt x="1067" y="1089"/>
                    </a:lnTo>
                    <a:cubicBezTo>
                      <a:pt x="1067" y="1089"/>
                      <a:pt x="1097" y="1059"/>
                      <a:pt x="1113" y="1044"/>
                    </a:cubicBezTo>
                    <a:lnTo>
                      <a:pt x="1113" y="1044"/>
                    </a:lnTo>
                    <a:cubicBezTo>
                      <a:pt x="1098" y="1059"/>
                      <a:pt x="1090" y="1066"/>
                      <a:pt x="1087" y="1066"/>
                    </a:cubicBezTo>
                    <a:cubicBezTo>
                      <a:pt x="1083" y="1066"/>
                      <a:pt x="1083" y="1058"/>
                      <a:pt x="1083" y="1043"/>
                    </a:cubicBezTo>
                    <a:cubicBezTo>
                      <a:pt x="1098" y="1027"/>
                      <a:pt x="1067" y="1027"/>
                      <a:pt x="1083" y="1012"/>
                    </a:cubicBezTo>
                    <a:cubicBezTo>
                      <a:pt x="1098" y="997"/>
                      <a:pt x="1083" y="997"/>
                      <a:pt x="1083" y="997"/>
                    </a:cubicBezTo>
                    <a:cubicBezTo>
                      <a:pt x="1083" y="997"/>
                      <a:pt x="1067" y="997"/>
                      <a:pt x="1067" y="981"/>
                    </a:cubicBezTo>
                    <a:cubicBezTo>
                      <a:pt x="1067" y="959"/>
                      <a:pt x="1075" y="937"/>
                      <a:pt x="1069" y="937"/>
                    </a:cubicBezTo>
                    <a:cubicBezTo>
                      <a:pt x="1066" y="937"/>
                      <a:pt x="1061" y="941"/>
                      <a:pt x="1052" y="950"/>
                    </a:cubicBezTo>
                    <a:cubicBezTo>
                      <a:pt x="1065" y="937"/>
                      <a:pt x="1067" y="932"/>
                      <a:pt x="1063" y="932"/>
                    </a:cubicBezTo>
                    <a:cubicBezTo>
                      <a:pt x="1057" y="932"/>
                      <a:pt x="1039" y="941"/>
                      <a:pt x="1021" y="950"/>
                    </a:cubicBezTo>
                    <a:cubicBezTo>
                      <a:pt x="990" y="966"/>
                      <a:pt x="959" y="981"/>
                      <a:pt x="944" y="997"/>
                    </a:cubicBezTo>
                    <a:cubicBezTo>
                      <a:pt x="928" y="1012"/>
                      <a:pt x="920" y="1020"/>
                      <a:pt x="919" y="1020"/>
                    </a:cubicBezTo>
                    <a:cubicBezTo>
                      <a:pt x="917" y="1020"/>
                      <a:pt x="920" y="1012"/>
                      <a:pt x="928" y="997"/>
                    </a:cubicBezTo>
                    <a:cubicBezTo>
                      <a:pt x="928" y="966"/>
                      <a:pt x="928" y="966"/>
                      <a:pt x="944" y="966"/>
                    </a:cubicBezTo>
                    <a:cubicBezTo>
                      <a:pt x="954" y="960"/>
                      <a:pt x="959" y="959"/>
                      <a:pt x="961" y="959"/>
                    </a:cubicBezTo>
                    <a:cubicBezTo>
                      <a:pt x="966" y="959"/>
                      <a:pt x="959" y="966"/>
                      <a:pt x="959" y="966"/>
                    </a:cubicBezTo>
                    <a:cubicBezTo>
                      <a:pt x="990" y="950"/>
                      <a:pt x="1005" y="935"/>
                      <a:pt x="990" y="919"/>
                    </a:cubicBezTo>
                    <a:cubicBezTo>
                      <a:pt x="1005" y="904"/>
                      <a:pt x="1005" y="888"/>
                      <a:pt x="990" y="873"/>
                    </a:cubicBezTo>
                    <a:cubicBezTo>
                      <a:pt x="975" y="857"/>
                      <a:pt x="975" y="842"/>
                      <a:pt x="990" y="827"/>
                    </a:cubicBezTo>
                    <a:cubicBezTo>
                      <a:pt x="990" y="819"/>
                      <a:pt x="986" y="815"/>
                      <a:pt x="980" y="815"/>
                    </a:cubicBezTo>
                    <a:cubicBezTo>
                      <a:pt x="975" y="815"/>
                      <a:pt x="967" y="819"/>
                      <a:pt x="959" y="827"/>
                    </a:cubicBezTo>
                    <a:cubicBezTo>
                      <a:pt x="950" y="835"/>
                      <a:pt x="941" y="844"/>
                      <a:pt x="938" y="844"/>
                    </a:cubicBezTo>
                    <a:cubicBezTo>
                      <a:pt x="936" y="844"/>
                      <a:pt x="937" y="840"/>
                      <a:pt x="944" y="827"/>
                    </a:cubicBezTo>
                    <a:cubicBezTo>
                      <a:pt x="958" y="812"/>
                      <a:pt x="946" y="732"/>
                      <a:pt x="907" y="732"/>
                    </a:cubicBezTo>
                    <a:cubicBezTo>
                      <a:pt x="904" y="732"/>
                      <a:pt x="901" y="733"/>
                      <a:pt x="897" y="734"/>
                    </a:cubicBezTo>
                    <a:cubicBezTo>
                      <a:pt x="897" y="709"/>
                      <a:pt x="887" y="683"/>
                      <a:pt x="875" y="683"/>
                    </a:cubicBezTo>
                    <a:cubicBezTo>
                      <a:pt x="872" y="683"/>
                      <a:pt x="869" y="685"/>
                      <a:pt x="866" y="687"/>
                    </a:cubicBezTo>
                    <a:lnTo>
                      <a:pt x="851" y="672"/>
                    </a:lnTo>
                    <a:cubicBezTo>
                      <a:pt x="851" y="641"/>
                      <a:pt x="851" y="641"/>
                      <a:pt x="835" y="641"/>
                    </a:cubicBezTo>
                    <a:cubicBezTo>
                      <a:pt x="827" y="650"/>
                      <a:pt x="818" y="659"/>
                      <a:pt x="815" y="659"/>
                    </a:cubicBezTo>
                    <a:cubicBezTo>
                      <a:pt x="812" y="659"/>
                      <a:pt x="813" y="654"/>
                      <a:pt x="820" y="641"/>
                    </a:cubicBezTo>
                    <a:cubicBezTo>
                      <a:pt x="835" y="626"/>
                      <a:pt x="820" y="626"/>
                      <a:pt x="820" y="595"/>
                    </a:cubicBezTo>
                    <a:cubicBezTo>
                      <a:pt x="820" y="587"/>
                      <a:pt x="816" y="583"/>
                      <a:pt x="810" y="583"/>
                    </a:cubicBezTo>
                    <a:cubicBezTo>
                      <a:pt x="805" y="583"/>
                      <a:pt x="797" y="587"/>
                      <a:pt x="789" y="595"/>
                    </a:cubicBezTo>
                    <a:cubicBezTo>
                      <a:pt x="758" y="595"/>
                      <a:pt x="774" y="579"/>
                      <a:pt x="789" y="564"/>
                    </a:cubicBezTo>
                    <a:cubicBezTo>
                      <a:pt x="799" y="564"/>
                      <a:pt x="810" y="550"/>
                      <a:pt x="802" y="550"/>
                    </a:cubicBezTo>
                    <a:cubicBezTo>
                      <a:pt x="798" y="550"/>
                      <a:pt x="789" y="553"/>
                      <a:pt x="774" y="564"/>
                    </a:cubicBezTo>
                    <a:cubicBezTo>
                      <a:pt x="747" y="577"/>
                      <a:pt x="735" y="582"/>
                      <a:pt x="731" y="582"/>
                    </a:cubicBezTo>
                    <a:cubicBezTo>
                      <a:pt x="725" y="582"/>
                      <a:pt x="734" y="573"/>
                      <a:pt x="743" y="564"/>
                    </a:cubicBezTo>
                    <a:lnTo>
                      <a:pt x="758" y="564"/>
                    </a:lnTo>
                    <a:lnTo>
                      <a:pt x="789" y="548"/>
                    </a:lnTo>
                    <a:lnTo>
                      <a:pt x="743" y="548"/>
                    </a:lnTo>
                    <a:cubicBezTo>
                      <a:pt x="727" y="548"/>
                      <a:pt x="712" y="564"/>
                      <a:pt x="696" y="579"/>
                    </a:cubicBezTo>
                    <a:cubicBezTo>
                      <a:pt x="689" y="587"/>
                      <a:pt x="685" y="591"/>
                      <a:pt x="683" y="591"/>
                    </a:cubicBezTo>
                    <a:cubicBezTo>
                      <a:pt x="681" y="591"/>
                      <a:pt x="681" y="587"/>
                      <a:pt x="681" y="579"/>
                    </a:cubicBezTo>
                    <a:cubicBezTo>
                      <a:pt x="681" y="564"/>
                      <a:pt x="696" y="548"/>
                      <a:pt x="727" y="533"/>
                    </a:cubicBezTo>
                    <a:cubicBezTo>
                      <a:pt x="727" y="533"/>
                      <a:pt x="743" y="533"/>
                      <a:pt x="758" y="517"/>
                    </a:cubicBezTo>
                    <a:cubicBezTo>
                      <a:pt x="766" y="510"/>
                      <a:pt x="758" y="506"/>
                      <a:pt x="743" y="506"/>
                    </a:cubicBezTo>
                    <a:cubicBezTo>
                      <a:pt x="727" y="506"/>
                      <a:pt x="704" y="510"/>
                      <a:pt x="681" y="517"/>
                    </a:cubicBezTo>
                    <a:cubicBezTo>
                      <a:pt x="679" y="518"/>
                      <a:pt x="678" y="519"/>
                      <a:pt x="676" y="520"/>
                    </a:cubicBezTo>
                    <a:lnTo>
                      <a:pt x="676" y="520"/>
                    </a:lnTo>
                    <a:cubicBezTo>
                      <a:pt x="682" y="516"/>
                      <a:pt x="689" y="510"/>
                      <a:pt x="696" y="502"/>
                    </a:cubicBezTo>
                    <a:cubicBezTo>
                      <a:pt x="743" y="471"/>
                      <a:pt x="696" y="487"/>
                      <a:pt x="696" y="471"/>
                    </a:cubicBezTo>
                    <a:cubicBezTo>
                      <a:pt x="696" y="463"/>
                      <a:pt x="696" y="459"/>
                      <a:pt x="694" y="459"/>
                    </a:cubicBezTo>
                    <a:cubicBezTo>
                      <a:pt x="692" y="459"/>
                      <a:pt x="689" y="463"/>
                      <a:pt x="681" y="471"/>
                    </a:cubicBezTo>
                    <a:cubicBezTo>
                      <a:pt x="659" y="482"/>
                      <a:pt x="645" y="493"/>
                      <a:pt x="638" y="493"/>
                    </a:cubicBezTo>
                    <a:cubicBezTo>
                      <a:pt x="636" y="493"/>
                      <a:pt x="635" y="491"/>
                      <a:pt x="635" y="487"/>
                    </a:cubicBezTo>
                    <a:cubicBezTo>
                      <a:pt x="635" y="487"/>
                      <a:pt x="619" y="502"/>
                      <a:pt x="604" y="517"/>
                    </a:cubicBezTo>
                    <a:cubicBezTo>
                      <a:pt x="619" y="502"/>
                      <a:pt x="619" y="487"/>
                      <a:pt x="635" y="487"/>
                    </a:cubicBezTo>
                    <a:cubicBezTo>
                      <a:pt x="650" y="440"/>
                      <a:pt x="665" y="425"/>
                      <a:pt x="650" y="394"/>
                    </a:cubicBezTo>
                    <a:cubicBezTo>
                      <a:pt x="635" y="394"/>
                      <a:pt x="635" y="363"/>
                      <a:pt x="650" y="347"/>
                    </a:cubicBezTo>
                    <a:cubicBezTo>
                      <a:pt x="650" y="347"/>
                      <a:pt x="643" y="341"/>
                      <a:pt x="634" y="341"/>
                    </a:cubicBezTo>
                    <a:cubicBezTo>
                      <a:pt x="629" y="341"/>
                      <a:pt x="624" y="342"/>
                      <a:pt x="619" y="347"/>
                    </a:cubicBezTo>
                    <a:cubicBezTo>
                      <a:pt x="630" y="336"/>
                      <a:pt x="625" y="326"/>
                      <a:pt x="616" y="326"/>
                    </a:cubicBezTo>
                    <a:cubicBezTo>
                      <a:pt x="613" y="326"/>
                      <a:pt x="608" y="327"/>
                      <a:pt x="604" y="332"/>
                    </a:cubicBezTo>
                    <a:cubicBezTo>
                      <a:pt x="601" y="335"/>
                      <a:pt x="599" y="336"/>
                      <a:pt x="598" y="336"/>
                    </a:cubicBezTo>
                    <a:cubicBezTo>
                      <a:pt x="594" y="336"/>
                      <a:pt x="604" y="316"/>
                      <a:pt x="604" y="316"/>
                    </a:cubicBezTo>
                    <a:cubicBezTo>
                      <a:pt x="611" y="293"/>
                      <a:pt x="615" y="282"/>
                      <a:pt x="611" y="282"/>
                    </a:cubicBezTo>
                    <a:cubicBezTo>
                      <a:pt x="607" y="282"/>
                      <a:pt x="596" y="293"/>
                      <a:pt x="573" y="316"/>
                    </a:cubicBezTo>
                    <a:cubicBezTo>
                      <a:pt x="557" y="332"/>
                      <a:pt x="557" y="347"/>
                      <a:pt x="557" y="363"/>
                    </a:cubicBezTo>
                    <a:lnTo>
                      <a:pt x="542" y="363"/>
                    </a:lnTo>
                    <a:cubicBezTo>
                      <a:pt x="526" y="363"/>
                      <a:pt x="511" y="378"/>
                      <a:pt x="495" y="378"/>
                    </a:cubicBezTo>
                    <a:cubicBezTo>
                      <a:pt x="495" y="378"/>
                      <a:pt x="489" y="385"/>
                      <a:pt x="484" y="385"/>
                    </a:cubicBezTo>
                    <a:cubicBezTo>
                      <a:pt x="482" y="385"/>
                      <a:pt x="480" y="383"/>
                      <a:pt x="480" y="378"/>
                    </a:cubicBezTo>
                    <a:lnTo>
                      <a:pt x="511" y="347"/>
                    </a:lnTo>
                    <a:cubicBezTo>
                      <a:pt x="526" y="347"/>
                      <a:pt x="542" y="332"/>
                      <a:pt x="557" y="316"/>
                    </a:cubicBezTo>
                    <a:cubicBezTo>
                      <a:pt x="579" y="295"/>
                      <a:pt x="585" y="273"/>
                      <a:pt x="576" y="273"/>
                    </a:cubicBezTo>
                    <a:cubicBezTo>
                      <a:pt x="573" y="273"/>
                      <a:pt x="566" y="277"/>
                      <a:pt x="557" y="286"/>
                    </a:cubicBezTo>
                    <a:cubicBezTo>
                      <a:pt x="548" y="295"/>
                      <a:pt x="544" y="299"/>
                      <a:pt x="544" y="299"/>
                    </a:cubicBezTo>
                    <a:cubicBezTo>
                      <a:pt x="543" y="299"/>
                      <a:pt x="557" y="281"/>
                      <a:pt x="557" y="270"/>
                    </a:cubicBezTo>
                    <a:cubicBezTo>
                      <a:pt x="557" y="255"/>
                      <a:pt x="561" y="247"/>
                      <a:pt x="561" y="247"/>
                    </a:cubicBezTo>
                    <a:lnTo>
                      <a:pt x="561" y="247"/>
                    </a:lnTo>
                    <a:cubicBezTo>
                      <a:pt x="561" y="247"/>
                      <a:pt x="557" y="255"/>
                      <a:pt x="542" y="270"/>
                    </a:cubicBezTo>
                    <a:cubicBezTo>
                      <a:pt x="523" y="277"/>
                      <a:pt x="511" y="280"/>
                      <a:pt x="507" y="280"/>
                    </a:cubicBezTo>
                    <a:cubicBezTo>
                      <a:pt x="501" y="280"/>
                      <a:pt x="508" y="273"/>
                      <a:pt x="526" y="255"/>
                    </a:cubicBezTo>
                    <a:cubicBezTo>
                      <a:pt x="552" y="229"/>
                      <a:pt x="546" y="204"/>
                      <a:pt x="535" y="204"/>
                    </a:cubicBezTo>
                    <a:cubicBezTo>
                      <a:pt x="532" y="204"/>
                      <a:pt x="529" y="205"/>
                      <a:pt x="526" y="208"/>
                    </a:cubicBezTo>
                    <a:cubicBezTo>
                      <a:pt x="521" y="213"/>
                      <a:pt x="514" y="215"/>
                      <a:pt x="508" y="215"/>
                    </a:cubicBezTo>
                    <a:cubicBezTo>
                      <a:pt x="495" y="215"/>
                      <a:pt x="485" y="208"/>
                      <a:pt x="495" y="208"/>
                    </a:cubicBezTo>
                    <a:cubicBezTo>
                      <a:pt x="506" y="197"/>
                      <a:pt x="502" y="186"/>
                      <a:pt x="493" y="186"/>
                    </a:cubicBezTo>
                    <a:cubicBezTo>
                      <a:pt x="489" y="186"/>
                      <a:pt x="484" y="188"/>
                      <a:pt x="480" y="193"/>
                    </a:cubicBezTo>
                    <a:cubicBezTo>
                      <a:pt x="495" y="177"/>
                      <a:pt x="511" y="162"/>
                      <a:pt x="495" y="162"/>
                    </a:cubicBezTo>
                    <a:cubicBezTo>
                      <a:pt x="480" y="170"/>
                      <a:pt x="480" y="170"/>
                      <a:pt x="482" y="170"/>
                    </a:cubicBezTo>
                    <a:cubicBezTo>
                      <a:pt x="484" y="170"/>
                      <a:pt x="488" y="170"/>
                      <a:pt x="480" y="177"/>
                    </a:cubicBezTo>
                    <a:lnTo>
                      <a:pt x="434" y="193"/>
                    </a:lnTo>
                    <a:cubicBezTo>
                      <a:pt x="434" y="193"/>
                      <a:pt x="418" y="208"/>
                      <a:pt x="403" y="224"/>
                    </a:cubicBezTo>
                    <a:cubicBezTo>
                      <a:pt x="400" y="227"/>
                      <a:pt x="398" y="228"/>
                      <a:pt x="396" y="228"/>
                    </a:cubicBezTo>
                    <a:cubicBezTo>
                      <a:pt x="389" y="228"/>
                      <a:pt x="395" y="200"/>
                      <a:pt x="434" y="162"/>
                    </a:cubicBezTo>
                    <a:lnTo>
                      <a:pt x="449" y="116"/>
                    </a:lnTo>
                    <a:lnTo>
                      <a:pt x="418" y="146"/>
                    </a:lnTo>
                    <a:lnTo>
                      <a:pt x="418" y="116"/>
                    </a:lnTo>
                    <a:cubicBezTo>
                      <a:pt x="418" y="116"/>
                      <a:pt x="434" y="116"/>
                      <a:pt x="434" y="100"/>
                    </a:cubicBezTo>
                    <a:lnTo>
                      <a:pt x="418" y="100"/>
                    </a:lnTo>
                    <a:cubicBezTo>
                      <a:pt x="393" y="100"/>
                      <a:pt x="388" y="120"/>
                      <a:pt x="387" y="120"/>
                    </a:cubicBezTo>
                    <a:cubicBezTo>
                      <a:pt x="387" y="120"/>
                      <a:pt x="387" y="119"/>
                      <a:pt x="387" y="116"/>
                    </a:cubicBezTo>
                    <a:cubicBezTo>
                      <a:pt x="398" y="105"/>
                      <a:pt x="409" y="87"/>
                      <a:pt x="404" y="87"/>
                    </a:cubicBezTo>
                    <a:lnTo>
                      <a:pt x="404" y="87"/>
                    </a:lnTo>
                    <a:cubicBezTo>
                      <a:pt x="402" y="87"/>
                      <a:pt x="397" y="91"/>
                      <a:pt x="387" y="100"/>
                    </a:cubicBezTo>
                    <a:cubicBezTo>
                      <a:pt x="418" y="69"/>
                      <a:pt x="403" y="69"/>
                      <a:pt x="403" y="54"/>
                    </a:cubicBezTo>
                    <a:lnTo>
                      <a:pt x="403" y="54"/>
                    </a:lnTo>
                    <a:lnTo>
                      <a:pt x="387" y="69"/>
                    </a:lnTo>
                    <a:cubicBezTo>
                      <a:pt x="372" y="85"/>
                      <a:pt x="364" y="92"/>
                      <a:pt x="362" y="92"/>
                    </a:cubicBezTo>
                    <a:cubicBezTo>
                      <a:pt x="360" y="92"/>
                      <a:pt x="364" y="85"/>
                      <a:pt x="372" y="69"/>
                    </a:cubicBezTo>
                    <a:cubicBezTo>
                      <a:pt x="372" y="54"/>
                      <a:pt x="372" y="54"/>
                      <a:pt x="356" y="54"/>
                    </a:cubicBezTo>
                    <a:cubicBezTo>
                      <a:pt x="339" y="54"/>
                      <a:pt x="336" y="49"/>
                      <a:pt x="340" y="45"/>
                    </a:cubicBezTo>
                    <a:lnTo>
                      <a:pt x="340" y="45"/>
                    </a:lnTo>
                    <a:cubicBezTo>
                      <a:pt x="340" y="45"/>
                      <a:pt x="340" y="45"/>
                      <a:pt x="340" y="45"/>
                    </a:cubicBezTo>
                    <a:cubicBezTo>
                      <a:pt x="333" y="45"/>
                      <a:pt x="341" y="34"/>
                      <a:pt x="341" y="23"/>
                    </a:cubicBezTo>
                    <a:cubicBezTo>
                      <a:pt x="352" y="12"/>
                      <a:pt x="355" y="1"/>
                      <a:pt x="350"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34"/>
            <p:cNvGrpSpPr/>
            <p:nvPr/>
          </p:nvGrpSpPr>
          <p:grpSpPr>
            <a:xfrm>
              <a:off x="1991627" y="4472537"/>
              <a:ext cx="892999" cy="1393119"/>
              <a:chOff x="1886398" y="4254736"/>
              <a:chExt cx="670772" cy="1046435"/>
            </a:xfrm>
          </p:grpSpPr>
          <p:sp>
            <p:nvSpPr>
              <p:cNvPr id="1089" name="Google Shape;1089;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34"/>
            <p:cNvGrpSpPr/>
            <p:nvPr/>
          </p:nvGrpSpPr>
          <p:grpSpPr>
            <a:xfrm flipH="1">
              <a:off x="2402520" y="3700415"/>
              <a:ext cx="1000694" cy="1652705"/>
              <a:chOff x="1473981" y="3993470"/>
              <a:chExt cx="751667" cy="1241422"/>
            </a:xfrm>
          </p:grpSpPr>
          <p:sp>
            <p:nvSpPr>
              <p:cNvPr id="1096" name="Google Shape;1096;p34"/>
              <p:cNvSpPr/>
              <p:nvPr/>
            </p:nvSpPr>
            <p:spPr>
              <a:xfrm rot="984207">
                <a:off x="1619746" y="4037170"/>
                <a:ext cx="356276" cy="324601"/>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4"/>
              <p:cNvSpPr/>
              <p:nvPr/>
            </p:nvSpPr>
            <p:spPr>
              <a:xfrm rot="984207">
                <a:off x="1602826" y="4201459"/>
                <a:ext cx="493977" cy="983703"/>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4"/>
              <p:cNvSpPr/>
              <p:nvPr/>
            </p:nvSpPr>
            <p:spPr>
              <a:xfrm rot="984207">
                <a:off x="1795873" y="4111027"/>
                <a:ext cx="23975" cy="106450"/>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4"/>
              <p:cNvSpPr/>
              <p:nvPr/>
            </p:nvSpPr>
            <p:spPr>
              <a:xfrm rot="984207">
                <a:off x="1721404" y="4241342"/>
                <a:ext cx="89375" cy="23200"/>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4"/>
              <p:cNvSpPr/>
              <p:nvPr/>
            </p:nvSpPr>
            <p:spPr>
              <a:xfrm rot="984207">
                <a:off x="1844910" y="4217697"/>
                <a:ext cx="18550" cy="92825"/>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4"/>
              <p:cNvSpPr/>
              <p:nvPr/>
            </p:nvSpPr>
            <p:spPr>
              <a:xfrm rot="984207">
                <a:off x="1600794" y="4529243"/>
                <a:ext cx="369801" cy="97975"/>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4"/>
              <p:cNvSpPr/>
              <p:nvPr/>
            </p:nvSpPr>
            <p:spPr>
              <a:xfrm rot="984207">
                <a:off x="1679975" y="4574722"/>
                <a:ext cx="278676" cy="38275"/>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34"/>
            <p:cNvGrpSpPr/>
            <p:nvPr/>
          </p:nvGrpSpPr>
          <p:grpSpPr>
            <a:xfrm>
              <a:off x="3349373" y="4308235"/>
              <a:ext cx="892999" cy="1393119"/>
              <a:chOff x="1886398" y="4254736"/>
              <a:chExt cx="670772" cy="1046435"/>
            </a:xfrm>
          </p:grpSpPr>
          <p:sp>
            <p:nvSpPr>
              <p:cNvPr id="1104" name="Google Shape;1104;p34"/>
              <p:cNvSpPr/>
              <p:nvPr/>
            </p:nvSpPr>
            <p:spPr>
              <a:xfrm rot="1058591">
                <a:off x="2069880" y="4277933"/>
                <a:ext cx="179307" cy="169057"/>
              </a:xfrm>
              <a:custGeom>
                <a:avLst/>
                <a:gdLst/>
                <a:ahLst/>
                <a:cxnLst/>
                <a:rect l="l" t="t" r="r" b="b"/>
                <a:pathLst>
                  <a:path w="7172" h="6762" extrusionOk="0">
                    <a:moveTo>
                      <a:pt x="3579" y="0"/>
                    </a:moveTo>
                    <a:cubicBezTo>
                      <a:pt x="1898" y="0"/>
                      <a:pt x="446" y="1251"/>
                      <a:pt x="232" y="2963"/>
                    </a:cubicBezTo>
                    <a:cubicBezTo>
                      <a:pt x="0" y="4803"/>
                      <a:pt x="1314" y="6503"/>
                      <a:pt x="3153" y="6735"/>
                    </a:cubicBezTo>
                    <a:cubicBezTo>
                      <a:pt x="3296" y="6753"/>
                      <a:pt x="3437" y="6761"/>
                      <a:pt x="3578" y="6761"/>
                    </a:cubicBezTo>
                    <a:cubicBezTo>
                      <a:pt x="5258" y="6761"/>
                      <a:pt x="6712" y="5510"/>
                      <a:pt x="6940" y="3798"/>
                    </a:cubicBezTo>
                    <a:cubicBezTo>
                      <a:pt x="7172" y="1959"/>
                      <a:pt x="5858" y="259"/>
                      <a:pt x="4003" y="27"/>
                    </a:cubicBezTo>
                    <a:cubicBezTo>
                      <a:pt x="3861" y="9"/>
                      <a:pt x="3719" y="0"/>
                      <a:pt x="3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4"/>
              <p:cNvSpPr/>
              <p:nvPr/>
            </p:nvSpPr>
            <p:spPr>
              <a:xfrm rot="1058591">
                <a:off x="2012088" y="4364166"/>
                <a:ext cx="419391" cy="894485"/>
              </a:xfrm>
              <a:custGeom>
                <a:avLst/>
                <a:gdLst/>
                <a:ahLst/>
                <a:cxnLst/>
                <a:rect l="l" t="t" r="r" b="b"/>
                <a:pathLst>
                  <a:path w="16775" h="35778" extrusionOk="0">
                    <a:moveTo>
                      <a:pt x="640" y="260"/>
                    </a:moveTo>
                    <a:cubicBezTo>
                      <a:pt x="626" y="260"/>
                      <a:pt x="626" y="287"/>
                      <a:pt x="649" y="341"/>
                    </a:cubicBezTo>
                    <a:cubicBezTo>
                      <a:pt x="649" y="354"/>
                      <a:pt x="652" y="363"/>
                      <a:pt x="656" y="370"/>
                    </a:cubicBezTo>
                    <a:lnTo>
                      <a:pt x="656" y="370"/>
                    </a:lnTo>
                    <a:cubicBezTo>
                      <a:pt x="656" y="344"/>
                      <a:pt x="659" y="312"/>
                      <a:pt x="663" y="274"/>
                    </a:cubicBezTo>
                    <a:lnTo>
                      <a:pt x="663" y="274"/>
                    </a:lnTo>
                    <a:cubicBezTo>
                      <a:pt x="653" y="264"/>
                      <a:pt x="645" y="260"/>
                      <a:pt x="640" y="260"/>
                    </a:cubicBezTo>
                    <a:close/>
                    <a:moveTo>
                      <a:pt x="773" y="1"/>
                    </a:moveTo>
                    <a:cubicBezTo>
                      <a:pt x="726" y="1"/>
                      <a:pt x="711" y="1"/>
                      <a:pt x="680" y="93"/>
                    </a:cubicBezTo>
                    <a:cubicBezTo>
                      <a:pt x="675" y="162"/>
                      <a:pt x="668" y="223"/>
                      <a:pt x="663" y="274"/>
                    </a:cubicBezTo>
                    <a:lnTo>
                      <a:pt x="663" y="274"/>
                    </a:lnTo>
                    <a:cubicBezTo>
                      <a:pt x="676" y="287"/>
                      <a:pt x="693" y="309"/>
                      <a:pt x="711" y="341"/>
                    </a:cubicBezTo>
                    <a:cubicBezTo>
                      <a:pt x="757" y="387"/>
                      <a:pt x="757" y="387"/>
                      <a:pt x="711" y="387"/>
                    </a:cubicBezTo>
                    <a:cubicBezTo>
                      <a:pt x="689" y="387"/>
                      <a:pt x="666" y="387"/>
                      <a:pt x="656" y="370"/>
                    </a:cubicBezTo>
                    <a:lnTo>
                      <a:pt x="656" y="370"/>
                    </a:lnTo>
                    <a:cubicBezTo>
                      <a:pt x="655" y="410"/>
                      <a:pt x="661" y="433"/>
                      <a:pt x="680" y="433"/>
                    </a:cubicBezTo>
                    <a:cubicBezTo>
                      <a:pt x="696" y="464"/>
                      <a:pt x="696" y="495"/>
                      <a:pt x="711" y="526"/>
                    </a:cubicBezTo>
                    <a:cubicBezTo>
                      <a:pt x="696" y="557"/>
                      <a:pt x="696" y="588"/>
                      <a:pt x="680" y="619"/>
                    </a:cubicBezTo>
                    <a:cubicBezTo>
                      <a:pt x="649" y="758"/>
                      <a:pt x="649" y="913"/>
                      <a:pt x="665" y="1052"/>
                    </a:cubicBezTo>
                    <a:cubicBezTo>
                      <a:pt x="680" y="1206"/>
                      <a:pt x="665" y="1376"/>
                      <a:pt x="634" y="1531"/>
                    </a:cubicBezTo>
                    <a:cubicBezTo>
                      <a:pt x="618" y="1562"/>
                      <a:pt x="618" y="1593"/>
                      <a:pt x="618" y="1624"/>
                    </a:cubicBezTo>
                    <a:cubicBezTo>
                      <a:pt x="647" y="1810"/>
                      <a:pt x="662" y="2010"/>
                      <a:pt x="652" y="2199"/>
                    </a:cubicBezTo>
                    <a:lnTo>
                      <a:pt x="652" y="2199"/>
                    </a:lnTo>
                    <a:cubicBezTo>
                      <a:pt x="784" y="2260"/>
                      <a:pt x="886" y="2387"/>
                      <a:pt x="896" y="2582"/>
                    </a:cubicBezTo>
                    <a:cubicBezTo>
                      <a:pt x="927" y="2396"/>
                      <a:pt x="927" y="2195"/>
                      <a:pt x="912" y="2010"/>
                    </a:cubicBezTo>
                    <a:cubicBezTo>
                      <a:pt x="896" y="1778"/>
                      <a:pt x="912" y="1562"/>
                      <a:pt x="927" y="1330"/>
                    </a:cubicBezTo>
                    <a:cubicBezTo>
                      <a:pt x="927" y="1299"/>
                      <a:pt x="927" y="1268"/>
                      <a:pt x="912" y="1237"/>
                    </a:cubicBezTo>
                    <a:cubicBezTo>
                      <a:pt x="866" y="1206"/>
                      <a:pt x="850" y="1144"/>
                      <a:pt x="881" y="1098"/>
                    </a:cubicBezTo>
                    <a:cubicBezTo>
                      <a:pt x="927" y="1005"/>
                      <a:pt x="927" y="897"/>
                      <a:pt x="881" y="820"/>
                    </a:cubicBezTo>
                    <a:lnTo>
                      <a:pt x="912" y="820"/>
                    </a:lnTo>
                    <a:cubicBezTo>
                      <a:pt x="958" y="773"/>
                      <a:pt x="927" y="619"/>
                      <a:pt x="881" y="573"/>
                    </a:cubicBezTo>
                    <a:cubicBezTo>
                      <a:pt x="896" y="526"/>
                      <a:pt x="927" y="480"/>
                      <a:pt x="896" y="433"/>
                    </a:cubicBezTo>
                    <a:cubicBezTo>
                      <a:pt x="881" y="387"/>
                      <a:pt x="896" y="387"/>
                      <a:pt x="958" y="387"/>
                    </a:cubicBezTo>
                    <a:cubicBezTo>
                      <a:pt x="1005" y="387"/>
                      <a:pt x="1005" y="387"/>
                      <a:pt x="1005" y="341"/>
                    </a:cubicBezTo>
                    <a:cubicBezTo>
                      <a:pt x="1005" y="294"/>
                      <a:pt x="974" y="294"/>
                      <a:pt x="943" y="294"/>
                    </a:cubicBezTo>
                    <a:lnTo>
                      <a:pt x="943" y="202"/>
                    </a:lnTo>
                    <a:cubicBezTo>
                      <a:pt x="943" y="202"/>
                      <a:pt x="943" y="155"/>
                      <a:pt x="927" y="155"/>
                    </a:cubicBezTo>
                    <a:cubicBezTo>
                      <a:pt x="896" y="155"/>
                      <a:pt x="896" y="109"/>
                      <a:pt x="896" y="47"/>
                    </a:cubicBezTo>
                    <a:cubicBezTo>
                      <a:pt x="917" y="47"/>
                      <a:pt x="910" y="26"/>
                      <a:pt x="899" y="26"/>
                    </a:cubicBezTo>
                    <a:cubicBezTo>
                      <a:pt x="893" y="26"/>
                      <a:pt x="886" y="32"/>
                      <a:pt x="881" y="47"/>
                    </a:cubicBezTo>
                    <a:cubicBezTo>
                      <a:pt x="850" y="47"/>
                      <a:pt x="819" y="47"/>
                      <a:pt x="819" y="1"/>
                    </a:cubicBezTo>
                    <a:close/>
                    <a:moveTo>
                      <a:pt x="1113" y="6991"/>
                    </a:moveTo>
                    <a:cubicBezTo>
                      <a:pt x="1113" y="6994"/>
                      <a:pt x="1113" y="6998"/>
                      <a:pt x="1113" y="7002"/>
                    </a:cubicBezTo>
                    <a:cubicBezTo>
                      <a:pt x="1121" y="7023"/>
                      <a:pt x="1132" y="7038"/>
                      <a:pt x="1143" y="7049"/>
                    </a:cubicBezTo>
                    <a:lnTo>
                      <a:pt x="1144" y="7049"/>
                    </a:lnTo>
                    <a:cubicBezTo>
                      <a:pt x="1134" y="7044"/>
                      <a:pt x="1124" y="7023"/>
                      <a:pt x="1113" y="6991"/>
                    </a:cubicBezTo>
                    <a:close/>
                    <a:moveTo>
                      <a:pt x="1478" y="8526"/>
                    </a:moveTo>
                    <a:cubicBezTo>
                      <a:pt x="1486" y="8526"/>
                      <a:pt x="1492" y="8541"/>
                      <a:pt x="1515" y="8563"/>
                    </a:cubicBezTo>
                    <a:cubicBezTo>
                      <a:pt x="1515" y="8563"/>
                      <a:pt x="1546" y="8610"/>
                      <a:pt x="1530" y="8610"/>
                    </a:cubicBezTo>
                    <a:lnTo>
                      <a:pt x="1530" y="8625"/>
                    </a:lnTo>
                    <a:lnTo>
                      <a:pt x="1499" y="8625"/>
                    </a:lnTo>
                    <a:cubicBezTo>
                      <a:pt x="1468" y="8579"/>
                      <a:pt x="1437" y="8532"/>
                      <a:pt x="1468" y="8532"/>
                    </a:cubicBezTo>
                    <a:cubicBezTo>
                      <a:pt x="1472" y="8528"/>
                      <a:pt x="1475" y="8526"/>
                      <a:pt x="1478" y="8526"/>
                    </a:cubicBezTo>
                    <a:close/>
                    <a:moveTo>
                      <a:pt x="1839" y="10402"/>
                    </a:moveTo>
                    <a:cubicBezTo>
                      <a:pt x="1839" y="10402"/>
                      <a:pt x="1870" y="10402"/>
                      <a:pt x="1870" y="10433"/>
                    </a:cubicBezTo>
                    <a:cubicBezTo>
                      <a:pt x="1870" y="10433"/>
                      <a:pt x="1870" y="10495"/>
                      <a:pt x="1839" y="10495"/>
                    </a:cubicBezTo>
                    <a:lnTo>
                      <a:pt x="1824" y="10449"/>
                    </a:lnTo>
                    <a:cubicBezTo>
                      <a:pt x="1824" y="10402"/>
                      <a:pt x="1839" y="10402"/>
                      <a:pt x="1839" y="10402"/>
                    </a:cubicBezTo>
                    <a:close/>
                    <a:moveTo>
                      <a:pt x="1994" y="10851"/>
                    </a:moveTo>
                    <a:lnTo>
                      <a:pt x="2009" y="10897"/>
                    </a:lnTo>
                    <a:lnTo>
                      <a:pt x="1994" y="10943"/>
                    </a:lnTo>
                    <a:lnTo>
                      <a:pt x="1978" y="10897"/>
                    </a:lnTo>
                    <a:cubicBezTo>
                      <a:pt x="1978" y="10851"/>
                      <a:pt x="1978" y="10851"/>
                      <a:pt x="1994" y="10851"/>
                    </a:cubicBezTo>
                    <a:close/>
                    <a:moveTo>
                      <a:pt x="2079" y="11017"/>
                    </a:moveTo>
                    <a:lnTo>
                      <a:pt x="2079" y="11017"/>
                    </a:lnTo>
                    <a:cubicBezTo>
                      <a:pt x="2075" y="11017"/>
                      <a:pt x="2079" y="11028"/>
                      <a:pt x="2102" y="11052"/>
                    </a:cubicBezTo>
                    <a:cubicBezTo>
                      <a:pt x="2094" y="11028"/>
                      <a:pt x="2083" y="11017"/>
                      <a:pt x="2079" y="11017"/>
                    </a:cubicBezTo>
                    <a:close/>
                    <a:moveTo>
                      <a:pt x="2102" y="11314"/>
                    </a:moveTo>
                    <a:lnTo>
                      <a:pt x="2117" y="11361"/>
                    </a:lnTo>
                    <a:lnTo>
                      <a:pt x="2102" y="11407"/>
                    </a:lnTo>
                    <a:lnTo>
                      <a:pt x="2087" y="11361"/>
                    </a:lnTo>
                    <a:cubicBezTo>
                      <a:pt x="2087" y="11314"/>
                      <a:pt x="2087" y="11314"/>
                      <a:pt x="2102" y="11314"/>
                    </a:cubicBezTo>
                    <a:close/>
                    <a:moveTo>
                      <a:pt x="2286" y="11469"/>
                    </a:moveTo>
                    <a:cubicBezTo>
                      <a:pt x="2284" y="11469"/>
                      <a:pt x="2280" y="11474"/>
                      <a:pt x="2275" y="11490"/>
                    </a:cubicBezTo>
                    <a:lnTo>
                      <a:pt x="2275" y="11490"/>
                    </a:lnTo>
                    <a:cubicBezTo>
                      <a:pt x="2287" y="11480"/>
                      <a:pt x="2289" y="11469"/>
                      <a:pt x="2286" y="11469"/>
                    </a:cubicBezTo>
                    <a:close/>
                    <a:moveTo>
                      <a:pt x="2275" y="11490"/>
                    </a:moveTo>
                    <a:lnTo>
                      <a:pt x="2275" y="11490"/>
                    </a:lnTo>
                    <a:cubicBezTo>
                      <a:pt x="2270" y="11494"/>
                      <a:pt x="2264" y="11497"/>
                      <a:pt x="2257" y="11500"/>
                    </a:cubicBezTo>
                    <a:cubicBezTo>
                      <a:pt x="2257" y="11501"/>
                      <a:pt x="2257" y="11502"/>
                      <a:pt x="2257" y="11503"/>
                    </a:cubicBezTo>
                    <a:lnTo>
                      <a:pt x="2257" y="11503"/>
                    </a:lnTo>
                    <a:cubicBezTo>
                      <a:pt x="2261" y="11503"/>
                      <a:pt x="2266" y="11502"/>
                      <a:pt x="2272" y="11500"/>
                    </a:cubicBezTo>
                    <a:cubicBezTo>
                      <a:pt x="2273" y="11496"/>
                      <a:pt x="2274" y="11493"/>
                      <a:pt x="2275" y="11490"/>
                    </a:cubicBezTo>
                    <a:close/>
                    <a:moveTo>
                      <a:pt x="2164" y="11639"/>
                    </a:moveTo>
                    <a:cubicBezTo>
                      <a:pt x="2179" y="11639"/>
                      <a:pt x="2179" y="11639"/>
                      <a:pt x="2195" y="11685"/>
                    </a:cubicBezTo>
                    <a:cubicBezTo>
                      <a:pt x="2204" y="11740"/>
                      <a:pt x="2208" y="11762"/>
                      <a:pt x="2203" y="11762"/>
                    </a:cubicBezTo>
                    <a:cubicBezTo>
                      <a:pt x="2200" y="11762"/>
                      <a:pt x="2192" y="11751"/>
                      <a:pt x="2179" y="11732"/>
                    </a:cubicBezTo>
                    <a:cubicBezTo>
                      <a:pt x="2148" y="11701"/>
                      <a:pt x="2133" y="11654"/>
                      <a:pt x="2164" y="11639"/>
                    </a:cubicBezTo>
                    <a:close/>
                    <a:moveTo>
                      <a:pt x="2257" y="12597"/>
                    </a:moveTo>
                    <a:cubicBezTo>
                      <a:pt x="2287" y="12597"/>
                      <a:pt x="2287" y="12597"/>
                      <a:pt x="2303" y="12644"/>
                    </a:cubicBezTo>
                    <a:lnTo>
                      <a:pt x="2287" y="12690"/>
                    </a:lnTo>
                    <a:cubicBezTo>
                      <a:pt x="2272" y="12690"/>
                      <a:pt x="2257" y="12659"/>
                      <a:pt x="2257" y="12659"/>
                    </a:cubicBezTo>
                    <a:cubicBezTo>
                      <a:pt x="2241" y="12613"/>
                      <a:pt x="2241" y="12613"/>
                      <a:pt x="2257" y="12597"/>
                    </a:cubicBezTo>
                    <a:close/>
                    <a:moveTo>
                      <a:pt x="3594" y="16381"/>
                    </a:moveTo>
                    <a:cubicBezTo>
                      <a:pt x="3608" y="16381"/>
                      <a:pt x="3623" y="16387"/>
                      <a:pt x="3632" y="16415"/>
                    </a:cubicBezTo>
                    <a:lnTo>
                      <a:pt x="3648" y="16461"/>
                    </a:lnTo>
                    <a:cubicBezTo>
                      <a:pt x="3617" y="16461"/>
                      <a:pt x="3586" y="16430"/>
                      <a:pt x="3586" y="16430"/>
                    </a:cubicBezTo>
                    <a:lnTo>
                      <a:pt x="3570" y="16384"/>
                    </a:lnTo>
                    <a:cubicBezTo>
                      <a:pt x="3576" y="16384"/>
                      <a:pt x="3585" y="16381"/>
                      <a:pt x="3594" y="16381"/>
                    </a:cubicBezTo>
                    <a:close/>
                    <a:moveTo>
                      <a:pt x="4281" y="18146"/>
                    </a:moveTo>
                    <a:cubicBezTo>
                      <a:pt x="4297" y="18146"/>
                      <a:pt x="4328" y="18223"/>
                      <a:pt x="4359" y="18269"/>
                    </a:cubicBezTo>
                    <a:cubicBezTo>
                      <a:pt x="4364" y="18286"/>
                      <a:pt x="4360" y="18292"/>
                      <a:pt x="4352" y="18292"/>
                    </a:cubicBezTo>
                    <a:cubicBezTo>
                      <a:pt x="4337" y="18292"/>
                      <a:pt x="4307" y="18269"/>
                      <a:pt x="4297" y="18239"/>
                    </a:cubicBezTo>
                    <a:lnTo>
                      <a:pt x="4281" y="18239"/>
                    </a:lnTo>
                    <a:cubicBezTo>
                      <a:pt x="4250" y="18161"/>
                      <a:pt x="4250" y="18161"/>
                      <a:pt x="4281" y="18146"/>
                    </a:cubicBezTo>
                    <a:close/>
                    <a:moveTo>
                      <a:pt x="5634" y="21252"/>
                    </a:moveTo>
                    <a:cubicBezTo>
                      <a:pt x="5645" y="21252"/>
                      <a:pt x="5657" y="21260"/>
                      <a:pt x="5672" y="21283"/>
                    </a:cubicBezTo>
                    <a:lnTo>
                      <a:pt x="5672" y="21330"/>
                    </a:lnTo>
                    <a:lnTo>
                      <a:pt x="5626" y="21299"/>
                    </a:lnTo>
                    <a:lnTo>
                      <a:pt x="5595" y="21268"/>
                    </a:lnTo>
                    <a:cubicBezTo>
                      <a:pt x="5610" y="21260"/>
                      <a:pt x="5622" y="21252"/>
                      <a:pt x="5634" y="21252"/>
                    </a:cubicBezTo>
                    <a:close/>
                    <a:moveTo>
                      <a:pt x="5736" y="21884"/>
                    </a:moveTo>
                    <a:cubicBezTo>
                      <a:pt x="5735" y="21885"/>
                      <a:pt x="5735" y="21885"/>
                      <a:pt x="5734" y="21886"/>
                    </a:cubicBezTo>
                    <a:lnTo>
                      <a:pt x="5750" y="21932"/>
                    </a:lnTo>
                    <a:cubicBezTo>
                      <a:pt x="5750" y="21932"/>
                      <a:pt x="5758" y="21938"/>
                      <a:pt x="5768" y="21943"/>
                    </a:cubicBezTo>
                    <a:lnTo>
                      <a:pt x="5768" y="21943"/>
                    </a:lnTo>
                    <a:cubicBezTo>
                      <a:pt x="5757" y="21923"/>
                      <a:pt x="5746" y="21903"/>
                      <a:pt x="5736" y="21884"/>
                    </a:cubicBezTo>
                    <a:close/>
                    <a:moveTo>
                      <a:pt x="6293" y="22515"/>
                    </a:moveTo>
                    <a:cubicBezTo>
                      <a:pt x="6317" y="22515"/>
                      <a:pt x="6337" y="22535"/>
                      <a:pt x="6337" y="22535"/>
                    </a:cubicBezTo>
                    <a:cubicBezTo>
                      <a:pt x="6368" y="22566"/>
                      <a:pt x="6306" y="22551"/>
                      <a:pt x="6275" y="22566"/>
                    </a:cubicBezTo>
                    <a:cubicBezTo>
                      <a:pt x="6260" y="22535"/>
                      <a:pt x="6260" y="22535"/>
                      <a:pt x="6275" y="22520"/>
                    </a:cubicBezTo>
                    <a:cubicBezTo>
                      <a:pt x="6281" y="22517"/>
                      <a:pt x="6287" y="22515"/>
                      <a:pt x="6293" y="22515"/>
                    </a:cubicBezTo>
                    <a:close/>
                    <a:moveTo>
                      <a:pt x="6841" y="23514"/>
                    </a:moveTo>
                    <a:cubicBezTo>
                      <a:pt x="6854" y="23514"/>
                      <a:pt x="6869" y="23522"/>
                      <a:pt x="6878" y="23540"/>
                    </a:cubicBezTo>
                    <a:lnTo>
                      <a:pt x="6878" y="23602"/>
                    </a:lnTo>
                    <a:lnTo>
                      <a:pt x="6831" y="23571"/>
                    </a:lnTo>
                    <a:lnTo>
                      <a:pt x="6816" y="23524"/>
                    </a:lnTo>
                    <a:cubicBezTo>
                      <a:pt x="6822" y="23518"/>
                      <a:pt x="6831" y="23514"/>
                      <a:pt x="6841" y="23514"/>
                    </a:cubicBezTo>
                    <a:close/>
                    <a:moveTo>
                      <a:pt x="8367" y="26210"/>
                    </a:moveTo>
                    <a:cubicBezTo>
                      <a:pt x="8377" y="26210"/>
                      <a:pt x="8385" y="26214"/>
                      <a:pt x="8393" y="26229"/>
                    </a:cubicBezTo>
                    <a:lnTo>
                      <a:pt x="8408" y="26291"/>
                    </a:lnTo>
                    <a:lnTo>
                      <a:pt x="8408" y="26291"/>
                    </a:lnTo>
                    <a:lnTo>
                      <a:pt x="8362" y="26260"/>
                    </a:lnTo>
                    <a:lnTo>
                      <a:pt x="8331" y="26214"/>
                    </a:lnTo>
                    <a:cubicBezTo>
                      <a:pt x="8346" y="26214"/>
                      <a:pt x="8358" y="26210"/>
                      <a:pt x="8367" y="26210"/>
                    </a:cubicBezTo>
                    <a:close/>
                    <a:moveTo>
                      <a:pt x="8545" y="26483"/>
                    </a:moveTo>
                    <a:cubicBezTo>
                      <a:pt x="8551" y="26483"/>
                      <a:pt x="8558" y="26493"/>
                      <a:pt x="8578" y="26522"/>
                    </a:cubicBezTo>
                    <a:lnTo>
                      <a:pt x="8578" y="26522"/>
                    </a:lnTo>
                    <a:cubicBezTo>
                      <a:pt x="8577" y="26531"/>
                      <a:pt x="8574" y="26558"/>
                      <a:pt x="8563" y="26569"/>
                    </a:cubicBezTo>
                    <a:lnTo>
                      <a:pt x="8563" y="26585"/>
                    </a:lnTo>
                    <a:cubicBezTo>
                      <a:pt x="8561" y="26587"/>
                      <a:pt x="8558" y="26588"/>
                      <a:pt x="8556" y="26588"/>
                    </a:cubicBezTo>
                    <a:cubicBezTo>
                      <a:pt x="8540" y="26588"/>
                      <a:pt x="8518" y="26546"/>
                      <a:pt x="8532" y="26492"/>
                    </a:cubicBezTo>
                    <a:cubicBezTo>
                      <a:pt x="8537" y="26486"/>
                      <a:pt x="8541" y="26483"/>
                      <a:pt x="8545" y="26483"/>
                    </a:cubicBezTo>
                    <a:close/>
                    <a:moveTo>
                      <a:pt x="9598" y="27079"/>
                    </a:moveTo>
                    <a:cubicBezTo>
                      <a:pt x="9583" y="27095"/>
                      <a:pt x="9583" y="27095"/>
                      <a:pt x="9598" y="27141"/>
                    </a:cubicBezTo>
                    <a:cubicBezTo>
                      <a:pt x="9598" y="27141"/>
                      <a:pt x="9628" y="27161"/>
                      <a:pt x="9655" y="27161"/>
                    </a:cubicBezTo>
                    <a:cubicBezTo>
                      <a:pt x="9662" y="27161"/>
                      <a:pt x="9669" y="27160"/>
                      <a:pt x="9675" y="27157"/>
                    </a:cubicBezTo>
                    <a:cubicBezTo>
                      <a:pt x="9691" y="27141"/>
                      <a:pt x="9675" y="27095"/>
                      <a:pt x="9598" y="27079"/>
                    </a:cubicBezTo>
                    <a:close/>
                    <a:moveTo>
                      <a:pt x="9026" y="27126"/>
                    </a:moveTo>
                    <a:cubicBezTo>
                      <a:pt x="9026" y="27126"/>
                      <a:pt x="9073" y="27157"/>
                      <a:pt x="9088" y="27203"/>
                    </a:cubicBezTo>
                    <a:cubicBezTo>
                      <a:pt x="9088" y="27232"/>
                      <a:pt x="9088" y="27247"/>
                      <a:pt x="9082" y="27247"/>
                    </a:cubicBezTo>
                    <a:cubicBezTo>
                      <a:pt x="9074" y="27247"/>
                      <a:pt x="9059" y="27228"/>
                      <a:pt x="9026" y="27187"/>
                    </a:cubicBezTo>
                    <a:cubicBezTo>
                      <a:pt x="9011" y="27141"/>
                      <a:pt x="9026" y="27126"/>
                      <a:pt x="9026" y="27126"/>
                    </a:cubicBezTo>
                    <a:close/>
                    <a:moveTo>
                      <a:pt x="8949" y="27574"/>
                    </a:moveTo>
                    <a:cubicBezTo>
                      <a:pt x="8933" y="27589"/>
                      <a:pt x="8933" y="27589"/>
                      <a:pt x="8949" y="27620"/>
                    </a:cubicBezTo>
                    <a:cubicBezTo>
                      <a:pt x="8984" y="27664"/>
                      <a:pt x="8999" y="27683"/>
                      <a:pt x="9006" y="27683"/>
                    </a:cubicBezTo>
                    <a:cubicBezTo>
                      <a:pt x="9011" y="27683"/>
                      <a:pt x="9011" y="27671"/>
                      <a:pt x="9011" y="27651"/>
                    </a:cubicBezTo>
                    <a:lnTo>
                      <a:pt x="8949" y="27574"/>
                    </a:lnTo>
                    <a:close/>
                    <a:moveTo>
                      <a:pt x="9529" y="27827"/>
                    </a:moveTo>
                    <a:cubicBezTo>
                      <a:pt x="9538" y="27827"/>
                      <a:pt x="9542" y="27838"/>
                      <a:pt x="9552" y="27867"/>
                    </a:cubicBezTo>
                    <a:cubicBezTo>
                      <a:pt x="9567" y="27883"/>
                      <a:pt x="9583" y="27914"/>
                      <a:pt x="9598" y="27945"/>
                    </a:cubicBezTo>
                    <a:lnTo>
                      <a:pt x="9583" y="27960"/>
                    </a:lnTo>
                    <a:cubicBezTo>
                      <a:pt x="9580" y="27962"/>
                      <a:pt x="9578" y="27963"/>
                      <a:pt x="9575" y="27963"/>
                    </a:cubicBezTo>
                    <a:cubicBezTo>
                      <a:pt x="9559" y="27963"/>
                      <a:pt x="9536" y="27929"/>
                      <a:pt x="9536" y="27929"/>
                    </a:cubicBezTo>
                    <a:cubicBezTo>
                      <a:pt x="9521" y="27898"/>
                      <a:pt x="9490" y="27852"/>
                      <a:pt x="9505" y="27837"/>
                    </a:cubicBezTo>
                    <a:cubicBezTo>
                      <a:pt x="9517" y="27831"/>
                      <a:pt x="9524" y="27827"/>
                      <a:pt x="9529" y="27827"/>
                    </a:cubicBezTo>
                    <a:close/>
                    <a:moveTo>
                      <a:pt x="9594" y="28188"/>
                    </a:moveTo>
                    <a:cubicBezTo>
                      <a:pt x="9586" y="28188"/>
                      <a:pt x="9583" y="28192"/>
                      <a:pt x="9583" y="28192"/>
                    </a:cubicBezTo>
                    <a:cubicBezTo>
                      <a:pt x="9583" y="28192"/>
                      <a:pt x="9552" y="28208"/>
                      <a:pt x="9583" y="28238"/>
                    </a:cubicBezTo>
                    <a:lnTo>
                      <a:pt x="9614" y="28285"/>
                    </a:lnTo>
                    <a:cubicBezTo>
                      <a:pt x="9629" y="28269"/>
                      <a:pt x="9629" y="28208"/>
                      <a:pt x="9629" y="28208"/>
                    </a:cubicBezTo>
                    <a:cubicBezTo>
                      <a:pt x="9614" y="28192"/>
                      <a:pt x="9602" y="28188"/>
                      <a:pt x="9594" y="28188"/>
                    </a:cubicBezTo>
                    <a:close/>
                    <a:moveTo>
                      <a:pt x="9938" y="28594"/>
                    </a:moveTo>
                    <a:lnTo>
                      <a:pt x="9969" y="28625"/>
                    </a:lnTo>
                    <a:lnTo>
                      <a:pt x="9969" y="28671"/>
                    </a:lnTo>
                    <a:lnTo>
                      <a:pt x="9954" y="28640"/>
                    </a:lnTo>
                    <a:cubicBezTo>
                      <a:pt x="9923" y="28594"/>
                      <a:pt x="9923" y="28594"/>
                      <a:pt x="9938" y="28594"/>
                    </a:cubicBezTo>
                    <a:close/>
                    <a:moveTo>
                      <a:pt x="10216" y="28918"/>
                    </a:moveTo>
                    <a:lnTo>
                      <a:pt x="10278" y="28980"/>
                    </a:lnTo>
                    <a:cubicBezTo>
                      <a:pt x="10269" y="28989"/>
                      <a:pt x="10255" y="28998"/>
                      <a:pt x="10239" y="28998"/>
                    </a:cubicBezTo>
                    <a:cubicBezTo>
                      <a:pt x="10227" y="28998"/>
                      <a:pt x="10214" y="28993"/>
                      <a:pt x="10201" y="28980"/>
                    </a:cubicBezTo>
                    <a:cubicBezTo>
                      <a:pt x="10185" y="28965"/>
                      <a:pt x="10154" y="28918"/>
                      <a:pt x="10216" y="28918"/>
                    </a:cubicBezTo>
                    <a:close/>
                    <a:moveTo>
                      <a:pt x="10556" y="29135"/>
                    </a:moveTo>
                    <a:cubicBezTo>
                      <a:pt x="10572" y="29166"/>
                      <a:pt x="10634" y="29197"/>
                      <a:pt x="10618" y="29212"/>
                    </a:cubicBezTo>
                    <a:cubicBezTo>
                      <a:pt x="10622" y="29219"/>
                      <a:pt x="10620" y="29222"/>
                      <a:pt x="10616" y="29222"/>
                    </a:cubicBezTo>
                    <a:cubicBezTo>
                      <a:pt x="10602" y="29222"/>
                      <a:pt x="10553" y="29186"/>
                      <a:pt x="10541" y="29150"/>
                    </a:cubicBezTo>
                    <a:lnTo>
                      <a:pt x="10556" y="29135"/>
                    </a:lnTo>
                    <a:close/>
                    <a:moveTo>
                      <a:pt x="10587" y="29583"/>
                    </a:moveTo>
                    <a:lnTo>
                      <a:pt x="10541" y="29614"/>
                    </a:lnTo>
                    <a:lnTo>
                      <a:pt x="10572" y="29599"/>
                    </a:lnTo>
                    <a:lnTo>
                      <a:pt x="10587" y="29583"/>
                    </a:lnTo>
                    <a:close/>
                    <a:moveTo>
                      <a:pt x="11095" y="29936"/>
                    </a:moveTo>
                    <a:cubicBezTo>
                      <a:pt x="11105" y="29936"/>
                      <a:pt x="11115" y="29941"/>
                      <a:pt x="11128" y="29954"/>
                    </a:cubicBezTo>
                    <a:lnTo>
                      <a:pt x="11159" y="29985"/>
                    </a:lnTo>
                    <a:cubicBezTo>
                      <a:pt x="11149" y="29990"/>
                      <a:pt x="11137" y="29992"/>
                      <a:pt x="11125" y="29992"/>
                    </a:cubicBezTo>
                    <a:cubicBezTo>
                      <a:pt x="11102" y="29992"/>
                      <a:pt x="11082" y="29985"/>
                      <a:pt x="11082" y="29985"/>
                    </a:cubicBezTo>
                    <a:lnTo>
                      <a:pt x="11051" y="29954"/>
                    </a:lnTo>
                    <a:cubicBezTo>
                      <a:pt x="11069" y="29945"/>
                      <a:pt x="11081" y="29936"/>
                      <a:pt x="11095" y="29936"/>
                    </a:cubicBezTo>
                    <a:close/>
                    <a:moveTo>
                      <a:pt x="11185" y="30285"/>
                    </a:moveTo>
                    <a:cubicBezTo>
                      <a:pt x="11193" y="30285"/>
                      <a:pt x="11211" y="30289"/>
                      <a:pt x="11236" y="30294"/>
                    </a:cubicBezTo>
                    <a:lnTo>
                      <a:pt x="11329" y="30340"/>
                    </a:lnTo>
                    <a:cubicBezTo>
                      <a:pt x="11342" y="30353"/>
                      <a:pt x="11339" y="30358"/>
                      <a:pt x="11326" y="30358"/>
                    </a:cubicBezTo>
                    <a:cubicBezTo>
                      <a:pt x="11308" y="30358"/>
                      <a:pt x="11272" y="30349"/>
                      <a:pt x="11236" y="30340"/>
                    </a:cubicBezTo>
                    <a:cubicBezTo>
                      <a:pt x="11185" y="30299"/>
                      <a:pt x="11168" y="30285"/>
                      <a:pt x="11185" y="30285"/>
                    </a:cubicBezTo>
                    <a:close/>
                    <a:moveTo>
                      <a:pt x="11994" y="31016"/>
                    </a:moveTo>
                    <a:cubicBezTo>
                      <a:pt x="12010" y="31016"/>
                      <a:pt x="12032" y="31031"/>
                      <a:pt x="12086" y="31067"/>
                    </a:cubicBezTo>
                    <a:lnTo>
                      <a:pt x="12148" y="31144"/>
                    </a:lnTo>
                    <a:lnTo>
                      <a:pt x="12040" y="31098"/>
                    </a:lnTo>
                    <a:cubicBezTo>
                      <a:pt x="11916" y="31082"/>
                      <a:pt x="11916" y="31082"/>
                      <a:pt x="11963" y="31036"/>
                    </a:cubicBezTo>
                    <a:cubicBezTo>
                      <a:pt x="11976" y="31023"/>
                      <a:pt x="11983" y="31016"/>
                      <a:pt x="11994" y="31016"/>
                    </a:cubicBezTo>
                    <a:close/>
                    <a:moveTo>
                      <a:pt x="12086" y="31268"/>
                    </a:moveTo>
                    <a:lnTo>
                      <a:pt x="12133" y="31283"/>
                    </a:lnTo>
                    <a:lnTo>
                      <a:pt x="12148" y="31330"/>
                    </a:lnTo>
                    <a:cubicBezTo>
                      <a:pt x="12143" y="31332"/>
                      <a:pt x="12137" y="31334"/>
                      <a:pt x="12131" y="31334"/>
                    </a:cubicBezTo>
                    <a:cubicBezTo>
                      <a:pt x="12106" y="31334"/>
                      <a:pt x="12081" y="31308"/>
                      <a:pt x="12056" y="31283"/>
                    </a:cubicBezTo>
                    <a:lnTo>
                      <a:pt x="12086" y="31268"/>
                    </a:lnTo>
                    <a:close/>
                    <a:moveTo>
                      <a:pt x="13462" y="32566"/>
                    </a:moveTo>
                    <a:cubicBezTo>
                      <a:pt x="13447" y="32582"/>
                      <a:pt x="13477" y="32612"/>
                      <a:pt x="13524" y="32643"/>
                    </a:cubicBezTo>
                    <a:cubicBezTo>
                      <a:pt x="13560" y="32716"/>
                      <a:pt x="13597" y="32741"/>
                      <a:pt x="13618" y="32741"/>
                    </a:cubicBezTo>
                    <a:cubicBezTo>
                      <a:pt x="13624" y="32741"/>
                      <a:pt x="13629" y="32739"/>
                      <a:pt x="13632" y="32736"/>
                    </a:cubicBezTo>
                    <a:cubicBezTo>
                      <a:pt x="13647" y="32721"/>
                      <a:pt x="13617" y="32674"/>
                      <a:pt x="13555" y="32612"/>
                    </a:cubicBezTo>
                    <a:cubicBezTo>
                      <a:pt x="13524" y="32582"/>
                      <a:pt x="13508" y="32566"/>
                      <a:pt x="13462" y="32566"/>
                    </a:cubicBezTo>
                    <a:close/>
                    <a:moveTo>
                      <a:pt x="13687" y="32861"/>
                    </a:moveTo>
                    <a:cubicBezTo>
                      <a:pt x="13699" y="32861"/>
                      <a:pt x="13721" y="32870"/>
                      <a:pt x="13756" y="32891"/>
                    </a:cubicBezTo>
                    <a:lnTo>
                      <a:pt x="13818" y="32952"/>
                    </a:lnTo>
                    <a:cubicBezTo>
                      <a:pt x="13815" y="32955"/>
                      <a:pt x="13812" y="32956"/>
                      <a:pt x="13808" y="32956"/>
                    </a:cubicBezTo>
                    <a:cubicBezTo>
                      <a:pt x="13782" y="32956"/>
                      <a:pt x="13721" y="32917"/>
                      <a:pt x="13694" y="32891"/>
                    </a:cubicBezTo>
                    <a:cubicBezTo>
                      <a:pt x="13677" y="32874"/>
                      <a:pt x="13674" y="32861"/>
                      <a:pt x="13687" y="32861"/>
                    </a:cubicBezTo>
                    <a:close/>
                    <a:moveTo>
                      <a:pt x="15409" y="34792"/>
                    </a:moveTo>
                    <a:cubicBezTo>
                      <a:pt x="15394" y="34807"/>
                      <a:pt x="15394" y="34807"/>
                      <a:pt x="15425" y="34854"/>
                    </a:cubicBezTo>
                    <a:lnTo>
                      <a:pt x="15456" y="34884"/>
                    </a:lnTo>
                    <a:lnTo>
                      <a:pt x="15440" y="34823"/>
                    </a:lnTo>
                    <a:lnTo>
                      <a:pt x="15409" y="34792"/>
                    </a:lnTo>
                    <a:close/>
                    <a:moveTo>
                      <a:pt x="15657" y="34745"/>
                    </a:moveTo>
                    <a:cubicBezTo>
                      <a:pt x="15688" y="34776"/>
                      <a:pt x="15703" y="34823"/>
                      <a:pt x="15688" y="34854"/>
                    </a:cubicBezTo>
                    <a:cubicBezTo>
                      <a:pt x="15688" y="34884"/>
                      <a:pt x="15688" y="34900"/>
                      <a:pt x="15680" y="34900"/>
                    </a:cubicBezTo>
                    <a:cubicBezTo>
                      <a:pt x="15672" y="34900"/>
                      <a:pt x="15657" y="34884"/>
                      <a:pt x="15626" y="34854"/>
                    </a:cubicBezTo>
                    <a:cubicBezTo>
                      <a:pt x="15595" y="34823"/>
                      <a:pt x="15549" y="34792"/>
                      <a:pt x="15564" y="34776"/>
                    </a:cubicBezTo>
                    <a:lnTo>
                      <a:pt x="15564" y="34776"/>
                    </a:lnTo>
                    <a:lnTo>
                      <a:pt x="15610" y="34807"/>
                    </a:lnTo>
                    <a:cubicBezTo>
                      <a:pt x="15603" y="34815"/>
                      <a:pt x="15610" y="34823"/>
                      <a:pt x="15618" y="34823"/>
                    </a:cubicBezTo>
                    <a:cubicBezTo>
                      <a:pt x="15626" y="34823"/>
                      <a:pt x="15634" y="34815"/>
                      <a:pt x="15626" y="34792"/>
                    </a:cubicBezTo>
                    <a:lnTo>
                      <a:pt x="15657" y="34745"/>
                    </a:lnTo>
                    <a:close/>
                    <a:moveTo>
                      <a:pt x="16356" y="34968"/>
                    </a:moveTo>
                    <a:cubicBezTo>
                      <a:pt x="16340" y="34968"/>
                      <a:pt x="16331" y="34983"/>
                      <a:pt x="16321" y="34993"/>
                    </a:cubicBezTo>
                    <a:lnTo>
                      <a:pt x="16368" y="35024"/>
                    </a:lnTo>
                    <a:cubicBezTo>
                      <a:pt x="16368" y="35024"/>
                      <a:pt x="16379" y="35027"/>
                      <a:pt x="16393" y="35027"/>
                    </a:cubicBezTo>
                    <a:cubicBezTo>
                      <a:pt x="16403" y="35027"/>
                      <a:pt x="16415" y="35025"/>
                      <a:pt x="16423" y="35017"/>
                    </a:cubicBezTo>
                    <a:lnTo>
                      <a:pt x="16423" y="35017"/>
                    </a:lnTo>
                    <a:lnTo>
                      <a:pt x="16430" y="35024"/>
                    </a:lnTo>
                    <a:lnTo>
                      <a:pt x="16430" y="35008"/>
                    </a:lnTo>
                    <a:cubicBezTo>
                      <a:pt x="16428" y="35012"/>
                      <a:pt x="16426" y="35015"/>
                      <a:pt x="16423" y="35017"/>
                    </a:cubicBezTo>
                    <a:lnTo>
                      <a:pt x="16423" y="35017"/>
                    </a:lnTo>
                    <a:lnTo>
                      <a:pt x="16399" y="34993"/>
                    </a:lnTo>
                    <a:cubicBezTo>
                      <a:pt x="16380" y="34974"/>
                      <a:pt x="16367" y="34968"/>
                      <a:pt x="16356" y="34968"/>
                    </a:cubicBezTo>
                    <a:close/>
                    <a:moveTo>
                      <a:pt x="15997" y="35163"/>
                    </a:moveTo>
                    <a:cubicBezTo>
                      <a:pt x="16028" y="35163"/>
                      <a:pt x="16059" y="35178"/>
                      <a:pt x="16090" y="35209"/>
                    </a:cubicBezTo>
                    <a:lnTo>
                      <a:pt x="16105" y="35255"/>
                    </a:lnTo>
                    <a:cubicBezTo>
                      <a:pt x="16102" y="35258"/>
                      <a:pt x="16098" y="35259"/>
                      <a:pt x="16094" y="35259"/>
                    </a:cubicBezTo>
                    <a:cubicBezTo>
                      <a:pt x="16073" y="35259"/>
                      <a:pt x="16037" y="35234"/>
                      <a:pt x="16012" y="35209"/>
                    </a:cubicBezTo>
                    <a:cubicBezTo>
                      <a:pt x="15981" y="35178"/>
                      <a:pt x="15981" y="35178"/>
                      <a:pt x="15997" y="35163"/>
                    </a:cubicBezTo>
                    <a:close/>
                    <a:moveTo>
                      <a:pt x="454" y="2156"/>
                    </a:moveTo>
                    <a:cubicBezTo>
                      <a:pt x="228" y="2156"/>
                      <a:pt x="0" y="2311"/>
                      <a:pt x="0" y="2613"/>
                    </a:cubicBezTo>
                    <a:cubicBezTo>
                      <a:pt x="0" y="2906"/>
                      <a:pt x="228" y="3061"/>
                      <a:pt x="454" y="3061"/>
                    </a:cubicBezTo>
                    <a:cubicBezTo>
                      <a:pt x="539" y="3061"/>
                      <a:pt x="623" y="3039"/>
                      <a:pt x="696" y="2995"/>
                    </a:cubicBezTo>
                    <a:lnTo>
                      <a:pt x="696" y="2995"/>
                    </a:lnTo>
                    <a:lnTo>
                      <a:pt x="696" y="3015"/>
                    </a:lnTo>
                    <a:cubicBezTo>
                      <a:pt x="696" y="3015"/>
                      <a:pt x="680" y="3107"/>
                      <a:pt x="696" y="3200"/>
                    </a:cubicBezTo>
                    <a:cubicBezTo>
                      <a:pt x="711" y="3262"/>
                      <a:pt x="726" y="3339"/>
                      <a:pt x="726" y="3401"/>
                    </a:cubicBezTo>
                    <a:cubicBezTo>
                      <a:pt x="696" y="3401"/>
                      <a:pt x="711" y="3447"/>
                      <a:pt x="711" y="3540"/>
                    </a:cubicBezTo>
                    <a:cubicBezTo>
                      <a:pt x="726" y="3633"/>
                      <a:pt x="726" y="3679"/>
                      <a:pt x="742" y="3679"/>
                    </a:cubicBezTo>
                    <a:cubicBezTo>
                      <a:pt x="757" y="3865"/>
                      <a:pt x="757" y="4035"/>
                      <a:pt x="757" y="4205"/>
                    </a:cubicBezTo>
                    <a:cubicBezTo>
                      <a:pt x="742" y="4266"/>
                      <a:pt x="757" y="4313"/>
                      <a:pt x="788" y="4359"/>
                    </a:cubicBezTo>
                    <a:cubicBezTo>
                      <a:pt x="819" y="4359"/>
                      <a:pt x="835" y="4390"/>
                      <a:pt x="850" y="4436"/>
                    </a:cubicBezTo>
                    <a:lnTo>
                      <a:pt x="804" y="4436"/>
                    </a:lnTo>
                    <a:cubicBezTo>
                      <a:pt x="791" y="4418"/>
                      <a:pt x="784" y="4407"/>
                      <a:pt x="780" y="4407"/>
                    </a:cubicBezTo>
                    <a:cubicBezTo>
                      <a:pt x="773" y="4407"/>
                      <a:pt x="773" y="4433"/>
                      <a:pt x="773" y="4498"/>
                    </a:cubicBezTo>
                    <a:lnTo>
                      <a:pt x="773" y="4591"/>
                    </a:lnTo>
                    <a:cubicBezTo>
                      <a:pt x="819" y="4777"/>
                      <a:pt x="835" y="4962"/>
                      <a:pt x="850" y="5163"/>
                    </a:cubicBezTo>
                    <a:cubicBezTo>
                      <a:pt x="896" y="5580"/>
                      <a:pt x="912" y="5719"/>
                      <a:pt x="943" y="5719"/>
                    </a:cubicBezTo>
                    <a:cubicBezTo>
                      <a:pt x="958" y="5719"/>
                      <a:pt x="974" y="5766"/>
                      <a:pt x="958" y="5920"/>
                    </a:cubicBezTo>
                    <a:cubicBezTo>
                      <a:pt x="927" y="6214"/>
                      <a:pt x="927" y="6214"/>
                      <a:pt x="958" y="6260"/>
                    </a:cubicBezTo>
                    <a:cubicBezTo>
                      <a:pt x="958" y="6214"/>
                      <a:pt x="989" y="6198"/>
                      <a:pt x="1005" y="6198"/>
                    </a:cubicBezTo>
                    <a:cubicBezTo>
                      <a:pt x="1036" y="6198"/>
                      <a:pt x="1066" y="6245"/>
                      <a:pt x="1020" y="6291"/>
                    </a:cubicBezTo>
                    <a:cubicBezTo>
                      <a:pt x="981" y="6291"/>
                      <a:pt x="1052" y="6812"/>
                      <a:pt x="1113" y="6991"/>
                    </a:cubicBezTo>
                    <a:lnTo>
                      <a:pt x="1113" y="6991"/>
                    </a:lnTo>
                    <a:cubicBezTo>
                      <a:pt x="1113" y="6956"/>
                      <a:pt x="1114" y="6954"/>
                      <a:pt x="1128" y="6940"/>
                    </a:cubicBezTo>
                    <a:cubicBezTo>
                      <a:pt x="1159" y="6940"/>
                      <a:pt x="1190" y="6987"/>
                      <a:pt x="1190" y="7033"/>
                    </a:cubicBezTo>
                    <a:cubicBezTo>
                      <a:pt x="1197" y="7053"/>
                      <a:pt x="1189" y="7065"/>
                      <a:pt x="1175" y="7065"/>
                    </a:cubicBezTo>
                    <a:cubicBezTo>
                      <a:pt x="1166" y="7065"/>
                      <a:pt x="1154" y="7060"/>
                      <a:pt x="1143" y="7049"/>
                    </a:cubicBezTo>
                    <a:lnTo>
                      <a:pt x="1113" y="7049"/>
                    </a:lnTo>
                    <a:cubicBezTo>
                      <a:pt x="1066" y="7049"/>
                      <a:pt x="1097" y="7095"/>
                      <a:pt x="1113" y="7296"/>
                    </a:cubicBezTo>
                    <a:lnTo>
                      <a:pt x="1128" y="7435"/>
                    </a:lnTo>
                    <a:cubicBezTo>
                      <a:pt x="1175" y="7435"/>
                      <a:pt x="1206" y="7713"/>
                      <a:pt x="1175" y="7713"/>
                    </a:cubicBezTo>
                    <a:cubicBezTo>
                      <a:pt x="1159" y="7759"/>
                      <a:pt x="1159" y="7759"/>
                      <a:pt x="1175" y="7868"/>
                    </a:cubicBezTo>
                    <a:cubicBezTo>
                      <a:pt x="1236" y="7976"/>
                      <a:pt x="1267" y="8100"/>
                      <a:pt x="1252" y="8239"/>
                    </a:cubicBezTo>
                    <a:lnTo>
                      <a:pt x="1267" y="8331"/>
                    </a:lnTo>
                    <a:cubicBezTo>
                      <a:pt x="1298" y="8393"/>
                      <a:pt x="1314" y="8455"/>
                      <a:pt x="1314" y="8517"/>
                    </a:cubicBezTo>
                    <a:cubicBezTo>
                      <a:pt x="1337" y="8621"/>
                      <a:pt x="1343" y="8673"/>
                      <a:pt x="1351" y="8673"/>
                    </a:cubicBezTo>
                    <a:cubicBezTo>
                      <a:pt x="1353" y="8673"/>
                      <a:pt x="1356" y="8668"/>
                      <a:pt x="1360" y="8656"/>
                    </a:cubicBezTo>
                    <a:cubicBezTo>
                      <a:pt x="1391" y="8656"/>
                      <a:pt x="1422" y="8656"/>
                      <a:pt x="1422" y="8687"/>
                    </a:cubicBezTo>
                    <a:lnTo>
                      <a:pt x="1406" y="8687"/>
                    </a:lnTo>
                    <a:cubicBezTo>
                      <a:pt x="1376" y="8687"/>
                      <a:pt x="1406" y="8841"/>
                      <a:pt x="1437" y="9027"/>
                    </a:cubicBezTo>
                    <a:cubicBezTo>
                      <a:pt x="1468" y="9150"/>
                      <a:pt x="1484" y="9274"/>
                      <a:pt x="1484" y="9413"/>
                    </a:cubicBezTo>
                    <a:lnTo>
                      <a:pt x="1515" y="9460"/>
                    </a:lnTo>
                    <a:cubicBezTo>
                      <a:pt x="1546" y="9491"/>
                      <a:pt x="1546" y="9537"/>
                      <a:pt x="1530" y="9552"/>
                    </a:cubicBezTo>
                    <a:cubicBezTo>
                      <a:pt x="1515" y="9661"/>
                      <a:pt x="1546" y="9769"/>
                      <a:pt x="1592" y="9877"/>
                    </a:cubicBezTo>
                    <a:lnTo>
                      <a:pt x="1607" y="9970"/>
                    </a:lnTo>
                    <a:cubicBezTo>
                      <a:pt x="1561" y="10047"/>
                      <a:pt x="1592" y="10140"/>
                      <a:pt x="1654" y="10201"/>
                    </a:cubicBezTo>
                    <a:cubicBezTo>
                      <a:pt x="1638" y="10201"/>
                      <a:pt x="1638" y="10263"/>
                      <a:pt x="1654" y="10310"/>
                    </a:cubicBezTo>
                    <a:cubicBezTo>
                      <a:pt x="1700" y="10387"/>
                      <a:pt x="1747" y="10572"/>
                      <a:pt x="1716" y="10588"/>
                    </a:cubicBezTo>
                    <a:lnTo>
                      <a:pt x="1731" y="10634"/>
                    </a:lnTo>
                    <a:cubicBezTo>
                      <a:pt x="1762" y="10665"/>
                      <a:pt x="1777" y="10712"/>
                      <a:pt x="1793" y="10758"/>
                    </a:cubicBezTo>
                    <a:cubicBezTo>
                      <a:pt x="1793" y="10804"/>
                      <a:pt x="1808" y="10851"/>
                      <a:pt x="1839" y="10897"/>
                    </a:cubicBezTo>
                    <a:cubicBezTo>
                      <a:pt x="1870" y="10928"/>
                      <a:pt x="1886" y="10959"/>
                      <a:pt x="1886" y="10990"/>
                    </a:cubicBezTo>
                    <a:cubicBezTo>
                      <a:pt x="1890" y="11003"/>
                      <a:pt x="1891" y="11009"/>
                      <a:pt x="1888" y="11009"/>
                    </a:cubicBezTo>
                    <a:cubicBezTo>
                      <a:pt x="1882" y="11009"/>
                      <a:pt x="1857" y="10976"/>
                      <a:pt x="1824" y="10943"/>
                    </a:cubicBezTo>
                    <a:cubicBezTo>
                      <a:pt x="1815" y="10928"/>
                      <a:pt x="1809" y="10921"/>
                      <a:pt x="1807" y="10921"/>
                    </a:cubicBezTo>
                    <a:cubicBezTo>
                      <a:pt x="1797" y="10921"/>
                      <a:pt x="1839" y="11030"/>
                      <a:pt x="1901" y="11129"/>
                    </a:cubicBezTo>
                    <a:cubicBezTo>
                      <a:pt x="1944" y="11198"/>
                      <a:pt x="1963" y="11228"/>
                      <a:pt x="1958" y="11228"/>
                    </a:cubicBezTo>
                    <a:cubicBezTo>
                      <a:pt x="1954" y="11228"/>
                      <a:pt x="1935" y="11209"/>
                      <a:pt x="1901" y="11175"/>
                    </a:cubicBezTo>
                    <a:cubicBezTo>
                      <a:pt x="1884" y="11149"/>
                      <a:pt x="1866" y="11128"/>
                      <a:pt x="1863" y="11128"/>
                    </a:cubicBezTo>
                    <a:lnTo>
                      <a:pt x="1863" y="11128"/>
                    </a:lnTo>
                    <a:cubicBezTo>
                      <a:pt x="1860" y="11128"/>
                      <a:pt x="1865" y="11141"/>
                      <a:pt x="1886" y="11175"/>
                    </a:cubicBezTo>
                    <a:cubicBezTo>
                      <a:pt x="1886" y="11175"/>
                      <a:pt x="1901" y="11268"/>
                      <a:pt x="1932" y="11268"/>
                    </a:cubicBezTo>
                    <a:lnTo>
                      <a:pt x="1963" y="11407"/>
                    </a:lnTo>
                    <a:cubicBezTo>
                      <a:pt x="1963" y="11469"/>
                      <a:pt x="1963" y="11531"/>
                      <a:pt x="1978" y="11593"/>
                    </a:cubicBezTo>
                    <a:cubicBezTo>
                      <a:pt x="2009" y="11639"/>
                      <a:pt x="2009" y="11639"/>
                      <a:pt x="2009" y="11685"/>
                    </a:cubicBezTo>
                    <a:cubicBezTo>
                      <a:pt x="1982" y="11685"/>
                      <a:pt x="1991" y="11734"/>
                      <a:pt x="2026" y="11734"/>
                    </a:cubicBezTo>
                    <a:cubicBezTo>
                      <a:pt x="2030" y="11734"/>
                      <a:pt x="2035" y="11733"/>
                      <a:pt x="2040" y="11732"/>
                    </a:cubicBezTo>
                    <a:cubicBezTo>
                      <a:pt x="2071" y="11763"/>
                      <a:pt x="2087" y="11824"/>
                      <a:pt x="2071" y="11871"/>
                    </a:cubicBezTo>
                    <a:cubicBezTo>
                      <a:pt x="2031" y="11884"/>
                      <a:pt x="2037" y="11920"/>
                      <a:pt x="2049" y="11920"/>
                    </a:cubicBezTo>
                    <a:cubicBezTo>
                      <a:pt x="2051" y="11920"/>
                      <a:pt x="2053" y="11919"/>
                      <a:pt x="2056" y="11917"/>
                    </a:cubicBezTo>
                    <a:cubicBezTo>
                      <a:pt x="2071" y="11948"/>
                      <a:pt x="2087" y="11979"/>
                      <a:pt x="2102" y="12010"/>
                    </a:cubicBezTo>
                    <a:cubicBezTo>
                      <a:pt x="2104" y="12024"/>
                      <a:pt x="2105" y="12039"/>
                      <a:pt x="2107" y="12054"/>
                    </a:cubicBezTo>
                    <a:lnTo>
                      <a:pt x="2107" y="12054"/>
                    </a:lnTo>
                    <a:cubicBezTo>
                      <a:pt x="2108" y="12054"/>
                      <a:pt x="2109" y="12054"/>
                      <a:pt x="2110" y="12054"/>
                    </a:cubicBezTo>
                    <a:cubicBezTo>
                      <a:pt x="2122" y="12054"/>
                      <a:pt x="2133" y="12059"/>
                      <a:pt x="2133" y="12087"/>
                    </a:cubicBezTo>
                    <a:lnTo>
                      <a:pt x="2119" y="12143"/>
                    </a:lnTo>
                    <a:lnTo>
                      <a:pt x="2119" y="12143"/>
                    </a:lnTo>
                    <a:cubicBezTo>
                      <a:pt x="2115" y="12113"/>
                      <a:pt x="2111" y="12083"/>
                      <a:pt x="2107" y="12054"/>
                    </a:cubicBezTo>
                    <a:lnTo>
                      <a:pt x="2107" y="12054"/>
                    </a:lnTo>
                    <a:cubicBezTo>
                      <a:pt x="2100" y="12054"/>
                      <a:pt x="2092" y="12056"/>
                      <a:pt x="2087" y="12056"/>
                    </a:cubicBezTo>
                    <a:lnTo>
                      <a:pt x="2087" y="12103"/>
                    </a:lnTo>
                    <a:lnTo>
                      <a:pt x="2117" y="12149"/>
                    </a:lnTo>
                    <a:lnTo>
                      <a:pt x="2119" y="12143"/>
                    </a:lnTo>
                    <a:lnTo>
                      <a:pt x="2119" y="12143"/>
                    </a:lnTo>
                    <a:cubicBezTo>
                      <a:pt x="2154" y="12380"/>
                      <a:pt x="2212" y="12623"/>
                      <a:pt x="2303" y="12844"/>
                    </a:cubicBezTo>
                    <a:cubicBezTo>
                      <a:pt x="2303" y="12885"/>
                      <a:pt x="2338" y="12925"/>
                      <a:pt x="2357" y="12925"/>
                    </a:cubicBezTo>
                    <a:cubicBezTo>
                      <a:pt x="2360" y="12925"/>
                      <a:pt x="2363" y="12924"/>
                      <a:pt x="2365" y="12922"/>
                    </a:cubicBezTo>
                    <a:cubicBezTo>
                      <a:pt x="2396" y="12922"/>
                      <a:pt x="2396" y="12922"/>
                      <a:pt x="2380" y="12968"/>
                    </a:cubicBezTo>
                    <a:cubicBezTo>
                      <a:pt x="2333" y="13016"/>
                      <a:pt x="2340" y="13081"/>
                      <a:pt x="2374" y="13081"/>
                    </a:cubicBezTo>
                    <a:cubicBezTo>
                      <a:pt x="2384" y="13081"/>
                      <a:pt x="2397" y="13075"/>
                      <a:pt x="2411" y="13061"/>
                    </a:cubicBezTo>
                    <a:cubicBezTo>
                      <a:pt x="2438" y="13034"/>
                      <a:pt x="2447" y="13019"/>
                      <a:pt x="2448" y="13019"/>
                    </a:cubicBezTo>
                    <a:lnTo>
                      <a:pt x="2448" y="13019"/>
                    </a:lnTo>
                    <a:cubicBezTo>
                      <a:pt x="2449" y="13019"/>
                      <a:pt x="2435" y="13046"/>
                      <a:pt x="2427" y="13107"/>
                    </a:cubicBezTo>
                    <a:cubicBezTo>
                      <a:pt x="2411" y="13169"/>
                      <a:pt x="2411" y="13169"/>
                      <a:pt x="2442" y="13200"/>
                    </a:cubicBezTo>
                    <a:cubicBezTo>
                      <a:pt x="2473" y="13200"/>
                      <a:pt x="2488" y="13246"/>
                      <a:pt x="2457" y="13246"/>
                    </a:cubicBezTo>
                    <a:cubicBezTo>
                      <a:pt x="2457" y="13288"/>
                      <a:pt x="2445" y="13341"/>
                      <a:pt x="2454" y="13341"/>
                    </a:cubicBezTo>
                    <a:cubicBezTo>
                      <a:pt x="2455" y="13341"/>
                      <a:pt x="2456" y="13341"/>
                      <a:pt x="2457" y="13339"/>
                    </a:cubicBezTo>
                    <a:cubicBezTo>
                      <a:pt x="2473" y="13370"/>
                      <a:pt x="2473" y="13416"/>
                      <a:pt x="2457" y="13447"/>
                    </a:cubicBezTo>
                    <a:cubicBezTo>
                      <a:pt x="2457" y="13494"/>
                      <a:pt x="2488" y="13540"/>
                      <a:pt x="2519" y="13571"/>
                    </a:cubicBezTo>
                    <a:cubicBezTo>
                      <a:pt x="2594" y="13670"/>
                      <a:pt x="2618" y="13719"/>
                      <a:pt x="2594" y="13719"/>
                    </a:cubicBezTo>
                    <a:cubicBezTo>
                      <a:pt x="2587" y="13719"/>
                      <a:pt x="2578" y="13716"/>
                      <a:pt x="2566" y="13710"/>
                    </a:cubicBezTo>
                    <a:cubicBezTo>
                      <a:pt x="2562" y="13708"/>
                      <a:pt x="2559" y="13707"/>
                      <a:pt x="2556" y="13707"/>
                    </a:cubicBezTo>
                    <a:cubicBezTo>
                      <a:pt x="2515" y="13707"/>
                      <a:pt x="2600" y="13913"/>
                      <a:pt x="2658" y="13942"/>
                    </a:cubicBezTo>
                    <a:cubicBezTo>
                      <a:pt x="2720" y="13957"/>
                      <a:pt x="2720" y="13973"/>
                      <a:pt x="2689" y="13973"/>
                    </a:cubicBezTo>
                    <a:cubicBezTo>
                      <a:pt x="2674" y="13988"/>
                      <a:pt x="2689" y="14035"/>
                      <a:pt x="2689" y="14035"/>
                    </a:cubicBezTo>
                    <a:cubicBezTo>
                      <a:pt x="2705" y="14065"/>
                      <a:pt x="2720" y="14112"/>
                      <a:pt x="2689" y="14127"/>
                    </a:cubicBezTo>
                    <a:cubicBezTo>
                      <a:pt x="2705" y="14174"/>
                      <a:pt x="2736" y="14220"/>
                      <a:pt x="2751" y="14251"/>
                    </a:cubicBezTo>
                    <a:cubicBezTo>
                      <a:pt x="2828" y="14328"/>
                      <a:pt x="2844" y="14436"/>
                      <a:pt x="2813" y="14545"/>
                    </a:cubicBezTo>
                    <a:lnTo>
                      <a:pt x="2859" y="14622"/>
                    </a:lnTo>
                    <a:cubicBezTo>
                      <a:pt x="2921" y="14653"/>
                      <a:pt x="2952" y="14699"/>
                      <a:pt x="2906" y="14715"/>
                    </a:cubicBezTo>
                    <a:lnTo>
                      <a:pt x="2890" y="14715"/>
                    </a:lnTo>
                    <a:cubicBezTo>
                      <a:pt x="2952" y="14746"/>
                      <a:pt x="2983" y="14931"/>
                      <a:pt x="2937" y="14946"/>
                    </a:cubicBezTo>
                    <a:cubicBezTo>
                      <a:pt x="2890" y="14962"/>
                      <a:pt x="2906" y="14946"/>
                      <a:pt x="2937" y="14993"/>
                    </a:cubicBezTo>
                    <a:lnTo>
                      <a:pt x="2952" y="14993"/>
                    </a:lnTo>
                    <a:cubicBezTo>
                      <a:pt x="2964" y="14993"/>
                      <a:pt x="2974" y="14990"/>
                      <a:pt x="2983" y="14990"/>
                    </a:cubicBezTo>
                    <a:cubicBezTo>
                      <a:pt x="2995" y="14990"/>
                      <a:pt x="3005" y="14996"/>
                      <a:pt x="3014" y="15024"/>
                    </a:cubicBezTo>
                    <a:cubicBezTo>
                      <a:pt x="3029" y="15070"/>
                      <a:pt x="3045" y="15116"/>
                      <a:pt x="3014" y="15132"/>
                    </a:cubicBezTo>
                    <a:cubicBezTo>
                      <a:pt x="3014" y="15178"/>
                      <a:pt x="2998" y="15225"/>
                      <a:pt x="3014" y="15225"/>
                    </a:cubicBezTo>
                    <a:cubicBezTo>
                      <a:pt x="3029" y="15256"/>
                      <a:pt x="3029" y="15286"/>
                      <a:pt x="3014" y="15317"/>
                    </a:cubicBezTo>
                    <a:lnTo>
                      <a:pt x="3076" y="15503"/>
                    </a:lnTo>
                    <a:cubicBezTo>
                      <a:pt x="3122" y="15534"/>
                      <a:pt x="3153" y="15626"/>
                      <a:pt x="3122" y="15642"/>
                    </a:cubicBezTo>
                    <a:cubicBezTo>
                      <a:pt x="3138" y="15688"/>
                      <a:pt x="3168" y="15719"/>
                      <a:pt x="3199" y="15766"/>
                    </a:cubicBezTo>
                    <a:cubicBezTo>
                      <a:pt x="3230" y="15858"/>
                      <a:pt x="3246" y="15905"/>
                      <a:pt x="3215" y="15905"/>
                    </a:cubicBezTo>
                    <a:cubicBezTo>
                      <a:pt x="3199" y="15920"/>
                      <a:pt x="3199" y="15905"/>
                      <a:pt x="3230" y="15951"/>
                    </a:cubicBezTo>
                    <a:cubicBezTo>
                      <a:pt x="3261" y="15951"/>
                      <a:pt x="3277" y="15982"/>
                      <a:pt x="3292" y="16028"/>
                    </a:cubicBezTo>
                    <a:lnTo>
                      <a:pt x="3323" y="16121"/>
                    </a:lnTo>
                    <a:cubicBezTo>
                      <a:pt x="3338" y="16121"/>
                      <a:pt x="3338" y="16121"/>
                      <a:pt x="3354" y="16167"/>
                    </a:cubicBezTo>
                    <a:cubicBezTo>
                      <a:pt x="3369" y="16198"/>
                      <a:pt x="3400" y="16353"/>
                      <a:pt x="3416" y="16399"/>
                    </a:cubicBezTo>
                    <a:cubicBezTo>
                      <a:pt x="3444" y="16483"/>
                      <a:pt x="3455" y="16516"/>
                      <a:pt x="3459" y="16516"/>
                    </a:cubicBezTo>
                    <a:cubicBezTo>
                      <a:pt x="3462" y="16516"/>
                      <a:pt x="3462" y="16501"/>
                      <a:pt x="3462" y="16477"/>
                    </a:cubicBezTo>
                    <a:cubicBezTo>
                      <a:pt x="3469" y="16457"/>
                      <a:pt x="3470" y="16446"/>
                      <a:pt x="3470" y="16446"/>
                    </a:cubicBezTo>
                    <a:lnTo>
                      <a:pt x="3470" y="16446"/>
                    </a:lnTo>
                    <a:cubicBezTo>
                      <a:pt x="3470" y="16446"/>
                      <a:pt x="3469" y="16469"/>
                      <a:pt x="3478" y="16523"/>
                    </a:cubicBezTo>
                    <a:cubicBezTo>
                      <a:pt x="3493" y="16569"/>
                      <a:pt x="3524" y="16724"/>
                      <a:pt x="3570" y="16847"/>
                    </a:cubicBezTo>
                    <a:cubicBezTo>
                      <a:pt x="3618" y="16991"/>
                      <a:pt x="3629" y="17024"/>
                      <a:pt x="3646" y="17024"/>
                    </a:cubicBezTo>
                    <a:cubicBezTo>
                      <a:pt x="3651" y="17024"/>
                      <a:pt x="3656" y="17021"/>
                      <a:pt x="3663" y="17018"/>
                    </a:cubicBezTo>
                    <a:cubicBezTo>
                      <a:pt x="3668" y="16997"/>
                      <a:pt x="3673" y="16988"/>
                      <a:pt x="3677" y="16988"/>
                    </a:cubicBezTo>
                    <a:cubicBezTo>
                      <a:pt x="3685" y="16988"/>
                      <a:pt x="3689" y="17023"/>
                      <a:pt x="3679" y="17064"/>
                    </a:cubicBezTo>
                    <a:cubicBezTo>
                      <a:pt x="3665" y="17159"/>
                      <a:pt x="3675" y="17206"/>
                      <a:pt x="3688" y="17206"/>
                    </a:cubicBezTo>
                    <a:cubicBezTo>
                      <a:pt x="3690" y="17206"/>
                      <a:pt x="3692" y="17205"/>
                      <a:pt x="3694" y="17203"/>
                    </a:cubicBezTo>
                    <a:cubicBezTo>
                      <a:pt x="3725" y="17234"/>
                      <a:pt x="3740" y="17249"/>
                      <a:pt x="3756" y="17296"/>
                    </a:cubicBezTo>
                    <a:cubicBezTo>
                      <a:pt x="3725" y="17296"/>
                      <a:pt x="3740" y="17342"/>
                      <a:pt x="3802" y="17419"/>
                    </a:cubicBezTo>
                    <a:cubicBezTo>
                      <a:pt x="3818" y="17466"/>
                      <a:pt x="3818" y="17466"/>
                      <a:pt x="3802" y="17481"/>
                    </a:cubicBezTo>
                    <a:lnTo>
                      <a:pt x="3833" y="17558"/>
                    </a:lnTo>
                    <a:cubicBezTo>
                      <a:pt x="3926" y="17682"/>
                      <a:pt x="3972" y="17821"/>
                      <a:pt x="4003" y="17960"/>
                    </a:cubicBezTo>
                    <a:cubicBezTo>
                      <a:pt x="4003" y="17991"/>
                      <a:pt x="4034" y="18022"/>
                      <a:pt x="4049" y="18038"/>
                    </a:cubicBezTo>
                    <a:cubicBezTo>
                      <a:pt x="4111" y="18069"/>
                      <a:pt x="4142" y="18115"/>
                      <a:pt x="4096" y="18130"/>
                    </a:cubicBezTo>
                    <a:cubicBezTo>
                      <a:pt x="4049" y="18146"/>
                      <a:pt x="4049" y="18146"/>
                      <a:pt x="4111" y="18177"/>
                    </a:cubicBezTo>
                    <a:cubicBezTo>
                      <a:pt x="4169" y="18206"/>
                      <a:pt x="4227" y="18411"/>
                      <a:pt x="4183" y="18411"/>
                    </a:cubicBezTo>
                    <a:cubicBezTo>
                      <a:pt x="4180" y="18411"/>
                      <a:pt x="4177" y="18410"/>
                      <a:pt x="4173" y="18409"/>
                    </a:cubicBezTo>
                    <a:lnTo>
                      <a:pt x="4127" y="18424"/>
                    </a:lnTo>
                    <a:cubicBezTo>
                      <a:pt x="4158" y="18439"/>
                      <a:pt x="4173" y="18470"/>
                      <a:pt x="4189" y="18501"/>
                    </a:cubicBezTo>
                    <a:cubicBezTo>
                      <a:pt x="4204" y="18501"/>
                      <a:pt x="4235" y="18532"/>
                      <a:pt x="4281" y="18671"/>
                    </a:cubicBezTo>
                    <a:cubicBezTo>
                      <a:pt x="4312" y="18764"/>
                      <a:pt x="4420" y="18934"/>
                      <a:pt x="4451" y="19011"/>
                    </a:cubicBezTo>
                    <a:cubicBezTo>
                      <a:pt x="4498" y="19104"/>
                      <a:pt x="4513" y="19197"/>
                      <a:pt x="4529" y="19290"/>
                    </a:cubicBezTo>
                    <a:cubicBezTo>
                      <a:pt x="4559" y="19351"/>
                      <a:pt x="4590" y="19413"/>
                      <a:pt x="4621" y="19460"/>
                    </a:cubicBezTo>
                    <a:cubicBezTo>
                      <a:pt x="4668" y="19490"/>
                      <a:pt x="4699" y="19583"/>
                      <a:pt x="4683" y="19599"/>
                    </a:cubicBezTo>
                    <a:lnTo>
                      <a:pt x="4699" y="19630"/>
                    </a:lnTo>
                    <a:cubicBezTo>
                      <a:pt x="4729" y="19676"/>
                      <a:pt x="4760" y="19722"/>
                      <a:pt x="4776" y="19753"/>
                    </a:cubicBezTo>
                    <a:cubicBezTo>
                      <a:pt x="4760" y="19769"/>
                      <a:pt x="4745" y="19815"/>
                      <a:pt x="4791" y="19861"/>
                    </a:cubicBezTo>
                    <a:cubicBezTo>
                      <a:pt x="4795" y="19859"/>
                      <a:pt x="4799" y="19858"/>
                      <a:pt x="4803" y="19858"/>
                    </a:cubicBezTo>
                    <a:cubicBezTo>
                      <a:pt x="4827" y="19858"/>
                      <a:pt x="4844" y="19902"/>
                      <a:pt x="4884" y="19970"/>
                    </a:cubicBezTo>
                    <a:cubicBezTo>
                      <a:pt x="4884" y="20031"/>
                      <a:pt x="5054" y="20402"/>
                      <a:pt x="5224" y="20773"/>
                    </a:cubicBezTo>
                    <a:lnTo>
                      <a:pt x="5471" y="21268"/>
                    </a:lnTo>
                    <a:cubicBezTo>
                      <a:pt x="5502" y="21345"/>
                      <a:pt x="5533" y="21422"/>
                      <a:pt x="5580" y="21484"/>
                    </a:cubicBezTo>
                    <a:lnTo>
                      <a:pt x="5641" y="21623"/>
                    </a:lnTo>
                    <a:lnTo>
                      <a:pt x="5703" y="21747"/>
                    </a:lnTo>
                    <a:cubicBezTo>
                      <a:pt x="5680" y="21755"/>
                      <a:pt x="5699" y="21813"/>
                      <a:pt x="5736" y="21884"/>
                    </a:cubicBezTo>
                    <a:lnTo>
                      <a:pt x="5736" y="21884"/>
                    </a:lnTo>
                    <a:cubicBezTo>
                      <a:pt x="5742" y="21879"/>
                      <a:pt x="5751" y="21876"/>
                      <a:pt x="5759" y="21876"/>
                    </a:cubicBezTo>
                    <a:cubicBezTo>
                      <a:pt x="5773" y="21876"/>
                      <a:pt x="5787" y="21883"/>
                      <a:pt x="5796" y="21902"/>
                    </a:cubicBezTo>
                    <a:lnTo>
                      <a:pt x="5811" y="21948"/>
                    </a:lnTo>
                    <a:cubicBezTo>
                      <a:pt x="5808" y="21951"/>
                      <a:pt x="5804" y="21952"/>
                      <a:pt x="5799" y="21952"/>
                    </a:cubicBezTo>
                    <a:cubicBezTo>
                      <a:pt x="5790" y="21952"/>
                      <a:pt x="5778" y="21948"/>
                      <a:pt x="5768" y="21943"/>
                    </a:cubicBezTo>
                    <a:lnTo>
                      <a:pt x="5768" y="21943"/>
                    </a:lnTo>
                    <a:cubicBezTo>
                      <a:pt x="5801" y="21999"/>
                      <a:pt x="5839" y="22057"/>
                      <a:pt x="5873" y="22102"/>
                    </a:cubicBezTo>
                    <a:cubicBezTo>
                      <a:pt x="5904" y="22118"/>
                      <a:pt x="5935" y="22164"/>
                      <a:pt x="5951" y="22211"/>
                    </a:cubicBezTo>
                    <a:cubicBezTo>
                      <a:pt x="5920" y="22226"/>
                      <a:pt x="5981" y="22365"/>
                      <a:pt x="6043" y="22427"/>
                    </a:cubicBezTo>
                    <a:cubicBezTo>
                      <a:pt x="6121" y="22458"/>
                      <a:pt x="6136" y="22489"/>
                      <a:pt x="6090" y="22520"/>
                    </a:cubicBezTo>
                    <a:cubicBezTo>
                      <a:pt x="6043" y="22535"/>
                      <a:pt x="6090" y="22628"/>
                      <a:pt x="6198" y="22674"/>
                    </a:cubicBezTo>
                    <a:cubicBezTo>
                      <a:pt x="6244" y="22705"/>
                      <a:pt x="6244" y="22705"/>
                      <a:pt x="6244" y="22752"/>
                    </a:cubicBezTo>
                    <a:cubicBezTo>
                      <a:pt x="6244" y="22813"/>
                      <a:pt x="6244" y="22860"/>
                      <a:pt x="6275" y="22860"/>
                    </a:cubicBezTo>
                    <a:cubicBezTo>
                      <a:pt x="6337" y="22860"/>
                      <a:pt x="6368" y="22922"/>
                      <a:pt x="6337" y="22983"/>
                    </a:cubicBezTo>
                    <a:cubicBezTo>
                      <a:pt x="6337" y="23092"/>
                      <a:pt x="6337" y="23092"/>
                      <a:pt x="6399" y="23107"/>
                    </a:cubicBezTo>
                    <a:cubicBezTo>
                      <a:pt x="6491" y="23153"/>
                      <a:pt x="6538" y="23262"/>
                      <a:pt x="6538" y="23354"/>
                    </a:cubicBezTo>
                    <a:cubicBezTo>
                      <a:pt x="6569" y="23401"/>
                      <a:pt x="6569" y="23447"/>
                      <a:pt x="6584" y="23447"/>
                    </a:cubicBezTo>
                    <a:lnTo>
                      <a:pt x="6584" y="23493"/>
                    </a:lnTo>
                    <a:lnTo>
                      <a:pt x="6631" y="23586"/>
                    </a:lnTo>
                    <a:lnTo>
                      <a:pt x="6646" y="23571"/>
                    </a:lnTo>
                    <a:cubicBezTo>
                      <a:pt x="6677" y="23617"/>
                      <a:pt x="6785" y="23880"/>
                      <a:pt x="6940" y="24174"/>
                    </a:cubicBezTo>
                    <a:cubicBezTo>
                      <a:pt x="7157" y="24557"/>
                      <a:pt x="7237" y="24666"/>
                      <a:pt x="7249" y="24666"/>
                    </a:cubicBezTo>
                    <a:cubicBezTo>
                      <a:pt x="7252" y="24666"/>
                      <a:pt x="7251" y="24661"/>
                      <a:pt x="7249" y="24653"/>
                    </a:cubicBezTo>
                    <a:cubicBezTo>
                      <a:pt x="7249" y="24641"/>
                      <a:pt x="7253" y="24636"/>
                      <a:pt x="7260" y="24636"/>
                    </a:cubicBezTo>
                    <a:cubicBezTo>
                      <a:pt x="7280" y="24636"/>
                      <a:pt x="7319" y="24683"/>
                      <a:pt x="7295" y="24730"/>
                    </a:cubicBezTo>
                    <a:cubicBezTo>
                      <a:pt x="7326" y="24776"/>
                      <a:pt x="7357" y="24869"/>
                      <a:pt x="7403" y="24946"/>
                    </a:cubicBezTo>
                    <a:cubicBezTo>
                      <a:pt x="7450" y="25039"/>
                      <a:pt x="7496" y="25116"/>
                      <a:pt x="7481" y="25132"/>
                    </a:cubicBezTo>
                    <a:lnTo>
                      <a:pt x="7512" y="25163"/>
                    </a:lnTo>
                    <a:cubicBezTo>
                      <a:pt x="7635" y="25286"/>
                      <a:pt x="7728" y="25441"/>
                      <a:pt x="7805" y="25611"/>
                    </a:cubicBezTo>
                    <a:cubicBezTo>
                      <a:pt x="7836" y="25673"/>
                      <a:pt x="7882" y="25750"/>
                      <a:pt x="7944" y="25796"/>
                    </a:cubicBezTo>
                    <a:cubicBezTo>
                      <a:pt x="8022" y="25874"/>
                      <a:pt x="8022" y="25874"/>
                      <a:pt x="8022" y="25920"/>
                    </a:cubicBezTo>
                    <a:cubicBezTo>
                      <a:pt x="7992" y="25935"/>
                      <a:pt x="8115" y="26170"/>
                      <a:pt x="8155" y="26170"/>
                    </a:cubicBezTo>
                    <a:cubicBezTo>
                      <a:pt x="8157" y="26170"/>
                      <a:pt x="8159" y="26169"/>
                      <a:pt x="8161" y="26167"/>
                    </a:cubicBezTo>
                    <a:lnTo>
                      <a:pt x="8161" y="26229"/>
                    </a:lnTo>
                    <a:cubicBezTo>
                      <a:pt x="8161" y="26267"/>
                      <a:pt x="8203" y="26295"/>
                      <a:pt x="8226" y="26295"/>
                    </a:cubicBezTo>
                    <a:cubicBezTo>
                      <a:pt x="8231" y="26295"/>
                      <a:pt x="8235" y="26294"/>
                      <a:pt x="8238" y="26291"/>
                    </a:cubicBezTo>
                    <a:cubicBezTo>
                      <a:pt x="8241" y="26288"/>
                      <a:pt x="8244" y="26287"/>
                      <a:pt x="8248" y="26287"/>
                    </a:cubicBezTo>
                    <a:cubicBezTo>
                      <a:pt x="8267" y="26287"/>
                      <a:pt x="8295" y="26319"/>
                      <a:pt x="8269" y="26384"/>
                    </a:cubicBezTo>
                    <a:cubicBezTo>
                      <a:pt x="8229" y="26410"/>
                      <a:pt x="8246" y="26449"/>
                      <a:pt x="8262" y="26449"/>
                    </a:cubicBezTo>
                    <a:cubicBezTo>
                      <a:pt x="8264" y="26449"/>
                      <a:pt x="8267" y="26448"/>
                      <a:pt x="8269" y="26446"/>
                    </a:cubicBezTo>
                    <a:cubicBezTo>
                      <a:pt x="8315" y="26461"/>
                      <a:pt x="8362" y="26492"/>
                      <a:pt x="8362" y="26554"/>
                    </a:cubicBezTo>
                    <a:cubicBezTo>
                      <a:pt x="8362" y="26587"/>
                      <a:pt x="8386" y="26613"/>
                      <a:pt x="8417" y="26613"/>
                    </a:cubicBezTo>
                    <a:cubicBezTo>
                      <a:pt x="8428" y="26613"/>
                      <a:pt x="8441" y="26609"/>
                      <a:pt x="8454" y="26600"/>
                    </a:cubicBezTo>
                    <a:cubicBezTo>
                      <a:pt x="8461" y="26598"/>
                      <a:pt x="8466" y="26597"/>
                      <a:pt x="8471" y="26597"/>
                    </a:cubicBezTo>
                    <a:cubicBezTo>
                      <a:pt x="8501" y="26597"/>
                      <a:pt x="8505" y="26635"/>
                      <a:pt x="8532" y="26662"/>
                    </a:cubicBezTo>
                    <a:cubicBezTo>
                      <a:pt x="8524" y="26670"/>
                      <a:pt x="8520" y="26674"/>
                      <a:pt x="8512" y="26674"/>
                    </a:cubicBezTo>
                    <a:cubicBezTo>
                      <a:pt x="8505" y="26674"/>
                      <a:pt x="8493" y="26670"/>
                      <a:pt x="8470" y="26662"/>
                    </a:cubicBezTo>
                    <a:lnTo>
                      <a:pt x="8470" y="26662"/>
                    </a:lnTo>
                    <a:lnTo>
                      <a:pt x="8516" y="26739"/>
                    </a:lnTo>
                    <a:cubicBezTo>
                      <a:pt x="8547" y="26770"/>
                      <a:pt x="8578" y="26863"/>
                      <a:pt x="8547" y="26878"/>
                    </a:cubicBezTo>
                    <a:cubicBezTo>
                      <a:pt x="8547" y="26909"/>
                      <a:pt x="8567" y="26939"/>
                      <a:pt x="8585" y="26939"/>
                    </a:cubicBezTo>
                    <a:cubicBezTo>
                      <a:pt x="8595" y="26939"/>
                      <a:pt x="8604" y="26931"/>
                      <a:pt x="8609" y="26909"/>
                    </a:cubicBezTo>
                    <a:cubicBezTo>
                      <a:pt x="8621" y="26897"/>
                      <a:pt x="8628" y="26890"/>
                      <a:pt x="8636" y="26890"/>
                    </a:cubicBezTo>
                    <a:cubicBezTo>
                      <a:pt x="8649" y="26890"/>
                      <a:pt x="8664" y="26908"/>
                      <a:pt x="8702" y="26956"/>
                    </a:cubicBezTo>
                    <a:cubicBezTo>
                      <a:pt x="8717" y="27002"/>
                      <a:pt x="8748" y="27033"/>
                      <a:pt x="8733" y="27048"/>
                    </a:cubicBezTo>
                    <a:cubicBezTo>
                      <a:pt x="8717" y="27064"/>
                      <a:pt x="8717" y="27064"/>
                      <a:pt x="8763" y="27141"/>
                    </a:cubicBezTo>
                    <a:cubicBezTo>
                      <a:pt x="8841" y="27234"/>
                      <a:pt x="8933" y="27311"/>
                      <a:pt x="9057" y="27357"/>
                    </a:cubicBezTo>
                    <a:cubicBezTo>
                      <a:pt x="9076" y="27345"/>
                      <a:pt x="9088" y="27337"/>
                      <a:pt x="9093" y="27337"/>
                    </a:cubicBezTo>
                    <a:cubicBezTo>
                      <a:pt x="9101" y="27337"/>
                      <a:pt x="9097" y="27352"/>
                      <a:pt x="9088" y="27388"/>
                    </a:cubicBezTo>
                    <a:cubicBezTo>
                      <a:pt x="9057" y="27404"/>
                      <a:pt x="9088" y="27450"/>
                      <a:pt x="9119" y="27481"/>
                    </a:cubicBezTo>
                    <a:cubicBezTo>
                      <a:pt x="9121" y="27479"/>
                      <a:pt x="9123" y="27479"/>
                      <a:pt x="9124" y="27479"/>
                    </a:cubicBezTo>
                    <a:cubicBezTo>
                      <a:pt x="9133" y="27479"/>
                      <a:pt x="9140" y="27499"/>
                      <a:pt x="9135" y="27499"/>
                    </a:cubicBezTo>
                    <a:cubicBezTo>
                      <a:pt x="9133" y="27499"/>
                      <a:pt x="9128" y="27494"/>
                      <a:pt x="9119" y="27481"/>
                    </a:cubicBezTo>
                    <a:cubicBezTo>
                      <a:pt x="9115" y="27483"/>
                      <a:pt x="9111" y="27484"/>
                      <a:pt x="9107" y="27484"/>
                    </a:cubicBezTo>
                    <a:cubicBezTo>
                      <a:pt x="9084" y="27484"/>
                      <a:pt x="9068" y="27446"/>
                      <a:pt x="9042" y="27419"/>
                    </a:cubicBezTo>
                    <a:lnTo>
                      <a:pt x="9026" y="27435"/>
                    </a:lnTo>
                    <a:cubicBezTo>
                      <a:pt x="8995" y="27481"/>
                      <a:pt x="9042" y="27543"/>
                      <a:pt x="9103" y="27543"/>
                    </a:cubicBezTo>
                    <a:cubicBezTo>
                      <a:pt x="9150" y="27574"/>
                      <a:pt x="9150" y="27574"/>
                      <a:pt x="9150" y="27636"/>
                    </a:cubicBezTo>
                    <a:cubicBezTo>
                      <a:pt x="9163" y="27676"/>
                      <a:pt x="9165" y="27716"/>
                      <a:pt x="9185" y="27716"/>
                    </a:cubicBezTo>
                    <a:cubicBezTo>
                      <a:pt x="9188" y="27716"/>
                      <a:pt x="9192" y="27715"/>
                      <a:pt x="9196" y="27713"/>
                    </a:cubicBezTo>
                    <a:cubicBezTo>
                      <a:pt x="9212" y="27759"/>
                      <a:pt x="9243" y="27806"/>
                      <a:pt x="9258" y="27852"/>
                    </a:cubicBezTo>
                    <a:cubicBezTo>
                      <a:pt x="9298" y="27919"/>
                      <a:pt x="9327" y="27963"/>
                      <a:pt x="9344" y="27963"/>
                    </a:cubicBezTo>
                    <a:cubicBezTo>
                      <a:pt x="9347" y="27963"/>
                      <a:pt x="9349" y="27962"/>
                      <a:pt x="9351" y="27960"/>
                    </a:cubicBezTo>
                    <a:cubicBezTo>
                      <a:pt x="9354" y="27957"/>
                      <a:pt x="9357" y="27956"/>
                      <a:pt x="9360" y="27956"/>
                    </a:cubicBezTo>
                    <a:cubicBezTo>
                      <a:pt x="9377" y="27956"/>
                      <a:pt x="9403" y="27984"/>
                      <a:pt x="9428" y="28022"/>
                    </a:cubicBezTo>
                    <a:cubicBezTo>
                      <a:pt x="9441" y="28060"/>
                      <a:pt x="9464" y="28088"/>
                      <a:pt x="9489" y="28088"/>
                    </a:cubicBezTo>
                    <a:cubicBezTo>
                      <a:pt x="9494" y="28088"/>
                      <a:pt x="9500" y="28087"/>
                      <a:pt x="9505" y="28084"/>
                    </a:cubicBezTo>
                    <a:cubicBezTo>
                      <a:pt x="9508" y="28081"/>
                      <a:pt x="9511" y="28080"/>
                      <a:pt x="9515" y="28080"/>
                    </a:cubicBezTo>
                    <a:cubicBezTo>
                      <a:pt x="9536" y="28080"/>
                      <a:pt x="9575" y="28112"/>
                      <a:pt x="9614" y="28177"/>
                    </a:cubicBezTo>
                    <a:cubicBezTo>
                      <a:pt x="9675" y="28254"/>
                      <a:pt x="9691" y="28238"/>
                      <a:pt x="9675" y="28316"/>
                    </a:cubicBezTo>
                    <a:cubicBezTo>
                      <a:pt x="9660" y="28331"/>
                      <a:pt x="9675" y="28362"/>
                      <a:pt x="9706" y="28408"/>
                    </a:cubicBezTo>
                    <a:cubicBezTo>
                      <a:pt x="9737" y="28424"/>
                      <a:pt x="9737" y="28455"/>
                      <a:pt x="9753" y="28501"/>
                    </a:cubicBezTo>
                    <a:cubicBezTo>
                      <a:pt x="9753" y="28524"/>
                      <a:pt x="9756" y="28532"/>
                      <a:pt x="9764" y="28532"/>
                    </a:cubicBezTo>
                    <a:cubicBezTo>
                      <a:pt x="9772" y="28532"/>
                      <a:pt x="9784" y="28524"/>
                      <a:pt x="9799" y="28517"/>
                    </a:cubicBezTo>
                    <a:lnTo>
                      <a:pt x="9830" y="28486"/>
                    </a:lnTo>
                    <a:cubicBezTo>
                      <a:pt x="9861" y="28532"/>
                      <a:pt x="9861" y="28578"/>
                      <a:pt x="9830" y="28609"/>
                    </a:cubicBezTo>
                    <a:cubicBezTo>
                      <a:pt x="9820" y="28657"/>
                      <a:pt x="9817" y="28675"/>
                      <a:pt x="9826" y="28675"/>
                    </a:cubicBezTo>
                    <a:cubicBezTo>
                      <a:pt x="9832" y="28675"/>
                      <a:pt x="9843" y="28668"/>
                      <a:pt x="9861" y="28656"/>
                    </a:cubicBezTo>
                    <a:cubicBezTo>
                      <a:pt x="9872" y="28648"/>
                      <a:pt x="9882" y="28644"/>
                      <a:pt x="9891" y="28644"/>
                    </a:cubicBezTo>
                    <a:cubicBezTo>
                      <a:pt x="9917" y="28644"/>
                      <a:pt x="9934" y="28679"/>
                      <a:pt x="9969" y="28748"/>
                    </a:cubicBezTo>
                    <a:cubicBezTo>
                      <a:pt x="10000" y="28841"/>
                      <a:pt x="10093" y="28903"/>
                      <a:pt x="10062" y="28918"/>
                    </a:cubicBezTo>
                    <a:cubicBezTo>
                      <a:pt x="10077" y="28949"/>
                      <a:pt x="10093" y="28980"/>
                      <a:pt x="10124" y="28996"/>
                    </a:cubicBezTo>
                    <a:cubicBezTo>
                      <a:pt x="10170" y="29011"/>
                      <a:pt x="10201" y="29058"/>
                      <a:pt x="10263" y="29181"/>
                    </a:cubicBezTo>
                    <a:cubicBezTo>
                      <a:pt x="10348" y="29352"/>
                      <a:pt x="10366" y="29388"/>
                      <a:pt x="10393" y="29388"/>
                    </a:cubicBezTo>
                    <a:cubicBezTo>
                      <a:pt x="10400" y="29388"/>
                      <a:pt x="10407" y="29385"/>
                      <a:pt x="10417" y="29382"/>
                    </a:cubicBezTo>
                    <a:cubicBezTo>
                      <a:pt x="10436" y="29369"/>
                      <a:pt x="10445" y="29362"/>
                      <a:pt x="10449" y="29362"/>
                    </a:cubicBezTo>
                    <a:cubicBezTo>
                      <a:pt x="10453" y="29362"/>
                      <a:pt x="10448" y="29377"/>
                      <a:pt x="10448" y="29413"/>
                    </a:cubicBezTo>
                    <a:cubicBezTo>
                      <a:pt x="10433" y="29490"/>
                      <a:pt x="10510" y="29490"/>
                      <a:pt x="10587" y="29552"/>
                    </a:cubicBezTo>
                    <a:cubicBezTo>
                      <a:pt x="10600" y="29559"/>
                      <a:pt x="10616" y="29562"/>
                      <a:pt x="10631" y="29562"/>
                    </a:cubicBezTo>
                    <a:cubicBezTo>
                      <a:pt x="10654" y="29562"/>
                      <a:pt x="10677" y="29555"/>
                      <a:pt x="10695" y="29537"/>
                    </a:cubicBezTo>
                    <a:cubicBezTo>
                      <a:pt x="10707" y="29525"/>
                      <a:pt x="10714" y="29518"/>
                      <a:pt x="10721" y="29518"/>
                    </a:cubicBezTo>
                    <a:cubicBezTo>
                      <a:pt x="10733" y="29518"/>
                      <a:pt x="10743" y="29540"/>
                      <a:pt x="10773" y="29599"/>
                    </a:cubicBezTo>
                    <a:cubicBezTo>
                      <a:pt x="10788" y="29629"/>
                      <a:pt x="10804" y="29691"/>
                      <a:pt x="10788" y="29707"/>
                    </a:cubicBezTo>
                    <a:cubicBezTo>
                      <a:pt x="10786" y="29709"/>
                      <a:pt x="10783" y="29710"/>
                      <a:pt x="10781" y="29710"/>
                    </a:cubicBezTo>
                    <a:cubicBezTo>
                      <a:pt x="10765" y="29710"/>
                      <a:pt x="10742" y="29676"/>
                      <a:pt x="10742" y="29676"/>
                    </a:cubicBezTo>
                    <a:lnTo>
                      <a:pt x="10711" y="29645"/>
                    </a:lnTo>
                    <a:lnTo>
                      <a:pt x="10711" y="29645"/>
                    </a:lnTo>
                    <a:cubicBezTo>
                      <a:pt x="10680" y="29660"/>
                      <a:pt x="10665" y="29676"/>
                      <a:pt x="10726" y="29738"/>
                    </a:cubicBezTo>
                    <a:cubicBezTo>
                      <a:pt x="10726" y="29789"/>
                      <a:pt x="10758" y="29819"/>
                      <a:pt x="10778" y="29819"/>
                    </a:cubicBezTo>
                    <a:cubicBezTo>
                      <a:pt x="10782" y="29819"/>
                      <a:pt x="10786" y="29818"/>
                      <a:pt x="10788" y="29815"/>
                    </a:cubicBezTo>
                    <a:cubicBezTo>
                      <a:pt x="10819" y="29892"/>
                      <a:pt x="10865" y="29969"/>
                      <a:pt x="10912" y="30016"/>
                    </a:cubicBezTo>
                    <a:cubicBezTo>
                      <a:pt x="10974" y="30093"/>
                      <a:pt x="11035" y="30170"/>
                      <a:pt x="11066" y="30263"/>
                    </a:cubicBezTo>
                    <a:cubicBezTo>
                      <a:pt x="11120" y="30330"/>
                      <a:pt x="11151" y="30374"/>
                      <a:pt x="11168" y="30374"/>
                    </a:cubicBezTo>
                    <a:cubicBezTo>
                      <a:pt x="11170" y="30374"/>
                      <a:pt x="11173" y="30373"/>
                      <a:pt x="11175" y="30371"/>
                    </a:cubicBezTo>
                    <a:cubicBezTo>
                      <a:pt x="11179" y="30367"/>
                      <a:pt x="11186" y="30365"/>
                      <a:pt x="11194" y="30365"/>
                    </a:cubicBezTo>
                    <a:cubicBezTo>
                      <a:pt x="11212" y="30365"/>
                      <a:pt x="11232" y="30376"/>
                      <a:pt x="11221" y="30387"/>
                    </a:cubicBezTo>
                    <a:cubicBezTo>
                      <a:pt x="11267" y="30495"/>
                      <a:pt x="11329" y="30603"/>
                      <a:pt x="11422" y="30696"/>
                    </a:cubicBezTo>
                    <a:cubicBezTo>
                      <a:pt x="11484" y="30789"/>
                      <a:pt x="11576" y="30881"/>
                      <a:pt x="11669" y="30959"/>
                    </a:cubicBezTo>
                    <a:lnTo>
                      <a:pt x="11731" y="31020"/>
                    </a:lnTo>
                    <a:cubicBezTo>
                      <a:pt x="11793" y="31144"/>
                      <a:pt x="11886" y="31252"/>
                      <a:pt x="11978" y="31345"/>
                    </a:cubicBezTo>
                    <a:lnTo>
                      <a:pt x="12071" y="31453"/>
                    </a:lnTo>
                    <a:cubicBezTo>
                      <a:pt x="12117" y="31531"/>
                      <a:pt x="12148" y="31577"/>
                      <a:pt x="12210" y="31592"/>
                    </a:cubicBezTo>
                    <a:cubicBezTo>
                      <a:pt x="12233" y="31600"/>
                      <a:pt x="12249" y="31600"/>
                      <a:pt x="12256" y="31600"/>
                    </a:cubicBezTo>
                    <a:cubicBezTo>
                      <a:pt x="12264" y="31600"/>
                      <a:pt x="12264" y="31600"/>
                      <a:pt x="12256" y="31608"/>
                    </a:cubicBezTo>
                    <a:cubicBezTo>
                      <a:pt x="12241" y="31639"/>
                      <a:pt x="12303" y="31701"/>
                      <a:pt x="12426" y="31840"/>
                    </a:cubicBezTo>
                    <a:cubicBezTo>
                      <a:pt x="12502" y="31934"/>
                      <a:pt x="12532" y="31971"/>
                      <a:pt x="12539" y="31971"/>
                    </a:cubicBezTo>
                    <a:cubicBezTo>
                      <a:pt x="12544" y="31971"/>
                      <a:pt x="12541" y="31956"/>
                      <a:pt x="12535" y="31932"/>
                    </a:cubicBezTo>
                    <a:lnTo>
                      <a:pt x="12535" y="31932"/>
                    </a:lnTo>
                    <a:cubicBezTo>
                      <a:pt x="12674" y="32056"/>
                      <a:pt x="12658" y="32071"/>
                      <a:pt x="12643" y="32102"/>
                    </a:cubicBezTo>
                    <a:cubicBezTo>
                      <a:pt x="12588" y="32102"/>
                      <a:pt x="12631" y="32151"/>
                      <a:pt x="12695" y="32151"/>
                    </a:cubicBezTo>
                    <a:cubicBezTo>
                      <a:pt x="12703" y="32151"/>
                      <a:pt x="12712" y="32150"/>
                      <a:pt x="12720" y="32149"/>
                    </a:cubicBezTo>
                    <a:cubicBezTo>
                      <a:pt x="12726" y="32148"/>
                      <a:pt x="12732" y="32147"/>
                      <a:pt x="12738" y="32147"/>
                    </a:cubicBezTo>
                    <a:cubicBezTo>
                      <a:pt x="12806" y="32147"/>
                      <a:pt x="12858" y="32227"/>
                      <a:pt x="12844" y="32241"/>
                    </a:cubicBezTo>
                    <a:cubicBezTo>
                      <a:pt x="12838" y="32244"/>
                      <a:pt x="12833" y="32246"/>
                      <a:pt x="12827" y="32246"/>
                    </a:cubicBezTo>
                    <a:cubicBezTo>
                      <a:pt x="12802" y="32246"/>
                      <a:pt x="12776" y="32218"/>
                      <a:pt x="12751" y="32180"/>
                    </a:cubicBezTo>
                    <a:lnTo>
                      <a:pt x="12720" y="32226"/>
                    </a:lnTo>
                    <a:cubicBezTo>
                      <a:pt x="12736" y="32241"/>
                      <a:pt x="12767" y="32272"/>
                      <a:pt x="12797" y="32272"/>
                    </a:cubicBezTo>
                    <a:cubicBezTo>
                      <a:pt x="12828" y="32303"/>
                      <a:pt x="12844" y="32319"/>
                      <a:pt x="12875" y="32334"/>
                    </a:cubicBezTo>
                    <a:cubicBezTo>
                      <a:pt x="12890" y="32338"/>
                      <a:pt x="12903" y="32340"/>
                      <a:pt x="12913" y="32340"/>
                    </a:cubicBezTo>
                    <a:cubicBezTo>
                      <a:pt x="12942" y="32340"/>
                      <a:pt x="12948" y="32323"/>
                      <a:pt x="12937" y="32288"/>
                    </a:cubicBezTo>
                    <a:cubicBezTo>
                      <a:pt x="12931" y="32266"/>
                      <a:pt x="12931" y="32257"/>
                      <a:pt x="12936" y="32257"/>
                    </a:cubicBezTo>
                    <a:cubicBezTo>
                      <a:pt x="12943" y="32257"/>
                      <a:pt x="12963" y="32284"/>
                      <a:pt x="12983" y="32303"/>
                    </a:cubicBezTo>
                    <a:cubicBezTo>
                      <a:pt x="13015" y="32368"/>
                      <a:pt x="13017" y="32395"/>
                      <a:pt x="13000" y="32395"/>
                    </a:cubicBezTo>
                    <a:cubicBezTo>
                      <a:pt x="12993" y="32395"/>
                      <a:pt x="12981" y="32390"/>
                      <a:pt x="12967" y="32381"/>
                    </a:cubicBezTo>
                    <a:cubicBezTo>
                      <a:pt x="12937" y="32373"/>
                      <a:pt x="12921" y="32369"/>
                      <a:pt x="12911" y="32369"/>
                    </a:cubicBezTo>
                    <a:cubicBezTo>
                      <a:pt x="12902" y="32369"/>
                      <a:pt x="12898" y="32373"/>
                      <a:pt x="12890" y="32381"/>
                    </a:cubicBezTo>
                    <a:cubicBezTo>
                      <a:pt x="12875" y="32412"/>
                      <a:pt x="13060" y="32551"/>
                      <a:pt x="13137" y="32551"/>
                    </a:cubicBezTo>
                    <a:lnTo>
                      <a:pt x="13137" y="32551"/>
                    </a:lnTo>
                    <a:cubicBezTo>
                      <a:pt x="13134" y="32555"/>
                      <a:pt x="13128" y="32560"/>
                      <a:pt x="13122" y="32566"/>
                    </a:cubicBezTo>
                    <a:cubicBezTo>
                      <a:pt x="13091" y="32597"/>
                      <a:pt x="13168" y="32643"/>
                      <a:pt x="13246" y="32721"/>
                    </a:cubicBezTo>
                    <a:cubicBezTo>
                      <a:pt x="13297" y="32772"/>
                      <a:pt x="13327" y="32802"/>
                      <a:pt x="13344" y="32802"/>
                    </a:cubicBezTo>
                    <a:cubicBezTo>
                      <a:pt x="13348" y="32802"/>
                      <a:pt x="13351" y="32801"/>
                      <a:pt x="13354" y="32798"/>
                    </a:cubicBezTo>
                    <a:cubicBezTo>
                      <a:pt x="13363" y="32789"/>
                      <a:pt x="13377" y="32780"/>
                      <a:pt x="13393" y="32780"/>
                    </a:cubicBezTo>
                    <a:cubicBezTo>
                      <a:pt x="13405" y="32780"/>
                      <a:pt x="13418" y="32785"/>
                      <a:pt x="13431" y="32798"/>
                    </a:cubicBezTo>
                    <a:cubicBezTo>
                      <a:pt x="13400" y="32767"/>
                      <a:pt x="13416" y="32752"/>
                      <a:pt x="13431" y="32736"/>
                    </a:cubicBezTo>
                    <a:cubicBezTo>
                      <a:pt x="13447" y="32782"/>
                      <a:pt x="13477" y="32829"/>
                      <a:pt x="13493" y="32875"/>
                    </a:cubicBezTo>
                    <a:cubicBezTo>
                      <a:pt x="13539" y="32999"/>
                      <a:pt x="13617" y="33107"/>
                      <a:pt x="13709" y="33200"/>
                    </a:cubicBezTo>
                    <a:cubicBezTo>
                      <a:pt x="13787" y="33262"/>
                      <a:pt x="13848" y="33323"/>
                      <a:pt x="13895" y="33416"/>
                    </a:cubicBezTo>
                    <a:cubicBezTo>
                      <a:pt x="13946" y="33467"/>
                      <a:pt x="13976" y="33497"/>
                      <a:pt x="14002" y="33497"/>
                    </a:cubicBezTo>
                    <a:cubicBezTo>
                      <a:pt x="14008" y="33497"/>
                      <a:pt x="14013" y="33496"/>
                      <a:pt x="14018" y="33493"/>
                    </a:cubicBezTo>
                    <a:lnTo>
                      <a:pt x="14080" y="33571"/>
                    </a:lnTo>
                    <a:cubicBezTo>
                      <a:pt x="14094" y="33612"/>
                      <a:pt x="14145" y="33666"/>
                      <a:pt x="14167" y="33666"/>
                    </a:cubicBezTo>
                    <a:cubicBezTo>
                      <a:pt x="14169" y="33666"/>
                      <a:pt x="14171" y="33665"/>
                      <a:pt x="14173" y="33663"/>
                    </a:cubicBezTo>
                    <a:cubicBezTo>
                      <a:pt x="14235" y="33679"/>
                      <a:pt x="14250" y="33741"/>
                      <a:pt x="14281" y="33772"/>
                    </a:cubicBezTo>
                    <a:cubicBezTo>
                      <a:pt x="14297" y="33828"/>
                      <a:pt x="14305" y="33855"/>
                      <a:pt x="14311" y="33855"/>
                    </a:cubicBezTo>
                    <a:cubicBezTo>
                      <a:pt x="14316" y="33855"/>
                      <a:pt x="14320" y="33832"/>
                      <a:pt x="14328" y="33787"/>
                    </a:cubicBezTo>
                    <a:cubicBezTo>
                      <a:pt x="14343" y="33772"/>
                      <a:pt x="14297" y="33679"/>
                      <a:pt x="14266" y="33648"/>
                    </a:cubicBezTo>
                    <a:lnTo>
                      <a:pt x="14158" y="33555"/>
                    </a:lnTo>
                    <a:lnTo>
                      <a:pt x="14158" y="33555"/>
                    </a:lnTo>
                    <a:lnTo>
                      <a:pt x="14281" y="33633"/>
                    </a:lnTo>
                    <a:cubicBezTo>
                      <a:pt x="14306" y="33658"/>
                      <a:pt x="14372" y="33703"/>
                      <a:pt x="14404" y="33703"/>
                    </a:cubicBezTo>
                    <a:cubicBezTo>
                      <a:pt x="14412" y="33703"/>
                      <a:pt x="14417" y="33700"/>
                      <a:pt x="14420" y="33694"/>
                    </a:cubicBezTo>
                    <a:cubicBezTo>
                      <a:pt x="14426" y="33689"/>
                      <a:pt x="14430" y="33685"/>
                      <a:pt x="14433" y="33685"/>
                    </a:cubicBezTo>
                    <a:cubicBezTo>
                      <a:pt x="14440" y="33685"/>
                      <a:pt x="14447" y="33696"/>
                      <a:pt x="14467" y="33725"/>
                    </a:cubicBezTo>
                    <a:lnTo>
                      <a:pt x="14436" y="33756"/>
                    </a:lnTo>
                    <a:cubicBezTo>
                      <a:pt x="14423" y="33750"/>
                      <a:pt x="14410" y="33746"/>
                      <a:pt x="14397" y="33746"/>
                    </a:cubicBezTo>
                    <a:cubicBezTo>
                      <a:pt x="14379" y="33746"/>
                      <a:pt x="14361" y="33754"/>
                      <a:pt x="14343" y="33772"/>
                    </a:cubicBezTo>
                    <a:cubicBezTo>
                      <a:pt x="14343" y="33827"/>
                      <a:pt x="14417" y="33931"/>
                      <a:pt x="14455" y="33931"/>
                    </a:cubicBezTo>
                    <a:cubicBezTo>
                      <a:pt x="14459" y="33931"/>
                      <a:pt x="14463" y="33930"/>
                      <a:pt x="14467" y="33926"/>
                    </a:cubicBezTo>
                    <a:cubicBezTo>
                      <a:pt x="14498" y="33942"/>
                      <a:pt x="14513" y="33973"/>
                      <a:pt x="14513" y="34003"/>
                    </a:cubicBezTo>
                    <a:cubicBezTo>
                      <a:pt x="14498" y="34019"/>
                      <a:pt x="14528" y="34065"/>
                      <a:pt x="14590" y="34065"/>
                    </a:cubicBezTo>
                    <a:cubicBezTo>
                      <a:pt x="14598" y="34063"/>
                      <a:pt x="14607" y="34062"/>
                      <a:pt x="14615" y="34062"/>
                    </a:cubicBezTo>
                    <a:cubicBezTo>
                      <a:pt x="14667" y="34062"/>
                      <a:pt x="14712" y="34104"/>
                      <a:pt x="14698" y="34158"/>
                    </a:cubicBezTo>
                    <a:cubicBezTo>
                      <a:pt x="14728" y="34260"/>
                      <a:pt x="14853" y="34376"/>
                      <a:pt x="14880" y="34376"/>
                    </a:cubicBezTo>
                    <a:cubicBezTo>
                      <a:pt x="14882" y="34376"/>
                      <a:pt x="14883" y="34375"/>
                      <a:pt x="14884" y="34374"/>
                    </a:cubicBezTo>
                    <a:cubicBezTo>
                      <a:pt x="14887" y="34373"/>
                      <a:pt x="14890" y="34372"/>
                      <a:pt x="14894" y="34372"/>
                    </a:cubicBezTo>
                    <a:cubicBezTo>
                      <a:pt x="14936" y="34372"/>
                      <a:pt x="15040" y="34440"/>
                      <a:pt x="15054" y="34483"/>
                    </a:cubicBezTo>
                    <a:cubicBezTo>
                      <a:pt x="15069" y="34529"/>
                      <a:pt x="15116" y="34575"/>
                      <a:pt x="15162" y="34575"/>
                    </a:cubicBezTo>
                    <a:cubicBezTo>
                      <a:pt x="15147" y="34591"/>
                      <a:pt x="15162" y="34653"/>
                      <a:pt x="15209" y="34668"/>
                    </a:cubicBezTo>
                    <a:cubicBezTo>
                      <a:pt x="15209" y="34668"/>
                      <a:pt x="15220" y="34676"/>
                      <a:pt x="15228" y="34676"/>
                    </a:cubicBezTo>
                    <a:cubicBezTo>
                      <a:pt x="15236" y="34676"/>
                      <a:pt x="15239" y="34668"/>
                      <a:pt x="15224" y="34637"/>
                    </a:cubicBezTo>
                    <a:lnTo>
                      <a:pt x="15224" y="34637"/>
                    </a:lnTo>
                    <a:lnTo>
                      <a:pt x="15332" y="34668"/>
                    </a:lnTo>
                    <a:cubicBezTo>
                      <a:pt x="15301" y="34637"/>
                      <a:pt x="15317" y="34622"/>
                      <a:pt x="15332" y="34606"/>
                    </a:cubicBezTo>
                    <a:cubicBezTo>
                      <a:pt x="15333" y="34605"/>
                      <a:pt x="15334" y="34605"/>
                      <a:pt x="15335" y="34605"/>
                    </a:cubicBezTo>
                    <a:cubicBezTo>
                      <a:pt x="15360" y="34605"/>
                      <a:pt x="15473" y="34736"/>
                      <a:pt x="15502" y="34854"/>
                    </a:cubicBezTo>
                    <a:lnTo>
                      <a:pt x="15533" y="34946"/>
                    </a:lnTo>
                    <a:lnTo>
                      <a:pt x="15564" y="34915"/>
                    </a:lnTo>
                    <a:cubicBezTo>
                      <a:pt x="15610" y="34946"/>
                      <a:pt x="15641" y="34977"/>
                      <a:pt x="15626" y="34993"/>
                    </a:cubicBezTo>
                    <a:cubicBezTo>
                      <a:pt x="15610" y="35008"/>
                      <a:pt x="15610" y="35008"/>
                      <a:pt x="15641" y="35039"/>
                    </a:cubicBezTo>
                    <a:cubicBezTo>
                      <a:pt x="15641" y="35039"/>
                      <a:pt x="15661" y="35059"/>
                      <a:pt x="15685" y="35059"/>
                    </a:cubicBezTo>
                    <a:cubicBezTo>
                      <a:pt x="15691" y="35059"/>
                      <a:pt x="15697" y="35058"/>
                      <a:pt x="15703" y="35054"/>
                    </a:cubicBezTo>
                    <a:cubicBezTo>
                      <a:pt x="15711" y="35047"/>
                      <a:pt x="15719" y="35039"/>
                      <a:pt x="15726" y="35039"/>
                    </a:cubicBezTo>
                    <a:cubicBezTo>
                      <a:pt x="15734" y="35039"/>
                      <a:pt x="15742" y="35047"/>
                      <a:pt x="15749" y="35070"/>
                    </a:cubicBezTo>
                    <a:cubicBezTo>
                      <a:pt x="15749" y="35124"/>
                      <a:pt x="15784" y="35166"/>
                      <a:pt x="15834" y="35166"/>
                    </a:cubicBezTo>
                    <a:cubicBezTo>
                      <a:pt x="15842" y="35166"/>
                      <a:pt x="15850" y="35165"/>
                      <a:pt x="15858" y="35163"/>
                    </a:cubicBezTo>
                    <a:cubicBezTo>
                      <a:pt x="15870" y="35150"/>
                      <a:pt x="15878" y="35142"/>
                      <a:pt x="15882" y="35142"/>
                    </a:cubicBezTo>
                    <a:cubicBezTo>
                      <a:pt x="15889" y="35142"/>
                      <a:pt x="15889" y="35157"/>
                      <a:pt x="15889" y="35194"/>
                    </a:cubicBezTo>
                    <a:cubicBezTo>
                      <a:pt x="15873" y="35209"/>
                      <a:pt x="15889" y="35271"/>
                      <a:pt x="15935" y="35302"/>
                    </a:cubicBezTo>
                    <a:lnTo>
                      <a:pt x="15950" y="35286"/>
                    </a:lnTo>
                    <a:cubicBezTo>
                      <a:pt x="15960" y="35272"/>
                      <a:pt x="15969" y="35267"/>
                      <a:pt x="15978" y="35267"/>
                    </a:cubicBezTo>
                    <a:cubicBezTo>
                      <a:pt x="15999" y="35267"/>
                      <a:pt x="16017" y="35296"/>
                      <a:pt x="16028" y="35317"/>
                    </a:cubicBezTo>
                    <a:cubicBezTo>
                      <a:pt x="16012" y="35348"/>
                      <a:pt x="16059" y="35379"/>
                      <a:pt x="16136" y="35425"/>
                    </a:cubicBezTo>
                    <a:cubicBezTo>
                      <a:pt x="16229" y="35456"/>
                      <a:pt x="16244" y="35518"/>
                      <a:pt x="16229" y="35534"/>
                    </a:cubicBezTo>
                    <a:cubicBezTo>
                      <a:pt x="16213" y="35549"/>
                      <a:pt x="16198" y="35564"/>
                      <a:pt x="16275" y="35564"/>
                    </a:cubicBezTo>
                    <a:cubicBezTo>
                      <a:pt x="16337" y="35564"/>
                      <a:pt x="16321" y="35580"/>
                      <a:pt x="16368" y="35657"/>
                    </a:cubicBezTo>
                    <a:cubicBezTo>
                      <a:pt x="16399" y="35704"/>
                      <a:pt x="16399" y="35704"/>
                      <a:pt x="16445" y="35719"/>
                    </a:cubicBezTo>
                    <a:cubicBezTo>
                      <a:pt x="16476" y="35688"/>
                      <a:pt x="16491" y="35673"/>
                      <a:pt x="16460" y="35642"/>
                    </a:cubicBezTo>
                    <a:cubicBezTo>
                      <a:pt x="16430" y="35611"/>
                      <a:pt x="16430" y="35611"/>
                      <a:pt x="16445" y="35580"/>
                    </a:cubicBezTo>
                    <a:lnTo>
                      <a:pt x="16445" y="35580"/>
                    </a:lnTo>
                    <a:lnTo>
                      <a:pt x="16507" y="35657"/>
                    </a:lnTo>
                    <a:cubicBezTo>
                      <a:pt x="16553" y="35688"/>
                      <a:pt x="16615" y="35735"/>
                      <a:pt x="16661" y="35765"/>
                    </a:cubicBezTo>
                    <a:cubicBezTo>
                      <a:pt x="16687" y="35774"/>
                      <a:pt x="16710" y="35778"/>
                      <a:pt x="16726" y="35778"/>
                    </a:cubicBezTo>
                    <a:cubicBezTo>
                      <a:pt x="16769" y="35778"/>
                      <a:pt x="16775" y="35752"/>
                      <a:pt x="16708" y="35719"/>
                    </a:cubicBezTo>
                    <a:lnTo>
                      <a:pt x="16677" y="35673"/>
                    </a:lnTo>
                    <a:cubicBezTo>
                      <a:pt x="16721" y="35629"/>
                      <a:pt x="16695" y="35585"/>
                      <a:pt x="16659" y="35585"/>
                    </a:cubicBezTo>
                    <a:cubicBezTo>
                      <a:pt x="16645" y="35585"/>
                      <a:pt x="16629" y="35593"/>
                      <a:pt x="16615" y="35611"/>
                    </a:cubicBezTo>
                    <a:cubicBezTo>
                      <a:pt x="16595" y="35638"/>
                      <a:pt x="16583" y="35650"/>
                      <a:pt x="16577" y="35650"/>
                    </a:cubicBezTo>
                    <a:cubicBezTo>
                      <a:pt x="16569" y="35650"/>
                      <a:pt x="16569" y="35630"/>
                      <a:pt x="16569" y="35595"/>
                    </a:cubicBezTo>
                    <a:cubicBezTo>
                      <a:pt x="16600" y="35564"/>
                      <a:pt x="16569" y="35534"/>
                      <a:pt x="16522" y="35503"/>
                    </a:cubicBezTo>
                    <a:cubicBezTo>
                      <a:pt x="16491" y="35456"/>
                      <a:pt x="16491" y="35456"/>
                      <a:pt x="16507" y="35441"/>
                    </a:cubicBezTo>
                    <a:cubicBezTo>
                      <a:pt x="16522" y="35425"/>
                      <a:pt x="16507" y="35379"/>
                      <a:pt x="16460" y="35348"/>
                    </a:cubicBezTo>
                    <a:cubicBezTo>
                      <a:pt x="16442" y="35330"/>
                      <a:pt x="16435" y="35323"/>
                      <a:pt x="16429" y="35323"/>
                    </a:cubicBezTo>
                    <a:cubicBezTo>
                      <a:pt x="16424" y="35323"/>
                      <a:pt x="16420" y="35326"/>
                      <a:pt x="16414" y="35333"/>
                    </a:cubicBezTo>
                    <a:cubicBezTo>
                      <a:pt x="16418" y="35344"/>
                      <a:pt x="16417" y="35349"/>
                      <a:pt x="16413" y="35349"/>
                    </a:cubicBezTo>
                    <a:cubicBezTo>
                      <a:pt x="16402" y="35349"/>
                      <a:pt x="16364" y="35302"/>
                      <a:pt x="16352" y="35255"/>
                    </a:cubicBezTo>
                    <a:cubicBezTo>
                      <a:pt x="16352" y="35219"/>
                      <a:pt x="16349" y="35207"/>
                      <a:pt x="16342" y="35207"/>
                    </a:cubicBezTo>
                    <a:cubicBezTo>
                      <a:pt x="16335" y="35207"/>
                      <a:pt x="16322" y="35223"/>
                      <a:pt x="16306" y="35240"/>
                    </a:cubicBezTo>
                    <a:cubicBezTo>
                      <a:pt x="16300" y="35246"/>
                      <a:pt x="16293" y="35248"/>
                      <a:pt x="16285" y="35248"/>
                    </a:cubicBezTo>
                    <a:cubicBezTo>
                      <a:pt x="16249" y="35248"/>
                      <a:pt x="16198" y="35198"/>
                      <a:pt x="16198" y="35147"/>
                    </a:cubicBezTo>
                    <a:lnTo>
                      <a:pt x="16136" y="35085"/>
                    </a:lnTo>
                    <a:cubicBezTo>
                      <a:pt x="16116" y="35072"/>
                      <a:pt x="16102" y="35068"/>
                      <a:pt x="16091" y="35068"/>
                    </a:cubicBezTo>
                    <a:cubicBezTo>
                      <a:pt x="16076" y="35068"/>
                      <a:pt x="16068" y="35076"/>
                      <a:pt x="16059" y="35085"/>
                    </a:cubicBezTo>
                    <a:cubicBezTo>
                      <a:pt x="16051" y="35093"/>
                      <a:pt x="16043" y="35101"/>
                      <a:pt x="16035" y="35101"/>
                    </a:cubicBezTo>
                    <a:cubicBezTo>
                      <a:pt x="16028" y="35101"/>
                      <a:pt x="16020" y="35093"/>
                      <a:pt x="16012" y="35070"/>
                    </a:cubicBezTo>
                    <a:cubicBezTo>
                      <a:pt x="15997" y="35024"/>
                      <a:pt x="16012" y="34993"/>
                      <a:pt x="16012" y="34993"/>
                    </a:cubicBezTo>
                    <a:cubicBezTo>
                      <a:pt x="16012" y="34993"/>
                      <a:pt x="15997" y="34946"/>
                      <a:pt x="15950" y="34915"/>
                    </a:cubicBezTo>
                    <a:cubicBezTo>
                      <a:pt x="15923" y="34888"/>
                      <a:pt x="15858" y="34836"/>
                      <a:pt x="15834" y="34836"/>
                    </a:cubicBezTo>
                    <a:cubicBezTo>
                      <a:pt x="15831" y="34836"/>
                      <a:pt x="15828" y="34836"/>
                      <a:pt x="15827" y="34838"/>
                    </a:cubicBezTo>
                    <a:lnTo>
                      <a:pt x="15842" y="34823"/>
                    </a:lnTo>
                    <a:cubicBezTo>
                      <a:pt x="15820" y="34800"/>
                      <a:pt x="15822" y="34786"/>
                      <a:pt x="15819" y="34786"/>
                    </a:cubicBezTo>
                    <a:cubicBezTo>
                      <a:pt x="15817" y="34786"/>
                      <a:pt x="15815" y="34788"/>
                      <a:pt x="15811" y="34792"/>
                    </a:cubicBezTo>
                    <a:cubicBezTo>
                      <a:pt x="15780" y="34761"/>
                      <a:pt x="15749" y="34714"/>
                      <a:pt x="15719" y="34684"/>
                    </a:cubicBezTo>
                    <a:cubicBezTo>
                      <a:pt x="15693" y="34633"/>
                      <a:pt x="15640" y="34596"/>
                      <a:pt x="15610" y="34596"/>
                    </a:cubicBezTo>
                    <a:cubicBezTo>
                      <a:pt x="15585" y="34596"/>
                      <a:pt x="15575" y="34621"/>
                      <a:pt x="15610" y="34684"/>
                    </a:cubicBezTo>
                    <a:cubicBezTo>
                      <a:pt x="15623" y="34696"/>
                      <a:pt x="15631" y="34704"/>
                      <a:pt x="15630" y="34704"/>
                    </a:cubicBezTo>
                    <a:cubicBezTo>
                      <a:pt x="15628" y="34704"/>
                      <a:pt x="15609" y="34689"/>
                      <a:pt x="15564" y="34653"/>
                    </a:cubicBezTo>
                    <a:cubicBezTo>
                      <a:pt x="15549" y="34637"/>
                      <a:pt x="15537" y="34633"/>
                      <a:pt x="15529" y="34633"/>
                    </a:cubicBezTo>
                    <a:cubicBezTo>
                      <a:pt x="15522" y="34633"/>
                      <a:pt x="15518" y="34637"/>
                      <a:pt x="15518" y="34637"/>
                    </a:cubicBezTo>
                    <a:cubicBezTo>
                      <a:pt x="15518" y="34637"/>
                      <a:pt x="15456" y="34622"/>
                      <a:pt x="15425" y="34591"/>
                    </a:cubicBezTo>
                    <a:lnTo>
                      <a:pt x="15456" y="34560"/>
                    </a:lnTo>
                    <a:cubicBezTo>
                      <a:pt x="15540" y="34532"/>
                      <a:pt x="15497" y="34465"/>
                      <a:pt x="15430" y="34465"/>
                    </a:cubicBezTo>
                    <a:cubicBezTo>
                      <a:pt x="15423" y="34465"/>
                      <a:pt x="15416" y="34466"/>
                      <a:pt x="15409" y="34467"/>
                    </a:cubicBezTo>
                    <a:lnTo>
                      <a:pt x="15425" y="34452"/>
                    </a:lnTo>
                    <a:cubicBezTo>
                      <a:pt x="15440" y="34436"/>
                      <a:pt x="15409" y="34405"/>
                      <a:pt x="15317" y="34359"/>
                    </a:cubicBezTo>
                    <a:cubicBezTo>
                      <a:pt x="15299" y="34341"/>
                      <a:pt x="15275" y="34333"/>
                      <a:pt x="15250" y="34333"/>
                    </a:cubicBezTo>
                    <a:cubicBezTo>
                      <a:pt x="15231" y="34333"/>
                      <a:pt x="15212" y="34337"/>
                      <a:pt x="15193" y="34343"/>
                    </a:cubicBezTo>
                    <a:cubicBezTo>
                      <a:pt x="15190" y="34347"/>
                      <a:pt x="15186" y="34348"/>
                      <a:pt x="15182" y="34348"/>
                    </a:cubicBezTo>
                    <a:cubicBezTo>
                      <a:pt x="15166" y="34348"/>
                      <a:pt x="15147" y="34328"/>
                      <a:pt x="15147" y="34328"/>
                    </a:cubicBezTo>
                    <a:cubicBezTo>
                      <a:pt x="15100" y="34297"/>
                      <a:pt x="15100" y="34297"/>
                      <a:pt x="15131" y="34282"/>
                    </a:cubicBezTo>
                    <a:cubicBezTo>
                      <a:pt x="15147" y="34266"/>
                      <a:pt x="15085" y="34189"/>
                      <a:pt x="15023" y="34189"/>
                    </a:cubicBezTo>
                    <a:lnTo>
                      <a:pt x="15039" y="34173"/>
                    </a:lnTo>
                    <a:cubicBezTo>
                      <a:pt x="15054" y="34158"/>
                      <a:pt x="15039" y="34112"/>
                      <a:pt x="14838" y="33957"/>
                    </a:cubicBezTo>
                    <a:cubicBezTo>
                      <a:pt x="14714" y="33818"/>
                      <a:pt x="14606" y="33725"/>
                      <a:pt x="14621" y="33710"/>
                    </a:cubicBezTo>
                    <a:cubicBezTo>
                      <a:pt x="14637" y="33694"/>
                      <a:pt x="14482" y="33586"/>
                      <a:pt x="14374" y="33555"/>
                    </a:cubicBezTo>
                    <a:cubicBezTo>
                      <a:pt x="14389" y="33540"/>
                      <a:pt x="14358" y="33509"/>
                      <a:pt x="14297" y="33432"/>
                    </a:cubicBezTo>
                    <a:cubicBezTo>
                      <a:pt x="14188" y="33339"/>
                      <a:pt x="14188" y="33339"/>
                      <a:pt x="14204" y="33323"/>
                    </a:cubicBezTo>
                    <a:cubicBezTo>
                      <a:pt x="14281" y="33323"/>
                      <a:pt x="14281" y="33323"/>
                      <a:pt x="14173" y="33277"/>
                    </a:cubicBezTo>
                    <a:cubicBezTo>
                      <a:pt x="14111" y="33277"/>
                      <a:pt x="14018" y="33169"/>
                      <a:pt x="14065" y="33138"/>
                    </a:cubicBezTo>
                    <a:cubicBezTo>
                      <a:pt x="14096" y="33092"/>
                      <a:pt x="14049" y="33076"/>
                      <a:pt x="13972" y="33014"/>
                    </a:cubicBezTo>
                    <a:cubicBezTo>
                      <a:pt x="13910" y="32968"/>
                      <a:pt x="13848" y="32922"/>
                      <a:pt x="13787" y="32860"/>
                    </a:cubicBezTo>
                    <a:cubicBezTo>
                      <a:pt x="13731" y="32794"/>
                      <a:pt x="13708" y="32768"/>
                      <a:pt x="13693" y="32768"/>
                    </a:cubicBezTo>
                    <a:cubicBezTo>
                      <a:pt x="13683" y="32768"/>
                      <a:pt x="13675" y="32780"/>
                      <a:pt x="13663" y="32798"/>
                    </a:cubicBezTo>
                    <a:cubicBezTo>
                      <a:pt x="13651" y="32806"/>
                      <a:pt x="13640" y="32810"/>
                      <a:pt x="13629" y="32810"/>
                    </a:cubicBezTo>
                    <a:cubicBezTo>
                      <a:pt x="13599" y="32810"/>
                      <a:pt x="13570" y="32778"/>
                      <a:pt x="13524" y="32721"/>
                    </a:cubicBezTo>
                    <a:cubicBezTo>
                      <a:pt x="13493" y="32690"/>
                      <a:pt x="13462" y="32659"/>
                      <a:pt x="13477" y="32643"/>
                    </a:cubicBezTo>
                    <a:cubicBezTo>
                      <a:pt x="13462" y="32612"/>
                      <a:pt x="13447" y="32582"/>
                      <a:pt x="13416" y="32551"/>
                    </a:cubicBezTo>
                    <a:cubicBezTo>
                      <a:pt x="13385" y="32520"/>
                      <a:pt x="13354" y="32489"/>
                      <a:pt x="13369" y="32473"/>
                    </a:cubicBezTo>
                    <a:cubicBezTo>
                      <a:pt x="13354" y="32427"/>
                      <a:pt x="13323" y="32381"/>
                      <a:pt x="13292" y="32350"/>
                    </a:cubicBezTo>
                    <a:cubicBezTo>
                      <a:pt x="13230" y="32288"/>
                      <a:pt x="13168" y="32211"/>
                      <a:pt x="13184" y="32195"/>
                    </a:cubicBezTo>
                    <a:cubicBezTo>
                      <a:pt x="13166" y="32177"/>
                      <a:pt x="13158" y="32170"/>
                      <a:pt x="13152" y="32170"/>
                    </a:cubicBezTo>
                    <a:cubicBezTo>
                      <a:pt x="13148" y="32170"/>
                      <a:pt x="13144" y="32173"/>
                      <a:pt x="13137" y="32180"/>
                    </a:cubicBezTo>
                    <a:cubicBezTo>
                      <a:pt x="13132" y="32182"/>
                      <a:pt x="13126" y="32184"/>
                      <a:pt x="13119" y="32184"/>
                    </a:cubicBezTo>
                    <a:cubicBezTo>
                      <a:pt x="13087" y="32184"/>
                      <a:pt x="13040" y="32149"/>
                      <a:pt x="12952" y="32010"/>
                    </a:cubicBezTo>
                    <a:cubicBezTo>
                      <a:pt x="12894" y="31952"/>
                      <a:pt x="12809" y="31854"/>
                      <a:pt x="12786" y="31854"/>
                    </a:cubicBezTo>
                    <a:cubicBezTo>
                      <a:pt x="12784" y="31854"/>
                      <a:pt x="12783" y="31854"/>
                      <a:pt x="12782" y="31855"/>
                    </a:cubicBezTo>
                    <a:cubicBezTo>
                      <a:pt x="12751" y="31809"/>
                      <a:pt x="12751" y="31809"/>
                      <a:pt x="12767" y="31793"/>
                    </a:cubicBezTo>
                    <a:cubicBezTo>
                      <a:pt x="12797" y="31778"/>
                      <a:pt x="12751" y="31701"/>
                      <a:pt x="12643" y="31654"/>
                    </a:cubicBezTo>
                    <a:cubicBezTo>
                      <a:pt x="12640" y="31657"/>
                      <a:pt x="12637" y="31658"/>
                      <a:pt x="12633" y="31658"/>
                    </a:cubicBezTo>
                    <a:cubicBezTo>
                      <a:pt x="12617" y="31658"/>
                      <a:pt x="12594" y="31631"/>
                      <a:pt x="12581" y="31592"/>
                    </a:cubicBezTo>
                    <a:cubicBezTo>
                      <a:pt x="12566" y="31561"/>
                      <a:pt x="12535" y="31546"/>
                      <a:pt x="12504" y="31531"/>
                    </a:cubicBezTo>
                    <a:cubicBezTo>
                      <a:pt x="12457" y="31515"/>
                      <a:pt x="12457" y="31515"/>
                      <a:pt x="12411" y="31422"/>
                    </a:cubicBezTo>
                    <a:cubicBezTo>
                      <a:pt x="12426" y="31407"/>
                      <a:pt x="12396" y="31376"/>
                      <a:pt x="12365" y="31330"/>
                    </a:cubicBezTo>
                    <a:cubicBezTo>
                      <a:pt x="12210" y="31190"/>
                      <a:pt x="12056" y="31020"/>
                      <a:pt x="11932" y="30835"/>
                    </a:cubicBezTo>
                    <a:cubicBezTo>
                      <a:pt x="11901" y="30820"/>
                      <a:pt x="11870" y="30804"/>
                      <a:pt x="11855" y="30773"/>
                    </a:cubicBezTo>
                    <a:cubicBezTo>
                      <a:pt x="11855" y="30732"/>
                      <a:pt x="11834" y="30711"/>
                      <a:pt x="11807" y="30711"/>
                    </a:cubicBezTo>
                    <a:cubicBezTo>
                      <a:pt x="11793" y="30711"/>
                      <a:pt x="11777" y="30717"/>
                      <a:pt x="11762" y="30727"/>
                    </a:cubicBezTo>
                    <a:lnTo>
                      <a:pt x="11793" y="30758"/>
                    </a:lnTo>
                    <a:lnTo>
                      <a:pt x="11824" y="30789"/>
                    </a:lnTo>
                    <a:cubicBezTo>
                      <a:pt x="11820" y="30792"/>
                      <a:pt x="11815" y="30794"/>
                      <a:pt x="11810" y="30794"/>
                    </a:cubicBezTo>
                    <a:cubicBezTo>
                      <a:pt x="11772" y="30794"/>
                      <a:pt x="11708" y="30706"/>
                      <a:pt x="11762" y="30665"/>
                    </a:cubicBezTo>
                    <a:cubicBezTo>
                      <a:pt x="11762" y="30603"/>
                      <a:pt x="11762" y="30603"/>
                      <a:pt x="11700" y="30603"/>
                    </a:cubicBezTo>
                    <a:cubicBezTo>
                      <a:pt x="11638" y="30588"/>
                      <a:pt x="11592" y="30557"/>
                      <a:pt x="11607" y="30495"/>
                    </a:cubicBezTo>
                    <a:cubicBezTo>
                      <a:pt x="11638" y="30464"/>
                      <a:pt x="11638" y="30464"/>
                      <a:pt x="11576" y="30449"/>
                    </a:cubicBezTo>
                    <a:cubicBezTo>
                      <a:pt x="11437" y="30449"/>
                      <a:pt x="11329" y="30340"/>
                      <a:pt x="11406" y="30279"/>
                    </a:cubicBezTo>
                    <a:cubicBezTo>
                      <a:pt x="11437" y="30248"/>
                      <a:pt x="11437" y="30201"/>
                      <a:pt x="11406" y="30155"/>
                    </a:cubicBezTo>
                    <a:cubicBezTo>
                      <a:pt x="11393" y="30142"/>
                      <a:pt x="11383" y="30137"/>
                      <a:pt x="11373" y="30137"/>
                    </a:cubicBezTo>
                    <a:cubicBezTo>
                      <a:pt x="11360" y="30137"/>
                      <a:pt x="11347" y="30146"/>
                      <a:pt x="11329" y="30155"/>
                    </a:cubicBezTo>
                    <a:cubicBezTo>
                      <a:pt x="11329" y="30182"/>
                      <a:pt x="11325" y="30194"/>
                      <a:pt x="11320" y="30194"/>
                    </a:cubicBezTo>
                    <a:cubicBezTo>
                      <a:pt x="11309" y="30194"/>
                      <a:pt x="11293" y="30153"/>
                      <a:pt x="11283" y="30093"/>
                    </a:cubicBezTo>
                    <a:cubicBezTo>
                      <a:pt x="11267" y="29954"/>
                      <a:pt x="11175" y="29830"/>
                      <a:pt x="11066" y="29769"/>
                    </a:cubicBezTo>
                    <a:cubicBezTo>
                      <a:pt x="10948" y="29674"/>
                      <a:pt x="10866" y="29588"/>
                      <a:pt x="10890" y="29588"/>
                    </a:cubicBezTo>
                    <a:cubicBezTo>
                      <a:pt x="10897" y="29588"/>
                      <a:pt x="10914" y="29596"/>
                      <a:pt x="10943" y="29614"/>
                    </a:cubicBezTo>
                    <a:cubicBezTo>
                      <a:pt x="10997" y="29637"/>
                      <a:pt x="11024" y="29649"/>
                      <a:pt x="11028" y="29649"/>
                    </a:cubicBezTo>
                    <a:cubicBezTo>
                      <a:pt x="11032" y="29649"/>
                      <a:pt x="11012" y="29637"/>
                      <a:pt x="10974" y="29614"/>
                    </a:cubicBezTo>
                    <a:lnTo>
                      <a:pt x="10819" y="29413"/>
                    </a:lnTo>
                    <a:cubicBezTo>
                      <a:pt x="10794" y="29388"/>
                      <a:pt x="10758" y="29363"/>
                      <a:pt x="10738" y="29363"/>
                    </a:cubicBezTo>
                    <a:cubicBezTo>
                      <a:pt x="10733" y="29363"/>
                      <a:pt x="10729" y="29364"/>
                      <a:pt x="10726" y="29367"/>
                    </a:cubicBezTo>
                    <a:cubicBezTo>
                      <a:pt x="10726" y="29274"/>
                      <a:pt x="10680" y="29197"/>
                      <a:pt x="10603" y="29166"/>
                    </a:cubicBezTo>
                    <a:lnTo>
                      <a:pt x="10541" y="29104"/>
                    </a:lnTo>
                    <a:cubicBezTo>
                      <a:pt x="10525" y="29073"/>
                      <a:pt x="10495" y="29042"/>
                      <a:pt x="10464" y="29042"/>
                    </a:cubicBezTo>
                    <a:cubicBezTo>
                      <a:pt x="10417" y="29011"/>
                      <a:pt x="10402" y="28965"/>
                      <a:pt x="10402" y="28903"/>
                    </a:cubicBezTo>
                    <a:cubicBezTo>
                      <a:pt x="10388" y="28863"/>
                      <a:pt x="10387" y="28823"/>
                      <a:pt x="10366" y="28823"/>
                    </a:cubicBezTo>
                    <a:cubicBezTo>
                      <a:pt x="10363" y="28823"/>
                      <a:pt x="10360" y="28824"/>
                      <a:pt x="10355" y="28826"/>
                    </a:cubicBezTo>
                    <a:cubicBezTo>
                      <a:pt x="10354" y="28827"/>
                      <a:pt x="10351" y="28828"/>
                      <a:pt x="10348" y="28828"/>
                    </a:cubicBezTo>
                    <a:cubicBezTo>
                      <a:pt x="10324" y="28828"/>
                      <a:pt x="10258" y="28776"/>
                      <a:pt x="10216" y="28748"/>
                    </a:cubicBezTo>
                    <a:cubicBezTo>
                      <a:pt x="10179" y="28736"/>
                      <a:pt x="10162" y="28694"/>
                      <a:pt x="10181" y="28694"/>
                    </a:cubicBezTo>
                    <a:cubicBezTo>
                      <a:pt x="10185" y="28694"/>
                      <a:pt x="10192" y="28696"/>
                      <a:pt x="10201" y="28702"/>
                    </a:cubicBezTo>
                    <a:cubicBezTo>
                      <a:pt x="10216" y="28687"/>
                      <a:pt x="10216" y="28687"/>
                      <a:pt x="10185" y="28594"/>
                    </a:cubicBezTo>
                    <a:cubicBezTo>
                      <a:pt x="10157" y="28566"/>
                      <a:pt x="10103" y="28499"/>
                      <a:pt x="10082" y="28499"/>
                    </a:cubicBezTo>
                    <a:cubicBezTo>
                      <a:pt x="10080" y="28499"/>
                      <a:pt x="10079" y="28500"/>
                      <a:pt x="10077" y="28501"/>
                    </a:cubicBezTo>
                    <a:cubicBezTo>
                      <a:pt x="10062" y="28501"/>
                      <a:pt x="9892" y="28285"/>
                      <a:pt x="9892" y="28223"/>
                    </a:cubicBezTo>
                    <a:lnTo>
                      <a:pt x="9830" y="28146"/>
                    </a:lnTo>
                    <a:cubicBezTo>
                      <a:pt x="9799" y="28115"/>
                      <a:pt x="9753" y="28084"/>
                      <a:pt x="9737" y="28038"/>
                    </a:cubicBezTo>
                    <a:cubicBezTo>
                      <a:pt x="9706" y="28022"/>
                      <a:pt x="9691" y="27991"/>
                      <a:pt x="9660" y="27976"/>
                    </a:cubicBezTo>
                    <a:cubicBezTo>
                      <a:pt x="9629" y="27945"/>
                      <a:pt x="9598" y="27898"/>
                      <a:pt x="9629" y="27883"/>
                    </a:cubicBezTo>
                    <a:cubicBezTo>
                      <a:pt x="9552" y="27867"/>
                      <a:pt x="9552" y="27867"/>
                      <a:pt x="9567" y="27806"/>
                    </a:cubicBezTo>
                    <a:cubicBezTo>
                      <a:pt x="9614" y="27775"/>
                      <a:pt x="9614" y="27775"/>
                      <a:pt x="9536" y="27775"/>
                    </a:cubicBezTo>
                    <a:cubicBezTo>
                      <a:pt x="9474" y="27759"/>
                      <a:pt x="9490" y="27744"/>
                      <a:pt x="9490" y="27697"/>
                    </a:cubicBezTo>
                    <a:cubicBezTo>
                      <a:pt x="9503" y="27684"/>
                      <a:pt x="9494" y="27648"/>
                      <a:pt x="9471" y="27648"/>
                    </a:cubicBezTo>
                    <a:cubicBezTo>
                      <a:pt x="9467" y="27648"/>
                      <a:pt x="9463" y="27649"/>
                      <a:pt x="9459" y="27651"/>
                    </a:cubicBezTo>
                    <a:cubicBezTo>
                      <a:pt x="9397" y="27636"/>
                      <a:pt x="9304" y="27527"/>
                      <a:pt x="9335" y="27512"/>
                    </a:cubicBezTo>
                    <a:cubicBezTo>
                      <a:pt x="9320" y="27481"/>
                      <a:pt x="9289" y="27466"/>
                      <a:pt x="9258" y="27450"/>
                    </a:cubicBezTo>
                    <a:cubicBezTo>
                      <a:pt x="9196" y="27435"/>
                      <a:pt x="9196" y="27435"/>
                      <a:pt x="9243" y="27404"/>
                    </a:cubicBezTo>
                    <a:cubicBezTo>
                      <a:pt x="9258" y="27342"/>
                      <a:pt x="9212" y="27280"/>
                      <a:pt x="9150" y="27280"/>
                    </a:cubicBezTo>
                    <a:cubicBezTo>
                      <a:pt x="9134" y="27265"/>
                      <a:pt x="9103" y="27234"/>
                      <a:pt x="9103" y="27203"/>
                    </a:cubicBezTo>
                    <a:cubicBezTo>
                      <a:pt x="9077" y="27122"/>
                      <a:pt x="8968" y="26925"/>
                      <a:pt x="8920" y="26925"/>
                    </a:cubicBezTo>
                    <a:cubicBezTo>
                      <a:pt x="8913" y="26925"/>
                      <a:pt x="8907" y="26930"/>
                      <a:pt x="8903" y="26940"/>
                    </a:cubicBezTo>
                    <a:lnTo>
                      <a:pt x="8856" y="26847"/>
                    </a:lnTo>
                    <a:cubicBezTo>
                      <a:pt x="8825" y="26770"/>
                      <a:pt x="8794" y="26724"/>
                      <a:pt x="8748" y="26693"/>
                    </a:cubicBezTo>
                    <a:lnTo>
                      <a:pt x="8702" y="26677"/>
                    </a:lnTo>
                    <a:cubicBezTo>
                      <a:pt x="8717" y="26662"/>
                      <a:pt x="8717" y="26600"/>
                      <a:pt x="8686" y="26569"/>
                    </a:cubicBezTo>
                    <a:cubicBezTo>
                      <a:pt x="8667" y="26540"/>
                      <a:pt x="8659" y="26529"/>
                      <a:pt x="8653" y="26529"/>
                    </a:cubicBezTo>
                    <a:cubicBezTo>
                      <a:pt x="8649" y="26529"/>
                      <a:pt x="8645" y="26533"/>
                      <a:pt x="8640" y="26538"/>
                    </a:cubicBezTo>
                    <a:cubicBezTo>
                      <a:pt x="8640" y="26560"/>
                      <a:pt x="8638" y="26568"/>
                      <a:pt x="8634" y="26568"/>
                    </a:cubicBezTo>
                    <a:cubicBezTo>
                      <a:pt x="8627" y="26568"/>
                      <a:pt x="8614" y="26538"/>
                      <a:pt x="8593" y="26507"/>
                    </a:cubicBezTo>
                    <a:cubicBezTo>
                      <a:pt x="8563" y="26476"/>
                      <a:pt x="8563" y="26430"/>
                      <a:pt x="8578" y="26415"/>
                    </a:cubicBezTo>
                    <a:lnTo>
                      <a:pt x="8563" y="26368"/>
                    </a:lnTo>
                    <a:cubicBezTo>
                      <a:pt x="8551" y="26376"/>
                      <a:pt x="8541" y="26379"/>
                      <a:pt x="8532" y="26379"/>
                    </a:cubicBezTo>
                    <a:cubicBezTo>
                      <a:pt x="8505" y="26379"/>
                      <a:pt x="8493" y="26349"/>
                      <a:pt x="8516" y="26337"/>
                    </a:cubicBezTo>
                    <a:cubicBezTo>
                      <a:pt x="8501" y="26291"/>
                      <a:pt x="8485" y="26245"/>
                      <a:pt x="8454" y="26214"/>
                    </a:cubicBezTo>
                    <a:cubicBezTo>
                      <a:pt x="8444" y="26214"/>
                      <a:pt x="8441" y="26193"/>
                      <a:pt x="8444" y="26193"/>
                    </a:cubicBezTo>
                    <a:lnTo>
                      <a:pt x="8444" y="26193"/>
                    </a:lnTo>
                    <a:cubicBezTo>
                      <a:pt x="8446" y="26193"/>
                      <a:pt x="8449" y="26198"/>
                      <a:pt x="8454" y="26214"/>
                    </a:cubicBezTo>
                    <a:lnTo>
                      <a:pt x="8485" y="26198"/>
                    </a:lnTo>
                    <a:cubicBezTo>
                      <a:pt x="8485" y="26164"/>
                      <a:pt x="8476" y="26154"/>
                      <a:pt x="8465" y="26154"/>
                    </a:cubicBezTo>
                    <a:cubicBezTo>
                      <a:pt x="8456" y="26154"/>
                      <a:pt x="8446" y="26160"/>
                      <a:pt x="8439" y="26167"/>
                    </a:cubicBezTo>
                    <a:lnTo>
                      <a:pt x="8377" y="26090"/>
                    </a:lnTo>
                    <a:cubicBezTo>
                      <a:pt x="8367" y="26060"/>
                      <a:pt x="8350" y="26029"/>
                      <a:pt x="8344" y="26029"/>
                    </a:cubicBezTo>
                    <a:cubicBezTo>
                      <a:pt x="8341" y="26029"/>
                      <a:pt x="8341" y="26038"/>
                      <a:pt x="8346" y="26059"/>
                    </a:cubicBezTo>
                    <a:cubicBezTo>
                      <a:pt x="8331" y="26067"/>
                      <a:pt x="8319" y="26075"/>
                      <a:pt x="8308" y="26075"/>
                    </a:cubicBezTo>
                    <a:cubicBezTo>
                      <a:pt x="8296" y="26075"/>
                      <a:pt x="8284" y="26067"/>
                      <a:pt x="8269" y="26044"/>
                    </a:cubicBezTo>
                    <a:cubicBezTo>
                      <a:pt x="8267" y="26046"/>
                      <a:pt x="8265" y="26046"/>
                      <a:pt x="8264" y="26046"/>
                    </a:cubicBezTo>
                    <a:cubicBezTo>
                      <a:pt x="8257" y="26046"/>
                      <a:pt x="8255" y="26026"/>
                      <a:pt x="8259" y="26026"/>
                    </a:cubicBezTo>
                    <a:lnTo>
                      <a:pt x="8259" y="26026"/>
                    </a:lnTo>
                    <a:cubicBezTo>
                      <a:pt x="8261" y="26026"/>
                      <a:pt x="8265" y="26031"/>
                      <a:pt x="8269" y="26044"/>
                    </a:cubicBezTo>
                    <a:cubicBezTo>
                      <a:pt x="8300" y="26028"/>
                      <a:pt x="8315" y="26013"/>
                      <a:pt x="8284" y="25982"/>
                    </a:cubicBezTo>
                    <a:cubicBezTo>
                      <a:pt x="8269" y="25936"/>
                      <a:pt x="8284" y="25920"/>
                      <a:pt x="8284" y="25920"/>
                    </a:cubicBezTo>
                    <a:cubicBezTo>
                      <a:pt x="8288" y="25921"/>
                      <a:pt x="8291" y="25921"/>
                      <a:pt x="8294" y="25921"/>
                    </a:cubicBezTo>
                    <a:cubicBezTo>
                      <a:pt x="8350" y="25921"/>
                      <a:pt x="8236" y="25780"/>
                      <a:pt x="8192" y="25766"/>
                    </a:cubicBezTo>
                    <a:cubicBezTo>
                      <a:pt x="8099" y="25704"/>
                      <a:pt x="8083" y="25657"/>
                      <a:pt x="8114" y="25642"/>
                    </a:cubicBezTo>
                    <a:cubicBezTo>
                      <a:pt x="8161" y="25611"/>
                      <a:pt x="8068" y="25549"/>
                      <a:pt x="7975" y="25549"/>
                    </a:cubicBezTo>
                    <a:lnTo>
                      <a:pt x="7898" y="25549"/>
                    </a:lnTo>
                    <a:lnTo>
                      <a:pt x="7960" y="25518"/>
                    </a:lnTo>
                    <a:cubicBezTo>
                      <a:pt x="8022" y="25425"/>
                      <a:pt x="8022" y="25425"/>
                      <a:pt x="7898" y="25317"/>
                    </a:cubicBezTo>
                    <a:cubicBezTo>
                      <a:pt x="7836" y="25255"/>
                      <a:pt x="7836" y="25255"/>
                      <a:pt x="7852" y="25240"/>
                    </a:cubicBezTo>
                    <a:cubicBezTo>
                      <a:pt x="7867" y="25225"/>
                      <a:pt x="7852" y="25194"/>
                      <a:pt x="7774" y="25070"/>
                    </a:cubicBezTo>
                    <a:cubicBezTo>
                      <a:pt x="7707" y="24962"/>
                      <a:pt x="7686" y="24913"/>
                      <a:pt x="7661" y="24913"/>
                    </a:cubicBezTo>
                    <a:cubicBezTo>
                      <a:pt x="7658" y="24913"/>
                      <a:pt x="7654" y="24914"/>
                      <a:pt x="7651" y="24915"/>
                    </a:cubicBezTo>
                    <a:lnTo>
                      <a:pt x="7604" y="24838"/>
                    </a:lnTo>
                    <a:cubicBezTo>
                      <a:pt x="7616" y="24792"/>
                      <a:pt x="7585" y="24738"/>
                      <a:pt x="7562" y="24738"/>
                    </a:cubicBezTo>
                    <a:cubicBezTo>
                      <a:pt x="7554" y="24738"/>
                      <a:pt x="7546" y="24745"/>
                      <a:pt x="7542" y="24761"/>
                    </a:cubicBezTo>
                    <a:lnTo>
                      <a:pt x="7481" y="24684"/>
                    </a:lnTo>
                    <a:lnTo>
                      <a:pt x="7512" y="24668"/>
                    </a:lnTo>
                    <a:cubicBezTo>
                      <a:pt x="7527" y="24668"/>
                      <a:pt x="7481" y="24575"/>
                      <a:pt x="7280" y="24251"/>
                    </a:cubicBezTo>
                    <a:cubicBezTo>
                      <a:pt x="7111" y="23939"/>
                      <a:pt x="7073" y="23857"/>
                      <a:pt x="7038" y="23857"/>
                    </a:cubicBezTo>
                    <a:cubicBezTo>
                      <a:pt x="7031" y="23857"/>
                      <a:pt x="7024" y="23860"/>
                      <a:pt x="7017" y="23864"/>
                    </a:cubicBezTo>
                    <a:cubicBezTo>
                      <a:pt x="6955" y="23849"/>
                      <a:pt x="6924" y="23803"/>
                      <a:pt x="6971" y="23787"/>
                    </a:cubicBezTo>
                    <a:cubicBezTo>
                      <a:pt x="7017" y="23756"/>
                      <a:pt x="6986" y="23725"/>
                      <a:pt x="6971" y="23725"/>
                    </a:cubicBezTo>
                    <a:cubicBezTo>
                      <a:pt x="6940" y="23679"/>
                      <a:pt x="6924" y="23633"/>
                      <a:pt x="6924" y="23586"/>
                    </a:cubicBezTo>
                    <a:cubicBezTo>
                      <a:pt x="6898" y="23468"/>
                      <a:pt x="6872" y="23428"/>
                      <a:pt x="6846" y="23428"/>
                    </a:cubicBezTo>
                    <a:cubicBezTo>
                      <a:pt x="6841" y="23428"/>
                      <a:pt x="6836" y="23429"/>
                      <a:pt x="6831" y="23432"/>
                    </a:cubicBezTo>
                    <a:cubicBezTo>
                      <a:pt x="6827" y="23450"/>
                      <a:pt x="6824" y="23458"/>
                      <a:pt x="6821" y="23458"/>
                    </a:cubicBezTo>
                    <a:cubicBezTo>
                      <a:pt x="6816" y="23458"/>
                      <a:pt x="6816" y="23418"/>
                      <a:pt x="6816" y="23385"/>
                    </a:cubicBezTo>
                    <a:cubicBezTo>
                      <a:pt x="6816" y="23332"/>
                      <a:pt x="6816" y="23290"/>
                      <a:pt x="6796" y="23290"/>
                    </a:cubicBezTo>
                    <a:cubicBezTo>
                      <a:pt x="6793" y="23290"/>
                      <a:pt x="6789" y="23291"/>
                      <a:pt x="6785" y="23293"/>
                    </a:cubicBezTo>
                    <a:cubicBezTo>
                      <a:pt x="6739" y="23262"/>
                      <a:pt x="6600" y="23014"/>
                      <a:pt x="6631" y="22999"/>
                    </a:cubicBezTo>
                    <a:cubicBezTo>
                      <a:pt x="6631" y="22999"/>
                      <a:pt x="6615" y="22953"/>
                      <a:pt x="6584" y="22906"/>
                    </a:cubicBezTo>
                    <a:cubicBezTo>
                      <a:pt x="6583" y="22908"/>
                      <a:pt x="6581" y="22908"/>
                      <a:pt x="6580" y="22908"/>
                    </a:cubicBezTo>
                    <a:cubicBezTo>
                      <a:pt x="6561" y="22908"/>
                      <a:pt x="6518" y="22836"/>
                      <a:pt x="6476" y="22752"/>
                    </a:cubicBezTo>
                    <a:cubicBezTo>
                      <a:pt x="6430" y="22674"/>
                      <a:pt x="6414" y="22628"/>
                      <a:pt x="6430" y="22613"/>
                    </a:cubicBezTo>
                    <a:lnTo>
                      <a:pt x="6430" y="22613"/>
                    </a:lnTo>
                    <a:cubicBezTo>
                      <a:pt x="6442" y="22621"/>
                      <a:pt x="6449" y="22624"/>
                      <a:pt x="6453" y="22624"/>
                    </a:cubicBezTo>
                    <a:cubicBezTo>
                      <a:pt x="6464" y="22624"/>
                      <a:pt x="6441" y="22593"/>
                      <a:pt x="6383" y="22535"/>
                    </a:cubicBezTo>
                    <a:cubicBezTo>
                      <a:pt x="6368" y="22489"/>
                      <a:pt x="6306" y="22473"/>
                      <a:pt x="6275" y="22427"/>
                    </a:cubicBezTo>
                    <a:cubicBezTo>
                      <a:pt x="6272" y="22430"/>
                      <a:pt x="6269" y="22431"/>
                      <a:pt x="6264" y="22431"/>
                    </a:cubicBezTo>
                    <a:cubicBezTo>
                      <a:pt x="6244" y="22431"/>
                      <a:pt x="6208" y="22403"/>
                      <a:pt x="6182" y="22365"/>
                    </a:cubicBezTo>
                    <a:lnTo>
                      <a:pt x="6213" y="22365"/>
                    </a:lnTo>
                    <a:lnTo>
                      <a:pt x="6260" y="22334"/>
                    </a:lnTo>
                    <a:cubicBezTo>
                      <a:pt x="6229" y="22288"/>
                      <a:pt x="6213" y="22257"/>
                      <a:pt x="6182" y="22257"/>
                    </a:cubicBezTo>
                    <a:cubicBezTo>
                      <a:pt x="6182" y="22195"/>
                      <a:pt x="6151" y="22133"/>
                      <a:pt x="6121" y="22087"/>
                    </a:cubicBezTo>
                    <a:cubicBezTo>
                      <a:pt x="6090" y="22010"/>
                      <a:pt x="6043" y="21948"/>
                      <a:pt x="5997" y="21886"/>
                    </a:cubicBezTo>
                    <a:cubicBezTo>
                      <a:pt x="5981" y="21762"/>
                      <a:pt x="5920" y="21639"/>
                      <a:pt x="5827" y="21546"/>
                    </a:cubicBezTo>
                    <a:cubicBezTo>
                      <a:pt x="5825" y="21548"/>
                      <a:pt x="5823" y="21549"/>
                      <a:pt x="5821" y="21549"/>
                    </a:cubicBezTo>
                    <a:cubicBezTo>
                      <a:pt x="5808" y="21549"/>
                      <a:pt x="5796" y="21507"/>
                      <a:pt x="5796" y="21453"/>
                    </a:cubicBezTo>
                    <a:cubicBezTo>
                      <a:pt x="5796" y="21407"/>
                      <a:pt x="5796" y="21407"/>
                      <a:pt x="5750" y="21376"/>
                    </a:cubicBezTo>
                    <a:cubicBezTo>
                      <a:pt x="5703" y="21345"/>
                      <a:pt x="5719" y="21283"/>
                      <a:pt x="5719" y="21237"/>
                    </a:cubicBezTo>
                    <a:cubicBezTo>
                      <a:pt x="5734" y="21191"/>
                      <a:pt x="5719" y="21129"/>
                      <a:pt x="5672" y="21098"/>
                    </a:cubicBezTo>
                    <a:cubicBezTo>
                      <a:pt x="5626" y="21036"/>
                      <a:pt x="5580" y="20959"/>
                      <a:pt x="5549" y="20897"/>
                    </a:cubicBezTo>
                    <a:cubicBezTo>
                      <a:pt x="5504" y="20841"/>
                      <a:pt x="5483" y="20801"/>
                      <a:pt x="5476" y="20801"/>
                    </a:cubicBezTo>
                    <a:cubicBezTo>
                      <a:pt x="5473" y="20801"/>
                      <a:pt x="5471" y="20807"/>
                      <a:pt x="5471" y="20820"/>
                    </a:cubicBezTo>
                    <a:cubicBezTo>
                      <a:pt x="5465" y="20823"/>
                      <a:pt x="5459" y="20824"/>
                      <a:pt x="5453" y="20824"/>
                    </a:cubicBezTo>
                    <a:cubicBezTo>
                      <a:pt x="5429" y="20824"/>
                      <a:pt x="5410" y="20804"/>
                      <a:pt x="5410" y="20804"/>
                    </a:cubicBezTo>
                    <a:cubicBezTo>
                      <a:pt x="5371" y="20756"/>
                      <a:pt x="5362" y="20732"/>
                      <a:pt x="5365" y="20732"/>
                    </a:cubicBezTo>
                    <a:lnTo>
                      <a:pt x="5365" y="20732"/>
                    </a:lnTo>
                    <a:cubicBezTo>
                      <a:pt x="5367" y="20732"/>
                      <a:pt x="5373" y="20740"/>
                      <a:pt x="5379" y="20758"/>
                    </a:cubicBezTo>
                    <a:cubicBezTo>
                      <a:pt x="5403" y="20788"/>
                      <a:pt x="5415" y="20799"/>
                      <a:pt x="5421" y="20799"/>
                    </a:cubicBezTo>
                    <a:cubicBezTo>
                      <a:pt x="5431" y="20799"/>
                      <a:pt x="5425" y="20771"/>
                      <a:pt x="5425" y="20742"/>
                    </a:cubicBezTo>
                    <a:cubicBezTo>
                      <a:pt x="5425" y="20681"/>
                      <a:pt x="5394" y="20619"/>
                      <a:pt x="5363" y="20557"/>
                    </a:cubicBezTo>
                    <a:lnTo>
                      <a:pt x="5286" y="20387"/>
                    </a:lnTo>
                    <a:cubicBezTo>
                      <a:pt x="5259" y="20265"/>
                      <a:pt x="5232" y="20214"/>
                      <a:pt x="5215" y="20214"/>
                    </a:cubicBezTo>
                    <a:cubicBezTo>
                      <a:pt x="5213" y="20214"/>
                      <a:pt x="5211" y="20215"/>
                      <a:pt x="5209" y="20217"/>
                    </a:cubicBezTo>
                    <a:lnTo>
                      <a:pt x="5193" y="20217"/>
                    </a:lnTo>
                    <a:cubicBezTo>
                      <a:pt x="5147" y="20000"/>
                      <a:pt x="5054" y="19815"/>
                      <a:pt x="4930" y="19645"/>
                    </a:cubicBezTo>
                    <a:lnTo>
                      <a:pt x="4946" y="19645"/>
                    </a:lnTo>
                    <a:cubicBezTo>
                      <a:pt x="4977" y="19630"/>
                      <a:pt x="4946" y="19583"/>
                      <a:pt x="4915" y="19506"/>
                    </a:cubicBezTo>
                    <a:cubicBezTo>
                      <a:pt x="4900" y="19460"/>
                      <a:pt x="4807" y="19290"/>
                      <a:pt x="4760" y="19166"/>
                    </a:cubicBezTo>
                    <a:cubicBezTo>
                      <a:pt x="4683" y="18980"/>
                      <a:pt x="4637" y="18857"/>
                      <a:pt x="4606" y="18857"/>
                    </a:cubicBezTo>
                    <a:cubicBezTo>
                      <a:pt x="4590" y="18810"/>
                      <a:pt x="4590" y="18810"/>
                      <a:pt x="4606" y="18810"/>
                    </a:cubicBezTo>
                    <a:cubicBezTo>
                      <a:pt x="4618" y="18819"/>
                      <a:pt x="4626" y="18823"/>
                      <a:pt x="4631" y="18823"/>
                    </a:cubicBezTo>
                    <a:cubicBezTo>
                      <a:pt x="4643" y="18823"/>
                      <a:pt x="4628" y="18794"/>
                      <a:pt x="4606" y="18749"/>
                    </a:cubicBezTo>
                    <a:cubicBezTo>
                      <a:pt x="4598" y="18725"/>
                      <a:pt x="4587" y="18718"/>
                      <a:pt x="4575" y="18718"/>
                    </a:cubicBezTo>
                    <a:cubicBezTo>
                      <a:pt x="4563" y="18718"/>
                      <a:pt x="4552" y="18725"/>
                      <a:pt x="4544" y="18733"/>
                    </a:cubicBezTo>
                    <a:cubicBezTo>
                      <a:pt x="4513" y="18733"/>
                      <a:pt x="4498" y="18687"/>
                      <a:pt x="4482" y="18594"/>
                    </a:cubicBezTo>
                    <a:cubicBezTo>
                      <a:pt x="4467" y="18470"/>
                      <a:pt x="4420" y="18347"/>
                      <a:pt x="4343" y="18239"/>
                    </a:cubicBezTo>
                    <a:cubicBezTo>
                      <a:pt x="4328" y="18192"/>
                      <a:pt x="4312" y="18161"/>
                      <a:pt x="4328" y="18146"/>
                    </a:cubicBezTo>
                    <a:cubicBezTo>
                      <a:pt x="4343" y="18069"/>
                      <a:pt x="4312" y="17976"/>
                      <a:pt x="4250" y="17929"/>
                    </a:cubicBezTo>
                    <a:cubicBezTo>
                      <a:pt x="4235" y="17883"/>
                      <a:pt x="4235" y="17883"/>
                      <a:pt x="4250" y="17868"/>
                    </a:cubicBezTo>
                    <a:cubicBezTo>
                      <a:pt x="4250" y="17821"/>
                      <a:pt x="4266" y="17806"/>
                      <a:pt x="4204" y="17790"/>
                    </a:cubicBezTo>
                    <a:cubicBezTo>
                      <a:pt x="4142" y="17698"/>
                      <a:pt x="4096" y="17589"/>
                      <a:pt x="4080" y="17481"/>
                    </a:cubicBezTo>
                    <a:cubicBezTo>
                      <a:pt x="4067" y="17441"/>
                      <a:pt x="4054" y="17401"/>
                      <a:pt x="4030" y="17401"/>
                    </a:cubicBezTo>
                    <a:cubicBezTo>
                      <a:pt x="4027" y="17401"/>
                      <a:pt x="4023" y="17402"/>
                      <a:pt x="4019" y="17404"/>
                    </a:cubicBezTo>
                    <a:cubicBezTo>
                      <a:pt x="4008" y="17404"/>
                      <a:pt x="3998" y="17411"/>
                      <a:pt x="3997" y="17411"/>
                    </a:cubicBezTo>
                    <a:cubicBezTo>
                      <a:pt x="3996" y="17411"/>
                      <a:pt x="3998" y="17409"/>
                      <a:pt x="4003" y="17404"/>
                    </a:cubicBezTo>
                    <a:cubicBezTo>
                      <a:pt x="4034" y="17342"/>
                      <a:pt x="4034" y="17342"/>
                      <a:pt x="3972" y="17311"/>
                    </a:cubicBezTo>
                    <a:cubicBezTo>
                      <a:pt x="3968" y="17313"/>
                      <a:pt x="3964" y="17314"/>
                      <a:pt x="3960" y="17314"/>
                    </a:cubicBezTo>
                    <a:cubicBezTo>
                      <a:pt x="3938" y="17314"/>
                      <a:pt x="3930" y="17280"/>
                      <a:pt x="3957" y="17280"/>
                    </a:cubicBezTo>
                    <a:cubicBezTo>
                      <a:pt x="3957" y="17234"/>
                      <a:pt x="3957" y="17203"/>
                      <a:pt x="3957" y="17172"/>
                    </a:cubicBezTo>
                    <a:cubicBezTo>
                      <a:pt x="3941" y="17126"/>
                      <a:pt x="3833" y="16909"/>
                      <a:pt x="3756" y="16693"/>
                    </a:cubicBezTo>
                    <a:cubicBezTo>
                      <a:pt x="3632" y="16337"/>
                      <a:pt x="3586" y="16198"/>
                      <a:pt x="3570" y="16198"/>
                    </a:cubicBezTo>
                    <a:cubicBezTo>
                      <a:pt x="3524" y="16167"/>
                      <a:pt x="3524" y="16167"/>
                      <a:pt x="3539" y="16121"/>
                    </a:cubicBezTo>
                    <a:cubicBezTo>
                      <a:pt x="3539" y="16059"/>
                      <a:pt x="3524" y="16013"/>
                      <a:pt x="3508" y="15967"/>
                    </a:cubicBezTo>
                    <a:cubicBezTo>
                      <a:pt x="3493" y="15920"/>
                      <a:pt x="3478" y="15889"/>
                      <a:pt x="3508" y="15874"/>
                    </a:cubicBezTo>
                    <a:cubicBezTo>
                      <a:pt x="3478" y="15858"/>
                      <a:pt x="3462" y="15827"/>
                      <a:pt x="3462" y="15797"/>
                    </a:cubicBezTo>
                    <a:cubicBezTo>
                      <a:pt x="3478" y="15797"/>
                      <a:pt x="3462" y="15735"/>
                      <a:pt x="3431" y="15704"/>
                    </a:cubicBezTo>
                    <a:cubicBezTo>
                      <a:pt x="3400" y="15673"/>
                      <a:pt x="3369" y="15673"/>
                      <a:pt x="3416" y="15657"/>
                    </a:cubicBezTo>
                    <a:cubicBezTo>
                      <a:pt x="3454" y="15645"/>
                      <a:pt x="3429" y="15549"/>
                      <a:pt x="3419" y="15549"/>
                    </a:cubicBezTo>
                    <a:cubicBezTo>
                      <a:pt x="3417" y="15549"/>
                      <a:pt x="3416" y="15554"/>
                      <a:pt x="3416" y="15565"/>
                    </a:cubicBezTo>
                    <a:cubicBezTo>
                      <a:pt x="3385" y="15565"/>
                      <a:pt x="3354" y="15472"/>
                      <a:pt x="3323" y="15441"/>
                    </a:cubicBezTo>
                    <a:cubicBezTo>
                      <a:pt x="3277" y="15395"/>
                      <a:pt x="3292" y="15348"/>
                      <a:pt x="3323" y="15348"/>
                    </a:cubicBezTo>
                    <a:cubicBezTo>
                      <a:pt x="3292" y="15225"/>
                      <a:pt x="3246" y="15132"/>
                      <a:pt x="3184" y="15039"/>
                    </a:cubicBezTo>
                    <a:cubicBezTo>
                      <a:pt x="3168" y="15039"/>
                      <a:pt x="3153" y="14993"/>
                      <a:pt x="3168" y="14993"/>
                    </a:cubicBezTo>
                    <a:cubicBezTo>
                      <a:pt x="3199" y="14993"/>
                      <a:pt x="3184" y="14946"/>
                      <a:pt x="3168" y="14900"/>
                    </a:cubicBezTo>
                    <a:cubicBezTo>
                      <a:pt x="3153" y="14854"/>
                      <a:pt x="3153" y="14854"/>
                      <a:pt x="3184" y="14838"/>
                    </a:cubicBezTo>
                    <a:cubicBezTo>
                      <a:pt x="3192" y="14851"/>
                      <a:pt x="3197" y="14856"/>
                      <a:pt x="3200" y="14856"/>
                    </a:cubicBezTo>
                    <a:cubicBezTo>
                      <a:pt x="3207" y="14856"/>
                      <a:pt x="3195" y="14813"/>
                      <a:pt x="3184" y="14746"/>
                    </a:cubicBezTo>
                    <a:cubicBezTo>
                      <a:pt x="3122" y="14622"/>
                      <a:pt x="3076" y="14514"/>
                      <a:pt x="3060" y="14390"/>
                    </a:cubicBezTo>
                    <a:cubicBezTo>
                      <a:pt x="3029" y="14251"/>
                      <a:pt x="2968" y="14127"/>
                      <a:pt x="2875" y="14035"/>
                    </a:cubicBezTo>
                    <a:lnTo>
                      <a:pt x="2813" y="14004"/>
                    </a:lnTo>
                    <a:lnTo>
                      <a:pt x="2859" y="13988"/>
                    </a:lnTo>
                    <a:cubicBezTo>
                      <a:pt x="2890" y="13988"/>
                      <a:pt x="2921" y="13926"/>
                      <a:pt x="2921" y="13926"/>
                    </a:cubicBezTo>
                    <a:cubicBezTo>
                      <a:pt x="2912" y="13899"/>
                      <a:pt x="2903" y="13893"/>
                      <a:pt x="2890" y="13893"/>
                    </a:cubicBezTo>
                    <a:cubicBezTo>
                      <a:pt x="2882" y="13893"/>
                      <a:pt x="2872" y="13895"/>
                      <a:pt x="2859" y="13895"/>
                    </a:cubicBezTo>
                    <a:cubicBezTo>
                      <a:pt x="2844" y="13895"/>
                      <a:pt x="2828" y="13865"/>
                      <a:pt x="2828" y="13756"/>
                    </a:cubicBezTo>
                    <a:cubicBezTo>
                      <a:pt x="2828" y="13695"/>
                      <a:pt x="2813" y="13633"/>
                      <a:pt x="2767" y="13571"/>
                    </a:cubicBezTo>
                    <a:cubicBezTo>
                      <a:pt x="2751" y="13524"/>
                      <a:pt x="2751" y="13478"/>
                      <a:pt x="2751" y="13432"/>
                    </a:cubicBezTo>
                    <a:cubicBezTo>
                      <a:pt x="2741" y="13402"/>
                      <a:pt x="2738" y="13392"/>
                      <a:pt x="2733" y="13392"/>
                    </a:cubicBezTo>
                    <a:cubicBezTo>
                      <a:pt x="2729" y="13392"/>
                      <a:pt x="2726" y="13395"/>
                      <a:pt x="2720" y="13401"/>
                    </a:cubicBezTo>
                    <a:cubicBezTo>
                      <a:pt x="2689" y="13401"/>
                      <a:pt x="2674" y="13354"/>
                      <a:pt x="2689" y="13308"/>
                    </a:cubicBezTo>
                    <a:cubicBezTo>
                      <a:pt x="2705" y="13246"/>
                      <a:pt x="2689" y="13107"/>
                      <a:pt x="2658" y="13107"/>
                    </a:cubicBezTo>
                    <a:cubicBezTo>
                      <a:pt x="2628" y="13107"/>
                      <a:pt x="2628" y="13076"/>
                      <a:pt x="2612" y="13030"/>
                    </a:cubicBezTo>
                    <a:cubicBezTo>
                      <a:pt x="2597" y="12968"/>
                      <a:pt x="2581" y="12937"/>
                      <a:pt x="2550" y="12891"/>
                    </a:cubicBezTo>
                    <a:cubicBezTo>
                      <a:pt x="2535" y="12844"/>
                      <a:pt x="2519" y="12798"/>
                      <a:pt x="2519" y="12798"/>
                    </a:cubicBezTo>
                    <a:cubicBezTo>
                      <a:pt x="2515" y="12784"/>
                      <a:pt x="2516" y="12779"/>
                      <a:pt x="2519" y="12779"/>
                    </a:cubicBezTo>
                    <a:cubicBezTo>
                      <a:pt x="2528" y="12779"/>
                      <a:pt x="2555" y="12812"/>
                      <a:pt x="2566" y="12844"/>
                    </a:cubicBezTo>
                    <a:lnTo>
                      <a:pt x="2566" y="12783"/>
                    </a:lnTo>
                    <a:cubicBezTo>
                      <a:pt x="2550" y="12721"/>
                      <a:pt x="2535" y="12659"/>
                      <a:pt x="2488" y="12613"/>
                    </a:cubicBezTo>
                    <a:cubicBezTo>
                      <a:pt x="2427" y="12582"/>
                      <a:pt x="2427" y="12582"/>
                      <a:pt x="2473" y="12566"/>
                    </a:cubicBezTo>
                    <a:cubicBezTo>
                      <a:pt x="2535" y="12551"/>
                      <a:pt x="2519" y="12504"/>
                      <a:pt x="2473" y="12473"/>
                    </a:cubicBezTo>
                    <a:cubicBezTo>
                      <a:pt x="2442" y="12427"/>
                      <a:pt x="2427" y="12381"/>
                      <a:pt x="2457" y="12381"/>
                    </a:cubicBezTo>
                    <a:cubicBezTo>
                      <a:pt x="2476" y="12390"/>
                      <a:pt x="2489" y="12396"/>
                      <a:pt x="2496" y="12396"/>
                    </a:cubicBezTo>
                    <a:cubicBezTo>
                      <a:pt x="2511" y="12396"/>
                      <a:pt x="2492" y="12361"/>
                      <a:pt x="2427" y="12242"/>
                    </a:cubicBezTo>
                    <a:cubicBezTo>
                      <a:pt x="2396" y="12149"/>
                      <a:pt x="2334" y="11963"/>
                      <a:pt x="2303" y="11824"/>
                    </a:cubicBezTo>
                    <a:cubicBezTo>
                      <a:pt x="2272" y="11717"/>
                      <a:pt x="2257" y="11610"/>
                      <a:pt x="2257" y="11503"/>
                    </a:cubicBezTo>
                    <a:lnTo>
                      <a:pt x="2257" y="11503"/>
                    </a:lnTo>
                    <a:cubicBezTo>
                      <a:pt x="2257" y="11503"/>
                      <a:pt x="2256" y="11503"/>
                      <a:pt x="2256" y="11503"/>
                    </a:cubicBezTo>
                    <a:cubicBezTo>
                      <a:pt x="2222" y="11503"/>
                      <a:pt x="2206" y="11452"/>
                      <a:pt x="2179" y="11330"/>
                    </a:cubicBezTo>
                    <a:cubicBezTo>
                      <a:pt x="2179" y="11222"/>
                      <a:pt x="2148" y="11129"/>
                      <a:pt x="2102" y="11052"/>
                    </a:cubicBezTo>
                    <a:lnTo>
                      <a:pt x="2102" y="11052"/>
                    </a:lnTo>
                    <a:lnTo>
                      <a:pt x="2117" y="11144"/>
                    </a:lnTo>
                    <a:cubicBezTo>
                      <a:pt x="2112" y="11146"/>
                      <a:pt x="2106" y="11147"/>
                      <a:pt x="2101" y="11147"/>
                    </a:cubicBezTo>
                    <a:cubicBezTo>
                      <a:pt x="2067" y="11147"/>
                      <a:pt x="2056" y="11100"/>
                      <a:pt x="2056" y="11005"/>
                    </a:cubicBezTo>
                    <a:cubicBezTo>
                      <a:pt x="2056" y="10959"/>
                      <a:pt x="2071" y="10959"/>
                      <a:pt x="2102" y="10959"/>
                    </a:cubicBezTo>
                    <a:cubicBezTo>
                      <a:pt x="2117" y="10943"/>
                      <a:pt x="2133" y="10897"/>
                      <a:pt x="2117" y="10851"/>
                    </a:cubicBezTo>
                    <a:cubicBezTo>
                      <a:pt x="2117" y="10820"/>
                      <a:pt x="2111" y="10790"/>
                      <a:pt x="2102" y="10790"/>
                    </a:cubicBezTo>
                    <a:cubicBezTo>
                      <a:pt x="2097" y="10790"/>
                      <a:pt x="2092" y="10798"/>
                      <a:pt x="2087" y="10820"/>
                    </a:cubicBezTo>
                    <a:cubicBezTo>
                      <a:pt x="2071" y="10820"/>
                      <a:pt x="2071" y="10820"/>
                      <a:pt x="2056" y="10773"/>
                    </a:cubicBezTo>
                    <a:cubicBezTo>
                      <a:pt x="2040" y="10727"/>
                      <a:pt x="2025" y="10681"/>
                      <a:pt x="1994" y="10634"/>
                    </a:cubicBezTo>
                    <a:cubicBezTo>
                      <a:pt x="1978" y="10634"/>
                      <a:pt x="1963" y="10603"/>
                      <a:pt x="1947" y="10557"/>
                    </a:cubicBezTo>
                    <a:cubicBezTo>
                      <a:pt x="1963" y="10495"/>
                      <a:pt x="1963" y="10449"/>
                      <a:pt x="1947" y="10402"/>
                    </a:cubicBezTo>
                    <a:lnTo>
                      <a:pt x="1978" y="10402"/>
                    </a:lnTo>
                    <a:cubicBezTo>
                      <a:pt x="1994" y="10402"/>
                      <a:pt x="2009" y="10356"/>
                      <a:pt x="2009" y="10356"/>
                    </a:cubicBezTo>
                    <a:cubicBezTo>
                      <a:pt x="2009" y="10310"/>
                      <a:pt x="1978" y="10310"/>
                      <a:pt x="1978" y="10310"/>
                    </a:cubicBezTo>
                    <a:cubicBezTo>
                      <a:pt x="1947" y="10248"/>
                      <a:pt x="1932" y="10186"/>
                      <a:pt x="1932" y="10140"/>
                    </a:cubicBezTo>
                    <a:cubicBezTo>
                      <a:pt x="1886" y="10001"/>
                      <a:pt x="1855" y="9877"/>
                      <a:pt x="1839" y="9738"/>
                    </a:cubicBezTo>
                    <a:cubicBezTo>
                      <a:pt x="1777" y="9444"/>
                      <a:pt x="1731" y="9120"/>
                      <a:pt x="1716" y="9058"/>
                    </a:cubicBezTo>
                    <a:cubicBezTo>
                      <a:pt x="1702" y="8990"/>
                      <a:pt x="1700" y="8849"/>
                      <a:pt x="1690" y="8849"/>
                    </a:cubicBezTo>
                    <a:cubicBezTo>
                      <a:pt x="1688" y="8849"/>
                      <a:pt x="1687" y="8851"/>
                      <a:pt x="1685" y="8857"/>
                    </a:cubicBezTo>
                    <a:cubicBezTo>
                      <a:pt x="1623" y="8687"/>
                      <a:pt x="1577" y="8517"/>
                      <a:pt x="1561" y="8347"/>
                    </a:cubicBezTo>
                    <a:cubicBezTo>
                      <a:pt x="1546" y="8161"/>
                      <a:pt x="1499" y="7976"/>
                      <a:pt x="1437" y="7790"/>
                    </a:cubicBezTo>
                    <a:lnTo>
                      <a:pt x="1422" y="7651"/>
                    </a:lnTo>
                    <a:cubicBezTo>
                      <a:pt x="1391" y="7559"/>
                      <a:pt x="1360" y="7466"/>
                      <a:pt x="1360" y="7419"/>
                    </a:cubicBezTo>
                    <a:cubicBezTo>
                      <a:pt x="1349" y="7387"/>
                      <a:pt x="1331" y="7354"/>
                      <a:pt x="1337" y="7354"/>
                    </a:cubicBezTo>
                    <a:cubicBezTo>
                      <a:pt x="1340" y="7354"/>
                      <a:pt x="1347" y="7359"/>
                      <a:pt x="1360" y="7373"/>
                    </a:cubicBezTo>
                    <a:cubicBezTo>
                      <a:pt x="1376" y="7373"/>
                      <a:pt x="1406" y="7373"/>
                      <a:pt x="1391" y="7311"/>
                    </a:cubicBezTo>
                    <a:cubicBezTo>
                      <a:pt x="1391" y="7242"/>
                      <a:pt x="1374" y="7233"/>
                      <a:pt x="1352" y="7233"/>
                    </a:cubicBezTo>
                    <a:cubicBezTo>
                      <a:pt x="1345" y="7233"/>
                      <a:pt x="1337" y="7234"/>
                      <a:pt x="1329" y="7234"/>
                    </a:cubicBezTo>
                    <a:cubicBezTo>
                      <a:pt x="1314" y="7234"/>
                      <a:pt x="1298" y="7188"/>
                      <a:pt x="1298" y="7188"/>
                    </a:cubicBezTo>
                    <a:cubicBezTo>
                      <a:pt x="1298" y="7141"/>
                      <a:pt x="1298" y="7141"/>
                      <a:pt x="1329" y="7141"/>
                    </a:cubicBezTo>
                    <a:lnTo>
                      <a:pt x="1376" y="7141"/>
                    </a:lnTo>
                    <a:lnTo>
                      <a:pt x="1376" y="7095"/>
                    </a:lnTo>
                    <a:cubicBezTo>
                      <a:pt x="1345" y="7095"/>
                      <a:pt x="1345" y="7049"/>
                      <a:pt x="1345" y="7049"/>
                    </a:cubicBezTo>
                    <a:cubicBezTo>
                      <a:pt x="1345" y="7002"/>
                      <a:pt x="1345" y="7002"/>
                      <a:pt x="1391" y="6987"/>
                    </a:cubicBezTo>
                    <a:cubicBezTo>
                      <a:pt x="1422" y="6987"/>
                      <a:pt x="1422" y="6940"/>
                      <a:pt x="1376" y="6894"/>
                    </a:cubicBezTo>
                    <a:lnTo>
                      <a:pt x="1345" y="6801"/>
                    </a:lnTo>
                    <a:cubicBezTo>
                      <a:pt x="1376" y="6755"/>
                      <a:pt x="1314" y="6662"/>
                      <a:pt x="1283" y="6616"/>
                    </a:cubicBezTo>
                    <a:cubicBezTo>
                      <a:pt x="1329" y="6569"/>
                      <a:pt x="1329" y="6492"/>
                      <a:pt x="1267" y="6477"/>
                    </a:cubicBezTo>
                    <a:cubicBezTo>
                      <a:pt x="1252" y="6477"/>
                      <a:pt x="1236" y="6430"/>
                      <a:pt x="1267" y="6368"/>
                    </a:cubicBezTo>
                    <a:cubicBezTo>
                      <a:pt x="1283" y="6307"/>
                      <a:pt x="1283" y="6245"/>
                      <a:pt x="1267" y="6183"/>
                    </a:cubicBezTo>
                    <a:cubicBezTo>
                      <a:pt x="1206" y="5936"/>
                      <a:pt x="1159" y="5688"/>
                      <a:pt x="1144" y="5426"/>
                    </a:cubicBezTo>
                    <a:cubicBezTo>
                      <a:pt x="1128" y="5194"/>
                      <a:pt x="1097" y="4962"/>
                      <a:pt x="1051" y="4730"/>
                    </a:cubicBezTo>
                    <a:cubicBezTo>
                      <a:pt x="1036" y="4684"/>
                      <a:pt x="1051" y="4653"/>
                      <a:pt x="1066" y="4622"/>
                    </a:cubicBezTo>
                    <a:cubicBezTo>
                      <a:pt x="1082" y="4622"/>
                      <a:pt x="1082" y="4576"/>
                      <a:pt x="1036" y="4529"/>
                    </a:cubicBezTo>
                    <a:cubicBezTo>
                      <a:pt x="974" y="4483"/>
                      <a:pt x="989" y="4483"/>
                      <a:pt x="1036" y="4483"/>
                    </a:cubicBezTo>
                    <a:cubicBezTo>
                      <a:pt x="1082" y="4483"/>
                      <a:pt x="1051" y="4390"/>
                      <a:pt x="1036" y="4205"/>
                    </a:cubicBezTo>
                    <a:cubicBezTo>
                      <a:pt x="1036" y="4066"/>
                      <a:pt x="1005" y="3865"/>
                      <a:pt x="989" y="3865"/>
                    </a:cubicBezTo>
                    <a:cubicBezTo>
                      <a:pt x="971" y="3810"/>
                      <a:pt x="964" y="3788"/>
                      <a:pt x="967" y="3788"/>
                    </a:cubicBezTo>
                    <a:lnTo>
                      <a:pt x="967" y="3788"/>
                    </a:lnTo>
                    <a:cubicBezTo>
                      <a:pt x="969" y="3788"/>
                      <a:pt x="976" y="3799"/>
                      <a:pt x="989" y="3818"/>
                    </a:cubicBezTo>
                    <a:cubicBezTo>
                      <a:pt x="992" y="3822"/>
                      <a:pt x="995" y="3824"/>
                      <a:pt x="997" y="3824"/>
                    </a:cubicBezTo>
                    <a:cubicBezTo>
                      <a:pt x="1025" y="3824"/>
                      <a:pt x="1046" y="3620"/>
                      <a:pt x="989" y="3494"/>
                    </a:cubicBezTo>
                    <a:cubicBezTo>
                      <a:pt x="989" y="3447"/>
                      <a:pt x="989" y="3401"/>
                      <a:pt x="1005" y="3385"/>
                    </a:cubicBezTo>
                    <a:cubicBezTo>
                      <a:pt x="1005" y="3308"/>
                      <a:pt x="989" y="3231"/>
                      <a:pt x="958" y="3154"/>
                    </a:cubicBezTo>
                    <a:cubicBezTo>
                      <a:pt x="958" y="3107"/>
                      <a:pt x="943" y="2922"/>
                      <a:pt x="943" y="2829"/>
                    </a:cubicBezTo>
                    <a:cubicBezTo>
                      <a:pt x="927" y="2752"/>
                      <a:pt x="927" y="2690"/>
                      <a:pt x="896" y="2628"/>
                    </a:cubicBezTo>
                    <a:cubicBezTo>
                      <a:pt x="887" y="2806"/>
                      <a:pt x="806" y="2927"/>
                      <a:pt x="696" y="2995"/>
                    </a:cubicBezTo>
                    <a:lnTo>
                      <a:pt x="696" y="2995"/>
                    </a:lnTo>
                    <a:lnTo>
                      <a:pt x="696" y="2922"/>
                    </a:lnTo>
                    <a:cubicBezTo>
                      <a:pt x="680" y="2922"/>
                      <a:pt x="680" y="2829"/>
                      <a:pt x="665" y="2705"/>
                    </a:cubicBezTo>
                    <a:cubicBezTo>
                      <a:pt x="665" y="2644"/>
                      <a:pt x="649" y="2566"/>
                      <a:pt x="649" y="2489"/>
                    </a:cubicBezTo>
                    <a:lnTo>
                      <a:pt x="649" y="2242"/>
                    </a:lnTo>
                    <a:cubicBezTo>
                      <a:pt x="650" y="2228"/>
                      <a:pt x="651" y="2213"/>
                      <a:pt x="652" y="2199"/>
                    </a:cubicBezTo>
                    <a:lnTo>
                      <a:pt x="652" y="2199"/>
                    </a:lnTo>
                    <a:cubicBezTo>
                      <a:pt x="590" y="2171"/>
                      <a:pt x="522" y="2156"/>
                      <a:pt x="454" y="215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4"/>
              <p:cNvSpPr/>
              <p:nvPr/>
            </p:nvSpPr>
            <p:spPr>
              <a:xfrm rot="1058591">
                <a:off x="2098130" y="4354024"/>
                <a:ext cx="61427" cy="37876"/>
              </a:xfrm>
              <a:custGeom>
                <a:avLst/>
                <a:gdLst/>
                <a:ahLst/>
                <a:cxnLst/>
                <a:rect l="l" t="t" r="r" b="b"/>
                <a:pathLst>
                  <a:path w="2457" h="1515" extrusionOk="0">
                    <a:moveTo>
                      <a:pt x="68" y="133"/>
                    </a:moveTo>
                    <a:cubicBezTo>
                      <a:pt x="67" y="133"/>
                      <a:pt x="59" y="141"/>
                      <a:pt x="45" y="155"/>
                    </a:cubicBezTo>
                    <a:cubicBezTo>
                      <a:pt x="23" y="188"/>
                      <a:pt x="1" y="214"/>
                      <a:pt x="2" y="214"/>
                    </a:cubicBezTo>
                    <a:cubicBezTo>
                      <a:pt x="2" y="214"/>
                      <a:pt x="6" y="210"/>
                      <a:pt x="14" y="201"/>
                    </a:cubicBezTo>
                    <a:cubicBezTo>
                      <a:pt x="14" y="201"/>
                      <a:pt x="30" y="186"/>
                      <a:pt x="45" y="170"/>
                    </a:cubicBezTo>
                    <a:cubicBezTo>
                      <a:pt x="62" y="145"/>
                      <a:pt x="70" y="133"/>
                      <a:pt x="68" y="133"/>
                    </a:cubicBezTo>
                    <a:close/>
                    <a:moveTo>
                      <a:pt x="551" y="388"/>
                    </a:moveTo>
                    <a:cubicBezTo>
                      <a:pt x="554" y="388"/>
                      <a:pt x="555" y="392"/>
                      <a:pt x="555" y="402"/>
                    </a:cubicBezTo>
                    <a:lnTo>
                      <a:pt x="540" y="402"/>
                    </a:lnTo>
                    <a:lnTo>
                      <a:pt x="524" y="418"/>
                    </a:lnTo>
                    <a:lnTo>
                      <a:pt x="524" y="418"/>
                    </a:lnTo>
                    <a:lnTo>
                      <a:pt x="540" y="402"/>
                    </a:lnTo>
                    <a:cubicBezTo>
                      <a:pt x="540" y="402"/>
                      <a:pt x="547" y="388"/>
                      <a:pt x="551" y="388"/>
                    </a:cubicBezTo>
                    <a:close/>
                    <a:moveTo>
                      <a:pt x="260" y="398"/>
                    </a:moveTo>
                    <a:cubicBezTo>
                      <a:pt x="261" y="398"/>
                      <a:pt x="262" y="399"/>
                      <a:pt x="262" y="402"/>
                    </a:cubicBezTo>
                    <a:lnTo>
                      <a:pt x="231" y="433"/>
                    </a:lnTo>
                    <a:cubicBezTo>
                      <a:pt x="243" y="420"/>
                      <a:pt x="256" y="398"/>
                      <a:pt x="260" y="398"/>
                    </a:cubicBezTo>
                    <a:close/>
                    <a:moveTo>
                      <a:pt x="411" y="396"/>
                    </a:moveTo>
                    <a:cubicBezTo>
                      <a:pt x="414" y="396"/>
                      <a:pt x="416" y="398"/>
                      <a:pt x="416" y="402"/>
                    </a:cubicBezTo>
                    <a:cubicBezTo>
                      <a:pt x="401" y="418"/>
                      <a:pt x="401" y="433"/>
                      <a:pt x="385" y="448"/>
                    </a:cubicBezTo>
                    <a:lnTo>
                      <a:pt x="370" y="448"/>
                    </a:lnTo>
                    <a:lnTo>
                      <a:pt x="385" y="433"/>
                    </a:lnTo>
                    <a:cubicBezTo>
                      <a:pt x="385" y="410"/>
                      <a:pt x="402" y="396"/>
                      <a:pt x="411" y="396"/>
                    </a:cubicBezTo>
                    <a:close/>
                    <a:moveTo>
                      <a:pt x="631" y="478"/>
                    </a:moveTo>
                    <a:cubicBezTo>
                      <a:pt x="630" y="488"/>
                      <a:pt x="626" y="502"/>
                      <a:pt x="617" y="510"/>
                    </a:cubicBezTo>
                    <a:lnTo>
                      <a:pt x="617" y="495"/>
                    </a:lnTo>
                    <a:cubicBezTo>
                      <a:pt x="626" y="486"/>
                      <a:pt x="630" y="482"/>
                      <a:pt x="631" y="478"/>
                    </a:cubicBezTo>
                    <a:close/>
                    <a:moveTo>
                      <a:pt x="725" y="495"/>
                    </a:moveTo>
                    <a:cubicBezTo>
                      <a:pt x="710" y="495"/>
                      <a:pt x="725" y="510"/>
                      <a:pt x="710" y="526"/>
                    </a:cubicBezTo>
                    <a:lnTo>
                      <a:pt x="725" y="526"/>
                    </a:lnTo>
                    <a:cubicBezTo>
                      <a:pt x="725" y="495"/>
                      <a:pt x="725" y="495"/>
                      <a:pt x="725" y="495"/>
                    </a:cubicBezTo>
                    <a:close/>
                    <a:moveTo>
                      <a:pt x="424" y="574"/>
                    </a:moveTo>
                    <a:cubicBezTo>
                      <a:pt x="422" y="577"/>
                      <a:pt x="419" y="581"/>
                      <a:pt x="416" y="588"/>
                    </a:cubicBezTo>
                    <a:cubicBezTo>
                      <a:pt x="420" y="584"/>
                      <a:pt x="422" y="579"/>
                      <a:pt x="424" y="574"/>
                    </a:cubicBezTo>
                    <a:close/>
                    <a:moveTo>
                      <a:pt x="1945" y="581"/>
                    </a:moveTo>
                    <a:cubicBezTo>
                      <a:pt x="1943" y="581"/>
                      <a:pt x="1939" y="593"/>
                      <a:pt x="1931" y="618"/>
                    </a:cubicBezTo>
                    <a:cubicBezTo>
                      <a:pt x="1930" y="622"/>
                      <a:pt x="1929" y="625"/>
                      <a:pt x="1928" y="628"/>
                    </a:cubicBezTo>
                    <a:lnTo>
                      <a:pt x="1928" y="628"/>
                    </a:lnTo>
                    <a:cubicBezTo>
                      <a:pt x="1933" y="619"/>
                      <a:pt x="1940" y="610"/>
                      <a:pt x="1946" y="603"/>
                    </a:cubicBezTo>
                    <a:cubicBezTo>
                      <a:pt x="1946" y="589"/>
                      <a:pt x="1946" y="581"/>
                      <a:pt x="1945" y="581"/>
                    </a:cubicBezTo>
                    <a:close/>
                    <a:moveTo>
                      <a:pt x="624" y="609"/>
                    </a:moveTo>
                    <a:cubicBezTo>
                      <a:pt x="628" y="609"/>
                      <a:pt x="620" y="625"/>
                      <a:pt x="602" y="634"/>
                    </a:cubicBezTo>
                    <a:cubicBezTo>
                      <a:pt x="614" y="616"/>
                      <a:pt x="621" y="609"/>
                      <a:pt x="624" y="609"/>
                    </a:cubicBezTo>
                    <a:close/>
                    <a:moveTo>
                      <a:pt x="571" y="633"/>
                    </a:moveTo>
                    <a:cubicBezTo>
                      <a:pt x="569" y="634"/>
                      <a:pt x="568" y="635"/>
                      <a:pt x="566" y="636"/>
                    </a:cubicBezTo>
                    <a:lnTo>
                      <a:pt x="566" y="636"/>
                    </a:lnTo>
                    <a:cubicBezTo>
                      <a:pt x="568" y="636"/>
                      <a:pt x="569" y="635"/>
                      <a:pt x="571" y="634"/>
                    </a:cubicBezTo>
                    <a:lnTo>
                      <a:pt x="571" y="634"/>
                    </a:lnTo>
                    <a:cubicBezTo>
                      <a:pt x="571" y="634"/>
                      <a:pt x="571" y="634"/>
                      <a:pt x="571" y="634"/>
                    </a:cubicBezTo>
                    <a:lnTo>
                      <a:pt x="571" y="634"/>
                    </a:lnTo>
                    <a:cubicBezTo>
                      <a:pt x="571" y="633"/>
                      <a:pt x="571" y="633"/>
                      <a:pt x="571" y="633"/>
                    </a:cubicBezTo>
                    <a:close/>
                    <a:moveTo>
                      <a:pt x="566" y="636"/>
                    </a:moveTo>
                    <a:cubicBezTo>
                      <a:pt x="557" y="641"/>
                      <a:pt x="553" y="644"/>
                      <a:pt x="554" y="644"/>
                    </a:cubicBezTo>
                    <a:cubicBezTo>
                      <a:pt x="555" y="644"/>
                      <a:pt x="559" y="642"/>
                      <a:pt x="566" y="636"/>
                    </a:cubicBezTo>
                    <a:close/>
                    <a:moveTo>
                      <a:pt x="1928" y="628"/>
                    </a:moveTo>
                    <a:lnTo>
                      <a:pt x="1928" y="628"/>
                    </a:lnTo>
                    <a:cubicBezTo>
                      <a:pt x="1923" y="635"/>
                      <a:pt x="1920" y="642"/>
                      <a:pt x="1917" y="646"/>
                    </a:cubicBezTo>
                    <a:lnTo>
                      <a:pt x="1917" y="646"/>
                    </a:lnTo>
                    <a:cubicBezTo>
                      <a:pt x="1919" y="645"/>
                      <a:pt x="1922" y="643"/>
                      <a:pt x="1928" y="628"/>
                    </a:cubicBezTo>
                    <a:close/>
                    <a:moveTo>
                      <a:pt x="700" y="634"/>
                    </a:moveTo>
                    <a:cubicBezTo>
                      <a:pt x="698" y="639"/>
                      <a:pt x="696" y="644"/>
                      <a:pt x="694" y="649"/>
                    </a:cubicBezTo>
                    <a:cubicBezTo>
                      <a:pt x="697" y="644"/>
                      <a:pt x="699" y="640"/>
                      <a:pt x="701" y="636"/>
                    </a:cubicBezTo>
                    <a:lnTo>
                      <a:pt x="701" y="636"/>
                    </a:lnTo>
                    <a:cubicBezTo>
                      <a:pt x="701" y="636"/>
                      <a:pt x="701" y="636"/>
                      <a:pt x="701" y="637"/>
                    </a:cubicBezTo>
                    <a:lnTo>
                      <a:pt x="701" y="637"/>
                    </a:lnTo>
                    <a:cubicBezTo>
                      <a:pt x="701" y="636"/>
                      <a:pt x="701" y="636"/>
                      <a:pt x="701" y="635"/>
                    </a:cubicBezTo>
                    <a:lnTo>
                      <a:pt x="701" y="635"/>
                    </a:lnTo>
                    <a:cubicBezTo>
                      <a:pt x="701" y="636"/>
                      <a:pt x="701" y="636"/>
                      <a:pt x="701" y="636"/>
                    </a:cubicBezTo>
                    <a:lnTo>
                      <a:pt x="701" y="636"/>
                    </a:lnTo>
                    <a:cubicBezTo>
                      <a:pt x="701" y="636"/>
                      <a:pt x="700" y="635"/>
                      <a:pt x="700" y="634"/>
                    </a:cubicBezTo>
                    <a:close/>
                    <a:moveTo>
                      <a:pt x="1916" y="645"/>
                    </a:moveTo>
                    <a:cubicBezTo>
                      <a:pt x="1915" y="645"/>
                      <a:pt x="1915" y="646"/>
                      <a:pt x="1915" y="649"/>
                    </a:cubicBezTo>
                    <a:cubicBezTo>
                      <a:pt x="1915" y="649"/>
                      <a:pt x="1916" y="648"/>
                      <a:pt x="1917" y="646"/>
                    </a:cubicBezTo>
                    <a:lnTo>
                      <a:pt x="1917" y="646"/>
                    </a:lnTo>
                    <a:cubicBezTo>
                      <a:pt x="1917" y="646"/>
                      <a:pt x="1917" y="646"/>
                      <a:pt x="1917" y="646"/>
                    </a:cubicBezTo>
                    <a:cubicBezTo>
                      <a:pt x="1916" y="646"/>
                      <a:pt x="1916" y="645"/>
                      <a:pt x="1916" y="645"/>
                    </a:cubicBezTo>
                    <a:close/>
                    <a:moveTo>
                      <a:pt x="694" y="650"/>
                    </a:moveTo>
                    <a:cubicBezTo>
                      <a:pt x="688" y="656"/>
                      <a:pt x="682" y="665"/>
                      <a:pt x="679" y="672"/>
                    </a:cubicBezTo>
                    <a:lnTo>
                      <a:pt x="679" y="672"/>
                    </a:lnTo>
                    <a:cubicBezTo>
                      <a:pt x="677" y="673"/>
                      <a:pt x="677" y="674"/>
                      <a:pt x="677" y="674"/>
                    </a:cubicBezTo>
                    <a:cubicBezTo>
                      <a:pt x="676" y="674"/>
                      <a:pt x="685" y="659"/>
                      <a:pt x="694" y="650"/>
                    </a:cubicBezTo>
                    <a:close/>
                    <a:moveTo>
                      <a:pt x="987" y="661"/>
                    </a:moveTo>
                    <a:cubicBezTo>
                      <a:pt x="983" y="661"/>
                      <a:pt x="973" y="683"/>
                      <a:pt x="973" y="696"/>
                    </a:cubicBezTo>
                    <a:lnTo>
                      <a:pt x="988" y="665"/>
                    </a:lnTo>
                    <a:cubicBezTo>
                      <a:pt x="988" y="662"/>
                      <a:pt x="987" y="661"/>
                      <a:pt x="987" y="661"/>
                    </a:cubicBezTo>
                    <a:close/>
                    <a:moveTo>
                      <a:pt x="1090" y="707"/>
                    </a:moveTo>
                    <a:cubicBezTo>
                      <a:pt x="1085" y="707"/>
                      <a:pt x="1081" y="711"/>
                      <a:pt x="1081" y="727"/>
                    </a:cubicBezTo>
                    <a:lnTo>
                      <a:pt x="1081" y="742"/>
                    </a:lnTo>
                    <a:lnTo>
                      <a:pt x="1096" y="758"/>
                    </a:lnTo>
                    <a:cubicBezTo>
                      <a:pt x="1112" y="758"/>
                      <a:pt x="1112" y="711"/>
                      <a:pt x="1112" y="711"/>
                    </a:cubicBezTo>
                    <a:cubicBezTo>
                      <a:pt x="1104" y="711"/>
                      <a:pt x="1096" y="707"/>
                      <a:pt x="1090" y="707"/>
                    </a:cubicBezTo>
                    <a:close/>
                    <a:moveTo>
                      <a:pt x="787" y="727"/>
                    </a:moveTo>
                    <a:cubicBezTo>
                      <a:pt x="769" y="754"/>
                      <a:pt x="767" y="760"/>
                      <a:pt x="768" y="760"/>
                    </a:cubicBezTo>
                    <a:cubicBezTo>
                      <a:pt x="769" y="760"/>
                      <a:pt x="772" y="758"/>
                      <a:pt x="772" y="758"/>
                    </a:cubicBezTo>
                    <a:lnTo>
                      <a:pt x="787" y="727"/>
                    </a:lnTo>
                    <a:close/>
                    <a:moveTo>
                      <a:pt x="215" y="0"/>
                    </a:moveTo>
                    <a:cubicBezTo>
                      <a:pt x="215" y="0"/>
                      <a:pt x="200" y="16"/>
                      <a:pt x="184" y="47"/>
                    </a:cubicBezTo>
                    <a:lnTo>
                      <a:pt x="169" y="62"/>
                    </a:lnTo>
                    <a:cubicBezTo>
                      <a:pt x="153" y="78"/>
                      <a:pt x="153" y="78"/>
                      <a:pt x="153" y="78"/>
                    </a:cubicBezTo>
                    <a:cubicBezTo>
                      <a:pt x="153" y="78"/>
                      <a:pt x="153" y="78"/>
                      <a:pt x="138" y="93"/>
                    </a:cubicBezTo>
                    <a:cubicBezTo>
                      <a:pt x="125" y="105"/>
                      <a:pt x="113" y="128"/>
                      <a:pt x="109" y="128"/>
                    </a:cubicBezTo>
                    <a:cubicBezTo>
                      <a:pt x="108" y="128"/>
                      <a:pt x="107" y="127"/>
                      <a:pt x="107" y="124"/>
                    </a:cubicBezTo>
                    <a:lnTo>
                      <a:pt x="76" y="170"/>
                    </a:lnTo>
                    <a:cubicBezTo>
                      <a:pt x="61" y="201"/>
                      <a:pt x="45" y="217"/>
                      <a:pt x="30" y="248"/>
                    </a:cubicBezTo>
                    <a:cubicBezTo>
                      <a:pt x="30" y="267"/>
                      <a:pt x="24" y="287"/>
                      <a:pt x="27" y="287"/>
                    </a:cubicBezTo>
                    <a:cubicBezTo>
                      <a:pt x="29" y="287"/>
                      <a:pt x="34" y="280"/>
                      <a:pt x="45" y="263"/>
                    </a:cubicBezTo>
                    <a:cubicBezTo>
                      <a:pt x="45" y="263"/>
                      <a:pt x="61" y="248"/>
                      <a:pt x="61" y="248"/>
                    </a:cubicBezTo>
                    <a:lnTo>
                      <a:pt x="61" y="248"/>
                    </a:lnTo>
                    <a:cubicBezTo>
                      <a:pt x="61" y="248"/>
                      <a:pt x="45" y="278"/>
                      <a:pt x="45" y="278"/>
                    </a:cubicBezTo>
                    <a:lnTo>
                      <a:pt x="45" y="309"/>
                    </a:lnTo>
                    <a:cubicBezTo>
                      <a:pt x="45" y="325"/>
                      <a:pt x="76" y="325"/>
                      <a:pt x="61" y="356"/>
                    </a:cubicBezTo>
                    <a:cubicBezTo>
                      <a:pt x="45" y="371"/>
                      <a:pt x="45" y="371"/>
                      <a:pt x="45" y="371"/>
                    </a:cubicBezTo>
                    <a:lnTo>
                      <a:pt x="92" y="371"/>
                    </a:lnTo>
                    <a:cubicBezTo>
                      <a:pt x="112" y="371"/>
                      <a:pt x="126" y="385"/>
                      <a:pt x="137" y="385"/>
                    </a:cubicBezTo>
                    <a:cubicBezTo>
                      <a:pt x="143" y="385"/>
                      <a:pt x="148" y="381"/>
                      <a:pt x="153" y="371"/>
                    </a:cubicBezTo>
                    <a:lnTo>
                      <a:pt x="153" y="371"/>
                    </a:lnTo>
                    <a:cubicBezTo>
                      <a:pt x="138" y="402"/>
                      <a:pt x="153" y="402"/>
                      <a:pt x="153" y="402"/>
                    </a:cubicBezTo>
                    <a:cubicBezTo>
                      <a:pt x="153" y="402"/>
                      <a:pt x="169" y="387"/>
                      <a:pt x="169" y="387"/>
                    </a:cubicBezTo>
                    <a:lnTo>
                      <a:pt x="169" y="387"/>
                    </a:lnTo>
                    <a:cubicBezTo>
                      <a:pt x="169" y="387"/>
                      <a:pt x="153" y="418"/>
                      <a:pt x="169" y="418"/>
                    </a:cubicBezTo>
                    <a:cubicBezTo>
                      <a:pt x="184" y="418"/>
                      <a:pt x="169" y="418"/>
                      <a:pt x="200" y="402"/>
                    </a:cubicBezTo>
                    <a:cubicBezTo>
                      <a:pt x="200" y="418"/>
                      <a:pt x="215" y="433"/>
                      <a:pt x="200" y="448"/>
                    </a:cubicBezTo>
                    <a:cubicBezTo>
                      <a:pt x="200" y="453"/>
                      <a:pt x="200" y="455"/>
                      <a:pt x="201" y="455"/>
                    </a:cubicBezTo>
                    <a:cubicBezTo>
                      <a:pt x="202" y="455"/>
                      <a:pt x="209" y="444"/>
                      <a:pt x="231" y="433"/>
                    </a:cubicBezTo>
                    <a:lnTo>
                      <a:pt x="231" y="433"/>
                    </a:lnTo>
                    <a:cubicBezTo>
                      <a:pt x="215" y="448"/>
                      <a:pt x="215" y="448"/>
                      <a:pt x="231" y="464"/>
                    </a:cubicBezTo>
                    <a:cubicBezTo>
                      <a:pt x="237" y="451"/>
                      <a:pt x="241" y="446"/>
                      <a:pt x="244" y="446"/>
                    </a:cubicBezTo>
                    <a:cubicBezTo>
                      <a:pt x="249" y="446"/>
                      <a:pt x="253" y="455"/>
                      <a:pt x="262" y="464"/>
                    </a:cubicBezTo>
                    <a:cubicBezTo>
                      <a:pt x="282" y="464"/>
                      <a:pt x="289" y="471"/>
                      <a:pt x="296" y="471"/>
                    </a:cubicBezTo>
                    <a:cubicBezTo>
                      <a:pt x="299" y="471"/>
                      <a:pt x="303" y="469"/>
                      <a:pt x="308" y="464"/>
                    </a:cubicBezTo>
                    <a:cubicBezTo>
                      <a:pt x="316" y="448"/>
                      <a:pt x="320" y="441"/>
                      <a:pt x="322" y="441"/>
                    </a:cubicBezTo>
                    <a:cubicBezTo>
                      <a:pt x="323" y="441"/>
                      <a:pt x="323" y="448"/>
                      <a:pt x="323" y="464"/>
                    </a:cubicBezTo>
                    <a:cubicBezTo>
                      <a:pt x="303" y="505"/>
                      <a:pt x="296" y="519"/>
                      <a:pt x="298" y="519"/>
                    </a:cubicBezTo>
                    <a:cubicBezTo>
                      <a:pt x="299" y="519"/>
                      <a:pt x="303" y="515"/>
                      <a:pt x="308" y="510"/>
                    </a:cubicBezTo>
                    <a:cubicBezTo>
                      <a:pt x="320" y="499"/>
                      <a:pt x="323" y="496"/>
                      <a:pt x="330" y="482"/>
                    </a:cubicBezTo>
                    <a:lnTo>
                      <a:pt x="330" y="482"/>
                    </a:lnTo>
                    <a:cubicBezTo>
                      <a:pt x="326" y="495"/>
                      <a:pt x="332" y="501"/>
                      <a:pt x="343" y="501"/>
                    </a:cubicBezTo>
                    <a:cubicBezTo>
                      <a:pt x="354" y="501"/>
                      <a:pt x="371" y="493"/>
                      <a:pt x="385" y="479"/>
                    </a:cubicBezTo>
                    <a:lnTo>
                      <a:pt x="385" y="479"/>
                    </a:lnTo>
                    <a:lnTo>
                      <a:pt x="370" y="495"/>
                    </a:lnTo>
                    <a:cubicBezTo>
                      <a:pt x="370" y="526"/>
                      <a:pt x="370" y="526"/>
                      <a:pt x="370" y="526"/>
                    </a:cubicBezTo>
                    <a:cubicBezTo>
                      <a:pt x="379" y="516"/>
                      <a:pt x="386" y="513"/>
                      <a:pt x="390" y="513"/>
                    </a:cubicBezTo>
                    <a:cubicBezTo>
                      <a:pt x="399" y="513"/>
                      <a:pt x="396" y="531"/>
                      <a:pt x="385" y="541"/>
                    </a:cubicBezTo>
                    <a:cubicBezTo>
                      <a:pt x="385" y="557"/>
                      <a:pt x="385" y="557"/>
                      <a:pt x="385" y="572"/>
                    </a:cubicBezTo>
                    <a:cubicBezTo>
                      <a:pt x="400" y="557"/>
                      <a:pt x="410" y="552"/>
                      <a:pt x="416" y="552"/>
                    </a:cubicBezTo>
                    <a:cubicBezTo>
                      <a:pt x="426" y="552"/>
                      <a:pt x="427" y="563"/>
                      <a:pt x="424" y="574"/>
                    </a:cubicBezTo>
                    <a:lnTo>
                      <a:pt x="424" y="574"/>
                    </a:lnTo>
                    <a:cubicBezTo>
                      <a:pt x="427" y="570"/>
                      <a:pt x="429" y="568"/>
                      <a:pt x="430" y="568"/>
                    </a:cubicBezTo>
                    <a:cubicBezTo>
                      <a:pt x="432" y="568"/>
                      <a:pt x="432" y="572"/>
                      <a:pt x="432" y="572"/>
                    </a:cubicBezTo>
                    <a:cubicBezTo>
                      <a:pt x="432" y="572"/>
                      <a:pt x="447" y="572"/>
                      <a:pt x="463" y="557"/>
                    </a:cubicBezTo>
                    <a:cubicBezTo>
                      <a:pt x="463" y="541"/>
                      <a:pt x="478" y="510"/>
                      <a:pt x="478" y="510"/>
                    </a:cubicBezTo>
                    <a:lnTo>
                      <a:pt x="478" y="541"/>
                    </a:lnTo>
                    <a:cubicBezTo>
                      <a:pt x="463" y="557"/>
                      <a:pt x="478" y="557"/>
                      <a:pt x="478" y="572"/>
                    </a:cubicBezTo>
                    <a:cubicBezTo>
                      <a:pt x="478" y="572"/>
                      <a:pt x="488" y="582"/>
                      <a:pt x="484" y="594"/>
                    </a:cubicBezTo>
                    <a:lnTo>
                      <a:pt x="484" y="594"/>
                    </a:lnTo>
                    <a:cubicBezTo>
                      <a:pt x="482" y="596"/>
                      <a:pt x="480" y="599"/>
                      <a:pt x="480" y="600"/>
                    </a:cubicBezTo>
                    <a:lnTo>
                      <a:pt x="480" y="600"/>
                    </a:lnTo>
                    <a:cubicBezTo>
                      <a:pt x="480" y="601"/>
                      <a:pt x="479" y="602"/>
                      <a:pt x="478" y="603"/>
                    </a:cubicBezTo>
                    <a:lnTo>
                      <a:pt x="480" y="601"/>
                    </a:lnTo>
                    <a:lnTo>
                      <a:pt x="480" y="601"/>
                    </a:lnTo>
                    <a:cubicBezTo>
                      <a:pt x="480" y="606"/>
                      <a:pt x="486" y="609"/>
                      <a:pt x="493" y="609"/>
                    </a:cubicBezTo>
                    <a:cubicBezTo>
                      <a:pt x="499" y="609"/>
                      <a:pt x="504" y="608"/>
                      <a:pt x="509" y="603"/>
                    </a:cubicBezTo>
                    <a:lnTo>
                      <a:pt x="509" y="603"/>
                    </a:lnTo>
                    <a:cubicBezTo>
                      <a:pt x="493" y="626"/>
                      <a:pt x="490" y="638"/>
                      <a:pt x="493" y="638"/>
                    </a:cubicBezTo>
                    <a:cubicBezTo>
                      <a:pt x="496" y="638"/>
                      <a:pt x="504" y="631"/>
                      <a:pt x="514" y="618"/>
                    </a:cubicBezTo>
                    <a:lnTo>
                      <a:pt x="514" y="618"/>
                    </a:lnTo>
                    <a:cubicBezTo>
                      <a:pt x="516" y="618"/>
                      <a:pt x="519" y="618"/>
                      <a:pt x="524" y="618"/>
                    </a:cubicBezTo>
                    <a:cubicBezTo>
                      <a:pt x="524" y="626"/>
                      <a:pt x="528" y="626"/>
                      <a:pt x="532" y="626"/>
                    </a:cubicBezTo>
                    <a:cubicBezTo>
                      <a:pt x="536" y="626"/>
                      <a:pt x="540" y="626"/>
                      <a:pt x="540" y="634"/>
                    </a:cubicBezTo>
                    <a:cubicBezTo>
                      <a:pt x="540" y="618"/>
                      <a:pt x="555" y="618"/>
                      <a:pt x="555" y="618"/>
                    </a:cubicBezTo>
                    <a:cubicBezTo>
                      <a:pt x="555" y="618"/>
                      <a:pt x="555" y="618"/>
                      <a:pt x="571" y="603"/>
                    </a:cubicBezTo>
                    <a:cubicBezTo>
                      <a:pt x="578" y="600"/>
                      <a:pt x="582" y="597"/>
                      <a:pt x="585" y="595"/>
                    </a:cubicBezTo>
                    <a:lnTo>
                      <a:pt x="585" y="595"/>
                    </a:lnTo>
                    <a:cubicBezTo>
                      <a:pt x="582" y="607"/>
                      <a:pt x="571" y="620"/>
                      <a:pt x="571" y="633"/>
                    </a:cubicBezTo>
                    <a:lnTo>
                      <a:pt x="571" y="633"/>
                    </a:lnTo>
                    <a:cubicBezTo>
                      <a:pt x="575" y="629"/>
                      <a:pt x="580" y="624"/>
                      <a:pt x="586" y="619"/>
                    </a:cubicBezTo>
                    <a:lnTo>
                      <a:pt x="586" y="619"/>
                    </a:lnTo>
                    <a:cubicBezTo>
                      <a:pt x="580" y="625"/>
                      <a:pt x="575" y="630"/>
                      <a:pt x="571" y="634"/>
                    </a:cubicBezTo>
                    <a:cubicBezTo>
                      <a:pt x="586" y="626"/>
                      <a:pt x="586" y="626"/>
                      <a:pt x="584" y="626"/>
                    </a:cubicBezTo>
                    <a:cubicBezTo>
                      <a:pt x="582" y="626"/>
                      <a:pt x="578" y="626"/>
                      <a:pt x="586" y="618"/>
                    </a:cubicBezTo>
                    <a:lnTo>
                      <a:pt x="586" y="618"/>
                    </a:lnTo>
                    <a:cubicBezTo>
                      <a:pt x="586" y="618"/>
                      <a:pt x="586" y="618"/>
                      <a:pt x="586" y="618"/>
                    </a:cubicBezTo>
                    <a:lnTo>
                      <a:pt x="586" y="649"/>
                    </a:lnTo>
                    <a:cubicBezTo>
                      <a:pt x="580" y="656"/>
                      <a:pt x="579" y="660"/>
                      <a:pt x="581" y="660"/>
                    </a:cubicBezTo>
                    <a:cubicBezTo>
                      <a:pt x="582" y="660"/>
                      <a:pt x="586" y="657"/>
                      <a:pt x="590" y="652"/>
                    </a:cubicBezTo>
                    <a:lnTo>
                      <a:pt x="590" y="652"/>
                    </a:lnTo>
                    <a:cubicBezTo>
                      <a:pt x="590" y="654"/>
                      <a:pt x="590" y="656"/>
                      <a:pt x="592" y="656"/>
                    </a:cubicBezTo>
                    <a:cubicBezTo>
                      <a:pt x="594" y="656"/>
                      <a:pt x="597" y="654"/>
                      <a:pt x="602" y="649"/>
                    </a:cubicBezTo>
                    <a:cubicBezTo>
                      <a:pt x="612" y="644"/>
                      <a:pt x="617" y="641"/>
                      <a:pt x="620" y="638"/>
                    </a:cubicBezTo>
                    <a:lnTo>
                      <a:pt x="620" y="638"/>
                    </a:lnTo>
                    <a:cubicBezTo>
                      <a:pt x="623" y="644"/>
                      <a:pt x="630" y="655"/>
                      <a:pt x="641" y="665"/>
                    </a:cubicBezTo>
                    <a:lnTo>
                      <a:pt x="641" y="665"/>
                    </a:lnTo>
                    <a:cubicBezTo>
                      <a:pt x="653" y="644"/>
                      <a:pt x="663" y="634"/>
                      <a:pt x="663" y="634"/>
                    </a:cubicBezTo>
                    <a:lnTo>
                      <a:pt x="663" y="634"/>
                    </a:lnTo>
                    <a:lnTo>
                      <a:pt x="648" y="665"/>
                    </a:lnTo>
                    <a:lnTo>
                      <a:pt x="645" y="668"/>
                    </a:lnTo>
                    <a:lnTo>
                      <a:pt x="645" y="668"/>
                    </a:lnTo>
                    <a:cubicBezTo>
                      <a:pt x="644" y="667"/>
                      <a:pt x="642" y="666"/>
                      <a:pt x="641" y="665"/>
                    </a:cubicBezTo>
                    <a:lnTo>
                      <a:pt x="641" y="665"/>
                    </a:lnTo>
                    <a:cubicBezTo>
                      <a:pt x="638" y="669"/>
                      <a:pt x="635" y="675"/>
                      <a:pt x="633" y="680"/>
                    </a:cubicBezTo>
                    <a:lnTo>
                      <a:pt x="645" y="668"/>
                    </a:lnTo>
                    <a:lnTo>
                      <a:pt x="645" y="668"/>
                    </a:lnTo>
                    <a:cubicBezTo>
                      <a:pt x="650" y="673"/>
                      <a:pt x="656" y="677"/>
                      <a:pt x="663" y="680"/>
                    </a:cubicBezTo>
                    <a:cubicBezTo>
                      <a:pt x="666" y="683"/>
                      <a:pt x="669" y="685"/>
                      <a:pt x="671" y="685"/>
                    </a:cubicBezTo>
                    <a:cubicBezTo>
                      <a:pt x="673" y="685"/>
                      <a:pt x="675" y="683"/>
                      <a:pt x="677" y="681"/>
                    </a:cubicBezTo>
                    <a:lnTo>
                      <a:pt x="677" y="681"/>
                    </a:lnTo>
                    <a:cubicBezTo>
                      <a:pt x="677" y="683"/>
                      <a:pt x="678" y="685"/>
                      <a:pt x="681" y="685"/>
                    </a:cubicBezTo>
                    <a:cubicBezTo>
                      <a:pt x="684" y="685"/>
                      <a:pt x="688" y="683"/>
                      <a:pt x="694" y="680"/>
                    </a:cubicBezTo>
                    <a:cubicBezTo>
                      <a:pt x="699" y="672"/>
                      <a:pt x="700" y="668"/>
                      <a:pt x="701" y="667"/>
                    </a:cubicBezTo>
                    <a:lnTo>
                      <a:pt x="701" y="667"/>
                    </a:lnTo>
                    <a:cubicBezTo>
                      <a:pt x="700" y="670"/>
                      <a:pt x="699" y="671"/>
                      <a:pt x="700" y="671"/>
                    </a:cubicBezTo>
                    <a:cubicBezTo>
                      <a:pt x="700" y="671"/>
                      <a:pt x="700" y="671"/>
                      <a:pt x="700" y="671"/>
                    </a:cubicBezTo>
                    <a:lnTo>
                      <a:pt x="700" y="671"/>
                    </a:lnTo>
                    <a:cubicBezTo>
                      <a:pt x="698" y="676"/>
                      <a:pt x="694" y="688"/>
                      <a:pt x="694" y="696"/>
                    </a:cubicBezTo>
                    <a:cubicBezTo>
                      <a:pt x="694" y="705"/>
                      <a:pt x="694" y="709"/>
                      <a:pt x="695" y="709"/>
                    </a:cubicBezTo>
                    <a:cubicBezTo>
                      <a:pt x="695" y="709"/>
                      <a:pt x="696" y="706"/>
                      <a:pt x="698" y="701"/>
                    </a:cubicBezTo>
                    <a:lnTo>
                      <a:pt x="698" y="701"/>
                    </a:lnTo>
                    <a:cubicBezTo>
                      <a:pt x="698" y="702"/>
                      <a:pt x="699" y="702"/>
                      <a:pt x="700" y="702"/>
                    </a:cubicBezTo>
                    <a:cubicBezTo>
                      <a:pt x="707" y="702"/>
                      <a:pt x="724" y="690"/>
                      <a:pt x="741" y="665"/>
                    </a:cubicBezTo>
                    <a:cubicBezTo>
                      <a:pt x="750" y="647"/>
                      <a:pt x="754" y="639"/>
                      <a:pt x="755" y="639"/>
                    </a:cubicBezTo>
                    <a:cubicBezTo>
                      <a:pt x="756" y="639"/>
                      <a:pt x="756" y="643"/>
                      <a:pt x="756" y="649"/>
                    </a:cubicBezTo>
                    <a:cubicBezTo>
                      <a:pt x="741" y="665"/>
                      <a:pt x="741" y="680"/>
                      <a:pt x="741" y="680"/>
                    </a:cubicBezTo>
                    <a:lnTo>
                      <a:pt x="741" y="696"/>
                    </a:lnTo>
                    <a:cubicBezTo>
                      <a:pt x="741" y="705"/>
                      <a:pt x="741" y="709"/>
                      <a:pt x="741" y="709"/>
                    </a:cubicBezTo>
                    <a:cubicBezTo>
                      <a:pt x="742" y="709"/>
                      <a:pt x="746" y="691"/>
                      <a:pt x="756" y="680"/>
                    </a:cubicBezTo>
                    <a:cubicBezTo>
                      <a:pt x="768" y="675"/>
                      <a:pt x="775" y="671"/>
                      <a:pt x="778" y="671"/>
                    </a:cubicBezTo>
                    <a:cubicBezTo>
                      <a:pt x="783" y="671"/>
                      <a:pt x="776" y="682"/>
                      <a:pt x="756" y="711"/>
                    </a:cubicBezTo>
                    <a:lnTo>
                      <a:pt x="772" y="696"/>
                    </a:lnTo>
                    <a:cubicBezTo>
                      <a:pt x="786" y="681"/>
                      <a:pt x="797" y="666"/>
                      <a:pt x="804" y="660"/>
                    </a:cubicBezTo>
                    <a:lnTo>
                      <a:pt x="804" y="660"/>
                    </a:lnTo>
                    <a:cubicBezTo>
                      <a:pt x="805" y="659"/>
                      <a:pt x="807" y="658"/>
                      <a:pt x="809" y="657"/>
                    </a:cubicBezTo>
                    <a:lnTo>
                      <a:pt x="809" y="657"/>
                    </a:lnTo>
                    <a:cubicBezTo>
                      <a:pt x="809" y="659"/>
                      <a:pt x="808" y="664"/>
                      <a:pt x="805" y="674"/>
                    </a:cubicBezTo>
                    <a:lnTo>
                      <a:pt x="805" y="674"/>
                    </a:lnTo>
                    <a:cubicBezTo>
                      <a:pt x="798" y="680"/>
                      <a:pt x="795" y="686"/>
                      <a:pt x="795" y="688"/>
                    </a:cubicBezTo>
                    <a:lnTo>
                      <a:pt x="795" y="688"/>
                    </a:lnTo>
                    <a:lnTo>
                      <a:pt x="787" y="696"/>
                    </a:lnTo>
                    <a:cubicBezTo>
                      <a:pt x="790" y="693"/>
                      <a:pt x="793" y="690"/>
                      <a:pt x="795" y="688"/>
                    </a:cubicBezTo>
                    <a:lnTo>
                      <a:pt x="795" y="688"/>
                    </a:lnTo>
                    <a:cubicBezTo>
                      <a:pt x="795" y="689"/>
                      <a:pt x="795" y="689"/>
                      <a:pt x="796" y="689"/>
                    </a:cubicBezTo>
                    <a:cubicBezTo>
                      <a:pt x="797" y="689"/>
                      <a:pt x="800" y="688"/>
                      <a:pt x="804" y="683"/>
                    </a:cubicBezTo>
                    <a:lnTo>
                      <a:pt x="804" y="683"/>
                    </a:lnTo>
                    <a:cubicBezTo>
                      <a:pt x="808" y="685"/>
                      <a:pt x="798" y="706"/>
                      <a:pt x="787" y="727"/>
                    </a:cubicBezTo>
                    <a:cubicBezTo>
                      <a:pt x="803" y="711"/>
                      <a:pt x="818" y="696"/>
                      <a:pt x="818" y="696"/>
                    </a:cubicBezTo>
                    <a:cubicBezTo>
                      <a:pt x="818" y="696"/>
                      <a:pt x="818" y="696"/>
                      <a:pt x="818" y="711"/>
                    </a:cubicBezTo>
                    <a:cubicBezTo>
                      <a:pt x="818" y="734"/>
                      <a:pt x="801" y="748"/>
                      <a:pt x="805" y="748"/>
                    </a:cubicBezTo>
                    <a:cubicBezTo>
                      <a:pt x="806" y="748"/>
                      <a:pt x="810" y="746"/>
                      <a:pt x="818" y="742"/>
                    </a:cubicBezTo>
                    <a:cubicBezTo>
                      <a:pt x="822" y="738"/>
                      <a:pt x="824" y="736"/>
                      <a:pt x="825" y="736"/>
                    </a:cubicBezTo>
                    <a:lnTo>
                      <a:pt x="825" y="736"/>
                    </a:lnTo>
                    <a:cubicBezTo>
                      <a:pt x="826" y="736"/>
                      <a:pt x="818" y="750"/>
                      <a:pt x="818" y="773"/>
                    </a:cubicBezTo>
                    <a:cubicBezTo>
                      <a:pt x="826" y="765"/>
                      <a:pt x="833" y="761"/>
                      <a:pt x="835" y="761"/>
                    </a:cubicBezTo>
                    <a:cubicBezTo>
                      <a:pt x="837" y="761"/>
                      <a:pt x="833" y="765"/>
                      <a:pt x="818" y="773"/>
                    </a:cubicBezTo>
                    <a:lnTo>
                      <a:pt x="849" y="758"/>
                    </a:lnTo>
                    <a:lnTo>
                      <a:pt x="864" y="727"/>
                    </a:lnTo>
                    <a:lnTo>
                      <a:pt x="911" y="665"/>
                    </a:lnTo>
                    <a:cubicBezTo>
                      <a:pt x="901" y="665"/>
                      <a:pt x="891" y="671"/>
                      <a:pt x="885" y="680"/>
                    </a:cubicBezTo>
                    <a:lnTo>
                      <a:pt x="885" y="680"/>
                    </a:lnTo>
                    <a:cubicBezTo>
                      <a:pt x="884" y="679"/>
                      <a:pt x="883" y="678"/>
                      <a:pt x="882" y="678"/>
                    </a:cubicBezTo>
                    <a:cubicBezTo>
                      <a:pt x="877" y="678"/>
                      <a:pt x="871" y="683"/>
                      <a:pt x="864" y="696"/>
                    </a:cubicBezTo>
                    <a:cubicBezTo>
                      <a:pt x="864" y="691"/>
                      <a:pt x="864" y="685"/>
                      <a:pt x="864" y="680"/>
                    </a:cubicBezTo>
                    <a:cubicBezTo>
                      <a:pt x="864" y="671"/>
                      <a:pt x="864" y="667"/>
                      <a:pt x="864" y="667"/>
                    </a:cubicBezTo>
                    <a:cubicBezTo>
                      <a:pt x="863" y="667"/>
                      <a:pt x="860" y="685"/>
                      <a:pt x="849" y="696"/>
                    </a:cubicBezTo>
                    <a:lnTo>
                      <a:pt x="849" y="696"/>
                    </a:lnTo>
                    <a:cubicBezTo>
                      <a:pt x="861" y="683"/>
                      <a:pt x="864" y="661"/>
                      <a:pt x="856" y="661"/>
                    </a:cubicBezTo>
                    <a:cubicBezTo>
                      <a:pt x="854" y="661"/>
                      <a:pt x="852" y="662"/>
                      <a:pt x="849" y="665"/>
                    </a:cubicBezTo>
                    <a:cubicBezTo>
                      <a:pt x="833" y="680"/>
                      <a:pt x="833" y="680"/>
                      <a:pt x="833" y="680"/>
                    </a:cubicBezTo>
                    <a:lnTo>
                      <a:pt x="833" y="649"/>
                    </a:lnTo>
                    <a:lnTo>
                      <a:pt x="818" y="665"/>
                    </a:lnTo>
                    <a:cubicBezTo>
                      <a:pt x="836" y="647"/>
                      <a:pt x="838" y="639"/>
                      <a:pt x="834" y="639"/>
                    </a:cubicBezTo>
                    <a:cubicBezTo>
                      <a:pt x="831" y="639"/>
                      <a:pt x="824" y="643"/>
                      <a:pt x="818" y="649"/>
                    </a:cubicBezTo>
                    <a:cubicBezTo>
                      <a:pt x="827" y="640"/>
                      <a:pt x="837" y="625"/>
                      <a:pt x="836" y="625"/>
                    </a:cubicBezTo>
                    <a:lnTo>
                      <a:pt x="836" y="625"/>
                    </a:lnTo>
                    <a:cubicBezTo>
                      <a:pt x="835" y="625"/>
                      <a:pt x="830" y="631"/>
                      <a:pt x="818" y="649"/>
                    </a:cubicBezTo>
                    <a:lnTo>
                      <a:pt x="787" y="649"/>
                    </a:lnTo>
                    <a:cubicBezTo>
                      <a:pt x="772" y="634"/>
                      <a:pt x="772" y="634"/>
                      <a:pt x="787" y="618"/>
                    </a:cubicBezTo>
                    <a:cubicBezTo>
                      <a:pt x="798" y="596"/>
                      <a:pt x="801" y="581"/>
                      <a:pt x="796" y="581"/>
                    </a:cubicBezTo>
                    <a:cubicBezTo>
                      <a:pt x="794" y="581"/>
                      <a:pt x="791" y="583"/>
                      <a:pt x="787" y="588"/>
                    </a:cubicBezTo>
                    <a:cubicBezTo>
                      <a:pt x="787" y="610"/>
                      <a:pt x="779" y="625"/>
                      <a:pt x="768" y="625"/>
                    </a:cubicBezTo>
                    <a:cubicBezTo>
                      <a:pt x="765" y="625"/>
                      <a:pt x="760" y="623"/>
                      <a:pt x="756" y="618"/>
                    </a:cubicBezTo>
                    <a:cubicBezTo>
                      <a:pt x="756" y="618"/>
                      <a:pt x="741" y="618"/>
                      <a:pt x="725" y="634"/>
                    </a:cubicBezTo>
                    <a:cubicBezTo>
                      <a:pt x="710" y="657"/>
                      <a:pt x="702" y="669"/>
                      <a:pt x="700" y="671"/>
                    </a:cubicBezTo>
                    <a:lnTo>
                      <a:pt x="700" y="671"/>
                    </a:lnTo>
                    <a:cubicBezTo>
                      <a:pt x="701" y="668"/>
                      <a:pt x="701" y="667"/>
                      <a:pt x="701" y="667"/>
                    </a:cubicBezTo>
                    <a:lnTo>
                      <a:pt x="701" y="667"/>
                    </a:lnTo>
                    <a:cubicBezTo>
                      <a:pt x="701" y="667"/>
                      <a:pt x="701" y="667"/>
                      <a:pt x="701" y="667"/>
                    </a:cubicBezTo>
                    <a:lnTo>
                      <a:pt x="701" y="667"/>
                    </a:lnTo>
                    <a:cubicBezTo>
                      <a:pt x="703" y="664"/>
                      <a:pt x="706" y="658"/>
                      <a:pt x="710" y="649"/>
                    </a:cubicBezTo>
                    <a:cubicBezTo>
                      <a:pt x="707" y="645"/>
                      <a:pt x="704" y="641"/>
                      <a:pt x="701" y="637"/>
                    </a:cubicBezTo>
                    <a:lnTo>
                      <a:pt x="701" y="637"/>
                    </a:lnTo>
                    <a:cubicBezTo>
                      <a:pt x="701" y="640"/>
                      <a:pt x="699" y="645"/>
                      <a:pt x="694" y="649"/>
                    </a:cubicBezTo>
                    <a:lnTo>
                      <a:pt x="694" y="665"/>
                    </a:lnTo>
                    <a:cubicBezTo>
                      <a:pt x="679" y="680"/>
                      <a:pt x="679" y="680"/>
                      <a:pt x="679" y="680"/>
                    </a:cubicBezTo>
                    <a:lnTo>
                      <a:pt x="694" y="649"/>
                    </a:lnTo>
                    <a:lnTo>
                      <a:pt x="694" y="649"/>
                    </a:lnTo>
                    <a:cubicBezTo>
                      <a:pt x="694" y="649"/>
                      <a:pt x="694" y="649"/>
                      <a:pt x="694" y="649"/>
                    </a:cubicBezTo>
                    <a:lnTo>
                      <a:pt x="694" y="649"/>
                    </a:lnTo>
                    <a:cubicBezTo>
                      <a:pt x="691" y="655"/>
                      <a:pt x="688" y="659"/>
                      <a:pt x="685" y="663"/>
                    </a:cubicBezTo>
                    <a:lnTo>
                      <a:pt x="685" y="663"/>
                    </a:lnTo>
                    <a:cubicBezTo>
                      <a:pt x="688" y="658"/>
                      <a:pt x="691" y="653"/>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lnTo>
                      <a:pt x="694" y="649"/>
                    </a:lnTo>
                    <a:cubicBezTo>
                      <a:pt x="694" y="649"/>
                      <a:pt x="694" y="649"/>
                      <a:pt x="694" y="649"/>
                    </a:cubicBezTo>
                    <a:cubicBezTo>
                      <a:pt x="694" y="638"/>
                      <a:pt x="696" y="633"/>
                      <a:pt x="698" y="632"/>
                    </a:cubicBezTo>
                    <a:lnTo>
                      <a:pt x="698" y="632"/>
                    </a:lnTo>
                    <a:cubicBezTo>
                      <a:pt x="699" y="633"/>
                      <a:pt x="699" y="633"/>
                      <a:pt x="700" y="634"/>
                    </a:cubicBezTo>
                    <a:lnTo>
                      <a:pt x="700" y="634"/>
                    </a:lnTo>
                    <a:cubicBezTo>
                      <a:pt x="700" y="634"/>
                      <a:pt x="700" y="633"/>
                      <a:pt x="701" y="632"/>
                    </a:cubicBezTo>
                    <a:lnTo>
                      <a:pt x="701" y="632"/>
                    </a:lnTo>
                    <a:cubicBezTo>
                      <a:pt x="701" y="633"/>
                      <a:pt x="701" y="634"/>
                      <a:pt x="701" y="635"/>
                    </a:cubicBezTo>
                    <a:lnTo>
                      <a:pt x="701" y="635"/>
                    </a:lnTo>
                    <a:cubicBezTo>
                      <a:pt x="710" y="617"/>
                      <a:pt x="713" y="609"/>
                      <a:pt x="712" y="609"/>
                    </a:cubicBezTo>
                    <a:lnTo>
                      <a:pt x="712" y="609"/>
                    </a:lnTo>
                    <a:cubicBezTo>
                      <a:pt x="711" y="609"/>
                      <a:pt x="706" y="618"/>
                      <a:pt x="701" y="632"/>
                    </a:cubicBezTo>
                    <a:lnTo>
                      <a:pt x="701" y="632"/>
                    </a:lnTo>
                    <a:cubicBezTo>
                      <a:pt x="700" y="632"/>
                      <a:pt x="700" y="632"/>
                      <a:pt x="699" y="632"/>
                    </a:cubicBezTo>
                    <a:cubicBezTo>
                      <a:pt x="699" y="632"/>
                      <a:pt x="699" y="632"/>
                      <a:pt x="698" y="632"/>
                    </a:cubicBezTo>
                    <a:lnTo>
                      <a:pt x="698" y="632"/>
                    </a:lnTo>
                    <a:cubicBezTo>
                      <a:pt x="664" y="571"/>
                      <a:pt x="669" y="489"/>
                      <a:pt x="725" y="433"/>
                    </a:cubicBezTo>
                    <a:cubicBezTo>
                      <a:pt x="725" y="418"/>
                      <a:pt x="741" y="402"/>
                      <a:pt x="741" y="387"/>
                    </a:cubicBezTo>
                    <a:lnTo>
                      <a:pt x="741" y="387"/>
                    </a:lnTo>
                    <a:lnTo>
                      <a:pt x="725" y="402"/>
                    </a:lnTo>
                    <a:cubicBezTo>
                      <a:pt x="710" y="418"/>
                      <a:pt x="710" y="418"/>
                      <a:pt x="710" y="418"/>
                    </a:cubicBezTo>
                    <a:cubicBezTo>
                      <a:pt x="710" y="418"/>
                      <a:pt x="710" y="418"/>
                      <a:pt x="694" y="433"/>
                    </a:cubicBezTo>
                    <a:cubicBezTo>
                      <a:pt x="663" y="448"/>
                      <a:pt x="679" y="448"/>
                      <a:pt x="663" y="448"/>
                    </a:cubicBezTo>
                    <a:cubicBezTo>
                      <a:pt x="663" y="448"/>
                      <a:pt x="663" y="418"/>
                      <a:pt x="663" y="418"/>
                    </a:cubicBezTo>
                    <a:lnTo>
                      <a:pt x="679" y="402"/>
                    </a:lnTo>
                    <a:lnTo>
                      <a:pt x="710" y="356"/>
                    </a:lnTo>
                    <a:lnTo>
                      <a:pt x="694" y="371"/>
                    </a:lnTo>
                    <a:cubicBezTo>
                      <a:pt x="694" y="371"/>
                      <a:pt x="617" y="356"/>
                      <a:pt x="617" y="356"/>
                    </a:cubicBezTo>
                    <a:cubicBezTo>
                      <a:pt x="608" y="347"/>
                      <a:pt x="610" y="338"/>
                      <a:pt x="609" y="338"/>
                    </a:cubicBezTo>
                    <a:lnTo>
                      <a:pt x="609" y="338"/>
                    </a:lnTo>
                    <a:cubicBezTo>
                      <a:pt x="609" y="338"/>
                      <a:pt x="608" y="343"/>
                      <a:pt x="602" y="356"/>
                    </a:cubicBezTo>
                    <a:cubicBezTo>
                      <a:pt x="597" y="361"/>
                      <a:pt x="591" y="363"/>
                      <a:pt x="586" y="363"/>
                    </a:cubicBezTo>
                    <a:cubicBezTo>
                      <a:pt x="576" y="363"/>
                      <a:pt x="566" y="356"/>
                      <a:pt x="555" y="356"/>
                    </a:cubicBezTo>
                    <a:cubicBezTo>
                      <a:pt x="546" y="347"/>
                      <a:pt x="537" y="338"/>
                      <a:pt x="531" y="338"/>
                    </a:cubicBezTo>
                    <a:cubicBezTo>
                      <a:pt x="527" y="338"/>
                      <a:pt x="524" y="343"/>
                      <a:pt x="524" y="356"/>
                    </a:cubicBezTo>
                    <a:lnTo>
                      <a:pt x="493" y="356"/>
                    </a:lnTo>
                    <a:cubicBezTo>
                      <a:pt x="493" y="356"/>
                      <a:pt x="509" y="340"/>
                      <a:pt x="509" y="325"/>
                    </a:cubicBezTo>
                    <a:lnTo>
                      <a:pt x="509" y="325"/>
                    </a:lnTo>
                    <a:cubicBezTo>
                      <a:pt x="509" y="325"/>
                      <a:pt x="493" y="340"/>
                      <a:pt x="478" y="356"/>
                    </a:cubicBezTo>
                    <a:lnTo>
                      <a:pt x="509" y="309"/>
                    </a:lnTo>
                    <a:lnTo>
                      <a:pt x="509" y="309"/>
                    </a:lnTo>
                    <a:cubicBezTo>
                      <a:pt x="493" y="325"/>
                      <a:pt x="493" y="325"/>
                      <a:pt x="493" y="325"/>
                    </a:cubicBezTo>
                    <a:lnTo>
                      <a:pt x="509" y="294"/>
                    </a:lnTo>
                    <a:lnTo>
                      <a:pt x="493" y="309"/>
                    </a:lnTo>
                    <a:cubicBezTo>
                      <a:pt x="504" y="294"/>
                      <a:pt x="507" y="289"/>
                      <a:pt x="507" y="289"/>
                    </a:cubicBezTo>
                    <a:lnTo>
                      <a:pt x="507" y="289"/>
                    </a:lnTo>
                    <a:cubicBezTo>
                      <a:pt x="505" y="289"/>
                      <a:pt x="488" y="309"/>
                      <a:pt x="478" y="309"/>
                    </a:cubicBezTo>
                    <a:cubicBezTo>
                      <a:pt x="478" y="294"/>
                      <a:pt x="478" y="294"/>
                      <a:pt x="478" y="294"/>
                    </a:cubicBezTo>
                    <a:cubicBezTo>
                      <a:pt x="478" y="286"/>
                      <a:pt x="466" y="286"/>
                      <a:pt x="453" y="286"/>
                    </a:cubicBezTo>
                    <a:cubicBezTo>
                      <a:pt x="439" y="286"/>
                      <a:pt x="424" y="286"/>
                      <a:pt x="416" y="278"/>
                    </a:cubicBezTo>
                    <a:cubicBezTo>
                      <a:pt x="407" y="270"/>
                      <a:pt x="398" y="261"/>
                      <a:pt x="389" y="261"/>
                    </a:cubicBezTo>
                    <a:cubicBezTo>
                      <a:pt x="383" y="261"/>
                      <a:pt x="376" y="265"/>
                      <a:pt x="370" y="278"/>
                    </a:cubicBezTo>
                    <a:cubicBezTo>
                      <a:pt x="365" y="288"/>
                      <a:pt x="363" y="292"/>
                      <a:pt x="363" y="292"/>
                    </a:cubicBezTo>
                    <a:cubicBezTo>
                      <a:pt x="362" y="292"/>
                      <a:pt x="370" y="274"/>
                      <a:pt x="370" y="263"/>
                    </a:cubicBezTo>
                    <a:cubicBezTo>
                      <a:pt x="377" y="249"/>
                      <a:pt x="381" y="241"/>
                      <a:pt x="380" y="241"/>
                    </a:cubicBezTo>
                    <a:lnTo>
                      <a:pt x="380" y="241"/>
                    </a:lnTo>
                    <a:cubicBezTo>
                      <a:pt x="379" y="241"/>
                      <a:pt x="371" y="253"/>
                      <a:pt x="354" y="278"/>
                    </a:cubicBezTo>
                    <a:cubicBezTo>
                      <a:pt x="373" y="251"/>
                      <a:pt x="375" y="245"/>
                      <a:pt x="370" y="245"/>
                    </a:cubicBezTo>
                    <a:cubicBezTo>
                      <a:pt x="367" y="245"/>
                      <a:pt x="361" y="248"/>
                      <a:pt x="354" y="248"/>
                    </a:cubicBezTo>
                    <a:cubicBezTo>
                      <a:pt x="354" y="240"/>
                      <a:pt x="351" y="236"/>
                      <a:pt x="345" y="236"/>
                    </a:cubicBezTo>
                    <a:cubicBezTo>
                      <a:pt x="339" y="236"/>
                      <a:pt x="331" y="240"/>
                      <a:pt x="323" y="248"/>
                    </a:cubicBezTo>
                    <a:cubicBezTo>
                      <a:pt x="335" y="224"/>
                      <a:pt x="347" y="191"/>
                      <a:pt x="338" y="191"/>
                    </a:cubicBezTo>
                    <a:cubicBezTo>
                      <a:pt x="335" y="191"/>
                      <a:pt x="331" y="194"/>
                      <a:pt x="323" y="201"/>
                    </a:cubicBezTo>
                    <a:lnTo>
                      <a:pt x="339" y="186"/>
                    </a:lnTo>
                    <a:cubicBezTo>
                      <a:pt x="339" y="176"/>
                      <a:pt x="339" y="172"/>
                      <a:pt x="338" y="172"/>
                    </a:cubicBezTo>
                    <a:cubicBezTo>
                      <a:pt x="336" y="172"/>
                      <a:pt x="329" y="190"/>
                      <a:pt x="308" y="201"/>
                    </a:cubicBezTo>
                    <a:lnTo>
                      <a:pt x="293" y="186"/>
                    </a:lnTo>
                    <a:lnTo>
                      <a:pt x="262" y="186"/>
                    </a:lnTo>
                    <a:cubicBezTo>
                      <a:pt x="262" y="186"/>
                      <a:pt x="262" y="170"/>
                      <a:pt x="246" y="155"/>
                    </a:cubicBezTo>
                    <a:cubicBezTo>
                      <a:pt x="231" y="139"/>
                      <a:pt x="215" y="124"/>
                      <a:pt x="231" y="108"/>
                    </a:cubicBezTo>
                    <a:cubicBezTo>
                      <a:pt x="236" y="99"/>
                      <a:pt x="237" y="95"/>
                      <a:pt x="237" y="95"/>
                    </a:cubicBezTo>
                    <a:lnTo>
                      <a:pt x="237" y="95"/>
                    </a:lnTo>
                    <a:cubicBezTo>
                      <a:pt x="237" y="95"/>
                      <a:pt x="226" y="113"/>
                      <a:pt x="215" y="124"/>
                    </a:cubicBezTo>
                    <a:cubicBezTo>
                      <a:pt x="210" y="130"/>
                      <a:pt x="204" y="135"/>
                      <a:pt x="200" y="139"/>
                    </a:cubicBezTo>
                    <a:cubicBezTo>
                      <a:pt x="200" y="120"/>
                      <a:pt x="206" y="100"/>
                      <a:pt x="203" y="100"/>
                    </a:cubicBezTo>
                    <a:lnTo>
                      <a:pt x="203" y="100"/>
                    </a:lnTo>
                    <a:cubicBezTo>
                      <a:pt x="203" y="100"/>
                      <a:pt x="203" y="100"/>
                      <a:pt x="202" y="100"/>
                    </a:cubicBezTo>
                    <a:lnTo>
                      <a:pt x="202" y="100"/>
                    </a:lnTo>
                    <a:cubicBezTo>
                      <a:pt x="207" y="85"/>
                      <a:pt x="207" y="79"/>
                      <a:pt x="203" y="79"/>
                    </a:cubicBezTo>
                    <a:cubicBezTo>
                      <a:pt x="198" y="79"/>
                      <a:pt x="186" y="91"/>
                      <a:pt x="169" y="108"/>
                    </a:cubicBezTo>
                    <a:cubicBezTo>
                      <a:pt x="180" y="98"/>
                      <a:pt x="183" y="80"/>
                      <a:pt x="179" y="80"/>
                    </a:cubicBezTo>
                    <a:cubicBezTo>
                      <a:pt x="177" y="80"/>
                      <a:pt x="174" y="83"/>
                      <a:pt x="169" y="93"/>
                    </a:cubicBezTo>
                    <a:cubicBezTo>
                      <a:pt x="161" y="97"/>
                      <a:pt x="157" y="99"/>
                      <a:pt x="156" y="99"/>
                    </a:cubicBezTo>
                    <a:cubicBezTo>
                      <a:pt x="153" y="99"/>
                      <a:pt x="177" y="81"/>
                      <a:pt x="200" y="47"/>
                    </a:cubicBezTo>
                    <a:cubicBezTo>
                      <a:pt x="200" y="31"/>
                      <a:pt x="215" y="16"/>
                      <a:pt x="215" y="0"/>
                    </a:cubicBezTo>
                    <a:close/>
                    <a:moveTo>
                      <a:pt x="1149" y="767"/>
                    </a:moveTo>
                    <a:lnTo>
                      <a:pt x="1149" y="767"/>
                    </a:lnTo>
                    <a:cubicBezTo>
                      <a:pt x="1149" y="767"/>
                      <a:pt x="1147" y="769"/>
                      <a:pt x="1143" y="773"/>
                    </a:cubicBezTo>
                    <a:cubicBezTo>
                      <a:pt x="1143" y="774"/>
                      <a:pt x="1143" y="776"/>
                      <a:pt x="1143" y="777"/>
                    </a:cubicBezTo>
                    <a:lnTo>
                      <a:pt x="1143" y="777"/>
                    </a:lnTo>
                    <a:cubicBezTo>
                      <a:pt x="1147" y="771"/>
                      <a:pt x="1149" y="767"/>
                      <a:pt x="1149" y="767"/>
                    </a:cubicBezTo>
                    <a:close/>
                    <a:moveTo>
                      <a:pt x="1019" y="758"/>
                    </a:moveTo>
                    <a:cubicBezTo>
                      <a:pt x="1019" y="775"/>
                      <a:pt x="1010" y="787"/>
                      <a:pt x="1006" y="787"/>
                    </a:cubicBezTo>
                    <a:cubicBezTo>
                      <a:pt x="1004" y="787"/>
                      <a:pt x="1005" y="779"/>
                      <a:pt x="1019" y="758"/>
                    </a:cubicBezTo>
                    <a:close/>
                    <a:moveTo>
                      <a:pt x="1176" y="764"/>
                    </a:moveTo>
                    <a:cubicBezTo>
                      <a:pt x="1175" y="764"/>
                      <a:pt x="1170" y="770"/>
                      <a:pt x="1158" y="788"/>
                    </a:cubicBezTo>
                    <a:cubicBezTo>
                      <a:pt x="1167" y="779"/>
                      <a:pt x="1177" y="764"/>
                      <a:pt x="1176" y="764"/>
                    </a:cubicBezTo>
                    <a:close/>
                    <a:moveTo>
                      <a:pt x="849" y="773"/>
                    </a:moveTo>
                    <a:cubicBezTo>
                      <a:pt x="841" y="788"/>
                      <a:pt x="841" y="796"/>
                      <a:pt x="843" y="796"/>
                    </a:cubicBezTo>
                    <a:cubicBezTo>
                      <a:pt x="845" y="796"/>
                      <a:pt x="849" y="788"/>
                      <a:pt x="849" y="773"/>
                    </a:cubicBezTo>
                    <a:close/>
                    <a:moveTo>
                      <a:pt x="1164" y="790"/>
                    </a:moveTo>
                    <a:cubicBezTo>
                      <a:pt x="1163" y="790"/>
                      <a:pt x="1158" y="802"/>
                      <a:pt x="1158" y="819"/>
                    </a:cubicBezTo>
                    <a:cubicBezTo>
                      <a:pt x="1165" y="798"/>
                      <a:pt x="1166" y="790"/>
                      <a:pt x="1164" y="790"/>
                    </a:cubicBezTo>
                    <a:close/>
                    <a:moveTo>
                      <a:pt x="1282" y="819"/>
                    </a:moveTo>
                    <a:cubicBezTo>
                      <a:pt x="1282" y="819"/>
                      <a:pt x="1282" y="819"/>
                      <a:pt x="1282" y="819"/>
                    </a:cubicBezTo>
                    <a:lnTo>
                      <a:pt x="1282" y="819"/>
                    </a:lnTo>
                    <a:close/>
                    <a:moveTo>
                      <a:pt x="1374" y="835"/>
                    </a:moveTo>
                    <a:lnTo>
                      <a:pt x="1374" y="835"/>
                    </a:lnTo>
                    <a:cubicBezTo>
                      <a:pt x="1374" y="835"/>
                      <a:pt x="1374" y="835"/>
                      <a:pt x="1374" y="835"/>
                    </a:cubicBezTo>
                    <a:lnTo>
                      <a:pt x="1374" y="835"/>
                    </a:lnTo>
                    <a:cubicBezTo>
                      <a:pt x="1374" y="835"/>
                      <a:pt x="1374" y="835"/>
                      <a:pt x="1374" y="835"/>
                    </a:cubicBezTo>
                    <a:close/>
                    <a:moveTo>
                      <a:pt x="957" y="804"/>
                    </a:moveTo>
                    <a:cubicBezTo>
                      <a:pt x="942" y="827"/>
                      <a:pt x="938" y="839"/>
                      <a:pt x="940" y="839"/>
                    </a:cubicBezTo>
                    <a:cubicBezTo>
                      <a:pt x="942" y="839"/>
                      <a:pt x="949" y="827"/>
                      <a:pt x="957" y="804"/>
                    </a:cubicBezTo>
                    <a:close/>
                    <a:moveTo>
                      <a:pt x="1112" y="819"/>
                    </a:moveTo>
                    <a:lnTo>
                      <a:pt x="1112" y="819"/>
                    </a:lnTo>
                    <a:cubicBezTo>
                      <a:pt x="1106" y="838"/>
                      <a:pt x="1102" y="844"/>
                      <a:pt x="1101" y="844"/>
                    </a:cubicBezTo>
                    <a:cubicBezTo>
                      <a:pt x="1099" y="844"/>
                      <a:pt x="1102" y="829"/>
                      <a:pt x="1112" y="819"/>
                    </a:cubicBezTo>
                    <a:close/>
                    <a:moveTo>
                      <a:pt x="1282" y="819"/>
                    </a:moveTo>
                    <a:cubicBezTo>
                      <a:pt x="1282" y="835"/>
                      <a:pt x="1266" y="850"/>
                      <a:pt x="1266" y="866"/>
                    </a:cubicBezTo>
                    <a:lnTo>
                      <a:pt x="1282" y="850"/>
                    </a:lnTo>
                    <a:lnTo>
                      <a:pt x="1282" y="819"/>
                    </a:lnTo>
                    <a:close/>
                    <a:moveTo>
                      <a:pt x="1189" y="850"/>
                    </a:moveTo>
                    <a:lnTo>
                      <a:pt x="1189" y="850"/>
                    </a:lnTo>
                    <a:cubicBezTo>
                      <a:pt x="1182" y="863"/>
                      <a:pt x="1179" y="868"/>
                      <a:pt x="1178" y="868"/>
                    </a:cubicBezTo>
                    <a:cubicBezTo>
                      <a:pt x="1176" y="868"/>
                      <a:pt x="1180" y="859"/>
                      <a:pt x="1189" y="850"/>
                    </a:cubicBezTo>
                    <a:close/>
                    <a:moveTo>
                      <a:pt x="1458" y="916"/>
                    </a:moveTo>
                    <a:cubicBezTo>
                      <a:pt x="1456" y="916"/>
                      <a:pt x="1452" y="920"/>
                      <a:pt x="1452" y="928"/>
                    </a:cubicBezTo>
                    <a:cubicBezTo>
                      <a:pt x="1459" y="920"/>
                      <a:pt x="1459" y="916"/>
                      <a:pt x="1458" y="916"/>
                    </a:cubicBezTo>
                    <a:close/>
                    <a:moveTo>
                      <a:pt x="1253" y="929"/>
                    </a:moveTo>
                    <a:cubicBezTo>
                      <a:pt x="1252" y="929"/>
                      <a:pt x="1244" y="942"/>
                      <a:pt x="1235" y="958"/>
                    </a:cubicBezTo>
                    <a:cubicBezTo>
                      <a:pt x="1249" y="938"/>
                      <a:pt x="1254" y="929"/>
                      <a:pt x="1253" y="929"/>
                    </a:cubicBezTo>
                    <a:close/>
                    <a:moveTo>
                      <a:pt x="1251" y="974"/>
                    </a:moveTo>
                    <a:cubicBezTo>
                      <a:pt x="1237" y="987"/>
                      <a:pt x="1236" y="1001"/>
                      <a:pt x="1225" y="1014"/>
                    </a:cubicBezTo>
                    <a:lnTo>
                      <a:pt x="1225" y="1014"/>
                    </a:lnTo>
                    <a:cubicBezTo>
                      <a:pt x="1231" y="1007"/>
                      <a:pt x="1241" y="994"/>
                      <a:pt x="1251" y="974"/>
                    </a:cubicBezTo>
                    <a:close/>
                    <a:moveTo>
                      <a:pt x="1225" y="1014"/>
                    </a:moveTo>
                    <a:lnTo>
                      <a:pt x="1225" y="1014"/>
                    </a:lnTo>
                    <a:cubicBezTo>
                      <a:pt x="1222" y="1018"/>
                      <a:pt x="1220" y="1020"/>
                      <a:pt x="1220" y="1020"/>
                    </a:cubicBezTo>
                    <a:lnTo>
                      <a:pt x="1220" y="1020"/>
                    </a:lnTo>
                    <a:cubicBezTo>
                      <a:pt x="1222" y="1018"/>
                      <a:pt x="1224" y="1016"/>
                      <a:pt x="1225" y="1014"/>
                    </a:cubicBezTo>
                    <a:close/>
                    <a:moveTo>
                      <a:pt x="1674" y="1023"/>
                    </a:moveTo>
                    <a:cubicBezTo>
                      <a:pt x="1674" y="1023"/>
                      <a:pt x="1670" y="1030"/>
                      <a:pt x="1664" y="1038"/>
                    </a:cubicBezTo>
                    <a:lnTo>
                      <a:pt x="1664" y="1038"/>
                    </a:lnTo>
                    <a:cubicBezTo>
                      <a:pt x="1666" y="1037"/>
                      <a:pt x="1668" y="1036"/>
                      <a:pt x="1668" y="1036"/>
                    </a:cubicBezTo>
                    <a:lnTo>
                      <a:pt x="1668" y="1036"/>
                    </a:lnTo>
                    <a:lnTo>
                      <a:pt x="1668" y="1036"/>
                    </a:lnTo>
                    <a:cubicBezTo>
                      <a:pt x="1673" y="1026"/>
                      <a:pt x="1675" y="1023"/>
                      <a:pt x="1674" y="1023"/>
                    </a:cubicBezTo>
                    <a:close/>
                    <a:moveTo>
                      <a:pt x="1475" y="1033"/>
                    </a:moveTo>
                    <a:cubicBezTo>
                      <a:pt x="1475" y="1033"/>
                      <a:pt x="1476" y="1036"/>
                      <a:pt x="1483" y="1036"/>
                    </a:cubicBezTo>
                    <a:cubicBezTo>
                      <a:pt x="1478" y="1040"/>
                      <a:pt x="1475" y="1045"/>
                      <a:pt x="1472" y="1049"/>
                    </a:cubicBezTo>
                    <a:lnTo>
                      <a:pt x="1472" y="1049"/>
                    </a:lnTo>
                    <a:cubicBezTo>
                      <a:pt x="1476" y="1036"/>
                      <a:pt x="1475" y="1033"/>
                      <a:pt x="1475" y="1033"/>
                    </a:cubicBezTo>
                    <a:close/>
                    <a:moveTo>
                      <a:pt x="1664" y="1038"/>
                    </a:moveTo>
                    <a:cubicBezTo>
                      <a:pt x="1656" y="1042"/>
                      <a:pt x="1641" y="1051"/>
                      <a:pt x="1653" y="1051"/>
                    </a:cubicBezTo>
                    <a:cubicBezTo>
                      <a:pt x="1656" y="1047"/>
                      <a:pt x="1660" y="1043"/>
                      <a:pt x="1664" y="1038"/>
                    </a:cubicBezTo>
                    <a:close/>
                    <a:moveTo>
                      <a:pt x="1751" y="1055"/>
                    </a:moveTo>
                    <a:cubicBezTo>
                      <a:pt x="1749" y="1055"/>
                      <a:pt x="1745" y="1059"/>
                      <a:pt x="1745" y="1067"/>
                    </a:cubicBezTo>
                    <a:cubicBezTo>
                      <a:pt x="1753" y="1059"/>
                      <a:pt x="1753" y="1055"/>
                      <a:pt x="1751" y="1055"/>
                    </a:cubicBezTo>
                    <a:close/>
                    <a:moveTo>
                      <a:pt x="1859" y="1047"/>
                    </a:moveTo>
                    <a:cubicBezTo>
                      <a:pt x="1850" y="1047"/>
                      <a:pt x="1838" y="1051"/>
                      <a:pt x="1838" y="1051"/>
                    </a:cubicBezTo>
                    <a:lnTo>
                      <a:pt x="1843" y="1054"/>
                    </a:lnTo>
                    <a:lnTo>
                      <a:pt x="1843" y="1054"/>
                    </a:lnTo>
                    <a:cubicBezTo>
                      <a:pt x="1842" y="1056"/>
                      <a:pt x="1841" y="1059"/>
                      <a:pt x="1840" y="1062"/>
                    </a:cubicBezTo>
                    <a:lnTo>
                      <a:pt x="1840" y="1062"/>
                    </a:lnTo>
                    <a:cubicBezTo>
                      <a:pt x="1842" y="1059"/>
                      <a:pt x="1843" y="1056"/>
                      <a:pt x="1844" y="1054"/>
                    </a:cubicBezTo>
                    <a:lnTo>
                      <a:pt x="1844" y="1054"/>
                    </a:lnTo>
                    <a:lnTo>
                      <a:pt x="1869" y="1067"/>
                    </a:lnTo>
                    <a:cubicBezTo>
                      <a:pt x="1877" y="1051"/>
                      <a:pt x="1869" y="1047"/>
                      <a:pt x="1859" y="1047"/>
                    </a:cubicBezTo>
                    <a:close/>
                    <a:moveTo>
                      <a:pt x="1745" y="1067"/>
                    </a:moveTo>
                    <a:cubicBezTo>
                      <a:pt x="1745" y="1067"/>
                      <a:pt x="1745" y="1067"/>
                      <a:pt x="1745" y="1067"/>
                    </a:cubicBezTo>
                    <a:cubicBezTo>
                      <a:pt x="1745" y="1067"/>
                      <a:pt x="1745" y="1067"/>
                      <a:pt x="1745" y="1067"/>
                    </a:cubicBezTo>
                    <a:close/>
                    <a:moveTo>
                      <a:pt x="1597" y="1036"/>
                    </a:moveTo>
                    <a:cubicBezTo>
                      <a:pt x="1599" y="1040"/>
                      <a:pt x="1599" y="1043"/>
                      <a:pt x="1591" y="1051"/>
                    </a:cubicBezTo>
                    <a:cubicBezTo>
                      <a:pt x="1597" y="1045"/>
                      <a:pt x="1603" y="1040"/>
                      <a:pt x="1606" y="1036"/>
                    </a:cubicBezTo>
                    <a:lnTo>
                      <a:pt x="1606" y="1036"/>
                    </a:lnTo>
                    <a:cubicBezTo>
                      <a:pt x="1606" y="1041"/>
                      <a:pt x="1606" y="1046"/>
                      <a:pt x="1606" y="1051"/>
                    </a:cubicBezTo>
                    <a:cubicBezTo>
                      <a:pt x="1606" y="1051"/>
                      <a:pt x="1608" y="1049"/>
                      <a:pt x="1610" y="1049"/>
                    </a:cubicBezTo>
                    <a:lnTo>
                      <a:pt x="1610" y="1049"/>
                    </a:lnTo>
                    <a:cubicBezTo>
                      <a:pt x="1609" y="1052"/>
                      <a:pt x="1608" y="1055"/>
                      <a:pt x="1606" y="1059"/>
                    </a:cubicBezTo>
                    <a:lnTo>
                      <a:pt x="1606" y="1059"/>
                    </a:lnTo>
                    <a:cubicBezTo>
                      <a:pt x="1606" y="1056"/>
                      <a:pt x="1606" y="1054"/>
                      <a:pt x="1606" y="1051"/>
                    </a:cubicBezTo>
                    <a:cubicBezTo>
                      <a:pt x="1606" y="1051"/>
                      <a:pt x="1596" y="1062"/>
                      <a:pt x="1583" y="1074"/>
                    </a:cubicBezTo>
                    <a:lnTo>
                      <a:pt x="1583" y="1074"/>
                    </a:lnTo>
                    <a:cubicBezTo>
                      <a:pt x="1585" y="1068"/>
                      <a:pt x="1588" y="1061"/>
                      <a:pt x="1591" y="1051"/>
                    </a:cubicBezTo>
                    <a:cubicBezTo>
                      <a:pt x="1593" y="1045"/>
                      <a:pt x="1595" y="1039"/>
                      <a:pt x="1597" y="1036"/>
                    </a:cubicBezTo>
                    <a:close/>
                    <a:moveTo>
                      <a:pt x="1591" y="1051"/>
                    </a:moveTo>
                    <a:cubicBezTo>
                      <a:pt x="1579" y="1069"/>
                      <a:pt x="1574" y="1076"/>
                      <a:pt x="1573" y="1076"/>
                    </a:cubicBezTo>
                    <a:cubicBezTo>
                      <a:pt x="1572" y="1076"/>
                      <a:pt x="1581" y="1061"/>
                      <a:pt x="1591" y="1051"/>
                    </a:cubicBezTo>
                    <a:close/>
                    <a:moveTo>
                      <a:pt x="1716" y="1068"/>
                    </a:moveTo>
                    <a:lnTo>
                      <a:pt x="1716" y="1068"/>
                    </a:lnTo>
                    <a:cubicBezTo>
                      <a:pt x="1718" y="1068"/>
                      <a:pt x="1717" y="1073"/>
                      <a:pt x="1713" y="1081"/>
                    </a:cubicBezTo>
                    <a:lnTo>
                      <a:pt x="1713" y="1081"/>
                    </a:lnTo>
                    <a:cubicBezTo>
                      <a:pt x="1714" y="1078"/>
                      <a:pt x="1714" y="1074"/>
                      <a:pt x="1714" y="1069"/>
                    </a:cubicBezTo>
                    <a:lnTo>
                      <a:pt x="1714" y="1069"/>
                    </a:lnTo>
                    <a:cubicBezTo>
                      <a:pt x="1715" y="1068"/>
                      <a:pt x="1715" y="1068"/>
                      <a:pt x="1716" y="1068"/>
                    </a:cubicBezTo>
                    <a:close/>
                    <a:moveTo>
                      <a:pt x="1705" y="1085"/>
                    </a:moveTo>
                    <a:lnTo>
                      <a:pt x="1705" y="1085"/>
                    </a:lnTo>
                    <a:cubicBezTo>
                      <a:pt x="1705" y="1085"/>
                      <a:pt x="1705" y="1086"/>
                      <a:pt x="1705" y="1086"/>
                    </a:cubicBezTo>
                    <a:lnTo>
                      <a:pt x="1705" y="1086"/>
                    </a:lnTo>
                    <a:cubicBezTo>
                      <a:pt x="1705" y="1086"/>
                      <a:pt x="1705" y="1086"/>
                      <a:pt x="1705" y="1086"/>
                    </a:cubicBezTo>
                    <a:lnTo>
                      <a:pt x="1705" y="1086"/>
                    </a:lnTo>
                    <a:cubicBezTo>
                      <a:pt x="1705" y="1086"/>
                      <a:pt x="1705" y="1085"/>
                      <a:pt x="1705" y="1085"/>
                    </a:cubicBezTo>
                    <a:close/>
                    <a:moveTo>
                      <a:pt x="2441" y="1051"/>
                    </a:moveTo>
                    <a:cubicBezTo>
                      <a:pt x="2441" y="1051"/>
                      <a:pt x="2425" y="1082"/>
                      <a:pt x="2425" y="1098"/>
                    </a:cubicBezTo>
                    <a:cubicBezTo>
                      <a:pt x="2441" y="1082"/>
                      <a:pt x="2441" y="1067"/>
                      <a:pt x="2456" y="1051"/>
                    </a:cubicBezTo>
                    <a:close/>
                    <a:moveTo>
                      <a:pt x="1634" y="1093"/>
                    </a:moveTo>
                    <a:cubicBezTo>
                      <a:pt x="1634" y="1096"/>
                      <a:pt x="1633" y="1098"/>
                      <a:pt x="1632" y="1100"/>
                    </a:cubicBezTo>
                    <a:lnTo>
                      <a:pt x="1632" y="1100"/>
                    </a:lnTo>
                    <a:cubicBezTo>
                      <a:pt x="1633" y="1097"/>
                      <a:pt x="1634" y="1095"/>
                      <a:pt x="1634" y="1093"/>
                    </a:cubicBezTo>
                    <a:close/>
                    <a:moveTo>
                      <a:pt x="1668" y="1078"/>
                    </a:moveTo>
                    <a:cubicBezTo>
                      <a:pt x="1668" y="1080"/>
                      <a:pt x="1668" y="1081"/>
                      <a:pt x="1668" y="1082"/>
                    </a:cubicBezTo>
                    <a:cubicBezTo>
                      <a:pt x="1653" y="1113"/>
                      <a:pt x="1668" y="1113"/>
                      <a:pt x="1653" y="1113"/>
                    </a:cubicBezTo>
                    <a:cubicBezTo>
                      <a:pt x="1660" y="1098"/>
                      <a:pt x="1664" y="1086"/>
                      <a:pt x="1668" y="1078"/>
                    </a:cubicBezTo>
                    <a:close/>
                    <a:moveTo>
                      <a:pt x="1631" y="1101"/>
                    </a:moveTo>
                    <a:cubicBezTo>
                      <a:pt x="1630" y="1104"/>
                      <a:pt x="1628" y="1106"/>
                      <a:pt x="1626" y="1108"/>
                    </a:cubicBezTo>
                    <a:lnTo>
                      <a:pt x="1626" y="1108"/>
                    </a:lnTo>
                    <a:cubicBezTo>
                      <a:pt x="1626" y="1108"/>
                      <a:pt x="1626" y="1108"/>
                      <a:pt x="1626" y="1108"/>
                    </a:cubicBezTo>
                    <a:lnTo>
                      <a:pt x="1626" y="1108"/>
                    </a:lnTo>
                    <a:cubicBezTo>
                      <a:pt x="1625" y="1110"/>
                      <a:pt x="1623" y="1111"/>
                      <a:pt x="1622" y="1113"/>
                    </a:cubicBezTo>
                    <a:cubicBezTo>
                      <a:pt x="1623" y="1112"/>
                      <a:pt x="1625" y="1110"/>
                      <a:pt x="1626" y="1108"/>
                    </a:cubicBezTo>
                    <a:lnTo>
                      <a:pt x="1626" y="1108"/>
                    </a:lnTo>
                    <a:cubicBezTo>
                      <a:pt x="1624" y="1116"/>
                      <a:pt x="1622" y="1123"/>
                      <a:pt x="1622" y="1129"/>
                    </a:cubicBezTo>
                    <a:cubicBezTo>
                      <a:pt x="1626" y="1116"/>
                      <a:pt x="1629" y="1107"/>
                      <a:pt x="1631" y="1101"/>
                    </a:cubicBezTo>
                    <a:close/>
                    <a:moveTo>
                      <a:pt x="1869" y="1129"/>
                    </a:moveTo>
                    <a:cubicBezTo>
                      <a:pt x="1869" y="1131"/>
                      <a:pt x="1869" y="1133"/>
                      <a:pt x="1868" y="1135"/>
                    </a:cubicBezTo>
                    <a:lnTo>
                      <a:pt x="1868" y="1135"/>
                    </a:lnTo>
                    <a:cubicBezTo>
                      <a:pt x="1869" y="1131"/>
                      <a:pt x="1869" y="1129"/>
                      <a:pt x="1869" y="1129"/>
                    </a:cubicBezTo>
                    <a:close/>
                    <a:moveTo>
                      <a:pt x="1420" y="1099"/>
                    </a:moveTo>
                    <a:cubicBezTo>
                      <a:pt x="1416" y="1103"/>
                      <a:pt x="1411" y="1108"/>
                      <a:pt x="1405" y="1113"/>
                    </a:cubicBezTo>
                    <a:cubicBezTo>
                      <a:pt x="1405" y="1129"/>
                      <a:pt x="1401" y="1140"/>
                      <a:pt x="1401" y="1140"/>
                    </a:cubicBezTo>
                    <a:cubicBezTo>
                      <a:pt x="1401" y="1140"/>
                      <a:pt x="1405" y="1129"/>
                      <a:pt x="1420" y="1099"/>
                    </a:cubicBezTo>
                    <a:close/>
                    <a:moveTo>
                      <a:pt x="1675" y="1106"/>
                    </a:moveTo>
                    <a:cubicBezTo>
                      <a:pt x="1675" y="1112"/>
                      <a:pt x="1674" y="1126"/>
                      <a:pt x="1668" y="1144"/>
                    </a:cubicBezTo>
                    <a:cubicBezTo>
                      <a:pt x="1668" y="1128"/>
                      <a:pt x="1669" y="1117"/>
                      <a:pt x="1670" y="1111"/>
                    </a:cubicBezTo>
                    <a:lnTo>
                      <a:pt x="1670" y="1111"/>
                    </a:lnTo>
                    <a:lnTo>
                      <a:pt x="1668" y="1113"/>
                    </a:lnTo>
                    <a:cubicBezTo>
                      <a:pt x="1669" y="1112"/>
                      <a:pt x="1670" y="1111"/>
                      <a:pt x="1670" y="1110"/>
                    </a:cubicBezTo>
                    <a:lnTo>
                      <a:pt x="1670" y="1110"/>
                    </a:lnTo>
                    <a:cubicBezTo>
                      <a:pt x="1670" y="1111"/>
                      <a:pt x="1670" y="1111"/>
                      <a:pt x="1670" y="1111"/>
                    </a:cubicBezTo>
                    <a:lnTo>
                      <a:pt x="1670" y="1111"/>
                    </a:lnTo>
                    <a:lnTo>
                      <a:pt x="1675" y="1106"/>
                    </a:lnTo>
                    <a:close/>
                    <a:moveTo>
                      <a:pt x="1938" y="1103"/>
                    </a:moveTo>
                    <a:cubicBezTo>
                      <a:pt x="1937" y="1103"/>
                      <a:pt x="1930" y="1115"/>
                      <a:pt x="1915" y="1144"/>
                    </a:cubicBezTo>
                    <a:cubicBezTo>
                      <a:pt x="1932" y="1119"/>
                      <a:pt x="1940" y="1103"/>
                      <a:pt x="1938" y="1103"/>
                    </a:cubicBezTo>
                    <a:close/>
                    <a:moveTo>
                      <a:pt x="1946" y="1144"/>
                    </a:moveTo>
                    <a:cubicBezTo>
                      <a:pt x="1946" y="1144"/>
                      <a:pt x="1946" y="1144"/>
                      <a:pt x="1946" y="1144"/>
                    </a:cubicBezTo>
                    <a:cubicBezTo>
                      <a:pt x="1946" y="1144"/>
                      <a:pt x="1946" y="1144"/>
                      <a:pt x="1946" y="1144"/>
                    </a:cubicBezTo>
                    <a:close/>
                    <a:moveTo>
                      <a:pt x="1946" y="1144"/>
                    </a:moveTo>
                    <a:cubicBezTo>
                      <a:pt x="1946" y="1144"/>
                      <a:pt x="1946" y="1144"/>
                      <a:pt x="1946" y="1144"/>
                    </a:cubicBezTo>
                    <a:cubicBezTo>
                      <a:pt x="1946" y="1144"/>
                      <a:pt x="1946" y="1144"/>
                      <a:pt x="1946" y="1144"/>
                    </a:cubicBezTo>
                    <a:close/>
                    <a:moveTo>
                      <a:pt x="953" y="673"/>
                    </a:moveTo>
                    <a:cubicBezTo>
                      <a:pt x="947" y="673"/>
                      <a:pt x="937" y="680"/>
                      <a:pt x="926" y="680"/>
                    </a:cubicBezTo>
                    <a:cubicBezTo>
                      <a:pt x="926" y="676"/>
                      <a:pt x="925" y="674"/>
                      <a:pt x="923" y="674"/>
                    </a:cubicBezTo>
                    <a:cubicBezTo>
                      <a:pt x="918" y="674"/>
                      <a:pt x="903" y="692"/>
                      <a:pt x="880" y="727"/>
                    </a:cubicBezTo>
                    <a:lnTo>
                      <a:pt x="849" y="758"/>
                    </a:lnTo>
                    <a:lnTo>
                      <a:pt x="849" y="758"/>
                    </a:lnTo>
                    <a:cubicBezTo>
                      <a:pt x="853" y="753"/>
                      <a:pt x="855" y="751"/>
                      <a:pt x="856" y="751"/>
                    </a:cubicBezTo>
                    <a:lnTo>
                      <a:pt x="856" y="751"/>
                    </a:lnTo>
                    <a:cubicBezTo>
                      <a:pt x="857" y="751"/>
                      <a:pt x="849" y="762"/>
                      <a:pt x="849" y="773"/>
                    </a:cubicBezTo>
                    <a:cubicBezTo>
                      <a:pt x="864" y="758"/>
                      <a:pt x="864" y="758"/>
                      <a:pt x="864" y="758"/>
                    </a:cubicBezTo>
                    <a:cubicBezTo>
                      <a:pt x="880" y="742"/>
                      <a:pt x="880" y="742"/>
                      <a:pt x="880" y="742"/>
                    </a:cubicBezTo>
                    <a:cubicBezTo>
                      <a:pt x="880" y="742"/>
                      <a:pt x="880" y="773"/>
                      <a:pt x="880" y="773"/>
                    </a:cubicBezTo>
                    <a:cubicBezTo>
                      <a:pt x="880" y="773"/>
                      <a:pt x="880" y="773"/>
                      <a:pt x="895" y="758"/>
                    </a:cubicBezTo>
                    <a:lnTo>
                      <a:pt x="895" y="758"/>
                    </a:lnTo>
                    <a:cubicBezTo>
                      <a:pt x="880" y="773"/>
                      <a:pt x="895" y="788"/>
                      <a:pt x="895" y="788"/>
                    </a:cubicBezTo>
                    <a:cubicBezTo>
                      <a:pt x="895" y="788"/>
                      <a:pt x="903" y="788"/>
                      <a:pt x="907" y="783"/>
                    </a:cubicBezTo>
                    <a:lnTo>
                      <a:pt x="907" y="783"/>
                    </a:lnTo>
                    <a:cubicBezTo>
                      <a:pt x="900" y="805"/>
                      <a:pt x="898" y="813"/>
                      <a:pt x="900" y="813"/>
                    </a:cubicBezTo>
                    <a:cubicBezTo>
                      <a:pt x="902" y="813"/>
                      <a:pt x="905" y="810"/>
                      <a:pt x="911" y="804"/>
                    </a:cubicBezTo>
                    <a:cubicBezTo>
                      <a:pt x="920" y="786"/>
                      <a:pt x="924" y="778"/>
                      <a:pt x="925" y="778"/>
                    </a:cubicBezTo>
                    <a:cubicBezTo>
                      <a:pt x="926" y="778"/>
                      <a:pt x="926" y="782"/>
                      <a:pt x="926" y="788"/>
                    </a:cubicBezTo>
                    <a:cubicBezTo>
                      <a:pt x="931" y="779"/>
                      <a:pt x="933" y="775"/>
                      <a:pt x="933" y="775"/>
                    </a:cubicBezTo>
                    <a:lnTo>
                      <a:pt x="933" y="775"/>
                    </a:lnTo>
                    <a:cubicBezTo>
                      <a:pt x="933" y="775"/>
                      <a:pt x="931" y="781"/>
                      <a:pt x="929" y="789"/>
                    </a:cubicBezTo>
                    <a:lnTo>
                      <a:pt x="929" y="789"/>
                    </a:lnTo>
                    <a:cubicBezTo>
                      <a:pt x="928" y="789"/>
                      <a:pt x="927" y="788"/>
                      <a:pt x="926" y="788"/>
                    </a:cubicBezTo>
                    <a:cubicBezTo>
                      <a:pt x="926" y="791"/>
                      <a:pt x="927" y="793"/>
                      <a:pt x="928" y="794"/>
                    </a:cubicBezTo>
                    <a:lnTo>
                      <a:pt x="928" y="794"/>
                    </a:lnTo>
                    <a:cubicBezTo>
                      <a:pt x="928" y="792"/>
                      <a:pt x="928" y="790"/>
                      <a:pt x="929" y="789"/>
                    </a:cubicBezTo>
                    <a:lnTo>
                      <a:pt x="929" y="789"/>
                    </a:lnTo>
                    <a:cubicBezTo>
                      <a:pt x="936" y="790"/>
                      <a:pt x="933" y="795"/>
                      <a:pt x="930" y="795"/>
                    </a:cubicBezTo>
                    <a:cubicBezTo>
                      <a:pt x="929" y="795"/>
                      <a:pt x="928" y="795"/>
                      <a:pt x="928" y="794"/>
                    </a:cubicBezTo>
                    <a:lnTo>
                      <a:pt x="928" y="794"/>
                    </a:lnTo>
                    <a:cubicBezTo>
                      <a:pt x="927" y="798"/>
                      <a:pt x="926" y="801"/>
                      <a:pt x="926" y="804"/>
                    </a:cubicBezTo>
                    <a:cubicBezTo>
                      <a:pt x="936" y="794"/>
                      <a:pt x="942" y="791"/>
                      <a:pt x="947" y="791"/>
                    </a:cubicBezTo>
                    <a:cubicBezTo>
                      <a:pt x="956" y="791"/>
                      <a:pt x="952" y="809"/>
                      <a:pt x="942" y="819"/>
                    </a:cubicBezTo>
                    <a:cubicBezTo>
                      <a:pt x="942" y="824"/>
                      <a:pt x="942" y="826"/>
                      <a:pt x="942" y="826"/>
                    </a:cubicBezTo>
                    <a:cubicBezTo>
                      <a:pt x="943" y="826"/>
                      <a:pt x="946" y="815"/>
                      <a:pt x="957" y="804"/>
                    </a:cubicBezTo>
                    <a:lnTo>
                      <a:pt x="957" y="804"/>
                    </a:lnTo>
                    <a:cubicBezTo>
                      <a:pt x="957" y="804"/>
                      <a:pt x="957" y="804"/>
                      <a:pt x="957" y="804"/>
                    </a:cubicBezTo>
                    <a:cubicBezTo>
                      <a:pt x="968" y="788"/>
                      <a:pt x="975" y="781"/>
                      <a:pt x="978" y="781"/>
                    </a:cubicBezTo>
                    <a:cubicBezTo>
                      <a:pt x="980" y="781"/>
                      <a:pt x="981" y="783"/>
                      <a:pt x="980" y="786"/>
                    </a:cubicBezTo>
                    <a:lnTo>
                      <a:pt x="980" y="786"/>
                    </a:lnTo>
                    <a:cubicBezTo>
                      <a:pt x="980" y="786"/>
                      <a:pt x="980" y="786"/>
                      <a:pt x="980" y="786"/>
                    </a:cubicBezTo>
                    <a:cubicBezTo>
                      <a:pt x="978" y="786"/>
                      <a:pt x="970" y="791"/>
                      <a:pt x="957" y="804"/>
                    </a:cubicBezTo>
                    <a:cubicBezTo>
                      <a:pt x="971" y="797"/>
                      <a:pt x="979" y="790"/>
                      <a:pt x="980" y="787"/>
                    </a:cubicBezTo>
                    <a:lnTo>
                      <a:pt x="980" y="787"/>
                    </a:lnTo>
                    <a:cubicBezTo>
                      <a:pt x="979" y="796"/>
                      <a:pt x="971" y="814"/>
                      <a:pt x="957" y="835"/>
                    </a:cubicBezTo>
                    <a:lnTo>
                      <a:pt x="942" y="881"/>
                    </a:lnTo>
                    <a:cubicBezTo>
                      <a:pt x="949" y="866"/>
                      <a:pt x="953" y="862"/>
                      <a:pt x="955" y="862"/>
                    </a:cubicBezTo>
                    <a:cubicBezTo>
                      <a:pt x="957" y="862"/>
                      <a:pt x="957" y="866"/>
                      <a:pt x="957" y="866"/>
                    </a:cubicBezTo>
                    <a:cubicBezTo>
                      <a:pt x="957" y="866"/>
                      <a:pt x="967" y="846"/>
                      <a:pt x="971" y="846"/>
                    </a:cubicBezTo>
                    <a:cubicBezTo>
                      <a:pt x="972" y="846"/>
                      <a:pt x="973" y="847"/>
                      <a:pt x="973" y="850"/>
                    </a:cubicBezTo>
                    <a:cubicBezTo>
                      <a:pt x="983" y="850"/>
                      <a:pt x="993" y="843"/>
                      <a:pt x="1004" y="843"/>
                    </a:cubicBezTo>
                    <a:cubicBezTo>
                      <a:pt x="1009" y="843"/>
                      <a:pt x="1014" y="845"/>
                      <a:pt x="1019" y="850"/>
                    </a:cubicBezTo>
                    <a:cubicBezTo>
                      <a:pt x="1019" y="850"/>
                      <a:pt x="1019" y="850"/>
                      <a:pt x="1019" y="881"/>
                    </a:cubicBezTo>
                    <a:cubicBezTo>
                      <a:pt x="1023" y="877"/>
                      <a:pt x="1029" y="871"/>
                      <a:pt x="1034" y="866"/>
                    </a:cubicBezTo>
                    <a:cubicBezTo>
                      <a:pt x="1050" y="850"/>
                      <a:pt x="1050" y="850"/>
                      <a:pt x="1050" y="850"/>
                    </a:cubicBezTo>
                    <a:lnTo>
                      <a:pt x="1050" y="850"/>
                    </a:lnTo>
                    <a:cubicBezTo>
                      <a:pt x="1050" y="850"/>
                      <a:pt x="1049" y="852"/>
                      <a:pt x="1048" y="855"/>
                    </a:cubicBezTo>
                    <a:lnTo>
                      <a:pt x="1048" y="855"/>
                    </a:lnTo>
                    <a:cubicBezTo>
                      <a:pt x="1045" y="857"/>
                      <a:pt x="1040" y="861"/>
                      <a:pt x="1034" y="866"/>
                    </a:cubicBezTo>
                    <a:cubicBezTo>
                      <a:pt x="1040" y="863"/>
                      <a:pt x="1044" y="861"/>
                      <a:pt x="1047" y="859"/>
                    </a:cubicBezTo>
                    <a:lnTo>
                      <a:pt x="1047" y="859"/>
                    </a:lnTo>
                    <a:cubicBezTo>
                      <a:pt x="1045" y="866"/>
                      <a:pt x="1042" y="876"/>
                      <a:pt x="1043" y="876"/>
                    </a:cubicBezTo>
                    <a:cubicBezTo>
                      <a:pt x="1044" y="876"/>
                      <a:pt x="1046" y="873"/>
                      <a:pt x="1050" y="866"/>
                    </a:cubicBezTo>
                    <a:cubicBezTo>
                      <a:pt x="1081" y="850"/>
                      <a:pt x="1065" y="850"/>
                      <a:pt x="1081" y="850"/>
                    </a:cubicBezTo>
                    <a:cubicBezTo>
                      <a:pt x="1081" y="863"/>
                      <a:pt x="1135" y="919"/>
                      <a:pt x="1162" y="919"/>
                    </a:cubicBezTo>
                    <a:cubicBezTo>
                      <a:pt x="1166" y="919"/>
                      <a:pt x="1169" y="918"/>
                      <a:pt x="1172" y="915"/>
                    </a:cubicBezTo>
                    <a:lnTo>
                      <a:pt x="1172" y="915"/>
                    </a:lnTo>
                    <a:cubicBezTo>
                      <a:pt x="1158" y="936"/>
                      <a:pt x="1158" y="943"/>
                      <a:pt x="1164" y="943"/>
                    </a:cubicBezTo>
                    <a:cubicBezTo>
                      <a:pt x="1170" y="943"/>
                      <a:pt x="1181" y="935"/>
                      <a:pt x="1189" y="928"/>
                    </a:cubicBezTo>
                    <a:cubicBezTo>
                      <a:pt x="1204" y="912"/>
                      <a:pt x="1204" y="912"/>
                      <a:pt x="1204" y="912"/>
                    </a:cubicBezTo>
                    <a:lnTo>
                      <a:pt x="1204" y="912"/>
                    </a:lnTo>
                    <a:cubicBezTo>
                      <a:pt x="1195" y="942"/>
                      <a:pt x="1191" y="952"/>
                      <a:pt x="1194" y="952"/>
                    </a:cubicBezTo>
                    <a:cubicBezTo>
                      <a:pt x="1195" y="952"/>
                      <a:pt x="1199" y="949"/>
                      <a:pt x="1204" y="943"/>
                    </a:cubicBezTo>
                    <a:lnTo>
                      <a:pt x="1204" y="943"/>
                    </a:lnTo>
                    <a:cubicBezTo>
                      <a:pt x="1197" y="958"/>
                      <a:pt x="1193" y="970"/>
                      <a:pt x="1197" y="970"/>
                    </a:cubicBezTo>
                    <a:cubicBezTo>
                      <a:pt x="1200" y="970"/>
                      <a:pt x="1210" y="960"/>
                      <a:pt x="1229" y="935"/>
                    </a:cubicBezTo>
                    <a:lnTo>
                      <a:pt x="1229" y="935"/>
                    </a:lnTo>
                    <a:cubicBezTo>
                      <a:pt x="1222" y="948"/>
                      <a:pt x="1222" y="963"/>
                      <a:pt x="1228" y="963"/>
                    </a:cubicBezTo>
                    <a:cubicBezTo>
                      <a:pt x="1230" y="963"/>
                      <a:pt x="1232" y="961"/>
                      <a:pt x="1235" y="959"/>
                    </a:cubicBezTo>
                    <a:lnTo>
                      <a:pt x="1235" y="959"/>
                    </a:lnTo>
                    <a:cubicBezTo>
                      <a:pt x="1218" y="975"/>
                      <a:pt x="1215" y="988"/>
                      <a:pt x="1219" y="988"/>
                    </a:cubicBezTo>
                    <a:cubicBezTo>
                      <a:pt x="1221" y="988"/>
                      <a:pt x="1228" y="979"/>
                      <a:pt x="1235" y="958"/>
                    </a:cubicBezTo>
                    <a:lnTo>
                      <a:pt x="1235" y="958"/>
                    </a:lnTo>
                    <a:cubicBezTo>
                      <a:pt x="1235" y="958"/>
                      <a:pt x="1235" y="958"/>
                      <a:pt x="1235" y="958"/>
                    </a:cubicBezTo>
                    <a:cubicBezTo>
                      <a:pt x="1243" y="935"/>
                      <a:pt x="1251" y="924"/>
                      <a:pt x="1255" y="924"/>
                    </a:cubicBezTo>
                    <a:lnTo>
                      <a:pt x="1255" y="924"/>
                    </a:lnTo>
                    <a:cubicBezTo>
                      <a:pt x="1259" y="924"/>
                      <a:pt x="1259" y="935"/>
                      <a:pt x="1251" y="958"/>
                    </a:cubicBezTo>
                    <a:lnTo>
                      <a:pt x="1251" y="989"/>
                    </a:lnTo>
                    <a:lnTo>
                      <a:pt x="1266" y="958"/>
                    </a:lnTo>
                    <a:cubicBezTo>
                      <a:pt x="1266" y="958"/>
                      <a:pt x="1266" y="989"/>
                      <a:pt x="1282" y="1005"/>
                    </a:cubicBezTo>
                    <a:cubicBezTo>
                      <a:pt x="1300" y="1014"/>
                      <a:pt x="1312" y="1023"/>
                      <a:pt x="1320" y="1023"/>
                    </a:cubicBezTo>
                    <a:cubicBezTo>
                      <a:pt x="1325" y="1023"/>
                      <a:pt x="1328" y="1018"/>
                      <a:pt x="1328" y="1005"/>
                    </a:cubicBezTo>
                    <a:lnTo>
                      <a:pt x="1328" y="1036"/>
                    </a:lnTo>
                    <a:cubicBezTo>
                      <a:pt x="1328" y="1036"/>
                      <a:pt x="1344" y="1036"/>
                      <a:pt x="1328" y="1067"/>
                    </a:cubicBezTo>
                    <a:cubicBezTo>
                      <a:pt x="1342" y="1046"/>
                      <a:pt x="1353" y="1037"/>
                      <a:pt x="1360" y="1037"/>
                    </a:cubicBezTo>
                    <a:cubicBezTo>
                      <a:pt x="1370" y="1037"/>
                      <a:pt x="1374" y="1050"/>
                      <a:pt x="1374" y="1067"/>
                    </a:cubicBezTo>
                    <a:cubicBezTo>
                      <a:pt x="1374" y="1076"/>
                      <a:pt x="1374" y="1080"/>
                      <a:pt x="1375" y="1080"/>
                    </a:cubicBezTo>
                    <a:cubicBezTo>
                      <a:pt x="1376" y="1080"/>
                      <a:pt x="1379" y="1062"/>
                      <a:pt x="1390" y="1051"/>
                    </a:cubicBezTo>
                    <a:lnTo>
                      <a:pt x="1390" y="1051"/>
                    </a:lnTo>
                    <a:cubicBezTo>
                      <a:pt x="1379" y="1062"/>
                      <a:pt x="1383" y="1087"/>
                      <a:pt x="1397" y="1087"/>
                    </a:cubicBezTo>
                    <a:cubicBezTo>
                      <a:pt x="1399" y="1087"/>
                      <a:pt x="1402" y="1086"/>
                      <a:pt x="1405" y="1084"/>
                    </a:cubicBezTo>
                    <a:lnTo>
                      <a:pt x="1405" y="1084"/>
                    </a:lnTo>
                    <a:cubicBezTo>
                      <a:pt x="1405" y="1092"/>
                      <a:pt x="1405" y="1095"/>
                      <a:pt x="1406" y="1095"/>
                    </a:cubicBezTo>
                    <a:cubicBezTo>
                      <a:pt x="1407" y="1095"/>
                      <a:pt x="1409" y="1085"/>
                      <a:pt x="1414" y="1076"/>
                    </a:cubicBezTo>
                    <a:lnTo>
                      <a:pt x="1414" y="1076"/>
                    </a:lnTo>
                    <a:cubicBezTo>
                      <a:pt x="1416" y="1073"/>
                      <a:pt x="1419" y="1070"/>
                      <a:pt x="1421" y="1067"/>
                    </a:cubicBezTo>
                    <a:lnTo>
                      <a:pt x="1421" y="1067"/>
                    </a:lnTo>
                    <a:cubicBezTo>
                      <a:pt x="1421" y="1067"/>
                      <a:pt x="1421" y="1067"/>
                      <a:pt x="1421" y="1067"/>
                    </a:cubicBezTo>
                    <a:cubicBezTo>
                      <a:pt x="1429" y="1059"/>
                      <a:pt x="1436" y="1047"/>
                      <a:pt x="1438" y="1047"/>
                    </a:cubicBezTo>
                    <a:lnTo>
                      <a:pt x="1438" y="1047"/>
                    </a:lnTo>
                    <a:cubicBezTo>
                      <a:pt x="1440" y="1047"/>
                      <a:pt x="1436" y="1059"/>
                      <a:pt x="1421" y="1098"/>
                    </a:cubicBezTo>
                    <a:cubicBezTo>
                      <a:pt x="1421" y="1098"/>
                      <a:pt x="1420" y="1098"/>
                      <a:pt x="1420" y="1099"/>
                    </a:cubicBezTo>
                    <a:lnTo>
                      <a:pt x="1420" y="1099"/>
                    </a:lnTo>
                    <a:cubicBezTo>
                      <a:pt x="1425" y="1094"/>
                      <a:pt x="1430" y="1091"/>
                      <a:pt x="1433" y="1091"/>
                    </a:cubicBezTo>
                    <a:cubicBezTo>
                      <a:pt x="1435" y="1091"/>
                      <a:pt x="1436" y="1093"/>
                      <a:pt x="1436" y="1098"/>
                    </a:cubicBezTo>
                    <a:cubicBezTo>
                      <a:pt x="1432" y="1107"/>
                      <a:pt x="1430" y="1110"/>
                      <a:pt x="1430" y="1110"/>
                    </a:cubicBezTo>
                    <a:cubicBezTo>
                      <a:pt x="1431" y="1110"/>
                      <a:pt x="1439" y="1098"/>
                      <a:pt x="1452" y="1083"/>
                    </a:cubicBezTo>
                    <a:lnTo>
                      <a:pt x="1452" y="1083"/>
                    </a:lnTo>
                    <a:cubicBezTo>
                      <a:pt x="1451" y="1090"/>
                      <a:pt x="1450" y="1115"/>
                      <a:pt x="1436" y="1129"/>
                    </a:cubicBezTo>
                    <a:cubicBezTo>
                      <a:pt x="1429" y="1142"/>
                      <a:pt x="1429" y="1150"/>
                      <a:pt x="1431" y="1150"/>
                    </a:cubicBezTo>
                    <a:cubicBezTo>
                      <a:pt x="1435" y="1150"/>
                      <a:pt x="1443" y="1139"/>
                      <a:pt x="1452" y="1113"/>
                    </a:cubicBezTo>
                    <a:cubicBezTo>
                      <a:pt x="1467" y="1067"/>
                      <a:pt x="1467" y="1067"/>
                      <a:pt x="1483" y="1067"/>
                    </a:cubicBezTo>
                    <a:cubicBezTo>
                      <a:pt x="1483" y="1082"/>
                      <a:pt x="1483" y="1067"/>
                      <a:pt x="1483" y="1098"/>
                    </a:cubicBezTo>
                    <a:lnTo>
                      <a:pt x="1483" y="1129"/>
                    </a:lnTo>
                    <a:cubicBezTo>
                      <a:pt x="1483" y="1129"/>
                      <a:pt x="1529" y="1067"/>
                      <a:pt x="1560" y="1020"/>
                    </a:cubicBezTo>
                    <a:lnTo>
                      <a:pt x="1560" y="1020"/>
                    </a:lnTo>
                    <a:cubicBezTo>
                      <a:pt x="1541" y="1048"/>
                      <a:pt x="1545" y="1054"/>
                      <a:pt x="1551" y="1054"/>
                    </a:cubicBezTo>
                    <a:cubicBezTo>
                      <a:pt x="1555" y="1054"/>
                      <a:pt x="1560" y="1051"/>
                      <a:pt x="1560" y="1051"/>
                    </a:cubicBezTo>
                    <a:lnTo>
                      <a:pt x="1560" y="1051"/>
                    </a:lnTo>
                    <a:cubicBezTo>
                      <a:pt x="1560" y="1051"/>
                      <a:pt x="1544" y="1067"/>
                      <a:pt x="1529" y="1067"/>
                    </a:cubicBezTo>
                    <a:lnTo>
                      <a:pt x="1529" y="1098"/>
                    </a:lnTo>
                    <a:cubicBezTo>
                      <a:pt x="1536" y="1077"/>
                      <a:pt x="1540" y="1068"/>
                      <a:pt x="1540" y="1068"/>
                    </a:cubicBezTo>
                    <a:lnTo>
                      <a:pt x="1540" y="1068"/>
                    </a:lnTo>
                    <a:cubicBezTo>
                      <a:pt x="1541" y="1068"/>
                      <a:pt x="1537" y="1081"/>
                      <a:pt x="1529" y="1098"/>
                    </a:cubicBezTo>
                    <a:cubicBezTo>
                      <a:pt x="1512" y="1115"/>
                      <a:pt x="1509" y="1127"/>
                      <a:pt x="1512" y="1127"/>
                    </a:cubicBezTo>
                    <a:cubicBezTo>
                      <a:pt x="1513" y="1127"/>
                      <a:pt x="1515" y="1126"/>
                      <a:pt x="1517" y="1123"/>
                    </a:cubicBezTo>
                    <a:lnTo>
                      <a:pt x="1517" y="1123"/>
                    </a:lnTo>
                    <a:cubicBezTo>
                      <a:pt x="1517" y="1125"/>
                      <a:pt x="1518" y="1126"/>
                      <a:pt x="1519" y="1126"/>
                    </a:cubicBezTo>
                    <a:cubicBezTo>
                      <a:pt x="1521" y="1126"/>
                      <a:pt x="1524" y="1123"/>
                      <a:pt x="1529" y="1113"/>
                    </a:cubicBezTo>
                    <a:cubicBezTo>
                      <a:pt x="1533" y="1109"/>
                      <a:pt x="1535" y="1107"/>
                      <a:pt x="1536" y="1107"/>
                    </a:cubicBezTo>
                    <a:lnTo>
                      <a:pt x="1536" y="1107"/>
                    </a:lnTo>
                    <a:cubicBezTo>
                      <a:pt x="1537" y="1107"/>
                      <a:pt x="1529" y="1121"/>
                      <a:pt x="1529" y="1144"/>
                    </a:cubicBezTo>
                    <a:cubicBezTo>
                      <a:pt x="1529" y="1154"/>
                      <a:pt x="1529" y="1157"/>
                      <a:pt x="1529" y="1157"/>
                    </a:cubicBezTo>
                    <a:cubicBezTo>
                      <a:pt x="1530" y="1157"/>
                      <a:pt x="1534" y="1139"/>
                      <a:pt x="1544" y="1129"/>
                    </a:cubicBezTo>
                    <a:cubicBezTo>
                      <a:pt x="1560" y="1113"/>
                      <a:pt x="1560" y="1113"/>
                      <a:pt x="1560" y="1113"/>
                    </a:cubicBezTo>
                    <a:cubicBezTo>
                      <a:pt x="1560" y="1113"/>
                      <a:pt x="1560" y="1113"/>
                      <a:pt x="1575" y="1082"/>
                    </a:cubicBezTo>
                    <a:cubicBezTo>
                      <a:pt x="1578" y="1079"/>
                      <a:pt x="1581" y="1077"/>
                      <a:pt x="1583" y="1074"/>
                    </a:cubicBezTo>
                    <a:lnTo>
                      <a:pt x="1583" y="1074"/>
                    </a:lnTo>
                    <a:cubicBezTo>
                      <a:pt x="1579" y="1086"/>
                      <a:pt x="1578" y="1091"/>
                      <a:pt x="1580" y="1091"/>
                    </a:cubicBezTo>
                    <a:cubicBezTo>
                      <a:pt x="1582" y="1091"/>
                      <a:pt x="1585" y="1088"/>
                      <a:pt x="1591" y="1082"/>
                    </a:cubicBezTo>
                    <a:lnTo>
                      <a:pt x="1597" y="1082"/>
                    </a:lnTo>
                    <a:cubicBezTo>
                      <a:pt x="1595" y="1087"/>
                      <a:pt x="1593" y="1092"/>
                      <a:pt x="1591" y="1098"/>
                    </a:cubicBezTo>
                    <a:cubicBezTo>
                      <a:pt x="1594" y="1092"/>
                      <a:pt x="1598" y="1087"/>
                      <a:pt x="1601" y="1082"/>
                    </a:cubicBezTo>
                    <a:lnTo>
                      <a:pt x="1606" y="1082"/>
                    </a:lnTo>
                    <a:cubicBezTo>
                      <a:pt x="1606" y="1080"/>
                      <a:pt x="1606" y="1077"/>
                      <a:pt x="1606" y="1074"/>
                    </a:cubicBezTo>
                    <a:lnTo>
                      <a:pt x="1606" y="1074"/>
                    </a:lnTo>
                    <a:cubicBezTo>
                      <a:pt x="1608" y="1072"/>
                      <a:pt x="1609" y="1071"/>
                      <a:pt x="1610" y="1069"/>
                    </a:cubicBezTo>
                    <a:lnTo>
                      <a:pt x="1610" y="1069"/>
                    </a:lnTo>
                    <a:cubicBezTo>
                      <a:pt x="1610" y="1069"/>
                      <a:pt x="1610" y="1069"/>
                      <a:pt x="1610" y="1068"/>
                    </a:cubicBezTo>
                    <a:lnTo>
                      <a:pt x="1610" y="1068"/>
                    </a:lnTo>
                    <a:cubicBezTo>
                      <a:pt x="1609" y="1072"/>
                      <a:pt x="1608" y="1077"/>
                      <a:pt x="1606" y="1082"/>
                    </a:cubicBezTo>
                    <a:cubicBezTo>
                      <a:pt x="1600" y="1102"/>
                      <a:pt x="1599" y="1108"/>
                      <a:pt x="1600" y="1108"/>
                    </a:cubicBezTo>
                    <a:cubicBezTo>
                      <a:pt x="1601" y="1108"/>
                      <a:pt x="1606" y="1098"/>
                      <a:pt x="1606" y="1098"/>
                    </a:cubicBezTo>
                    <a:lnTo>
                      <a:pt x="1606" y="1129"/>
                    </a:lnTo>
                    <a:cubicBezTo>
                      <a:pt x="1606" y="1133"/>
                      <a:pt x="1606" y="1135"/>
                      <a:pt x="1607" y="1135"/>
                    </a:cubicBezTo>
                    <a:cubicBezTo>
                      <a:pt x="1608" y="1135"/>
                      <a:pt x="1611" y="1124"/>
                      <a:pt x="1622" y="1113"/>
                    </a:cubicBezTo>
                    <a:lnTo>
                      <a:pt x="1637" y="1067"/>
                    </a:lnTo>
                    <a:lnTo>
                      <a:pt x="1637" y="1067"/>
                    </a:lnTo>
                    <a:cubicBezTo>
                      <a:pt x="1637" y="1067"/>
                      <a:pt x="1637" y="1067"/>
                      <a:pt x="1637" y="1067"/>
                    </a:cubicBezTo>
                    <a:lnTo>
                      <a:pt x="1637" y="1051"/>
                    </a:lnTo>
                    <a:cubicBezTo>
                      <a:pt x="1651" y="1030"/>
                      <a:pt x="1653" y="1022"/>
                      <a:pt x="1648" y="1022"/>
                    </a:cubicBezTo>
                    <a:cubicBezTo>
                      <a:pt x="1643" y="1022"/>
                      <a:pt x="1630" y="1034"/>
                      <a:pt x="1622" y="1051"/>
                    </a:cubicBezTo>
                    <a:cubicBezTo>
                      <a:pt x="1622" y="1051"/>
                      <a:pt x="1622" y="1051"/>
                      <a:pt x="1622" y="1051"/>
                    </a:cubicBezTo>
                    <a:lnTo>
                      <a:pt x="1622" y="1051"/>
                    </a:lnTo>
                    <a:cubicBezTo>
                      <a:pt x="1622" y="1059"/>
                      <a:pt x="1614" y="1066"/>
                      <a:pt x="1610" y="1068"/>
                    </a:cubicBezTo>
                    <a:lnTo>
                      <a:pt x="1610" y="1068"/>
                    </a:lnTo>
                    <a:cubicBezTo>
                      <a:pt x="1611" y="1068"/>
                      <a:pt x="1611" y="1068"/>
                      <a:pt x="1611" y="1068"/>
                    </a:cubicBezTo>
                    <a:lnTo>
                      <a:pt x="1611" y="1068"/>
                    </a:lnTo>
                    <a:cubicBezTo>
                      <a:pt x="1615" y="1062"/>
                      <a:pt x="1618" y="1056"/>
                      <a:pt x="1622" y="1051"/>
                    </a:cubicBezTo>
                    <a:lnTo>
                      <a:pt x="1622" y="1051"/>
                    </a:lnTo>
                    <a:cubicBezTo>
                      <a:pt x="1617" y="1056"/>
                      <a:pt x="1614" y="1059"/>
                      <a:pt x="1612" y="1062"/>
                    </a:cubicBezTo>
                    <a:lnTo>
                      <a:pt x="1612" y="1062"/>
                    </a:lnTo>
                    <a:cubicBezTo>
                      <a:pt x="1614" y="1051"/>
                      <a:pt x="1613" y="1049"/>
                      <a:pt x="1611" y="1049"/>
                    </a:cubicBezTo>
                    <a:cubicBezTo>
                      <a:pt x="1610" y="1049"/>
                      <a:pt x="1610" y="1049"/>
                      <a:pt x="1610" y="1049"/>
                    </a:cubicBezTo>
                    <a:lnTo>
                      <a:pt x="1610" y="1049"/>
                    </a:lnTo>
                    <a:cubicBezTo>
                      <a:pt x="1614" y="1037"/>
                      <a:pt x="1615" y="1032"/>
                      <a:pt x="1613" y="1032"/>
                    </a:cubicBezTo>
                    <a:cubicBezTo>
                      <a:pt x="1612" y="1032"/>
                      <a:pt x="1609" y="1033"/>
                      <a:pt x="1606" y="1036"/>
                    </a:cubicBezTo>
                    <a:lnTo>
                      <a:pt x="1606" y="1036"/>
                    </a:lnTo>
                    <a:cubicBezTo>
                      <a:pt x="1606" y="1036"/>
                      <a:pt x="1606" y="1036"/>
                      <a:pt x="1606" y="1036"/>
                    </a:cubicBezTo>
                    <a:cubicBezTo>
                      <a:pt x="1606" y="1036"/>
                      <a:pt x="1606" y="1026"/>
                      <a:pt x="1603" y="1026"/>
                    </a:cubicBezTo>
                    <a:cubicBezTo>
                      <a:pt x="1602" y="1026"/>
                      <a:pt x="1600" y="1028"/>
                      <a:pt x="1597" y="1036"/>
                    </a:cubicBezTo>
                    <a:lnTo>
                      <a:pt x="1597" y="1036"/>
                    </a:lnTo>
                    <a:cubicBezTo>
                      <a:pt x="1596" y="1035"/>
                      <a:pt x="1596" y="1035"/>
                      <a:pt x="1596" y="1034"/>
                    </a:cubicBezTo>
                    <a:lnTo>
                      <a:pt x="1596" y="1034"/>
                    </a:lnTo>
                    <a:cubicBezTo>
                      <a:pt x="1598" y="1030"/>
                      <a:pt x="1602" y="1025"/>
                      <a:pt x="1606" y="1020"/>
                    </a:cubicBezTo>
                    <a:lnTo>
                      <a:pt x="1606" y="1020"/>
                    </a:lnTo>
                    <a:lnTo>
                      <a:pt x="1594" y="1032"/>
                    </a:lnTo>
                    <a:lnTo>
                      <a:pt x="1594" y="1032"/>
                    </a:lnTo>
                    <a:cubicBezTo>
                      <a:pt x="1593" y="1029"/>
                      <a:pt x="1591" y="1026"/>
                      <a:pt x="1591" y="1020"/>
                    </a:cubicBezTo>
                    <a:cubicBezTo>
                      <a:pt x="1591" y="1020"/>
                      <a:pt x="1591" y="1020"/>
                      <a:pt x="1575" y="1036"/>
                    </a:cubicBezTo>
                    <a:cubicBezTo>
                      <a:pt x="1581" y="1025"/>
                      <a:pt x="1582" y="1020"/>
                      <a:pt x="1582" y="1020"/>
                    </a:cubicBezTo>
                    <a:lnTo>
                      <a:pt x="1582" y="1020"/>
                    </a:lnTo>
                    <a:cubicBezTo>
                      <a:pt x="1581" y="1020"/>
                      <a:pt x="1579" y="1023"/>
                      <a:pt x="1575" y="1029"/>
                    </a:cubicBezTo>
                    <a:lnTo>
                      <a:pt x="1575" y="1029"/>
                    </a:lnTo>
                    <a:cubicBezTo>
                      <a:pt x="1575" y="1021"/>
                      <a:pt x="1573" y="1018"/>
                      <a:pt x="1565" y="1010"/>
                    </a:cubicBezTo>
                    <a:lnTo>
                      <a:pt x="1565" y="1010"/>
                    </a:lnTo>
                    <a:cubicBezTo>
                      <a:pt x="1570" y="999"/>
                      <a:pt x="1572" y="991"/>
                      <a:pt x="1571" y="991"/>
                    </a:cubicBezTo>
                    <a:lnTo>
                      <a:pt x="1571" y="991"/>
                    </a:lnTo>
                    <a:cubicBezTo>
                      <a:pt x="1571" y="991"/>
                      <a:pt x="1568" y="996"/>
                      <a:pt x="1564" y="1009"/>
                    </a:cubicBezTo>
                    <a:lnTo>
                      <a:pt x="1564" y="1009"/>
                    </a:lnTo>
                    <a:cubicBezTo>
                      <a:pt x="1563" y="1008"/>
                      <a:pt x="1561" y="1006"/>
                      <a:pt x="1560" y="1005"/>
                    </a:cubicBezTo>
                    <a:cubicBezTo>
                      <a:pt x="1554" y="998"/>
                      <a:pt x="1547" y="995"/>
                      <a:pt x="1540" y="995"/>
                    </a:cubicBezTo>
                    <a:cubicBezTo>
                      <a:pt x="1529" y="995"/>
                      <a:pt x="1516" y="1002"/>
                      <a:pt x="1498" y="1020"/>
                    </a:cubicBezTo>
                    <a:lnTo>
                      <a:pt x="1498" y="1020"/>
                    </a:lnTo>
                    <a:cubicBezTo>
                      <a:pt x="1516" y="1002"/>
                      <a:pt x="1524" y="995"/>
                      <a:pt x="1521" y="995"/>
                    </a:cubicBezTo>
                    <a:cubicBezTo>
                      <a:pt x="1518" y="995"/>
                      <a:pt x="1511" y="998"/>
                      <a:pt x="1498" y="1005"/>
                    </a:cubicBezTo>
                    <a:cubicBezTo>
                      <a:pt x="1494" y="1009"/>
                      <a:pt x="1492" y="1011"/>
                      <a:pt x="1491" y="1011"/>
                    </a:cubicBezTo>
                    <a:cubicBezTo>
                      <a:pt x="1490" y="1011"/>
                      <a:pt x="1498" y="997"/>
                      <a:pt x="1498" y="974"/>
                    </a:cubicBezTo>
                    <a:cubicBezTo>
                      <a:pt x="1509" y="963"/>
                      <a:pt x="1512" y="945"/>
                      <a:pt x="1508" y="945"/>
                    </a:cubicBezTo>
                    <a:cubicBezTo>
                      <a:pt x="1506" y="945"/>
                      <a:pt x="1503" y="949"/>
                      <a:pt x="1498" y="958"/>
                    </a:cubicBezTo>
                    <a:cubicBezTo>
                      <a:pt x="1490" y="966"/>
                      <a:pt x="1479" y="974"/>
                      <a:pt x="1473" y="974"/>
                    </a:cubicBezTo>
                    <a:cubicBezTo>
                      <a:pt x="1467" y="974"/>
                      <a:pt x="1467" y="966"/>
                      <a:pt x="1483" y="943"/>
                    </a:cubicBezTo>
                    <a:lnTo>
                      <a:pt x="1483" y="943"/>
                    </a:lnTo>
                    <a:cubicBezTo>
                      <a:pt x="1467" y="958"/>
                      <a:pt x="1467" y="958"/>
                      <a:pt x="1452" y="958"/>
                    </a:cubicBezTo>
                    <a:cubicBezTo>
                      <a:pt x="1452" y="958"/>
                      <a:pt x="1452" y="958"/>
                      <a:pt x="1452" y="928"/>
                    </a:cubicBezTo>
                    <a:cubicBezTo>
                      <a:pt x="1436" y="958"/>
                      <a:pt x="1421" y="974"/>
                      <a:pt x="1421" y="974"/>
                    </a:cubicBezTo>
                    <a:cubicBezTo>
                      <a:pt x="1421" y="974"/>
                      <a:pt x="1413" y="982"/>
                      <a:pt x="1405" y="989"/>
                    </a:cubicBezTo>
                    <a:lnTo>
                      <a:pt x="1436" y="943"/>
                    </a:lnTo>
                    <a:lnTo>
                      <a:pt x="1436" y="943"/>
                    </a:lnTo>
                    <a:lnTo>
                      <a:pt x="1421" y="958"/>
                    </a:lnTo>
                    <a:cubicBezTo>
                      <a:pt x="1421" y="943"/>
                      <a:pt x="1421" y="943"/>
                      <a:pt x="1421" y="943"/>
                    </a:cubicBezTo>
                    <a:cubicBezTo>
                      <a:pt x="1421" y="938"/>
                      <a:pt x="1419" y="936"/>
                      <a:pt x="1416" y="936"/>
                    </a:cubicBezTo>
                    <a:cubicBezTo>
                      <a:pt x="1411" y="936"/>
                      <a:pt x="1400" y="943"/>
                      <a:pt x="1390" y="943"/>
                    </a:cubicBezTo>
                    <a:cubicBezTo>
                      <a:pt x="1398" y="920"/>
                      <a:pt x="1398" y="908"/>
                      <a:pt x="1392" y="908"/>
                    </a:cubicBezTo>
                    <a:cubicBezTo>
                      <a:pt x="1386" y="908"/>
                      <a:pt x="1374" y="920"/>
                      <a:pt x="1359" y="943"/>
                    </a:cubicBezTo>
                    <a:cubicBezTo>
                      <a:pt x="1367" y="928"/>
                      <a:pt x="1367" y="920"/>
                      <a:pt x="1365" y="920"/>
                    </a:cubicBezTo>
                    <a:lnTo>
                      <a:pt x="1365" y="920"/>
                    </a:lnTo>
                    <a:cubicBezTo>
                      <a:pt x="1363" y="920"/>
                      <a:pt x="1359" y="928"/>
                      <a:pt x="1359" y="943"/>
                    </a:cubicBezTo>
                    <a:lnTo>
                      <a:pt x="1359" y="912"/>
                    </a:lnTo>
                    <a:cubicBezTo>
                      <a:pt x="1359" y="889"/>
                      <a:pt x="1376" y="875"/>
                      <a:pt x="1372" y="875"/>
                    </a:cubicBezTo>
                    <a:cubicBezTo>
                      <a:pt x="1372" y="875"/>
                      <a:pt x="1371" y="875"/>
                      <a:pt x="1369" y="876"/>
                    </a:cubicBezTo>
                    <a:lnTo>
                      <a:pt x="1369" y="876"/>
                    </a:lnTo>
                    <a:cubicBezTo>
                      <a:pt x="1374" y="858"/>
                      <a:pt x="1374" y="837"/>
                      <a:pt x="1374" y="835"/>
                    </a:cubicBezTo>
                    <a:lnTo>
                      <a:pt x="1374" y="835"/>
                    </a:lnTo>
                    <a:cubicBezTo>
                      <a:pt x="1374" y="850"/>
                      <a:pt x="1359" y="850"/>
                      <a:pt x="1359" y="866"/>
                    </a:cubicBezTo>
                    <a:lnTo>
                      <a:pt x="1359" y="881"/>
                    </a:lnTo>
                    <a:cubicBezTo>
                      <a:pt x="1364" y="879"/>
                      <a:pt x="1367" y="877"/>
                      <a:pt x="1369" y="876"/>
                    </a:cubicBezTo>
                    <a:lnTo>
                      <a:pt x="1369" y="876"/>
                    </a:lnTo>
                    <a:cubicBezTo>
                      <a:pt x="1367" y="884"/>
                      <a:pt x="1364" y="892"/>
                      <a:pt x="1359" y="897"/>
                    </a:cubicBezTo>
                    <a:lnTo>
                      <a:pt x="1359" y="881"/>
                    </a:lnTo>
                    <a:cubicBezTo>
                      <a:pt x="1344" y="897"/>
                      <a:pt x="1344" y="897"/>
                      <a:pt x="1344" y="897"/>
                    </a:cubicBezTo>
                    <a:cubicBezTo>
                      <a:pt x="1344" y="897"/>
                      <a:pt x="1328" y="912"/>
                      <a:pt x="1313" y="943"/>
                    </a:cubicBezTo>
                    <a:cubicBezTo>
                      <a:pt x="1311" y="943"/>
                      <a:pt x="1309" y="943"/>
                      <a:pt x="1308" y="944"/>
                    </a:cubicBezTo>
                    <a:lnTo>
                      <a:pt x="1308" y="944"/>
                    </a:lnTo>
                    <a:cubicBezTo>
                      <a:pt x="1311" y="938"/>
                      <a:pt x="1313" y="933"/>
                      <a:pt x="1313" y="928"/>
                    </a:cubicBezTo>
                    <a:cubicBezTo>
                      <a:pt x="1328" y="912"/>
                      <a:pt x="1313" y="912"/>
                      <a:pt x="1313" y="912"/>
                    </a:cubicBezTo>
                    <a:lnTo>
                      <a:pt x="1297" y="912"/>
                    </a:lnTo>
                    <a:lnTo>
                      <a:pt x="1282" y="928"/>
                    </a:lnTo>
                    <a:cubicBezTo>
                      <a:pt x="1292" y="898"/>
                      <a:pt x="1289" y="881"/>
                      <a:pt x="1277" y="881"/>
                    </a:cubicBezTo>
                    <a:cubicBezTo>
                      <a:pt x="1271" y="881"/>
                      <a:pt x="1262" y="886"/>
                      <a:pt x="1251" y="897"/>
                    </a:cubicBezTo>
                    <a:lnTo>
                      <a:pt x="1251" y="881"/>
                    </a:lnTo>
                    <a:cubicBezTo>
                      <a:pt x="1266" y="866"/>
                      <a:pt x="1266" y="866"/>
                      <a:pt x="1251" y="850"/>
                    </a:cubicBezTo>
                    <a:cubicBezTo>
                      <a:pt x="1251" y="850"/>
                      <a:pt x="1244" y="857"/>
                      <a:pt x="1235" y="857"/>
                    </a:cubicBezTo>
                    <a:cubicBezTo>
                      <a:pt x="1230" y="857"/>
                      <a:pt x="1225" y="855"/>
                      <a:pt x="1220" y="850"/>
                    </a:cubicBezTo>
                    <a:lnTo>
                      <a:pt x="1189" y="850"/>
                    </a:lnTo>
                    <a:cubicBezTo>
                      <a:pt x="1193" y="846"/>
                      <a:pt x="1199" y="841"/>
                      <a:pt x="1204" y="835"/>
                    </a:cubicBezTo>
                    <a:cubicBezTo>
                      <a:pt x="1204" y="819"/>
                      <a:pt x="1220" y="819"/>
                      <a:pt x="1204" y="819"/>
                    </a:cubicBezTo>
                    <a:cubicBezTo>
                      <a:pt x="1204" y="819"/>
                      <a:pt x="1189" y="835"/>
                      <a:pt x="1189" y="850"/>
                    </a:cubicBezTo>
                    <a:cubicBezTo>
                      <a:pt x="1189" y="839"/>
                      <a:pt x="1189" y="828"/>
                      <a:pt x="1178" y="828"/>
                    </a:cubicBezTo>
                    <a:cubicBezTo>
                      <a:pt x="1174" y="828"/>
                      <a:pt x="1167" y="830"/>
                      <a:pt x="1158" y="835"/>
                    </a:cubicBezTo>
                    <a:cubicBezTo>
                      <a:pt x="1154" y="839"/>
                      <a:pt x="1152" y="841"/>
                      <a:pt x="1151" y="841"/>
                    </a:cubicBezTo>
                    <a:cubicBezTo>
                      <a:pt x="1150" y="841"/>
                      <a:pt x="1158" y="830"/>
                      <a:pt x="1158" y="819"/>
                    </a:cubicBezTo>
                    <a:lnTo>
                      <a:pt x="1158" y="788"/>
                    </a:lnTo>
                    <a:cubicBezTo>
                      <a:pt x="1152" y="806"/>
                      <a:pt x="1149" y="812"/>
                      <a:pt x="1147" y="812"/>
                    </a:cubicBezTo>
                    <a:cubicBezTo>
                      <a:pt x="1143" y="812"/>
                      <a:pt x="1143" y="795"/>
                      <a:pt x="1143" y="777"/>
                    </a:cubicBezTo>
                    <a:lnTo>
                      <a:pt x="1143" y="777"/>
                    </a:lnTo>
                    <a:cubicBezTo>
                      <a:pt x="1138" y="783"/>
                      <a:pt x="1133" y="793"/>
                      <a:pt x="1127" y="804"/>
                    </a:cubicBezTo>
                    <a:lnTo>
                      <a:pt x="1112" y="819"/>
                    </a:lnTo>
                    <a:cubicBezTo>
                      <a:pt x="1127" y="804"/>
                      <a:pt x="1112" y="788"/>
                      <a:pt x="1112" y="788"/>
                    </a:cubicBezTo>
                    <a:cubicBezTo>
                      <a:pt x="1112" y="788"/>
                      <a:pt x="1105" y="795"/>
                      <a:pt x="1096" y="795"/>
                    </a:cubicBezTo>
                    <a:cubicBezTo>
                      <a:pt x="1091" y="795"/>
                      <a:pt x="1086" y="794"/>
                      <a:pt x="1081" y="788"/>
                    </a:cubicBezTo>
                    <a:cubicBezTo>
                      <a:pt x="1070" y="788"/>
                      <a:pt x="1060" y="782"/>
                      <a:pt x="1050" y="782"/>
                    </a:cubicBezTo>
                    <a:cubicBezTo>
                      <a:pt x="1045" y="782"/>
                      <a:pt x="1040" y="783"/>
                      <a:pt x="1034" y="788"/>
                    </a:cubicBezTo>
                    <a:cubicBezTo>
                      <a:pt x="1050" y="773"/>
                      <a:pt x="1034" y="773"/>
                      <a:pt x="1034" y="773"/>
                    </a:cubicBezTo>
                    <a:lnTo>
                      <a:pt x="1034" y="742"/>
                    </a:lnTo>
                    <a:cubicBezTo>
                      <a:pt x="1019" y="758"/>
                      <a:pt x="1019" y="758"/>
                      <a:pt x="1019" y="758"/>
                    </a:cubicBezTo>
                    <a:lnTo>
                      <a:pt x="1019" y="758"/>
                    </a:lnTo>
                    <a:cubicBezTo>
                      <a:pt x="1038" y="738"/>
                      <a:pt x="1039" y="725"/>
                      <a:pt x="1034" y="725"/>
                    </a:cubicBezTo>
                    <a:cubicBezTo>
                      <a:pt x="1031" y="725"/>
                      <a:pt x="1025" y="730"/>
                      <a:pt x="1019" y="742"/>
                    </a:cubicBezTo>
                    <a:cubicBezTo>
                      <a:pt x="1004" y="758"/>
                      <a:pt x="1004" y="758"/>
                      <a:pt x="988" y="773"/>
                    </a:cubicBezTo>
                    <a:cubicBezTo>
                      <a:pt x="984" y="777"/>
                      <a:pt x="982" y="779"/>
                      <a:pt x="981" y="779"/>
                    </a:cubicBezTo>
                    <a:cubicBezTo>
                      <a:pt x="980" y="779"/>
                      <a:pt x="988" y="765"/>
                      <a:pt x="988" y="742"/>
                    </a:cubicBezTo>
                    <a:cubicBezTo>
                      <a:pt x="988" y="737"/>
                      <a:pt x="986" y="735"/>
                      <a:pt x="983" y="735"/>
                    </a:cubicBezTo>
                    <a:cubicBezTo>
                      <a:pt x="978" y="735"/>
                      <a:pt x="967" y="742"/>
                      <a:pt x="957" y="742"/>
                    </a:cubicBezTo>
                    <a:cubicBezTo>
                      <a:pt x="973" y="727"/>
                      <a:pt x="957" y="727"/>
                      <a:pt x="957" y="727"/>
                    </a:cubicBezTo>
                    <a:cubicBezTo>
                      <a:pt x="942" y="727"/>
                      <a:pt x="957" y="727"/>
                      <a:pt x="957" y="696"/>
                    </a:cubicBezTo>
                    <a:cubicBezTo>
                      <a:pt x="973" y="680"/>
                      <a:pt x="973" y="680"/>
                      <a:pt x="957" y="680"/>
                    </a:cubicBezTo>
                    <a:cubicBezTo>
                      <a:pt x="957" y="675"/>
                      <a:pt x="955" y="673"/>
                      <a:pt x="953" y="673"/>
                    </a:cubicBezTo>
                    <a:close/>
                    <a:moveTo>
                      <a:pt x="2077" y="1131"/>
                    </a:moveTo>
                    <a:lnTo>
                      <a:pt x="2077" y="1131"/>
                    </a:lnTo>
                    <a:cubicBezTo>
                      <a:pt x="2077" y="1131"/>
                      <a:pt x="2075" y="1134"/>
                      <a:pt x="2070" y="1144"/>
                    </a:cubicBezTo>
                    <a:cubicBezTo>
                      <a:pt x="2070" y="1159"/>
                      <a:pt x="2070" y="1159"/>
                      <a:pt x="2070" y="1159"/>
                    </a:cubicBezTo>
                    <a:cubicBezTo>
                      <a:pt x="2070" y="1149"/>
                      <a:pt x="2077" y="1131"/>
                      <a:pt x="2077" y="1131"/>
                    </a:cubicBezTo>
                    <a:close/>
                    <a:moveTo>
                      <a:pt x="1744" y="999"/>
                    </a:moveTo>
                    <a:cubicBezTo>
                      <a:pt x="1742" y="999"/>
                      <a:pt x="1738" y="1010"/>
                      <a:pt x="1730" y="1036"/>
                    </a:cubicBezTo>
                    <a:cubicBezTo>
                      <a:pt x="1727" y="1041"/>
                      <a:pt x="1724" y="1047"/>
                      <a:pt x="1722" y="1053"/>
                    </a:cubicBezTo>
                    <a:lnTo>
                      <a:pt x="1722" y="1053"/>
                    </a:lnTo>
                    <a:cubicBezTo>
                      <a:pt x="1720" y="1052"/>
                      <a:pt x="1717" y="1051"/>
                      <a:pt x="1714" y="1051"/>
                    </a:cubicBezTo>
                    <a:cubicBezTo>
                      <a:pt x="1714" y="1045"/>
                      <a:pt x="1712" y="1041"/>
                      <a:pt x="1709" y="1041"/>
                    </a:cubicBezTo>
                    <a:cubicBezTo>
                      <a:pt x="1704" y="1041"/>
                      <a:pt x="1699" y="1049"/>
                      <a:pt x="1699" y="1067"/>
                    </a:cubicBezTo>
                    <a:lnTo>
                      <a:pt x="1699" y="1073"/>
                    </a:lnTo>
                    <a:lnTo>
                      <a:pt x="1699" y="1073"/>
                    </a:lnTo>
                    <a:cubicBezTo>
                      <a:pt x="1699" y="1073"/>
                      <a:pt x="1700" y="1073"/>
                      <a:pt x="1700" y="1073"/>
                    </a:cubicBezTo>
                    <a:cubicBezTo>
                      <a:pt x="1703" y="1073"/>
                      <a:pt x="1705" y="1077"/>
                      <a:pt x="1705" y="1082"/>
                    </a:cubicBezTo>
                    <a:lnTo>
                      <a:pt x="1705" y="1082"/>
                    </a:lnTo>
                    <a:cubicBezTo>
                      <a:pt x="1708" y="1076"/>
                      <a:pt x="1711" y="1072"/>
                      <a:pt x="1713" y="1070"/>
                    </a:cubicBezTo>
                    <a:lnTo>
                      <a:pt x="1713" y="1070"/>
                    </a:lnTo>
                    <a:cubicBezTo>
                      <a:pt x="1710" y="1075"/>
                      <a:pt x="1708" y="1080"/>
                      <a:pt x="1705" y="1085"/>
                    </a:cubicBezTo>
                    <a:lnTo>
                      <a:pt x="1705" y="1085"/>
                    </a:lnTo>
                    <a:cubicBezTo>
                      <a:pt x="1705" y="1084"/>
                      <a:pt x="1705" y="1083"/>
                      <a:pt x="1705" y="1082"/>
                    </a:cubicBezTo>
                    <a:lnTo>
                      <a:pt x="1705" y="1082"/>
                    </a:lnTo>
                    <a:cubicBezTo>
                      <a:pt x="1705" y="1083"/>
                      <a:pt x="1704" y="1084"/>
                      <a:pt x="1704" y="1085"/>
                    </a:cubicBezTo>
                    <a:lnTo>
                      <a:pt x="1704" y="1085"/>
                    </a:lnTo>
                    <a:cubicBezTo>
                      <a:pt x="1701" y="1084"/>
                      <a:pt x="1699" y="1082"/>
                      <a:pt x="1699" y="1082"/>
                    </a:cubicBezTo>
                    <a:lnTo>
                      <a:pt x="1699" y="1073"/>
                    </a:lnTo>
                    <a:lnTo>
                      <a:pt x="1699" y="1073"/>
                    </a:lnTo>
                    <a:cubicBezTo>
                      <a:pt x="1695" y="1074"/>
                      <a:pt x="1689" y="1081"/>
                      <a:pt x="1684" y="1098"/>
                    </a:cubicBezTo>
                    <a:lnTo>
                      <a:pt x="1675" y="1106"/>
                    </a:lnTo>
                    <a:lnTo>
                      <a:pt x="1675" y="1106"/>
                    </a:lnTo>
                    <a:cubicBezTo>
                      <a:pt x="1675" y="1106"/>
                      <a:pt x="1675" y="1105"/>
                      <a:pt x="1674" y="1105"/>
                    </a:cubicBezTo>
                    <a:lnTo>
                      <a:pt x="1674" y="1105"/>
                    </a:lnTo>
                    <a:cubicBezTo>
                      <a:pt x="1673" y="1107"/>
                      <a:pt x="1672" y="1109"/>
                      <a:pt x="1670" y="1110"/>
                    </a:cubicBezTo>
                    <a:lnTo>
                      <a:pt x="1670" y="1110"/>
                    </a:lnTo>
                    <a:cubicBezTo>
                      <a:pt x="1671" y="1105"/>
                      <a:pt x="1673" y="1103"/>
                      <a:pt x="1673" y="1103"/>
                    </a:cubicBezTo>
                    <a:lnTo>
                      <a:pt x="1673" y="1103"/>
                    </a:lnTo>
                    <a:cubicBezTo>
                      <a:pt x="1674" y="1103"/>
                      <a:pt x="1674" y="1104"/>
                      <a:pt x="1674" y="1105"/>
                    </a:cubicBezTo>
                    <a:lnTo>
                      <a:pt x="1674" y="1105"/>
                    </a:lnTo>
                    <a:cubicBezTo>
                      <a:pt x="1684" y="1088"/>
                      <a:pt x="1684" y="1067"/>
                      <a:pt x="1684" y="1067"/>
                    </a:cubicBezTo>
                    <a:cubicBezTo>
                      <a:pt x="1676" y="1067"/>
                      <a:pt x="1672" y="1071"/>
                      <a:pt x="1668" y="1078"/>
                    </a:cubicBezTo>
                    <a:lnTo>
                      <a:pt x="1668" y="1078"/>
                    </a:lnTo>
                    <a:cubicBezTo>
                      <a:pt x="1668" y="1064"/>
                      <a:pt x="1668" y="1051"/>
                      <a:pt x="1668" y="1051"/>
                    </a:cubicBezTo>
                    <a:lnTo>
                      <a:pt x="1668" y="1036"/>
                    </a:lnTo>
                    <a:cubicBezTo>
                      <a:pt x="1668" y="1054"/>
                      <a:pt x="1668" y="1061"/>
                      <a:pt x="1665" y="1061"/>
                    </a:cubicBezTo>
                    <a:cubicBezTo>
                      <a:pt x="1663" y="1061"/>
                      <a:pt x="1659" y="1058"/>
                      <a:pt x="1653" y="1051"/>
                    </a:cubicBezTo>
                    <a:lnTo>
                      <a:pt x="1653" y="1067"/>
                    </a:lnTo>
                    <a:cubicBezTo>
                      <a:pt x="1644" y="1075"/>
                      <a:pt x="1640" y="1083"/>
                      <a:pt x="1636" y="1092"/>
                    </a:cubicBezTo>
                    <a:lnTo>
                      <a:pt x="1636" y="1092"/>
                    </a:lnTo>
                    <a:cubicBezTo>
                      <a:pt x="1636" y="1092"/>
                      <a:pt x="1636" y="1092"/>
                      <a:pt x="1636" y="1092"/>
                    </a:cubicBezTo>
                    <a:cubicBezTo>
                      <a:pt x="1635" y="1092"/>
                      <a:pt x="1635" y="1092"/>
                      <a:pt x="1634" y="1093"/>
                    </a:cubicBezTo>
                    <a:lnTo>
                      <a:pt x="1634" y="1093"/>
                    </a:lnTo>
                    <a:cubicBezTo>
                      <a:pt x="1637" y="1084"/>
                      <a:pt x="1637" y="1076"/>
                      <a:pt x="1637" y="1067"/>
                    </a:cubicBezTo>
                    <a:lnTo>
                      <a:pt x="1637" y="1067"/>
                    </a:lnTo>
                    <a:cubicBezTo>
                      <a:pt x="1637" y="1077"/>
                      <a:pt x="1631" y="1094"/>
                      <a:pt x="1626" y="1108"/>
                    </a:cubicBezTo>
                    <a:lnTo>
                      <a:pt x="1626" y="1108"/>
                    </a:lnTo>
                    <a:cubicBezTo>
                      <a:pt x="1628" y="1106"/>
                      <a:pt x="1630" y="1103"/>
                      <a:pt x="1632" y="1100"/>
                    </a:cubicBezTo>
                    <a:lnTo>
                      <a:pt x="1632" y="1100"/>
                    </a:lnTo>
                    <a:cubicBezTo>
                      <a:pt x="1631" y="1100"/>
                      <a:pt x="1631" y="1101"/>
                      <a:pt x="1631" y="1101"/>
                    </a:cubicBezTo>
                    <a:lnTo>
                      <a:pt x="1631" y="1101"/>
                    </a:lnTo>
                    <a:cubicBezTo>
                      <a:pt x="1633" y="1098"/>
                      <a:pt x="1635" y="1095"/>
                      <a:pt x="1636" y="1092"/>
                    </a:cubicBezTo>
                    <a:lnTo>
                      <a:pt x="1636" y="1092"/>
                    </a:lnTo>
                    <a:cubicBezTo>
                      <a:pt x="1637" y="1093"/>
                      <a:pt x="1637" y="1101"/>
                      <a:pt x="1637" y="1113"/>
                    </a:cubicBezTo>
                    <a:cubicBezTo>
                      <a:pt x="1629" y="1129"/>
                      <a:pt x="1629" y="1129"/>
                      <a:pt x="1631" y="1129"/>
                    </a:cubicBezTo>
                    <a:cubicBezTo>
                      <a:pt x="1633" y="1129"/>
                      <a:pt x="1637" y="1129"/>
                      <a:pt x="1637" y="1144"/>
                    </a:cubicBezTo>
                    <a:cubicBezTo>
                      <a:pt x="1637" y="1144"/>
                      <a:pt x="1644" y="1137"/>
                      <a:pt x="1649" y="1137"/>
                    </a:cubicBezTo>
                    <a:cubicBezTo>
                      <a:pt x="1651" y="1137"/>
                      <a:pt x="1653" y="1139"/>
                      <a:pt x="1653" y="1144"/>
                    </a:cubicBezTo>
                    <a:cubicBezTo>
                      <a:pt x="1643" y="1153"/>
                      <a:pt x="1645" y="1168"/>
                      <a:pt x="1652" y="1168"/>
                    </a:cubicBezTo>
                    <a:cubicBezTo>
                      <a:pt x="1656" y="1168"/>
                      <a:pt x="1661" y="1163"/>
                      <a:pt x="1666" y="1149"/>
                    </a:cubicBezTo>
                    <a:lnTo>
                      <a:pt x="1666" y="1149"/>
                    </a:lnTo>
                    <a:cubicBezTo>
                      <a:pt x="1672" y="1142"/>
                      <a:pt x="1679" y="1134"/>
                      <a:pt x="1684" y="1129"/>
                    </a:cubicBezTo>
                    <a:cubicBezTo>
                      <a:pt x="1689" y="1118"/>
                      <a:pt x="1694" y="1108"/>
                      <a:pt x="1699" y="1098"/>
                    </a:cubicBezTo>
                    <a:lnTo>
                      <a:pt x="1699" y="1098"/>
                    </a:lnTo>
                    <a:cubicBezTo>
                      <a:pt x="1691" y="1115"/>
                      <a:pt x="1687" y="1127"/>
                      <a:pt x="1688" y="1127"/>
                    </a:cubicBezTo>
                    <a:cubicBezTo>
                      <a:pt x="1688" y="1127"/>
                      <a:pt x="1692" y="1119"/>
                      <a:pt x="1699" y="1098"/>
                    </a:cubicBezTo>
                    <a:lnTo>
                      <a:pt x="1699" y="1098"/>
                    </a:lnTo>
                    <a:cubicBezTo>
                      <a:pt x="1699" y="1098"/>
                      <a:pt x="1699" y="1098"/>
                      <a:pt x="1699" y="1098"/>
                    </a:cubicBezTo>
                    <a:cubicBezTo>
                      <a:pt x="1703" y="1094"/>
                      <a:pt x="1704" y="1090"/>
                      <a:pt x="1705" y="1086"/>
                    </a:cubicBezTo>
                    <a:lnTo>
                      <a:pt x="1705" y="1086"/>
                    </a:lnTo>
                    <a:cubicBezTo>
                      <a:pt x="1706" y="1086"/>
                      <a:pt x="1706" y="1086"/>
                      <a:pt x="1707" y="1086"/>
                    </a:cubicBezTo>
                    <a:cubicBezTo>
                      <a:pt x="1708" y="1086"/>
                      <a:pt x="1709" y="1086"/>
                      <a:pt x="1710" y="1085"/>
                    </a:cubicBezTo>
                    <a:lnTo>
                      <a:pt x="1710" y="1085"/>
                    </a:lnTo>
                    <a:cubicBezTo>
                      <a:pt x="1707" y="1089"/>
                      <a:pt x="1704" y="1093"/>
                      <a:pt x="1699" y="1098"/>
                    </a:cubicBezTo>
                    <a:lnTo>
                      <a:pt x="1714" y="1082"/>
                    </a:lnTo>
                    <a:lnTo>
                      <a:pt x="1714" y="1082"/>
                    </a:lnTo>
                    <a:cubicBezTo>
                      <a:pt x="1714" y="1082"/>
                      <a:pt x="1714" y="1082"/>
                      <a:pt x="1714" y="1082"/>
                    </a:cubicBezTo>
                    <a:cubicBezTo>
                      <a:pt x="1714" y="1082"/>
                      <a:pt x="1714" y="1082"/>
                      <a:pt x="1725" y="1072"/>
                    </a:cubicBezTo>
                    <a:lnTo>
                      <a:pt x="1725" y="1072"/>
                    </a:lnTo>
                    <a:lnTo>
                      <a:pt x="1736" y="1078"/>
                    </a:lnTo>
                    <a:lnTo>
                      <a:pt x="1736" y="1078"/>
                    </a:lnTo>
                    <a:cubicBezTo>
                      <a:pt x="1731" y="1085"/>
                      <a:pt x="1727" y="1091"/>
                      <a:pt x="1728" y="1091"/>
                    </a:cubicBezTo>
                    <a:cubicBezTo>
                      <a:pt x="1728" y="1091"/>
                      <a:pt x="1731" y="1088"/>
                      <a:pt x="1738" y="1078"/>
                    </a:cubicBezTo>
                    <a:lnTo>
                      <a:pt x="1738" y="1078"/>
                    </a:lnTo>
                    <a:lnTo>
                      <a:pt x="1742" y="1081"/>
                    </a:lnTo>
                    <a:lnTo>
                      <a:pt x="1742" y="1081"/>
                    </a:lnTo>
                    <a:cubicBezTo>
                      <a:pt x="1743" y="1080"/>
                      <a:pt x="1743" y="1080"/>
                      <a:pt x="1743" y="1080"/>
                    </a:cubicBezTo>
                    <a:lnTo>
                      <a:pt x="1743" y="1080"/>
                    </a:lnTo>
                    <a:cubicBezTo>
                      <a:pt x="1743" y="1080"/>
                      <a:pt x="1744" y="1081"/>
                      <a:pt x="1744" y="1081"/>
                    </a:cubicBezTo>
                    <a:lnTo>
                      <a:pt x="1744" y="1081"/>
                    </a:lnTo>
                    <a:cubicBezTo>
                      <a:pt x="1745" y="1077"/>
                      <a:pt x="1745" y="1072"/>
                      <a:pt x="1745" y="1067"/>
                    </a:cubicBezTo>
                    <a:lnTo>
                      <a:pt x="1745" y="1067"/>
                    </a:lnTo>
                    <a:cubicBezTo>
                      <a:pt x="1745" y="1071"/>
                      <a:pt x="1744" y="1075"/>
                      <a:pt x="1743" y="1080"/>
                    </a:cubicBezTo>
                    <a:lnTo>
                      <a:pt x="1743" y="1080"/>
                    </a:lnTo>
                    <a:cubicBezTo>
                      <a:pt x="1742" y="1078"/>
                      <a:pt x="1741" y="1077"/>
                      <a:pt x="1740" y="1075"/>
                    </a:cubicBezTo>
                    <a:lnTo>
                      <a:pt x="1740" y="1075"/>
                    </a:lnTo>
                    <a:cubicBezTo>
                      <a:pt x="1741" y="1073"/>
                      <a:pt x="1743" y="1070"/>
                      <a:pt x="1745" y="1067"/>
                    </a:cubicBezTo>
                    <a:lnTo>
                      <a:pt x="1745" y="1067"/>
                    </a:lnTo>
                    <a:cubicBezTo>
                      <a:pt x="1745" y="1067"/>
                      <a:pt x="1745" y="1067"/>
                      <a:pt x="1745" y="1067"/>
                    </a:cubicBezTo>
                    <a:lnTo>
                      <a:pt x="1745" y="1067"/>
                    </a:lnTo>
                    <a:cubicBezTo>
                      <a:pt x="1743" y="1069"/>
                      <a:pt x="1741" y="1072"/>
                      <a:pt x="1739" y="1074"/>
                    </a:cubicBezTo>
                    <a:lnTo>
                      <a:pt x="1739" y="1074"/>
                    </a:lnTo>
                    <a:cubicBezTo>
                      <a:pt x="1736" y="1071"/>
                      <a:pt x="1734" y="1067"/>
                      <a:pt x="1732" y="1064"/>
                    </a:cubicBezTo>
                    <a:lnTo>
                      <a:pt x="1732" y="1064"/>
                    </a:lnTo>
                    <a:cubicBezTo>
                      <a:pt x="1745" y="1050"/>
                      <a:pt x="1745" y="1035"/>
                      <a:pt x="1745" y="1020"/>
                    </a:cubicBezTo>
                    <a:cubicBezTo>
                      <a:pt x="1745" y="1006"/>
                      <a:pt x="1745" y="999"/>
                      <a:pt x="1744" y="999"/>
                    </a:cubicBezTo>
                    <a:close/>
                    <a:moveTo>
                      <a:pt x="1684" y="1190"/>
                    </a:moveTo>
                    <a:cubicBezTo>
                      <a:pt x="1684" y="1190"/>
                      <a:pt x="1684" y="1190"/>
                      <a:pt x="1684" y="1190"/>
                    </a:cubicBezTo>
                    <a:lnTo>
                      <a:pt x="1684" y="1190"/>
                    </a:lnTo>
                    <a:close/>
                    <a:moveTo>
                      <a:pt x="1761" y="1144"/>
                    </a:moveTo>
                    <a:lnTo>
                      <a:pt x="1761" y="1159"/>
                    </a:lnTo>
                    <a:cubicBezTo>
                      <a:pt x="1761" y="1159"/>
                      <a:pt x="1761" y="1175"/>
                      <a:pt x="1745" y="1190"/>
                    </a:cubicBezTo>
                    <a:cubicBezTo>
                      <a:pt x="1741" y="1199"/>
                      <a:pt x="1739" y="1203"/>
                      <a:pt x="1739" y="1203"/>
                    </a:cubicBezTo>
                    <a:cubicBezTo>
                      <a:pt x="1739" y="1203"/>
                      <a:pt x="1750" y="1177"/>
                      <a:pt x="1761" y="1144"/>
                    </a:cubicBezTo>
                    <a:close/>
                    <a:moveTo>
                      <a:pt x="1684" y="1190"/>
                    </a:moveTo>
                    <a:cubicBezTo>
                      <a:pt x="1684" y="1196"/>
                      <a:pt x="1684" y="1202"/>
                      <a:pt x="1683" y="1207"/>
                    </a:cubicBezTo>
                    <a:lnTo>
                      <a:pt x="1683" y="1207"/>
                    </a:lnTo>
                    <a:cubicBezTo>
                      <a:pt x="1683" y="1206"/>
                      <a:pt x="1684" y="1206"/>
                      <a:pt x="1684" y="1206"/>
                    </a:cubicBezTo>
                    <a:lnTo>
                      <a:pt x="1684" y="1190"/>
                    </a:lnTo>
                    <a:close/>
                    <a:moveTo>
                      <a:pt x="1683" y="1207"/>
                    </a:moveTo>
                    <a:lnTo>
                      <a:pt x="1683" y="1207"/>
                    </a:lnTo>
                    <a:cubicBezTo>
                      <a:pt x="1680" y="1214"/>
                      <a:pt x="1668" y="1237"/>
                      <a:pt x="1668" y="1237"/>
                    </a:cubicBezTo>
                    <a:cubicBezTo>
                      <a:pt x="1678" y="1227"/>
                      <a:pt x="1681" y="1217"/>
                      <a:pt x="1683" y="1207"/>
                    </a:cubicBezTo>
                    <a:close/>
                    <a:moveTo>
                      <a:pt x="1943" y="1131"/>
                    </a:moveTo>
                    <a:cubicBezTo>
                      <a:pt x="1939" y="1131"/>
                      <a:pt x="1924" y="1148"/>
                      <a:pt x="1915" y="1175"/>
                    </a:cubicBezTo>
                    <a:cubicBezTo>
                      <a:pt x="1909" y="1195"/>
                      <a:pt x="1902" y="1207"/>
                      <a:pt x="1899" y="1207"/>
                    </a:cubicBezTo>
                    <a:cubicBezTo>
                      <a:pt x="1897" y="1207"/>
                      <a:pt x="1897" y="1202"/>
                      <a:pt x="1899" y="1192"/>
                    </a:cubicBezTo>
                    <a:lnTo>
                      <a:pt x="1899" y="1192"/>
                    </a:lnTo>
                    <a:lnTo>
                      <a:pt x="1884" y="1221"/>
                    </a:lnTo>
                    <a:cubicBezTo>
                      <a:pt x="1884" y="1237"/>
                      <a:pt x="1884" y="1237"/>
                      <a:pt x="1884" y="1237"/>
                    </a:cubicBezTo>
                    <a:cubicBezTo>
                      <a:pt x="1884" y="1241"/>
                      <a:pt x="1884" y="1243"/>
                      <a:pt x="1885" y="1243"/>
                    </a:cubicBezTo>
                    <a:cubicBezTo>
                      <a:pt x="1887" y="1243"/>
                      <a:pt x="1894" y="1232"/>
                      <a:pt x="1915" y="1221"/>
                    </a:cubicBezTo>
                    <a:cubicBezTo>
                      <a:pt x="1915" y="1206"/>
                      <a:pt x="1915" y="1190"/>
                      <a:pt x="1931" y="1190"/>
                    </a:cubicBezTo>
                    <a:cubicBezTo>
                      <a:pt x="1931" y="1162"/>
                      <a:pt x="1943" y="1160"/>
                      <a:pt x="1946" y="1148"/>
                    </a:cubicBezTo>
                    <a:lnTo>
                      <a:pt x="1946" y="1148"/>
                    </a:lnTo>
                    <a:cubicBezTo>
                      <a:pt x="1945" y="1155"/>
                      <a:pt x="1942" y="1169"/>
                      <a:pt x="1931" y="1190"/>
                    </a:cubicBezTo>
                    <a:cubicBezTo>
                      <a:pt x="1931" y="1198"/>
                      <a:pt x="1927" y="1214"/>
                      <a:pt x="1925" y="1230"/>
                    </a:cubicBezTo>
                    <a:lnTo>
                      <a:pt x="1925" y="1230"/>
                    </a:lnTo>
                    <a:cubicBezTo>
                      <a:pt x="1927" y="1227"/>
                      <a:pt x="1929" y="1224"/>
                      <a:pt x="1931" y="1221"/>
                    </a:cubicBezTo>
                    <a:cubicBezTo>
                      <a:pt x="1946" y="1192"/>
                      <a:pt x="1946" y="1176"/>
                      <a:pt x="1960" y="1161"/>
                    </a:cubicBezTo>
                    <a:lnTo>
                      <a:pt x="1960" y="1161"/>
                    </a:lnTo>
                    <a:cubicBezTo>
                      <a:pt x="1964" y="1164"/>
                      <a:pt x="1968" y="1165"/>
                      <a:pt x="1973" y="1166"/>
                    </a:cubicBezTo>
                    <a:lnTo>
                      <a:pt x="1973" y="1166"/>
                    </a:lnTo>
                    <a:lnTo>
                      <a:pt x="1977" y="1159"/>
                    </a:lnTo>
                    <a:lnTo>
                      <a:pt x="1962" y="1159"/>
                    </a:lnTo>
                    <a:cubicBezTo>
                      <a:pt x="1961" y="1160"/>
                      <a:pt x="1960" y="1161"/>
                      <a:pt x="1960" y="1161"/>
                    </a:cubicBezTo>
                    <a:lnTo>
                      <a:pt x="1960" y="1161"/>
                    </a:lnTo>
                    <a:cubicBezTo>
                      <a:pt x="1952" y="1157"/>
                      <a:pt x="1946" y="1151"/>
                      <a:pt x="1946" y="1144"/>
                    </a:cubicBezTo>
                    <a:lnTo>
                      <a:pt x="1946" y="1144"/>
                    </a:lnTo>
                    <a:cubicBezTo>
                      <a:pt x="1931" y="1159"/>
                      <a:pt x="1931" y="1159"/>
                      <a:pt x="1931" y="1159"/>
                    </a:cubicBezTo>
                    <a:cubicBezTo>
                      <a:pt x="1944" y="1140"/>
                      <a:pt x="1946" y="1131"/>
                      <a:pt x="1943" y="1131"/>
                    </a:cubicBezTo>
                    <a:close/>
                    <a:moveTo>
                      <a:pt x="1807" y="1051"/>
                    </a:moveTo>
                    <a:lnTo>
                      <a:pt x="1792" y="1067"/>
                    </a:lnTo>
                    <a:cubicBezTo>
                      <a:pt x="1785" y="1073"/>
                      <a:pt x="1779" y="1077"/>
                      <a:pt x="1775" y="1077"/>
                    </a:cubicBezTo>
                    <a:cubicBezTo>
                      <a:pt x="1769" y="1077"/>
                      <a:pt x="1767" y="1069"/>
                      <a:pt x="1776" y="1051"/>
                    </a:cubicBezTo>
                    <a:lnTo>
                      <a:pt x="1776" y="1051"/>
                    </a:lnTo>
                    <a:cubicBezTo>
                      <a:pt x="1776" y="1053"/>
                      <a:pt x="1761" y="1082"/>
                      <a:pt x="1761" y="1082"/>
                    </a:cubicBezTo>
                    <a:cubicBezTo>
                      <a:pt x="1761" y="1078"/>
                      <a:pt x="1761" y="1076"/>
                      <a:pt x="1760" y="1076"/>
                    </a:cubicBezTo>
                    <a:cubicBezTo>
                      <a:pt x="1760" y="1076"/>
                      <a:pt x="1756" y="1087"/>
                      <a:pt x="1745" y="1098"/>
                    </a:cubicBezTo>
                    <a:cubicBezTo>
                      <a:pt x="1741" y="1102"/>
                      <a:pt x="1739" y="1104"/>
                      <a:pt x="1739" y="1104"/>
                    </a:cubicBezTo>
                    <a:cubicBezTo>
                      <a:pt x="1737" y="1104"/>
                      <a:pt x="1742" y="1095"/>
                      <a:pt x="1744" y="1082"/>
                    </a:cubicBezTo>
                    <a:lnTo>
                      <a:pt x="1744" y="1082"/>
                    </a:lnTo>
                    <a:lnTo>
                      <a:pt x="1745" y="1082"/>
                    </a:lnTo>
                    <a:cubicBezTo>
                      <a:pt x="1745" y="1082"/>
                      <a:pt x="1745" y="1081"/>
                      <a:pt x="1744" y="1081"/>
                    </a:cubicBezTo>
                    <a:lnTo>
                      <a:pt x="1744" y="1081"/>
                    </a:lnTo>
                    <a:cubicBezTo>
                      <a:pt x="1744" y="1081"/>
                      <a:pt x="1744" y="1081"/>
                      <a:pt x="1744" y="1082"/>
                    </a:cubicBezTo>
                    <a:lnTo>
                      <a:pt x="1744" y="1082"/>
                    </a:lnTo>
                    <a:lnTo>
                      <a:pt x="1742" y="1081"/>
                    </a:lnTo>
                    <a:lnTo>
                      <a:pt x="1742" y="1081"/>
                    </a:lnTo>
                    <a:cubicBezTo>
                      <a:pt x="1737" y="1095"/>
                      <a:pt x="1724" y="1106"/>
                      <a:pt x="1717" y="1106"/>
                    </a:cubicBezTo>
                    <a:cubicBezTo>
                      <a:pt x="1711" y="1106"/>
                      <a:pt x="1709" y="1099"/>
                      <a:pt x="1714" y="1082"/>
                    </a:cubicBezTo>
                    <a:lnTo>
                      <a:pt x="1714" y="1082"/>
                    </a:lnTo>
                    <a:cubicBezTo>
                      <a:pt x="1699" y="1113"/>
                      <a:pt x="1699" y="1129"/>
                      <a:pt x="1699" y="1129"/>
                    </a:cubicBezTo>
                    <a:lnTo>
                      <a:pt x="1699" y="1159"/>
                    </a:lnTo>
                    <a:cubicBezTo>
                      <a:pt x="1699" y="1175"/>
                      <a:pt x="1714" y="1159"/>
                      <a:pt x="1699" y="1190"/>
                    </a:cubicBezTo>
                    <a:cubicBezTo>
                      <a:pt x="1694" y="1200"/>
                      <a:pt x="1694" y="1204"/>
                      <a:pt x="1696" y="1204"/>
                    </a:cubicBezTo>
                    <a:cubicBezTo>
                      <a:pt x="1700" y="1204"/>
                      <a:pt x="1714" y="1186"/>
                      <a:pt x="1714" y="1175"/>
                    </a:cubicBezTo>
                    <a:cubicBezTo>
                      <a:pt x="1725" y="1164"/>
                      <a:pt x="1736" y="1146"/>
                      <a:pt x="1736" y="1146"/>
                    </a:cubicBezTo>
                    <a:lnTo>
                      <a:pt x="1736" y="1146"/>
                    </a:lnTo>
                    <a:cubicBezTo>
                      <a:pt x="1737" y="1146"/>
                      <a:pt x="1735" y="1150"/>
                      <a:pt x="1730" y="1159"/>
                    </a:cubicBezTo>
                    <a:cubicBezTo>
                      <a:pt x="1718" y="1171"/>
                      <a:pt x="1725" y="1220"/>
                      <a:pt x="1742" y="1220"/>
                    </a:cubicBezTo>
                    <a:cubicBezTo>
                      <a:pt x="1748" y="1220"/>
                      <a:pt x="1754" y="1216"/>
                      <a:pt x="1761" y="1206"/>
                    </a:cubicBezTo>
                    <a:cubicBezTo>
                      <a:pt x="1761" y="1217"/>
                      <a:pt x="1769" y="1228"/>
                      <a:pt x="1779" y="1228"/>
                    </a:cubicBezTo>
                    <a:cubicBezTo>
                      <a:pt x="1783" y="1228"/>
                      <a:pt x="1787" y="1226"/>
                      <a:pt x="1792" y="1221"/>
                    </a:cubicBezTo>
                    <a:cubicBezTo>
                      <a:pt x="1792" y="1199"/>
                      <a:pt x="1808" y="1184"/>
                      <a:pt x="1811" y="1184"/>
                    </a:cubicBezTo>
                    <a:lnTo>
                      <a:pt x="1811" y="1184"/>
                    </a:lnTo>
                    <a:cubicBezTo>
                      <a:pt x="1812" y="1184"/>
                      <a:pt x="1811" y="1186"/>
                      <a:pt x="1807" y="1190"/>
                    </a:cubicBezTo>
                    <a:cubicBezTo>
                      <a:pt x="1792" y="1221"/>
                      <a:pt x="1807" y="1221"/>
                      <a:pt x="1807" y="1221"/>
                    </a:cubicBezTo>
                    <a:cubicBezTo>
                      <a:pt x="1807" y="1226"/>
                      <a:pt x="1809" y="1228"/>
                      <a:pt x="1810" y="1228"/>
                    </a:cubicBezTo>
                    <a:cubicBezTo>
                      <a:pt x="1815" y="1228"/>
                      <a:pt x="1823" y="1217"/>
                      <a:pt x="1823" y="1206"/>
                    </a:cubicBezTo>
                    <a:cubicBezTo>
                      <a:pt x="1831" y="1202"/>
                      <a:pt x="1836" y="1200"/>
                      <a:pt x="1838" y="1200"/>
                    </a:cubicBezTo>
                    <a:cubicBezTo>
                      <a:pt x="1845" y="1200"/>
                      <a:pt x="1834" y="1214"/>
                      <a:pt x="1823" y="1237"/>
                    </a:cubicBezTo>
                    <a:cubicBezTo>
                      <a:pt x="1823" y="1246"/>
                      <a:pt x="1821" y="1253"/>
                      <a:pt x="1821" y="1258"/>
                    </a:cubicBezTo>
                    <a:lnTo>
                      <a:pt x="1821" y="1258"/>
                    </a:lnTo>
                    <a:cubicBezTo>
                      <a:pt x="1821" y="1256"/>
                      <a:pt x="1822" y="1254"/>
                      <a:pt x="1823" y="1252"/>
                    </a:cubicBezTo>
                    <a:lnTo>
                      <a:pt x="1854" y="1206"/>
                    </a:lnTo>
                    <a:cubicBezTo>
                      <a:pt x="1854" y="1211"/>
                      <a:pt x="1854" y="1216"/>
                      <a:pt x="1854" y="1221"/>
                    </a:cubicBezTo>
                    <a:cubicBezTo>
                      <a:pt x="1869" y="1191"/>
                      <a:pt x="1873" y="1179"/>
                      <a:pt x="1873" y="1179"/>
                    </a:cubicBezTo>
                    <a:lnTo>
                      <a:pt x="1873" y="1179"/>
                    </a:lnTo>
                    <a:cubicBezTo>
                      <a:pt x="1873" y="1179"/>
                      <a:pt x="1869" y="1190"/>
                      <a:pt x="1869" y="1204"/>
                    </a:cubicBezTo>
                    <a:lnTo>
                      <a:pt x="1869" y="1204"/>
                    </a:lnTo>
                    <a:cubicBezTo>
                      <a:pt x="1878" y="1193"/>
                      <a:pt x="1884" y="1180"/>
                      <a:pt x="1884" y="1159"/>
                    </a:cubicBezTo>
                    <a:cubicBezTo>
                      <a:pt x="1884" y="1144"/>
                      <a:pt x="1900" y="1144"/>
                      <a:pt x="1900" y="1144"/>
                    </a:cubicBezTo>
                    <a:lnTo>
                      <a:pt x="1900" y="1144"/>
                    </a:lnTo>
                    <a:cubicBezTo>
                      <a:pt x="1900" y="1159"/>
                      <a:pt x="1884" y="1190"/>
                      <a:pt x="1869" y="1206"/>
                    </a:cubicBezTo>
                    <a:cubicBezTo>
                      <a:pt x="1869" y="1205"/>
                      <a:pt x="1869" y="1205"/>
                      <a:pt x="1869" y="1204"/>
                    </a:cubicBezTo>
                    <a:lnTo>
                      <a:pt x="1869" y="1204"/>
                    </a:lnTo>
                    <a:cubicBezTo>
                      <a:pt x="1864" y="1211"/>
                      <a:pt x="1859" y="1216"/>
                      <a:pt x="1854" y="1221"/>
                    </a:cubicBezTo>
                    <a:lnTo>
                      <a:pt x="1854" y="1221"/>
                    </a:lnTo>
                    <a:cubicBezTo>
                      <a:pt x="1854" y="1221"/>
                      <a:pt x="1854" y="1221"/>
                      <a:pt x="1869" y="1206"/>
                    </a:cubicBezTo>
                    <a:lnTo>
                      <a:pt x="1869" y="1206"/>
                    </a:lnTo>
                    <a:cubicBezTo>
                      <a:pt x="1869" y="1221"/>
                      <a:pt x="1854" y="1236"/>
                      <a:pt x="1854" y="1251"/>
                    </a:cubicBezTo>
                    <a:lnTo>
                      <a:pt x="1854" y="1251"/>
                    </a:lnTo>
                    <a:cubicBezTo>
                      <a:pt x="1862" y="1242"/>
                      <a:pt x="1880" y="1219"/>
                      <a:pt x="1899" y="1191"/>
                    </a:cubicBezTo>
                    <a:lnTo>
                      <a:pt x="1899" y="1191"/>
                    </a:lnTo>
                    <a:cubicBezTo>
                      <a:pt x="1899" y="1191"/>
                      <a:pt x="1899" y="1192"/>
                      <a:pt x="1899" y="1192"/>
                    </a:cubicBezTo>
                    <a:lnTo>
                      <a:pt x="1899" y="1192"/>
                    </a:lnTo>
                    <a:lnTo>
                      <a:pt x="1900" y="1190"/>
                    </a:lnTo>
                    <a:lnTo>
                      <a:pt x="1900" y="1190"/>
                    </a:lnTo>
                    <a:cubicBezTo>
                      <a:pt x="1900" y="1191"/>
                      <a:pt x="1900" y="1191"/>
                      <a:pt x="1899" y="1191"/>
                    </a:cubicBezTo>
                    <a:lnTo>
                      <a:pt x="1899" y="1191"/>
                    </a:lnTo>
                    <a:cubicBezTo>
                      <a:pt x="1902" y="1181"/>
                      <a:pt x="1907" y="1165"/>
                      <a:pt x="1915" y="1144"/>
                    </a:cubicBezTo>
                    <a:lnTo>
                      <a:pt x="1915" y="1144"/>
                    </a:lnTo>
                    <a:cubicBezTo>
                      <a:pt x="1890" y="1194"/>
                      <a:pt x="1874" y="1222"/>
                      <a:pt x="1872" y="1222"/>
                    </a:cubicBezTo>
                    <a:cubicBezTo>
                      <a:pt x="1870" y="1222"/>
                      <a:pt x="1879" y="1202"/>
                      <a:pt x="1900" y="1159"/>
                    </a:cubicBezTo>
                    <a:cubicBezTo>
                      <a:pt x="1915" y="1144"/>
                      <a:pt x="1915" y="1113"/>
                      <a:pt x="1931" y="1098"/>
                    </a:cubicBezTo>
                    <a:lnTo>
                      <a:pt x="1931" y="1098"/>
                    </a:lnTo>
                    <a:cubicBezTo>
                      <a:pt x="1921" y="1108"/>
                      <a:pt x="1911" y="1118"/>
                      <a:pt x="1905" y="1128"/>
                    </a:cubicBezTo>
                    <a:lnTo>
                      <a:pt x="1905" y="1128"/>
                    </a:lnTo>
                    <a:cubicBezTo>
                      <a:pt x="1912" y="1103"/>
                      <a:pt x="1912" y="1085"/>
                      <a:pt x="1903" y="1085"/>
                    </a:cubicBezTo>
                    <a:cubicBezTo>
                      <a:pt x="1899" y="1085"/>
                      <a:pt x="1893" y="1089"/>
                      <a:pt x="1884" y="1098"/>
                    </a:cubicBezTo>
                    <a:cubicBezTo>
                      <a:pt x="1903" y="1079"/>
                      <a:pt x="1905" y="1072"/>
                      <a:pt x="1900" y="1072"/>
                    </a:cubicBezTo>
                    <a:cubicBezTo>
                      <a:pt x="1897" y="1072"/>
                      <a:pt x="1891" y="1076"/>
                      <a:pt x="1884" y="1082"/>
                    </a:cubicBezTo>
                    <a:lnTo>
                      <a:pt x="1869" y="1082"/>
                    </a:lnTo>
                    <a:cubicBezTo>
                      <a:pt x="1869" y="1091"/>
                      <a:pt x="1864" y="1100"/>
                      <a:pt x="1859" y="1109"/>
                    </a:cubicBezTo>
                    <a:lnTo>
                      <a:pt x="1859" y="1109"/>
                    </a:lnTo>
                    <a:cubicBezTo>
                      <a:pt x="1865" y="1089"/>
                      <a:pt x="1866" y="1075"/>
                      <a:pt x="1864" y="1075"/>
                    </a:cubicBezTo>
                    <a:lnTo>
                      <a:pt x="1864" y="1075"/>
                    </a:lnTo>
                    <a:cubicBezTo>
                      <a:pt x="1862" y="1075"/>
                      <a:pt x="1859" y="1081"/>
                      <a:pt x="1854" y="1098"/>
                    </a:cubicBezTo>
                    <a:lnTo>
                      <a:pt x="1838" y="1113"/>
                    </a:lnTo>
                    <a:cubicBezTo>
                      <a:pt x="1834" y="1117"/>
                      <a:pt x="1832" y="1119"/>
                      <a:pt x="1831" y="1119"/>
                    </a:cubicBezTo>
                    <a:cubicBezTo>
                      <a:pt x="1830" y="1119"/>
                      <a:pt x="1838" y="1105"/>
                      <a:pt x="1838" y="1082"/>
                    </a:cubicBezTo>
                    <a:cubicBezTo>
                      <a:pt x="1838" y="1074"/>
                      <a:pt x="1839" y="1067"/>
                      <a:pt x="1840" y="1062"/>
                    </a:cubicBezTo>
                    <a:lnTo>
                      <a:pt x="1840" y="1062"/>
                    </a:lnTo>
                    <a:cubicBezTo>
                      <a:pt x="1840" y="1064"/>
                      <a:pt x="1839" y="1065"/>
                      <a:pt x="1838" y="1067"/>
                    </a:cubicBezTo>
                    <a:cubicBezTo>
                      <a:pt x="1823" y="1082"/>
                      <a:pt x="1807" y="1098"/>
                      <a:pt x="1792" y="1129"/>
                    </a:cubicBezTo>
                    <a:cubicBezTo>
                      <a:pt x="1788" y="1133"/>
                      <a:pt x="1786" y="1135"/>
                      <a:pt x="1785" y="1135"/>
                    </a:cubicBezTo>
                    <a:cubicBezTo>
                      <a:pt x="1783" y="1135"/>
                      <a:pt x="1792" y="1120"/>
                      <a:pt x="1792" y="1098"/>
                    </a:cubicBezTo>
                    <a:cubicBezTo>
                      <a:pt x="1807" y="1082"/>
                      <a:pt x="1807" y="1067"/>
                      <a:pt x="1807" y="1051"/>
                    </a:cubicBezTo>
                    <a:close/>
                    <a:moveTo>
                      <a:pt x="2026" y="1244"/>
                    </a:moveTo>
                    <a:cubicBezTo>
                      <a:pt x="2027" y="1244"/>
                      <a:pt x="2024" y="1252"/>
                      <a:pt x="2008" y="1268"/>
                    </a:cubicBezTo>
                    <a:cubicBezTo>
                      <a:pt x="2016" y="1252"/>
                      <a:pt x="2024" y="1244"/>
                      <a:pt x="2026" y="1244"/>
                    </a:cubicBezTo>
                    <a:close/>
                    <a:moveTo>
                      <a:pt x="1854" y="1221"/>
                    </a:moveTo>
                    <a:lnTo>
                      <a:pt x="1854" y="1221"/>
                    </a:lnTo>
                    <a:lnTo>
                      <a:pt x="1854" y="1221"/>
                    </a:lnTo>
                    <a:cubicBezTo>
                      <a:pt x="1846" y="1237"/>
                      <a:pt x="1846" y="1237"/>
                      <a:pt x="1846" y="1237"/>
                    </a:cubicBezTo>
                    <a:cubicBezTo>
                      <a:pt x="1846" y="1237"/>
                      <a:pt x="1846" y="1237"/>
                      <a:pt x="1838" y="1252"/>
                    </a:cubicBezTo>
                    <a:lnTo>
                      <a:pt x="1823" y="1268"/>
                    </a:lnTo>
                    <a:lnTo>
                      <a:pt x="1854" y="1283"/>
                    </a:lnTo>
                    <a:cubicBezTo>
                      <a:pt x="1854" y="1271"/>
                      <a:pt x="1854" y="1261"/>
                      <a:pt x="1854" y="1252"/>
                    </a:cubicBezTo>
                    <a:cubicBezTo>
                      <a:pt x="1854" y="1252"/>
                      <a:pt x="1854" y="1252"/>
                      <a:pt x="1854" y="1251"/>
                    </a:cubicBezTo>
                    <a:lnTo>
                      <a:pt x="1854" y="1251"/>
                    </a:lnTo>
                    <a:cubicBezTo>
                      <a:pt x="1854" y="1251"/>
                      <a:pt x="1854" y="1251"/>
                      <a:pt x="1854" y="1251"/>
                    </a:cubicBezTo>
                    <a:lnTo>
                      <a:pt x="1854" y="1251"/>
                    </a:lnTo>
                    <a:cubicBezTo>
                      <a:pt x="1854" y="1241"/>
                      <a:pt x="1854" y="1232"/>
                      <a:pt x="1854" y="1221"/>
                    </a:cubicBezTo>
                    <a:close/>
                    <a:moveTo>
                      <a:pt x="2128" y="1254"/>
                    </a:moveTo>
                    <a:cubicBezTo>
                      <a:pt x="2129" y="1254"/>
                      <a:pt x="2125" y="1266"/>
                      <a:pt x="2116" y="1283"/>
                    </a:cubicBezTo>
                    <a:cubicBezTo>
                      <a:pt x="2123" y="1262"/>
                      <a:pt x="2127" y="1254"/>
                      <a:pt x="2128" y="1254"/>
                    </a:cubicBezTo>
                    <a:close/>
                    <a:moveTo>
                      <a:pt x="1854" y="1221"/>
                    </a:moveTo>
                    <a:cubicBezTo>
                      <a:pt x="1830" y="1252"/>
                      <a:pt x="1823" y="1264"/>
                      <a:pt x="1821" y="1264"/>
                    </a:cubicBezTo>
                    <a:cubicBezTo>
                      <a:pt x="1820" y="1264"/>
                      <a:pt x="1820" y="1262"/>
                      <a:pt x="1821" y="1258"/>
                    </a:cubicBezTo>
                    <a:lnTo>
                      <a:pt x="1821" y="1258"/>
                    </a:lnTo>
                    <a:cubicBezTo>
                      <a:pt x="1814" y="1280"/>
                      <a:pt x="1810" y="1289"/>
                      <a:pt x="1811" y="1289"/>
                    </a:cubicBezTo>
                    <a:cubicBezTo>
                      <a:pt x="1812" y="1289"/>
                      <a:pt x="1816" y="1282"/>
                      <a:pt x="1823" y="1268"/>
                    </a:cubicBezTo>
                    <a:lnTo>
                      <a:pt x="1854" y="1221"/>
                    </a:lnTo>
                    <a:close/>
                    <a:moveTo>
                      <a:pt x="1925" y="1258"/>
                    </a:moveTo>
                    <a:lnTo>
                      <a:pt x="1915" y="1268"/>
                    </a:lnTo>
                    <a:lnTo>
                      <a:pt x="1915" y="1283"/>
                    </a:lnTo>
                    <a:cubicBezTo>
                      <a:pt x="1915" y="1289"/>
                      <a:pt x="1915" y="1293"/>
                      <a:pt x="1917" y="1293"/>
                    </a:cubicBezTo>
                    <a:cubicBezTo>
                      <a:pt x="1918" y="1293"/>
                      <a:pt x="1922" y="1286"/>
                      <a:pt x="1931" y="1268"/>
                    </a:cubicBezTo>
                    <a:cubicBezTo>
                      <a:pt x="1928" y="1265"/>
                      <a:pt x="1927" y="1262"/>
                      <a:pt x="1925" y="1258"/>
                    </a:cubicBezTo>
                    <a:close/>
                    <a:moveTo>
                      <a:pt x="2055" y="1129"/>
                    </a:moveTo>
                    <a:cubicBezTo>
                      <a:pt x="2039" y="1129"/>
                      <a:pt x="2039" y="1129"/>
                      <a:pt x="2039" y="1144"/>
                    </a:cubicBezTo>
                    <a:cubicBezTo>
                      <a:pt x="2033" y="1155"/>
                      <a:pt x="2028" y="1165"/>
                      <a:pt x="2023" y="1172"/>
                    </a:cubicBezTo>
                    <a:lnTo>
                      <a:pt x="2023" y="1172"/>
                    </a:lnTo>
                    <a:cubicBezTo>
                      <a:pt x="2023" y="1168"/>
                      <a:pt x="2024" y="1164"/>
                      <a:pt x="2024" y="1159"/>
                    </a:cubicBezTo>
                    <a:cubicBezTo>
                      <a:pt x="2024" y="1150"/>
                      <a:pt x="2029" y="1135"/>
                      <a:pt x="2027" y="1135"/>
                    </a:cubicBezTo>
                    <a:lnTo>
                      <a:pt x="2027" y="1135"/>
                    </a:lnTo>
                    <a:cubicBezTo>
                      <a:pt x="2025" y="1135"/>
                      <a:pt x="2020" y="1141"/>
                      <a:pt x="2008" y="1159"/>
                    </a:cubicBezTo>
                    <a:cubicBezTo>
                      <a:pt x="2012" y="1155"/>
                      <a:pt x="2014" y="1153"/>
                      <a:pt x="2014" y="1153"/>
                    </a:cubicBezTo>
                    <a:lnTo>
                      <a:pt x="2014" y="1153"/>
                    </a:lnTo>
                    <a:cubicBezTo>
                      <a:pt x="2015" y="1153"/>
                      <a:pt x="2004" y="1168"/>
                      <a:pt x="1993" y="1190"/>
                    </a:cubicBezTo>
                    <a:cubicBezTo>
                      <a:pt x="1995" y="1186"/>
                      <a:pt x="1997" y="1182"/>
                      <a:pt x="1998" y="1178"/>
                    </a:cubicBezTo>
                    <a:lnTo>
                      <a:pt x="1998" y="1178"/>
                    </a:lnTo>
                    <a:cubicBezTo>
                      <a:pt x="2001" y="1173"/>
                      <a:pt x="2004" y="1167"/>
                      <a:pt x="2008" y="1159"/>
                    </a:cubicBezTo>
                    <a:lnTo>
                      <a:pt x="2008" y="1159"/>
                    </a:lnTo>
                    <a:cubicBezTo>
                      <a:pt x="2004" y="1165"/>
                      <a:pt x="2001" y="1170"/>
                      <a:pt x="1999" y="1173"/>
                    </a:cubicBezTo>
                    <a:lnTo>
                      <a:pt x="1999" y="1173"/>
                    </a:lnTo>
                    <a:cubicBezTo>
                      <a:pt x="2002" y="1159"/>
                      <a:pt x="1993" y="1159"/>
                      <a:pt x="1993" y="1159"/>
                    </a:cubicBezTo>
                    <a:cubicBezTo>
                      <a:pt x="1988" y="1164"/>
                      <a:pt x="1982" y="1166"/>
                      <a:pt x="1976" y="1166"/>
                    </a:cubicBezTo>
                    <a:cubicBezTo>
                      <a:pt x="1975" y="1166"/>
                      <a:pt x="1974" y="1166"/>
                      <a:pt x="1973" y="1166"/>
                    </a:cubicBezTo>
                    <a:lnTo>
                      <a:pt x="1973" y="1166"/>
                    </a:lnTo>
                    <a:lnTo>
                      <a:pt x="1946" y="1206"/>
                    </a:lnTo>
                    <a:cubicBezTo>
                      <a:pt x="1937" y="1218"/>
                      <a:pt x="1930" y="1227"/>
                      <a:pt x="1924" y="1235"/>
                    </a:cubicBezTo>
                    <a:lnTo>
                      <a:pt x="1924" y="1235"/>
                    </a:lnTo>
                    <a:cubicBezTo>
                      <a:pt x="1925" y="1233"/>
                      <a:pt x="1925" y="1232"/>
                      <a:pt x="1925" y="1230"/>
                    </a:cubicBezTo>
                    <a:lnTo>
                      <a:pt x="1925" y="1230"/>
                    </a:lnTo>
                    <a:cubicBezTo>
                      <a:pt x="1914" y="1246"/>
                      <a:pt x="1909" y="1254"/>
                      <a:pt x="1909" y="1254"/>
                    </a:cubicBezTo>
                    <a:cubicBezTo>
                      <a:pt x="1910" y="1254"/>
                      <a:pt x="1915" y="1248"/>
                      <a:pt x="1924" y="1235"/>
                    </a:cubicBezTo>
                    <a:lnTo>
                      <a:pt x="1924" y="1235"/>
                    </a:lnTo>
                    <a:cubicBezTo>
                      <a:pt x="1924" y="1243"/>
                      <a:pt x="1924" y="1251"/>
                      <a:pt x="1925" y="1258"/>
                    </a:cubicBezTo>
                    <a:lnTo>
                      <a:pt x="1925" y="1258"/>
                    </a:lnTo>
                    <a:lnTo>
                      <a:pt x="1931" y="1252"/>
                    </a:lnTo>
                    <a:lnTo>
                      <a:pt x="1931" y="1268"/>
                    </a:lnTo>
                    <a:cubicBezTo>
                      <a:pt x="1962" y="1268"/>
                      <a:pt x="1946" y="1268"/>
                      <a:pt x="1931" y="1299"/>
                    </a:cubicBezTo>
                    <a:cubicBezTo>
                      <a:pt x="1931" y="1308"/>
                      <a:pt x="1931" y="1312"/>
                      <a:pt x="1932" y="1312"/>
                    </a:cubicBezTo>
                    <a:cubicBezTo>
                      <a:pt x="1934" y="1312"/>
                      <a:pt x="1940" y="1294"/>
                      <a:pt x="1962" y="1283"/>
                    </a:cubicBezTo>
                    <a:lnTo>
                      <a:pt x="1962" y="1283"/>
                    </a:lnTo>
                    <a:cubicBezTo>
                      <a:pt x="1955" y="1303"/>
                      <a:pt x="1951" y="1315"/>
                      <a:pt x="1952" y="1315"/>
                    </a:cubicBezTo>
                    <a:cubicBezTo>
                      <a:pt x="1952" y="1315"/>
                      <a:pt x="1960" y="1296"/>
                      <a:pt x="1977" y="1252"/>
                    </a:cubicBezTo>
                    <a:cubicBezTo>
                      <a:pt x="1977" y="1237"/>
                      <a:pt x="1993" y="1221"/>
                      <a:pt x="1993" y="1206"/>
                    </a:cubicBezTo>
                    <a:lnTo>
                      <a:pt x="2008" y="1190"/>
                    </a:lnTo>
                    <a:cubicBezTo>
                      <a:pt x="2008" y="1190"/>
                      <a:pt x="2014" y="1184"/>
                      <a:pt x="2023" y="1172"/>
                    </a:cubicBezTo>
                    <a:lnTo>
                      <a:pt x="2023" y="1172"/>
                    </a:lnTo>
                    <a:cubicBezTo>
                      <a:pt x="2023" y="1173"/>
                      <a:pt x="2022" y="1175"/>
                      <a:pt x="2022" y="1177"/>
                    </a:cubicBezTo>
                    <a:lnTo>
                      <a:pt x="2022" y="1177"/>
                    </a:lnTo>
                    <a:cubicBezTo>
                      <a:pt x="2023" y="1176"/>
                      <a:pt x="2023" y="1175"/>
                      <a:pt x="2024" y="1175"/>
                    </a:cubicBezTo>
                    <a:lnTo>
                      <a:pt x="2055" y="1129"/>
                    </a:lnTo>
                    <a:close/>
                    <a:moveTo>
                      <a:pt x="2070" y="1159"/>
                    </a:moveTo>
                    <a:cubicBezTo>
                      <a:pt x="2059" y="1170"/>
                      <a:pt x="2049" y="1188"/>
                      <a:pt x="2043" y="1188"/>
                    </a:cubicBezTo>
                    <a:cubicBezTo>
                      <a:pt x="2041" y="1188"/>
                      <a:pt x="2039" y="1184"/>
                      <a:pt x="2039" y="1175"/>
                    </a:cubicBezTo>
                    <a:cubicBezTo>
                      <a:pt x="2039" y="1165"/>
                      <a:pt x="2038" y="1162"/>
                      <a:pt x="2036" y="1162"/>
                    </a:cubicBezTo>
                    <a:cubicBezTo>
                      <a:pt x="2031" y="1162"/>
                      <a:pt x="2024" y="1180"/>
                      <a:pt x="2024" y="1190"/>
                    </a:cubicBezTo>
                    <a:cubicBezTo>
                      <a:pt x="2019" y="1194"/>
                      <a:pt x="2018" y="1196"/>
                      <a:pt x="2017" y="1196"/>
                    </a:cubicBezTo>
                    <a:cubicBezTo>
                      <a:pt x="2016" y="1196"/>
                      <a:pt x="2020" y="1189"/>
                      <a:pt x="2022" y="1177"/>
                    </a:cubicBezTo>
                    <a:lnTo>
                      <a:pt x="2022" y="1177"/>
                    </a:lnTo>
                    <a:cubicBezTo>
                      <a:pt x="2008" y="1193"/>
                      <a:pt x="2008" y="1222"/>
                      <a:pt x="1993" y="1237"/>
                    </a:cubicBezTo>
                    <a:cubicBezTo>
                      <a:pt x="1983" y="1267"/>
                      <a:pt x="1979" y="1291"/>
                      <a:pt x="1982" y="1291"/>
                    </a:cubicBezTo>
                    <a:cubicBezTo>
                      <a:pt x="1984" y="1291"/>
                      <a:pt x="1987" y="1284"/>
                      <a:pt x="1993" y="1268"/>
                    </a:cubicBezTo>
                    <a:lnTo>
                      <a:pt x="1993" y="1299"/>
                    </a:lnTo>
                    <a:cubicBezTo>
                      <a:pt x="1993" y="1304"/>
                      <a:pt x="1993" y="1308"/>
                      <a:pt x="1993" y="1308"/>
                    </a:cubicBezTo>
                    <a:cubicBezTo>
                      <a:pt x="1994" y="1308"/>
                      <a:pt x="1994" y="1307"/>
                      <a:pt x="1995" y="1306"/>
                    </a:cubicBezTo>
                    <a:lnTo>
                      <a:pt x="1995" y="1306"/>
                    </a:lnTo>
                    <a:cubicBezTo>
                      <a:pt x="1995" y="1312"/>
                      <a:pt x="1998" y="1315"/>
                      <a:pt x="2001" y="1315"/>
                    </a:cubicBezTo>
                    <a:cubicBezTo>
                      <a:pt x="2004" y="1315"/>
                      <a:pt x="2008" y="1309"/>
                      <a:pt x="2008" y="1299"/>
                    </a:cubicBezTo>
                    <a:cubicBezTo>
                      <a:pt x="2008" y="1288"/>
                      <a:pt x="2024" y="1277"/>
                      <a:pt x="2027" y="1277"/>
                    </a:cubicBezTo>
                    <a:cubicBezTo>
                      <a:pt x="2029" y="1277"/>
                      <a:pt x="2028" y="1279"/>
                      <a:pt x="2024" y="1283"/>
                    </a:cubicBezTo>
                    <a:cubicBezTo>
                      <a:pt x="2024" y="1306"/>
                      <a:pt x="2015" y="1320"/>
                      <a:pt x="2017" y="1320"/>
                    </a:cubicBezTo>
                    <a:cubicBezTo>
                      <a:pt x="2018" y="1320"/>
                      <a:pt x="2019" y="1318"/>
                      <a:pt x="2024" y="1314"/>
                    </a:cubicBezTo>
                    <a:cubicBezTo>
                      <a:pt x="2039" y="1306"/>
                      <a:pt x="2039" y="1306"/>
                      <a:pt x="2037" y="1306"/>
                    </a:cubicBezTo>
                    <a:cubicBezTo>
                      <a:pt x="2035" y="1306"/>
                      <a:pt x="2031" y="1306"/>
                      <a:pt x="2039" y="1299"/>
                    </a:cubicBezTo>
                    <a:lnTo>
                      <a:pt x="2070" y="1252"/>
                    </a:lnTo>
                    <a:cubicBezTo>
                      <a:pt x="2070" y="1248"/>
                      <a:pt x="2070" y="1243"/>
                      <a:pt x="2070" y="1237"/>
                    </a:cubicBezTo>
                    <a:lnTo>
                      <a:pt x="2070" y="1221"/>
                    </a:lnTo>
                    <a:lnTo>
                      <a:pt x="2070" y="1190"/>
                    </a:lnTo>
                    <a:lnTo>
                      <a:pt x="2070" y="1159"/>
                    </a:lnTo>
                    <a:close/>
                    <a:moveTo>
                      <a:pt x="1761" y="1299"/>
                    </a:moveTo>
                    <a:lnTo>
                      <a:pt x="1745" y="1314"/>
                    </a:lnTo>
                    <a:lnTo>
                      <a:pt x="1745" y="1329"/>
                    </a:lnTo>
                    <a:lnTo>
                      <a:pt x="1761" y="1299"/>
                    </a:lnTo>
                    <a:close/>
                    <a:moveTo>
                      <a:pt x="2132" y="1159"/>
                    </a:moveTo>
                    <a:cubicBezTo>
                      <a:pt x="2132" y="1159"/>
                      <a:pt x="2116" y="1190"/>
                      <a:pt x="2116" y="1190"/>
                    </a:cubicBezTo>
                    <a:lnTo>
                      <a:pt x="2116" y="1206"/>
                    </a:lnTo>
                    <a:cubicBezTo>
                      <a:pt x="2116" y="1237"/>
                      <a:pt x="2101" y="1252"/>
                      <a:pt x="2085" y="1252"/>
                    </a:cubicBezTo>
                    <a:cubicBezTo>
                      <a:pt x="2101" y="1237"/>
                      <a:pt x="2101" y="1221"/>
                      <a:pt x="2116" y="1206"/>
                    </a:cubicBezTo>
                    <a:lnTo>
                      <a:pt x="2116" y="1206"/>
                    </a:lnTo>
                    <a:cubicBezTo>
                      <a:pt x="2112" y="1210"/>
                      <a:pt x="2107" y="1215"/>
                      <a:pt x="2101" y="1221"/>
                    </a:cubicBezTo>
                    <a:cubicBezTo>
                      <a:pt x="2076" y="1258"/>
                      <a:pt x="2081" y="1266"/>
                      <a:pt x="2076" y="1267"/>
                    </a:cubicBezTo>
                    <a:lnTo>
                      <a:pt x="2076" y="1267"/>
                    </a:lnTo>
                    <a:cubicBezTo>
                      <a:pt x="2095" y="1219"/>
                      <a:pt x="2099" y="1200"/>
                      <a:pt x="2093" y="1200"/>
                    </a:cubicBezTo>
                    <a:cubicBezTo>
                      <a:pt x="2092" y="1200"/>
                      <a:pt x="2089" y="1202"/>
                      <a:pt x="2085" y="1206"/>
                    </a:cubicBezTo>
                    <a:cubicBezTo>
                      <a:pt x="2070" y="1221"/>
                      <a:pt x="2070" y="1237"/>
                      <a:pt x="2070" y="1252"/>
                    </a:cubicBezTo>
                    <a:cubicBezTo>
                      <a:pt x="2070" y="1268"/>
                      <a:pt x="2070" y="1268"/>
                      <a:pt x="2070" y="1268"/>
                    </a:cubicBezTo>
                    <a:cubicBezTo>
                      <a:pt x="2073" y="1268"/>
                      <a:pt x="2075" y="1268"/>
                      <a:pt x="2076" y="1267"/>
                    </a:cubicBezTo>
                    <a:lnTo>
                      <a:pt x="2076" y="1267"/>
                    </a:lnTo>
                    <a:cubicBezTo>
                      <a:pt x="2074" y="1272"/>
                      <a:pt x="2072" y="1277"/>
                      <a:pt x="2070" y="1283"/>
                    </a:cubicBezTo>
                    <a:lnTo>
                      <a:pt x="2070" y="1314"/>
                    </a:lnTo>
                    <a:cubicBezTo>
                      <a:pt x="2070" y="1329"/>
                      <a:pt x="2070" y="1329"/>
                      <a:pt x="2070" y="1329"/>
                    </a:cubicBezTo>
                    <a:cubicBezTo>
                      <a:pt x="2085" y="1329"/>
                      <a:pt x="2070" y="1329"/>
                      <a:pt x="2085" y="1314"/>
                    </a:cubicBezTo>
                    <a:cubicBezTo>
                      <a:pt x="2097" y="1291"/>
                      <a:pt x="2100" y="1277"/>
                      <a:pt x="2101" y="1277"/>
                    </a:cubicBezTo>
                    <a:cubicBezTo>
                      <a:pt x="2101" y="1277"/>
                      <a:pt x="2101" y="1279"/>
                      <a:pt x="2101" y="1283"/>
                    </a:cubicBezTo>
                    <a:cubicBezTo>
                      <a:pt x="2092" y="1301"/>
                      <a:pt x="2088" y="1319"/>
                      <a:pt x="2093" y="1319"/>
                    </a:cubicBezTo>
                    <a:cubicBezTo>
                      <a:pt x="2094" y="1319"/>
                      <a:pt x="2098" y="1315"/>
                      <a:pt x="2103" y="1307"/>
                    </a:cubicBezTo>
                    <a:lnTo>
                      <a:pt x="2103" y="1307"/>
                    </a:lnTo>
                    <a:cubicBezTo>
                      <a:pt x="2103" y="1309"/>
                      <a:pt x="2102" y="1310"/>
                      <a:pt x="2102" y="1312"/>
                    </a:cubicBezTo>
                    <a:lnTo>
                      <a:pt x="2102" y="1312"/>
                    </a:lnTo>
                    <a:cubicBezTo>
                      <a:pt x="2118" y="1288"/>
                      <a:pt x="2126" y="1277"/>
                      <a:pt x="2126" y="1277"/>
                    </a:cubicBezTo>
                    <a:lnTo>
                      <a:pt x="2126" y="1277"/>
                    </a:lnTo>
                    <a:cubicBezTo>
                      <a:pt x="2127" y="1277"/>
                      <a:pt x="2123" y="1285"/>
                      <a:pt x="2116" y="1299"/>
                    </a:cubicBezTo>
                    <a:lnTo>
                      <a:pt x="2116" y="1329"/>
                    </a:lnTo>
                    <a:cubicBezTo>
                      <a:pt x="2130" y="1309"/>
                      <a:pt x="2135" y="1300"/>
                      <a:pt x="2134" y="1300"/>
                    </a:cubicBezTo>
                    <a:lnTo>
                      <a:pt x="2134" y="1300"/>
                    </a:lnTo>
                    <a:cubicBezTo>
                      <a:pt x="2133" y="1300"/>
                      <a:pt x="2125" y="1312"/>
                      <a:pt x="2117" y="1329"/>
                    </a:cubicBezTo>
                    <a:lnTo>
                      <a:pt x="2117" y="1329"/>
                    </a:lnTo>
                    <a:cubicBezTo>
                      <a:pt x="2132" y="1298"/>
                      <a:pt x="2147" y="1283"/>
                      <a:pt x="2147" y="1252"/>
                    </a:cubicBezTo>
                    <a:lnTo>
                      <a:pt x="2147" y="1241"/>
                    </a:lnTo>
                    <a:lnTo>
                      <a:pt x="2147" y="1241"/>
                    </a:lnTo>
                    <a:cubicBezTo>
                      <a:pt x="2144" y="1244"/>
                      <a:pt x="2142" y="1245"/>
                      <a:pt x="2141" y="1245"/>
                    </a:cubicBezTo>
                    <a:cubicBezTo>
                      <a:pt x="2136" y="1245"/>
                      <a:pt x="2143" y="1225"/>
                      <a:pt x="2163" y="1206"/>
                    </a:cubicBezTo>
                    <a:lnTo>
                      <a:pt x="2163" y="1206"/>
                    </a:lnTo>
                    <a:lnTo>
                      <a:pt x="2147" y="1237"/>
                    </a:lnTo>
                    <a:lnTo>
                      <a:pt x="2147" y="1241"/>
                    </a:lnTo>
                    <a:lnTo>
                      <a:pt x="2147" y="1241"/>
                    </a:lnTo>
                    <a:cubicBezTo>
                      <a:pt x="2151" y="1237"/>
                      <a:pt x="2156" y="1231"/>
                      <a:pt x="2163" y="1221"/>
                    </a:cubicBezTo>
                    <a:lnTo>
                      <a:pt x="2163" y="1252"/>
                    </a:lnTo>
                    <a:cubicBezTo>
                      <a:pt x="2163" y="1252"/>
                      <a:pt x="2163" y="1252"/>
                      <a:pt x="2163" y="1283"/>
                    </a:cubicBezTo>
                    <a:cubicBezTo>
                      <a:pt x="2173" y="1252"/>
                      <a:pt x="2191" y="1227"/>
                      <a:pt x="2201" y="1220"/>
                    </a:cubicBezTo>
                    <a:lnTo>
                      <a:pt x="2201" y="1220"/>
                    </a:lnTo>
                    <a:cubicBezTo>
                      <a:pt x="2203" y="1221"/>
                      <a:pt x="2205" y="1223"/>
                      <a:pt x="2208" y="1224"/>
                    </a:cubicBezTo>
                    <a:lnTo>
                      <a:pt x="2208" y="1224"/>
                    </a:lnTo>
                    <a:cubicBezTo>
                      <a:pt x="2208" y="1223"/>
                      <a:pt x="2209" y="1222"/>
                      <a:pt x="2209" y="1221"/>
                    </a:cubicBezTo>
                    <a:cubicBezTo>
                      <a:pt x="2209" y="1219"/>
                      <a:pt x="2208" y="1217"/>
                      <a:pt x="2206" y="1217"/>
                    </a:cubicBezTo>
                    <a:cubicBezTo>
                      <a:pt x="2205" y="1217"/>
                      <a:pt x="2203" y="1218"/>
                      <a:pt x="2201" y="1220"/>
                    </a:cubicBezTo>
                    <a:lnTo>
                      <a:pt x="2201" y="1220"/>
                    </a:lnTo>
                    <a:cubicBezTo>
                      <a:pt x="2188" y="1211"/>
                      <a:pt x="2177" y="1206"/>
                      <a:pt x="2169" y="1205"/>
                    </a:cubicBezTo>
                    <a:lnTo>
                      <a:pt x="2169" y="1205"/>
                    </a:lnTo>
                    <a:cubicBezTo>
                      <a:pt x="2170" y="1204"/>
                      <a:pt x="2170" y="1203"/>
                      <a:pt x="2169" y="1203"/>
                    </a:cubicBezTo>
                    <a:lnTo>
                      <a:pt x="2169" y="1203"/>
                    </a:lnTo>
                    <a:cubicBezTo>
                      <a:pt x="2169" y="1203"/>
                      <a:pt x="2168" y="1204"/>
                      <a:pt x="2168" y="1205"/>
                    </a:cubicBezTo>
                    <a:lnTo>
                      <a:pt x="2168" y="1205"/>
                    </a:lnTo>
                    <a:cubicBezTo>
                      <a:pt x="2168" y="1205"/>
                      <a:pt x="2168" y="1205"/>
                      <a:pt x="2167" y="1205"/>
                    </a:cubicBezTo>
                    <a:cubicBezTo>
                      <a:pt x="2166" y="1205"/>
                      <a:pt x="2164" y="1205"/>
                      <a:pt x="2163" y="1206"/>
                    </a:cubicBezTo>
                    <a:cubicBezTo>
                      <a:pt x="2172" y="1178"/>
                      <a:pt x="2170" y="1172"/>
                      <a:pt x="2167" y="1172"/>
                    </a:cubicBezTo>
                    <a:cubicBezTo>
                      <a:pt x="2165" y="1172"/>
                      <a:pt x="2163" y="1175"/>
                      <a:pt x="2163" y="1175"/>
                    </a:cubicBezTo>
                    <a:cubicBezTo>
                      <a:pt x="2163" y="1175"/>
                      <a:pt x="2147" y="1190"/>
                      <a:pt x="2132" y="1190"/>
                    </a:cubicBezTo>
                    <a:cubicBezTo>
                      <a:pt x="2147" y="1175"/>
                      <a:pt x="2132" y="1159"/>
                      <a:pt x="2132" y="1159"/>
                    </a:cubicBezTo>
                    <a:close/>
                    <a:moveTo>
                      <a:pt x="2208" y="1224"/>
                    </a:moveTo>
                    <a:cubicBezTo>
                      <a:pt x="2197" y="1245"/>
                      <a:pt x="2195" y="1258"/>
                      <a:pt x="2200" y="1258"/>
                    </a:cubicBezTo>
                    <a:cubicBezTo>
                      <a:pt x="2202" y="1258"/>
                      <a:pt x="2205" y="1256"/>
                      <a:pt x="2209" y="1252"/>
                    </a:cubicBezTo>
                    <a:cubicBezTo>
                      <a:pt x="2215" y="1249"/>
                      <a:pt x="2219" y="1248"/>
                      <a:pt x="2222" y="1248"/>
                    </a:cubicBezTo>
                    <a:cubicBezTo>
                      <a:pt x="2234" y="1248"/>
                      <a:pt x="2222" y="1271"/>
                      <a:pt x="2209" y="1283"/>
                    </a:cubicBezTo>
                    <a:lnTo>
                      <a:pt x="2209" y="1314"/>
                    </a:lnTo>
                    <a:lnTo>
                      <a:pt x="2209" y="1329"/>
                    </a:lnTo>
                    <a:cubicBezTo>
                      <a:pt x="2209" y="1329"/>
                      <a:pt x="2225" y="1329"/>
                      <a:pt x="2225" y="1314"/>
                    </a:cubicBezTo>
                    <a:cubicBezTo>
                      <a:pt x="2225" y="1287"/>
                      <a:pt x="2236" y="1272"/>
                      <a:pt x="2249" y="1259"/>
                    </a:cubicBezTo>
                    <a:lnTo>
                      <a:pt x="2249" y="1259"/>
                    </a:lnTo>
                    <a:cubicBezTo>
                      <a:pt x="2252" y="1261"/>
                      <a:pt x="2254" y="1263"/>
                      <a:pt x="2257" y="1265"/>
                    </a:cubicBezTo>
                    <a:lnTo>
                      <a:pt x="2257" y="1265"/>
                    </a:lnTo>
                    <a:cubicBezTo>
                      <a:pt x="2256" y="1266"/>
                      <a:pt x="2256" y="1267"/>
                      <a:pt x="2255" y="1268"/>
                    </a:cubicBezTo>
                    <a:lnTo>
                      <a:pt x="2257" y="1266"/>
                    </a:lnTo>
                    <a:lnTo>
                      <a:pt x="2257" y="1266"/>
                    </a:lnTo>
                    <a:cubicBezTo>
                      <a:pt x="2260" y="1268"/>
                      <a:pt x="2262" y="1271"/>
                      <a:pt x="2265" y="1274"/>
                    </a:cubicBezTo>
                    <a:lnTo>
                      <a:pt x="2265" y="1274"/>
                    </a:lnTo>
                    <a:cubicBezTo>
                      <a:pt x="2262" y="1282"/>
                      <a:pt x="2258" y="1290"/>
                      <a:pt x="2255" y="1299"/>
                    </a:cubicBezTo>
                    <a:cubicBezTo>
                      <a:pt x="2260" y="1290"/>
                      <a:pt x="2263" y="1282"/>
                      <a:pt x="2266" y="1275"/>
                    </a:cubicBezTo>
                    <a:lnTo>
                      <a:pt x="2266" y="1275"/>
                    </a:lnTo>
                    <a:cubicBezTo>
                      <a:pt x="2277" y="1285"/>
                      <a:pt x="2287" y="1295"/>
                      <a:pt x="2296" y="1306"/>
                    </a:cubicBezTo>
                    <a:lnTo>
                      <a:pt x="2296" y="1306"/>
                    </a:lnTo>
                    <a:cubicBezTo>
                      <a:pt x="2299" y="1301"/>
                      <a:pt x="2302" y="1299"/>
                      <a:pt x="2302" y="1299"/>
                    </a:cubicBezTo>
                    <a:lnTo>
                      <a:pt x="2302" y="1268"/>
                    </a:lnTo>
                    <a:lnTo>
                      <a:pt x="2302" y="1237"/>
                    </a:lnTo>
                    <a:cubicBezTo>
                      <a:pt x="2302" y="1230"/>
                      <a:pt x="2300" y="1227"/>
                      <a:pt x="2298" y="1227"/>
                    </a:cubicBezTo>
                    <a:cubicBezTo>
                      <a:pt x="2292" y="1227"/>
                      <a:pt x="2283" y="1239"/>
                      <a:pt x="2274" y="1256"/>
                    </a:cubicBezTo>
                    <a:lnTo>
                      <a:pt x="2274" y="1256"/>
                    </a:lnTo>
                    <a:cubicBezTo>
                      <a:pt x="2279" y="1242"/>
                      <a:pt x="2280" y="1234"/>
                      <a:pt x="2277" y="1234"/>
                    </a:cubicBezTo>
                    <a:cubicBezTo>
                      <a:pt x="2276" y="1234"/>
                      <a:pt x="2274" y="1236"/>
                      <a:pt x="2271" y="1240"/>
                    </a:cubicBezTo>
                    <a:lnTo>
                      <a:pt x="2271" y="1240"/>
                    </a:lnTo>
                    <a:cubicBezTo>
                      <a:pt x="2271" y="1233"/>
                      <a:pt x="2270" y="1229"/>
                      <a:pt x="2269" y="1229"/>
                    </a:cubicBezTo>
                    <a:cubicBezTo>
                      <a:pt x="2267" y="1229"/>
                      <a:pt x="2263" y="1237"/>
                      <a:pt x="2255" y="1252"/>
                    </a:cubicBezTo>
                    <a:cubicBezTo>
                      <a:pt x="2253" y="1254"/>
                      <a:pt x="2251" y="1256"/>
                      <a:pt x="2249" y="1259"/>
                    </a:cubicBezTo>
                    <a:lnTo>
                      <a:pt x="2249" y="1259"/>
                    </a:lnTo>
                    <a:cubicBezTo>
                      <a:pt x="2235" y="1245"/>
                      <a:pt x="2220" y="1234"/>
                      <a:pt x="2208" y="1224"/>
                    </a:cubicBezTo>
                    <a:close/>
                    <a:moveTo>
                      <a:pt x="2339" y="1229"/>
                    </a:moveTo>
                    <a:cubicBezTo>
                      <a:pt x="2337" y="1229"/>
                      <a:pt x="2327" y="1248"/>
                      <a:pt x="2317" y="1268"/>
                    </a:cubicBezTo>
                    <a:cubicBezTo>
                      <a:pt x="2317" y="1268"/>
                      <a:pt x="2317" y="1268"/>
                      <a:pt x="2317" y="1268"/>
                    </a:cubicBezTo>
                    <a:lnTo>
                      <a:pt x="2317" y="1268"/>
                    </a:lnTo>
                    <a:cubicBezTo>
                      <a:pt x="2317" y="1291"/>
                      <a:pt x="2313" y="1302"/>
                      <a:pt x="2311" y="1302"/>
                    </a:cubicBezTo>
                    <a:cubicBezTo>
                      <a:pt x="2310" y="1302"/>
                      <a:pt x="2310" y="1291"/>
                      <a:pt x="2317" y="1268"/>
                    </a:cubicBezTo>
                    <a:lnTo>
                      <a:pt x="2317" y="1268"/>
                    </a:lnTo>
                    <a:cubicBezTo>
                      <a:pt x="2317" y="1268"/>
                      <a:pt x="2303" y="1296"/>
                      <a:pt x="2302" y="1312"/>
                    </a:cubicBezTo>
                    <a:lnTo>
                      <a:pt x="2302" y="1312"/>
                    </a:lnTo>
                    <a:cubicBezTo>
                      <a:pt x="2312" y="1323"/>
                      <a:pt x="2321" y="1334"/>
                      <a:pt x="2328" y="1344"/>
                    </a:cubicBezTo>
                    <a:lnTo>
                      <a:pt x="2328" y="1344"/>
                    </a:lnTo>
                    <a:cubicBezTo>
                      <a:pt x="2333" y="1329"/>
                      <a:pt x="2333" y="1329"/>
                      <a:pt x="2333" y="1329"/>
                    </a:cubicBezTo>
                    <a:cubicBezTo>
                      <a:pt x="2333" y="1329"/>
                      <a:pt x="2333" y="1329"/>
                      <a:pt x="2333" y="1299"/>
                    </a:cubicBezTo>
                    <a:cubicBezTo>
                      <a:pt x="2333" y="1283"/>
                      <a:pt x="2348" y="1268"/>
                      <a:pt x="2348" y="1252"/>
                    </a:cubicBezTo>
                    <a:lnTo>
                      <a:pt x="2348" y="1252"/>
                    </a:lnTo>
                    <a:lnTo>
                      <a:pt x="2333" y="1283"/>
                    </a:lnTo>
                    <a:cubicBezTo>
                      <a:pt x="2327" y="1289"/>
                      <a:pt x="2323" y="1292"/>
                      <a:pt x="2322" y="1292"/>
                    </a:cubicBezTo>
                    <a:cubicBezTo>
                      <a:pt x="2319" y="1292"/>
                      <a:pt x="2323" y="1282"/>
                      <a:pt x="2333" y="1252"/>
                    </a:cubicBezTo>
                    <a:cubicBezTo>
                      <a:pt x="2338" y="1235"/>
                      <a:pt x="2340" y="1229"/>
                      <a:pt x="2339" y="1229"/>
                    </a:cubicBezTo>
                    <a:close/>
                    <a:moveTo>
                      <a:pt x="2102" y="1312"/>
                    </a:moveTo>
                    <a:lnTo>
                      <a:pt x="2102" y="1312"/>
                    </a:lnTo>
                    <a:cubicBezTo>
                      <a:pt x="2102" y="1313"/>
                      <a:pt x="2101" y="1313"/>
                      <a:pt x="2101" y="1314"/>
                    </a:cubicBezTo>
                    <a:lnTo>
                      <a:pt x="2101" y="1345"/>
                    </a:lnTo>
                    <a:cubicBezTo>
                      <a:pt x="2101" y="1331"/>
                      <a:pt x="2101" y="1321"/>
                      <a:pt x="2102" y="1312"/>
                    </a:cubicBezTo>
                    <a:close/>
                    <a:moveTo>
                      <a:pt x="2116" y="1329"/>
                    </a:moveTo>
                    <a:cubicBezTo>
                      <a:pt x="2110" y="1343"/>
                      <a:pt x="2109" y="1347"/>
                      <a:pt x="2110" y="1347"/>
                    </a:cubicBezTo>
                    <a:cubicBezTo>
                      <a:pt x="2111" y="1347"/>
                      <a:pt x="2116" y="1338"/>
                      <a:pt x="2116" y="1329"/>
                    </a:cubicBezTo>
                    <a:close/>
                    <a:moveTo>
                      <a:pt x="2296" y="1306"/>
                    </a:moveTo>
                    <a:lnTo>
                      <a:pt x="2296" y="1306"/>
                    </a:lnTo>
                    <a:cubicBezTo>
                      <a:pt x="2292" y="1313"/>
                      <a:pt x="2286" y="1326"/>
                      <a:pt x="2286" y="1345"/>
                    </a:cubicBezTo>
                    <a:cubicBezTo>
                      <a:pt x="2286" y="1349"/>
                      <a:pt x="2286" y="1351"/>
                      <a:pt x="2287" y="1351"/>
                    </a:cubicBezTo>
                    <a:cubicBezTo>
                      <a:pt x="2287" y="1351"/>
                      <a:pt x="2290" y="1337"/>
                      <a:pt x="2302" y="1314"/>
                    </a:cubicBezTo>
                    <a:cubicBezTo>
                      <a:pt x="2302" y="1313"/>
                      <a:pt x="2302" y="1313"/>
                      <a:pt x="2302" y="1312"/>
                    </a:cubicBezTo>
                    <a:lnTo>
                      <a:pt x="2302" y="1312"/>
                    </a:lnTo>
                    <a:cubicBezTo>
                      <a:pt x="2300" y="1310"/>
                      <a:pt x="2298" y="1308"/>
                      <a:pt x="2296" y="1306"/>
                    </a:cubicBezTo>
                    <a:close/>
                    <a:moveTo>
                      <a:pt x="2350" y="1302"/>
                    </a:moveTo>
                    <a:cubicBezTo>
                      <a:pt x="2348" y="1302"/>
                      <a:pt x="2341" y="1319"/>
                      <a:pt x="2334" y="1353"/>
                    </a:cubicBezTo>
                    <a:lnTo>
                      <a:pt x="2334" y="1353"/>
                    </a:lnTo>
                    <a:cubicBezTo>
                      <a:pt x="2334" y="1354"/>
                      <a:pt x="2335" y="1354"/>
                      <a:pt x="2335" y="1354"/>
                    </a:cubicBezTo>
                    <a:lnTo>
                      <a:pt x="2335" y="1354"/>
                    </a:lnTo>
                    <a:cubicBezTo>
                      <a:pt x="2349" y="1320"/>
                      <a:pt x="2352" y="1302"/>
                      <a:pt x="2350" y="1302"/>
                    </a:cubicBezTo>
                    <a:close/>
                    <a:moveTo>
                      <a:pt x="1560" y="1345"/>
                    </a:moveTo>
                    <a:cubicBezTo>
                      <a:pt x="1544" y="1360"/>
                      <a:pt x="1544" y="1360"/>
                      <a:pt x="1560" y="1360"/>
                    </a:cubicBezTo>
                    <a:cubicBezTo>
                      <a:pt x="1560" y="1360"/>
                      <a:pt x="1560" y="1360"/>
                      <a:pt x="1560" y="1345"/>
                    </a:cubicBezTo>
                    <a:close/>
                    <a:moveTo>
                      <a:pt x="2335" y="1354"/>
                    </a:moveTo>
                    <a:cubicBezTo>
                      <a:pt x="2334" y="1356"/>
                      <a:pt x="2334" y="1358"/>
                      <a:pt x="2333" y="1360"/>
                    </a:cubicBezTo>
                    <a:lnTo>
                      <a:pt x="2333" y="1376"/>
                    </a:lnTo>
                    <a:lnTo>
                      <a:pt x="2348" y="1391"/>
                    </a:lnTo>
                    <a:cubicBezTo>
                      <a:pt x="2352" y="1384"/>
                      <a:pt x="2346" y="1371"/>
                      <a:pt x="2335" y="1354"/>
                    </a:cubicBezTo>
                    <a:close/>
                    <a:moveTo>
                      <a:pt x="2255" y="1299"/>
                    </a:moveTo>
                    <a:lnTo>
                      <a:pt x="2225" y="1345"/>
                    </a:lnTo>
                    <a:cubicBezTo>
                      <a:pt x="2229" y="1345"/>
                      <a:pt x="2233" y="1344"/>
                      <a:pt x="2237" y="1342"/>
                    </a:cubicBezTo>
                    <a:lnTo>
                      <a:pt x="2237" y="1342"/>
                    </a:lnTo>
                    <a:lnTo>
                      <a:pt x="2225" y="1360"/>
                    </a:lnTo>
                    <a:cubicBezTo>
                      <a:pt x="2225" y="1371"/>
                      <a:pt x="2217" y="1389"/>
                      <a:pt x="2218" y="1389"/>
                    </a:cubicBezTo>
                    <a:cubicBezTo>
                      <a:pt x="2218" y="1389"/>
                      <a:pt x="2220" y="1385"/>
                      <a:pt x="2225" y="1376"/>
                    </a:cubicBezTo>
                    <a:lnTo>
                      <a:pt x="2225" y="1376"/>
                    </a:lnTo>
                    <a:cubicBezTo>
                      <a:pt x="2225" y="1407"/>
                      <a:pt x="2209" y="1407"/>
                      <a:pt x="2225" y="1407"/>
                    </a:cubicBezTo>
                    <a:cubicBezTo>
                      <a:pt x="2225" y="1407"/>
                      <a:pt x="2225" y="1407"/>
                      <a:pt x="2240" y="1360"/>
                    </a:cubicBezTo>
                    <a:lnTo>
                      <a:pt x="2271" y="1376"/>
                    </a:lnTo>
                    <a:cubicBezTo>
                      <a:pt x="2271" y="1345"/>
                      <a:pt x="2255" y="1314"/>
                      <a:pt x="2255" y="1314"/>
                    </a:cubicBezTo>
                    <a:lnTo>
                      <a:pt x="2255" y="1299"/>
                    </a:lnTo>
                    <a:close/>
                    <a:moveTo>
                      <a:pt x="2328" y="1344"/>
                    </a:moveTo>
                    <a:cubicBezTo>
                      <a:pt x="2326" y="1351"/>
                      <a:pt x="2322" y="1361"/>
                      <a:pt x="2317" y="1376"/>
                    </a:cubicBezTo>
                    <a:cubicBezTo>
                      <a:pt x="2310" y="1397"/>
                      <a:pt x="2306" y="1409"/>
                      <a:pt x="2307" y="1409"/>
                    </a:cubicBezTo>
                    <a:cubicBezTo>
                      <a:pt x="2308" y="1409"/>
                      <a:pt x="2316" y="1393"/>
                      <a:pt x="2333" y="1360"/>
                    </a:cubicBezTo>
                    <a:cubicBezTo>
                      <a:pt x="2333" y="1358"/>
                      <a:pt x="2334" y="1355"/>
                      <a:pt x="2334" y="1353"/>
                    </a:cubicBezTo>
                    <a:lnTo>
                      <a:pt x="2334" y="1353"/>
                    </a:lnTo>
                    <a:cubicBezTo>
                      <a:pt x="2332" y="1350"/>
                      <a:pt x="2330" y="1347"/>
                      <a:pt x="2328" y="1344"/>
                    </a:cubicBezTo>
                    <a:close/>
                    <a:moveTo>
                      <a:pt x="2271" y="1376"/>
                    </a:moveTo>
                    <a:cubicBezTo>
                      <a:pt x="2255" y="1376"/>
                      <a:pt x="2255" y="1376"/>
                      <a:pt x="2255" y="1391"/>
                    </a:cubicBezTo>
                    <a:cubicBezTo>
                      <a:pt x="2255" y="1422"/>
                      <a:pt x="2240" y="1422"/>
                      <a:pt x="2255" y="1422"/>
                    </a:cubicBezTo>
                    <a:cubicBezTo>
                      <a:pt x="2255" y="1422"/>
                      <a:pt x="2255" y="1422"/>
                      <a:pt x="2271" y="1407"/>
                    </a:cubicBezTo>
                    <a:lnTo>
                      <a:pt x="2271" y="1376"/>
                    </a:lnTo>
                    <a:close/>
                    <a:moveTo>
                      <a:pt x="2178" y="1499"/>
                    </a:moveTo>
                    <a:cubicBezTo>
                      <a:pt x="2163" y="1515"/>
                      <a:pt x="2163" y="1515"/>
                      <a:pt x="2178" y="1515"/>
                    </a:cubicBezTo>
                    <a:lnTo>
                      <a:pt x="2178" y="1499"/>
                    </a:ln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4"/>
              <p:cNvSpPr/>
              <p:nvPr/>
            </p:nvSpPr>
            <p:spPr>
              <a:xfrm rot="1058591">
                <a:off x="2157215" y="4350566"/>
                <a:ext cx="56352" cy="44952"/>
              </a:xfrm>
              <a:custGeom>
                <a:avLst/>
                <a:gdLst/>
                <a:ahLst/>
                <a:cxnLst/>
                <a:rect l="l" t="t" r="r" b="b"/>
                <a:pathLst>
                  <a:path w="2254" h="1798" extrusionOk="0">
                    <a:moveTo>
                      <a:pt x="2225" y="1"/>
                    </a:moveTo>
                    <a:cubicBezTo>
                      <a:pt x="2225" y="1"/>
                      <a:pt x="2231" y="11"/>
                      <a:pt x="2239" y="24"/>
                    </a:cubicBezTo>
                    <a:lnTo>
                      <a:pt x="2239" y="24"/>
                    </a:lnTo>
                    <a:cubicBezTo>
                      <a:pt x="2239" y="23"/>
                      <a:pt x="2239" y="22"/>
                      <a:pt x="2239" y="21"/>
                    </a:cubicBezTo>
                    <a:cubicBezTo>
                      <a:pt x="2229" y="6"/>
                      <a:pt x="2225" y="1"/>
                      <a:pt x="2225" y="1"/>
                    </a:cubicBezTo>
                    <a:close/>
                    <a:moveTo>
                      <a:pt x="2239" y="24"/>
                    </a:moveTo>
                    <a:cubicBezTo>
                      <a:pt x="2241" y="38"/>
                      <a:pt x="2254" y="52"/>
                      <a:pt x="2254" y="67"/>
                    </a:cubicBezTo>
                    <a:lnTo>
                      <a:pt x="2254" y="51"/>
                    </a:lnTo>
                    <a:cubicBezTo>
                      <a:pt x="2250" y="43"/>
                      <a:pt x="2244" y="32"/>
                      <a:pt x="2239" y="24"/>
                    </a:cubicBezTo>
                    <a:close/>
                    <a:moveTo>
                      <a:pt x="1868" y="252"/>
                    </a:moveTo>
                    <a:lnTo>
                      <a:pt x="1883" y="268"/>
                    </a:lnTo>
                    <a:cubicBezTo>
                      <a:pt x="1885" y="270"/>
                      <a:pt x="1887" y="272"/>
                      <a:pt x="1888" y="274"/>
                    </a:cubicBezTo>
                    <a:lnTo>
                      <a:pt x="1888" y="274"/>
                    </a:lnTo>
                    <a:cubicBezTo>
                      <a:pt x="1885" y="266"/>
                      <a:pt x="1883" y="258"/>
                      <a:pt x="1883" y="252"/>
                    </a:cubicBezTo>
                    <a:close/>
                    <a:moveTo>
                      <a:pt x="1888" y="274"/>
                    </a:moveTo>
                    <a:cubicBezTo>
                      <a:pt x="1890" y="279"/>
                      <a:pt x="1893" y="284"/>
                      <a:pt x="1896" y="289"/>
                    </a:cubicBezTo>
                    <a:lnTo>
                      <a:pt x="1896" y="289"/>
                    </a:lnTo>
                    <a:cubicBezTo>
                      <a:pt x="1896" y="289"/>
                      <a:pt x="1896" y="289"/>
                      <a:pt x="1896" y="289"/>
                    </a:cubicBezTo>
                    <a:cubicBezTo>
                      <a:pt x="1897" y="289"/>
                      <a:pt x="1897" y="289"/>
                      <a:pt x="1897" y="289"/>
                    </a:cubicBezTo>
                    <a:lnTo>
                      <a:pt x="1897" y="289"/>
                    </a:lnTo>
                    <a:cubicBezTo>
                      <a:pt x="1895" y="284"/>
                      <a:pt x="1892" y="279"/>
                      <a:pt x="1888" y="274"/>
                    </a:cubicBezTo>
                    <a:close/>
                    <a:moveTo>
                      <a:pt x="1589" y="391"/>
                    </a:moveTo>
                    <a:lnTo>
                      <a:pt x="1589" y="422"/>
                    </a:lnTo>
                    <a:lnTo>
                      <a:pt x="1605" y="438"/>
                    </a:lnTo>
                    <a:cubicBezTo>
                      <a:pt x="1605" y="422"/>
                      <a:pt x="1589" y="407"/>
                      <a:pt x="1589" y="391"/>
                    </a:cubicBezTo>
                    <a:close/>
                    <a:moveTo>
                      <a:pt x="1744" y="422"/>
                    </a:moveTo>
                    <a:lnTo>
                      <a:pt x="1744" y="422"/>
                    </a:lnTo>
                    <a:cubicBezTo>
                      <a:pt x="1753" y="432"/>
                      <a:pt x="1763" y="447"/>
                      <a:pt x="1762" y="447"/>
                    </a:cubicBezTo>
                    <a:cubicBezTo>
                      <a:pt x="1761" y="447"/>
                      <a:pt x="1756" y="441"/>
                      <a:pt x="1744" y="422"/>
                    </a:cubicBezTo>
                    <a:close/>
                    <a:moveTo>
                      <a:pt x="1558" y="438"/>
                    </a:moveTo>
                    <a:cubicBezTo>
                      <a:pt x="1558" y="438"/>
                      <a:pt x="1559" y="438"/>
                      <a:pt x="1574" y="453"/>
                    </a:cubicBezTo>
                    <a:lnTo>
                      <a:pt x="1589" y="484"/>
                    </a:lnTo>
                    <a:cubicBezTo>
                      <a:pt x="1589" y="469"/>
                      <a:pt x="1605" y="469"/>
                      <a:pt x="1589" y="453"/>
                    </a:cubicBezTo>
                    <a:lnTo>
                      <a:pt x="1558" y="438"/>
                    </a:lnTo>
                    <a:close/>
                    <a:moveTo>
                      <a:pt x="1970" y="488"/>
                    </a:moveTo>
                    <a:cubicBezTo>
                      <a:pt x="1972" y="488"/>
                      <a:pt x="1976" y="492"/>
                      <a:pt x="1976" y="500"/>
                    </a:cubicBezTo>
                    <a:cubicBezTo>
                      <a:pt x="1968" y="492"/>
                      <a:pt x="1968" y="488"/>
                      <a:pt x="1970" y="488"/>
                    </a:cubicBezTo>
                    <a:close/>
                    <a:moveTo>
                      <a:pt x="1692" y="507"/>
                    </a:moveTo>
                    <a:cubicBezTo>
                      <a:pt x="1694" y="507"/>
                      <a:pt x="1698" y="515"/>
                      <a:pt x="1698" y="531"/>
                    </a:cubicBezTo>
                    <a:cubicBezTo>
                      <a:pt x="1690" y="515"/>
                      <a:pt x="1690" y="507"/>
                      <a:pt x="1692" y="507"/>
                    </a:cubicBezTo>
                    <a:close/>
                    <a:moveTo>
                      <a:pt x="1700" y="539"/>
                    </a:moveTo>
                    <a:lnTo>
                      <a:pt x="1700" y="539"/>
                    </a:lnTo>
                    <a:cubicBezTo>
                      <a:pt x="1703" y="546"/>
                      <a:pt x="1709" y="546"/>
                      <a:pt x="1698" y="546"/>
                    </a:cubicBezTo>
                    <a:cubicBezTo>
                      <a:pt x="1688" y="546"/>
                      <a:pt x="1696" y="546"/>
                      <a:pt x="1700" y="539"/>
                    </a:cubicBezTo>
                    <a:close/>
                    <a:moveTo>
                      <a:pt x="1428" y="571"/>
                    </a:moveTo>
                    <a:cubicBezTo>
                      <a:pt x="1428" y="571"/>
                      <a:pt x="1433" y="578"/>
                      <a:pt x="1440" y="589"/>
                    </a:cubicBezTo>
                    <a:lnTo>
                      <a:pt x="1440" y="589"/>
                    </a:lnTo>
                    <a:cubicBezTo>
                      <a:pt x="1439" y="586"/>
                      <a:pt x="1437" y="582"/>
                      <a:pt x="1435" y="577"/>
                    </a:cubicBezTo>
                    <a:cubicBezTo>
                      <a:pt x="1431" y="573"/>
                      <a:pt x="1429" y="571"/>
                      <a:pt x="1428" y="571"/>
                    </a:cubicBezTo>
                    <a:close/>
                    <a:moveTo>
                      <a:pt x="1806" y="577"/>
                    </a:moveTo>
                    <a:lnTo>
                      <a:pt x="1821" y="592"/>
                    </a:lnTo>
                    <a:cubicBezTo>
                      <a:pt x="1790" y="577"/>
                      <a:pt x="1806" y="577"/>
                      <a:pt x="1806" y="577"/>
                    </a:cubicBezTo>
                    <a:close/>
                    <a:moveTo>
                      <a:pt x="1850" y="579"/>
                    </a:moveTo>
                    <a:cubicBezTo>
                      <a:pt x="1851" y="579"/>
                      <a:pt x="1859" y="591"/>
                      <a:pt x="1868" y="608"/>
                    </a:cubicBezTo>
                    <a:cubicBezTo>
                      <a:pt x="1854" y="587"/>
                      <a:pt x="1849" y="579"/>
                      <a:pt x="1850" y="579"/>
                    </a:cubicBezTo>
                    <a:close/>
                    <a:moveTo>
                      <a:pt x="1386" y="625"/>
                    </a:moveTo>
                    <a:cubicBezTo>
                      <a:pt x="1387" y="625"/>
                      <a:pt x="1395" y="637"/>
                      <a:pt x="1404" y="654"/>
                    </a:cubicBezTo>
                    <a:cubicBezTo>
                      <a:pt x="1401" y="648"/>
                      <a:pt x="1397" y="642"/>
                      <a:pt x="1393" y="638"/>
                    </a:cubicBezTo>
                    <a:lnTo>
                      <a:pt x="1393" y="638"/>
                    </a:lnTo>
                    <a:cubicBezTo>
                      <a:pt x="1388" y="629"/>
                      <a:pt x="1386" y="625"/>
                      <a:pt x="1386" y="625"/>
                    </a:cubicBezTo>
                    <a:close/>
                    <a:moveTo>
                      <a:pt x="1404" y="654"/>
                    </a:moveTo>
                    <a:lnTo>
                      <a:pt x="1404" y="654"/>
                    </a:lnTo>
                    <a:cubicBezTo>
                      <a:pt x="1404" y="654"/>
                      <a:pt x="1404" y="654"/>
                      <a:pt x="1404" y="654"/>
                    </a:cubicBezTo>
                    <a:lnTo>
                      <a:pt x="1404" y="654"/>
                    </a:lnTo>
                    <a:cubicBezTo>
                      <a:pt x="1412" y="662"/>
                      <a:pt x="1412" y="666"/>
                      <a:pt x="1410" y="666"/>
                    </a:cubicBezTo>
                    <a:cubicBezTo>
                      <a:pt x="1410" y="666"/>
                      <a:pt x="1409" y="666"/>
                      <a:pt x="1409" y="666"/>
                    </a:cubicBezTo>
                    <a:lnTo>
                      <a:pt x="1409" y="666"/>
                    </a:lnTo>
                    <a:cubicBezTo>
                      <a:pt x="1411" y="670"/>
                      <a:pt x="1411" y="672"/>
                      <a:pt x="1410" y="672"/>
                    </a:cubicBezTo>
                    <a:cubicBezTo>
                      <a:pt x="1409" y="672"/>
                      <a:pt x="1404" y="663"/>
                      <a:pt x="1404" y="654"/>
                    </a:cubicBezTo>
                    <a:lnTo>
                      <a:pt x="1404" y="654"/>
                    </a:lnTo>
                    <a:cubicBezTo>
                      <a:pt x="1404" y="661"/>
                      <a:pt x="1407" y="665"/>
                      <a:pt x="1409" y="666"/>
                    </a:cubicBezTo>
                    <a:lnTo>
                      <a:pt x="1409" y="666"/>
                    </a:lnTo>
                    <a:cubicBezTo>
                      <a:pt x="1408" y="663"/>
                      <a:pt x="1406" y="659"/>
                      <a:pt x="1404" y="654"/>
                    </a:cubicBezTo>
                    <a:close/>
                    <a:moveTo>
                      <a:pt x="1131" y="771"/>
                    </a:moveTo>
                    <a:cubicBezTo>
                      <a:pt x="1129" y="771"/>
                      <a:pt x="1129" y="773"/>
                      <a:pt x="1132" y="775"/>
                    </a:cubicBezTo>
                    <a:lnTo>
                      <a:pt x="1132" y="775"/>
                    </a:lnTo>
                    <a:cubicBezTo>
                      <a:pt x="1132" y="774"/>
                      <a:pt x="1132" y="773"/>
                      <a:pt x="1132" y="771"/>
                    </a:cubicBezTo>
                    <a:lnTo>
                      <a:pt x="1132" y="771"/>
                    </a:lnTo>
                    <a:cubicBezTo>
                      <a:pt x="1131" y="771"/>
                      <a:pt x="1131" y="771"/>
                      <a:pt x="1131" y="771"/>
                    </a:cubicBezTo>
                    <a:close/>
                    <a:moveTo>
                      <a:pt x="1342" y="762"/>
                    </a:moveTo>
                    <a:lnTo>
                      <a:pt x="1358" y="778"/>
                    </a:lnTo>
                    <a:cubicBezTo>
                      <a:pt x="1373" y="809"/>
                      <a:pt x="1358" y="809"/>
                      <a:pt x="1358" y="809"/>
                    </a:cubicBezTo>
                    <a:cubicBezTo>
                      <a:pt x="1342" y="793"/>
                      <a:pt x="1342" y="778"/>
                      <a:pt x="1342" y="762"/>
                    </a:cubicBezTo>
                    <a:close/>
                    <a:moveTo>
                      <a:pt x="1651" y="762"/>
                    </a:moveTo>
                    <a:cubicBezTo>
                      <a:pt x="1651" y="793"/>
                      <a:pt x="1667" y="809"/>
                      <a:pt x="1682" y="809"/>
                    </a:cubicBezTo>
                    <a:cubicBezTo>
                      <a:pt x="1682" y="809"/>
                      <a:pt x="1682" y="809"/>
                      <a:pt x="1667" y="778"/>
                    </a:cubicBezTo>
                    <a:cubicBezTo>
                      <a:pt x="1651" y="763"/>
                      <a:pt x="1651" y="762"/>
                      <a:pt x="1651" y="762"/>
                    </a:cubicBezTo>
                    <a:close/>
                    <a:moveTo>
                      <a:pt x="1482" y="831"/>
                    </a:moveTo>
                    <a:cubicBezTo>
                      <a:pt x="1486" y="860"/>
                      <a:pt x="1512" y="886"/>
                      <a:pt x="1512" y="886"/>
                    </a:cubicBezTo>
                    <a:cubicBezTo>
                      <a:pt x="1512" y="886"/>
                      <a:pt x="1512" y="871"/>
                      <a:pt x="1497" y="840"/>
                    </a:cubicBezTo>
                    <a:lnTo>
                      <a:pt x="1497" y="840"/>
                    </a:lnTo>
                    <a:cubicBezTo>
                      <a:pt x="1503" y="853"/>
                      <a:pt x="1507" y="858"/>
                      <a:pt x="1508" y="858"/>
                    </a:cubicBezTo>
                    <a:cubicBezTo>
                      <a:pt x="1509" y="858"/>
                      <a:pt x="1506" y="849"/>
                      <a:pt x="1497" y="840"/>
                    </a:cubicBezTo>
                    <a:lnTo>
                      <a:pt x="1497" y="840"/>
                    </a:lnTo>
                    <a:cubicBezTo>
                      <a:pt x="1497" y="840"/>
                      <a:pt x="1497" y="840"/>
                      <a:pt x="1497" y="840"/>
                    </a:cubicBezTo>
                    <a:cubicBezTo>
                      <a:pt x="1489" y="836"/>
                      <a:pt x="1484" y="833"/>
                      <a:pt x="1482" y="831"/>
                    </a:cubicBezTo>
                    <a:close/>
                    <a:moveTo>
                      <a:pt x="616" y="871"/>
                    </a:moveTo>
                    <a:cubicBezTo>
                      <a:pt x="616" y="886"/>
                      <a:pt x="616" y="871"/>
                      <a:pt x="631" y="902"/>
                    </a:cubicBezTo>
                    <a:cubicBezTo>
                      <a:pt x="616" y="871"/>
                      <a:pt x="616" y="871"/>
                      <a:pt x="616" y="871"/>
                    </a:cubicBezTo>
                    <a:close/>
                    <a:moveTo>
                      <a:pt x="1172" y="871"/>
                    </a:moveTo>
                    <a:cubicBezTo>
                      <a:pt x="1172" y="871"/>
                      <a:pt x="1188" y="886"/>
                      <a:pt x="1188" y="902"/>
                    </a:cubicBezTo>
                    <a:lnTo>
                      <a:pt x="1157" y="902"/>
                    </a:lnTo>
                    <a:lnTo>
                      <a:pt x="1172" y="871"/>
                    </a:lnTo>
                    <a:close/>
                    <a:moveTo>
                      <a:pt x="819" y="929"/>
                    </a:moveTo>
                    <a:cubicBezTo>
                      <a:pt x="817" y="929"/>
                      <a:pt x="824" y="940"/>
                      <a:pt x="847" y="963"/>
                    </a:cubicBezTo>
                    <a:cubicBezTo>
                      <a:pt x="832" y="940"/>
                      <a:pt x="820" y="929"/>
                      <a:pt x="819" y="929"/>
                    </a:cubicBezTo>
                    <a:close/>
                    <a:moveTo>
                      <a:pt x="1314" y="945"/>
                    </a:moveTo>
                    <a:cubicBezTo>
                      <a:pt x="1316" y="945"/>
                      <a:pt x="1327" y="954"/>
                      <a:pt x="1327" y="963"/>
                    </a:cubicBezTo>
                    <a:cubicBezTo>
                      <a:pt x="1314" y="950"/>
                      <a:pt x="1312" y="945"/>
                      <a:pt x="1314" y="945"/>
                    </a:cubicBezTo>
                    <a:close/>
                    <a:moveTo>
                      <a:pt x="847" y="963"/>
                    </a:moveTo>
                    <a:cubicBezTo>
                      <a:pt x="847" y="972"/>
                      <a:pt x="853" y="981"/>
                      <a:pt x="854" y="981"/>
                    </a:cubicBezTo>
                    <a:cubicBezTo>
                      <a:pt x="855" y="981"/>
                      <a:pt x="854" y="976"/>
                      <a:pt x="847" y="963"/>
                    </a:cubicBezTo>
                    <a:close/>
                    <a:moveTo>
                      <a:pt x="755" y="1010"/>
                    </a:moveTo>
                    <a:cubicBezTo>
                      <a:pt x="764" y="1019"/>
                      <a:pt x="767" y="1028"/>
                      <a:pt x="766" y="1028"/>
                    </a:cubicBezTo>
                    <a:cubicBezTo>
                      <a:pt x="765" y="1028"/>
                      <a:pt x="761" y="1023"/>
                      <a:pt x="755" y="1010"/>
                    </a:cubicBezTo>
                    <a:close/>
                    <a:moveTo>
                      <a:pt x="1033" y="994"/>
                    </a:moveTo>
                    <a:cubicBezTo>
                      <a:pt x="1048" y="1010"/>
                      <a:pt x="1064" y="1025"/>
                      <a:pt x="1064" y="1041"/>
                    </a:cubicBezTo>
                    <a:lnTo>
                      <a:pt x="1048" y="1025"/>
                    </a:lnTo>
                    <a:lnTo>
                      <a:pt x="1033" y="994"/>
                    </a:lnTo>
                    <a:close/>
                    <a:moveTo>
                      <a:pt x="822" y="1050"/>
                    </a:moveTo>
                    <a:cubicBezTo>
                      <a:pt x="823" y="1050"/>
                      <a:pt x="826" y="1054"/>
                      <a:pt x="832" y="1064"/>
                    </a:cubicBezTo>
                    <a:lnTo>
                      <a:pt x="832" y="1064"/>
                    </a:lnTo>
                    <a:lnTo>
                      <a:pt x="832" y="1072"/>
                    </a:lnTo>
                    <a:cubicBezTo>
                      <a:pt x="825" y="1058"/>
                      <a:pt x="821" y="1050"/>
                      <a:pt x="822" y="1050"/>
                    </a:cubicBezTo>
                    <a:close/>
                    <a:moveTo>
                      <a:pt x="835" y="1068"/>
                    </a:moveTo>
                    <a:cubicBezTo>
                      <a:pt x="838" y="1073"/>
                      <a:pt x="841" y="1078"/>
                      <a:pt x="846" y="1084"/>
                    </a:cubicBezTo>
                    <a:lnTo>
                      <a:pt x="846" y="1084"/>
                    </a:lnTo>
                    <a:cubicBezTo>
                      <a:pt x="841" y="1079"/>
                      <a:pt x="837" y="1073"/>
                      <a:pt x="835" y="1068"/>
                    </a:cubicBezTo>
                    <a:close/>
                    <a:moveTo>
                      <a:pt x="569" y="1102"/>
                    </a:moveTo>
                    <a:lnTo>
                      <a:pt x="569" y="1102"/>
                    </a:lnTo>
                    <a:lnTo>
                      <a:pt x="569" y="1102"/>
                    </a:lnTo>
                    <a:close/>
                    <a:moveTo>
                      <a:pt x="863" y="1077"/>
                    </a:moveTo>
                    <a:cubicBezTo>
                      <a:pt x="870" y="1090"/>
                      <a:pt x="873" y="1102"/>
                      <a:pt x="863" y="1102"/>
                    </a:cubicBezTo>
                    <a:lnTo>
                      <a:pt x="863" y="1077"/>
                    </a:lnTo>
                    <a:close/>
                    <a:moveTo>
                      <a:pt x="954" y="1114"/>
                    </a:moveTo>
                    <a:cubicBezTo>
                      <a:pt x="956" y="1114"/>
                      <a:pt x="963" y="1126"/>
                      <a:pt x="971" y="1149"/>
                    </a:cubicBezTo>
                    <a:cubicBezTo>
                      <a:pt x="956" y="1126"/>
                      <a:pt x="952" y="1114"/>
                      <a:pt x="954" y="1114"/>
                    </a:cubicBezTo>
                    <a:close/>
                    <a:moveTo>
                      <a:pt x="555" y="1158"/>
                    </a:moveTo>
                    <a:cubicBezTo>
                      <a:pt x="554" y="1158"/>
                      <a:pt x="554" y="1160"/>
                      <a:pt x="554" y="1165"/>
                    </a:cubicBezTo>
                    <a:lnTo>
                      <a:pt x="554" y="1165"/>
                    </a:lnTo>
                    <a:cubicBezTo>
                      <a:pt x="551" y="1161"/>
                      <a:pt x="549" y="1160"/>
                      <a:pt x="548" y="1160"/>
                    </a:cubicBezTo>
                    <a:cubicBezTo>
                      <a:pt x="546" y="1160"/>
                      <a:pt x="546" y="1164"/>
                      <a:pt x="538" y="1164"/>
                    </a:cubicBezTo>
                    <a:cubicBezTo>
                      <a:pt x="538" y="1164"/>
                      <a:pt x="538" y="1164"/>
                      <a:pt x="538" y="1164"/>
                    </a:cubicBezTo>
                    <a:lnTo>
                      <a:pt x="538" y="1164"/>
                    </a:lnTo>
                    <a:lnTo>
                      <a:pt x="554" y="1180"/>
                    </a:lnTo>
                    <a:cubicBezTo>
                      <a:pt x="554" y="1173"/>
                      <a:pt x="554" y="1168"/>
                      <a:pt x="554" y="1165"/>
                    </a:cubicBezTo>
                    <a:lnTo>
                      <a:pt x="554" y="1165"/>
                    </a:lnTo>
                    <a:cubicBezTo>
                      <a:pt x="556" y="1166"/>
                      <a:pt x="558" y="1169"/>
                      <a:pt x="561" y="1172"/>
                    </a:cubicBezTo>
                    <a:lnTo>
                      <a:pt x="561" y="1172"/>
                    </a:lnTo>
                    <a:cubicBezTo>
                      <a:pt x="558" y="1163"/>
                      <a:pt x="556" y="1158"/>
                      <a:pt x="555" y="1158"/>
                    </a:cubicBezTo>
                    <a:close/>
                    <a:moveTo>
                      <a:pt x="600" y="1118"/>
                    </a:moveTo>
                    <a:lnTo>
                      <a:pt x="600" y="1118"/>
                    </a:lnTo>
                    <a:cubicBezTo>
                      <a:pt x="605" y="1123"/>
                      <a:pt x="612" y="1128"/>
                      <a:pt x="617" y="1131"/>
                    </a:cubicBezTo>
                    <a:lnTo>
                      <a:pt x="617" y="1131"/>
                    </a:lnTo>
                    <a:cubicBezTo>
                      <a:pt x="616" y="1130"/>
                      <a:pt x="616" y="1129"/>
                      <a:pt x="615" y="1128"/>
                    </a:cubicBezTo>
                    <a:lnTo>
                      <a:pt x="615" y="1128"/>
                    </a:lnTo>
                    <a:cubicBezTo>
                      <a:pt x="623" y="1134"/>
                      <a:pt x="625" y="1136"/>
                      <a:pt x="625" y="1136"/>
                    </a:cubicBezTo>
                    <a:cubicBezTo>
                      <a:pt x="624" y="1136"/>
                      <a:pt x="621" y="1134"/>
                      <a:pt x="617" y="1131"/>
                    </a:cubicBezTo>
                    <a:lnTo>
                      <a:pt x="617" y="1131"/>
                    </a:lnTo>
                    <a:cubicBezTo>
                      <a:pt x="626" y="1147"/>
                      <a:pt x="636" y="1164"/>
                      <a:pt x="647" y="1180"/>
                    </a:cubicBezTo>
                    <a:cubicBezTo>
                      <a:pt x="633" y="1160"/>
                      <a:pt x="626" y="1154"/>
                      <a:pt x="621" y="1154"/>
                    </a:cubicBezTo>
                    <a:cubicBezTo>
                      <a:pt x="616" y="1154"/>
                      <a:pt x="616" y="1164"/>
                      <a:pt x="616" y="1164"/>
                    </a:cubicBezTo>
                    <a:cubicBezTo>
                      <a:pt x="616" y="1164"/>
                      <a:pt x="616" y="1133"/>
                      <a:pt x="616" y="1133"/>
                    </a:cubicBezTo>
                    <a:lnTo>
                      <a:pt x="600" y="1118"/>
                    </a:lnTo>
                    <a:close/>
                    <a:moveTo>
                      <a:pt x="647" y="1128"/>
                    </a:moveTo>
                    <a:cubicBezTo>
                      <a:pt x="649" y="1128"/>
                      <a:pt x="654" y="1145"/>
                      <a:pt x="677" y="1180"/>
                    </a:cubicBezTo>
                    <a:cubicBezTo>
                      <a:pt x="662" y="1164"/>
                      <a:pt x="662" y="1149"/>
                      <a:pt x="647" y="1133"/>
                    </a:cubicBezTo>
                    <a:cubicBezTo>
                      <a:pt x="647" y="1129"/>
                      <a:pt x="647" y="1128"/>
                      <a:pt x="647" y="1128"/>
                    </a:cubicBezTo>
                    <a:close/>
                    <a:moveTo>
                      <a:pt x="1079" y="1180"/>
                    </a:moveTo>
                    <a:lnTo>
                      <a:pt x="1079" y="1180"/>
                    </a:lnTo>
                    <a:cubicBezTo>
                      <a:pt x="1087" y="1187"/>
                      <a:pt x="1095" y="1191"/>
                      <a:pt x="1097" y="1191"/>
                    </a:cubicBezTo>
                    <a:cubicBezTo>
                      <a:pt x="1099" y="1191"/>
                      <a:pt x="1095" y="1187"/>
                      <a:pt x="1079" y="1180"/>
                    </a:cubicBezTo>
                    <a:close/>
                    <a:moveTo>
                      <a:pt x="461" y="1164"/>
                    </a:moveTo>
                    <a:cubicBezTo>
                      <a:pt x="478" y="1181"/>
                      <a:pt x="486" y="1194"/>
                      <a:pt x="484" y="1194"/>
                    </a:cubicBezTo>
                    <a:cubicBezTo>
                      <a:pt x="483" y="1194"/>
                      <a:pt x="475" y="1185"/>
                      <a:pt x="461" y="1164"/>
                    </a:cubicBezTo>
                    <a:close/>
                    <a:moveTo>
                      <a:pt x="770" y="1164"/>
                    </a:moveTo>
                    <a:lnTo>
                      <a:pt x="801" y="1180"/>
                    </a:lnTo>
                    <a:cubicBezTo>
                      <a:pt x="817" y="1195"/>
                      <a:pt x="801" y="1195"/>
                      <a:pt x="801" y="1195"/>
                    </a:cubicBezTo>
                    <a:cubicBezTo>
                      <a:pt x="801" y="1195"/>
                      <a:pt x="786" y="1180"/>
                      <a:pt x="786" y="1180"/>
                    </a:cubicBezTo>
                    <a:lnTo>
                      <a:pt x="770" y="1180"/>
                    </a:lnTo>
                    <a:cubicBezTo>
                      <a:pt x="770" y="1164"/>
                      <a:pt x="770" y="1164"/>
                      <a:pt x="770" y="1164"/>
                    </a:cubicBezTo>
                    <a:close/>
                    <a:moveTo>
                      <a:pt x="1058" y="1182"/>
                    </a:moveTo>
                    <a:lnTo>
                      <a:pt x="1058" y="1182"/>
                    </a:lnTo>
                    <a:cubicBezTo>
                      <a:pt x="1059" y="1185"/>
                      <a:pt x="1061" y="1190"/>
                      <a:pt x="1064" y="1195"/>
                    </a:cubicBezTo>
                    <a:cubicBezTo>
                      <a:pt x="1062" y="1190"/>
                      <a:pt x="1060" y="1185"/>
                      <a:pt x="1058" y="1182"/>
                    </a:cubicBezTo>
                    <a:close/>
                    <a:moveTo>
                      <a:pt x="887" y="1186"/>
                    </a:moveTo>
                    <a:lnTo>
                      <a:pt x="887" y="1186"/>
                    </a:lnTo>
                    <a:cubicBezTo>
                      <a:pt x="888" y="1186"/>
                      <a:pt x="894" y="1201"/>
                      <a:pt x="894" y="1211"/>
                    </a:cubicBezTo>
                    <a:cubicBezTo>
                      <a:pt x="888" y="1192"/>
                      <a:pt x="886" y="1186"/>
                      <a:pt x="887" y="1186"/>
                    </a:cubicBezTo>
                    <a:close/>
                    <a:moveTo>
                      <a:pt x="881" y="1218"/>
                    </a:moveTo>
                    <a:cubicBezTo>
                      <a:pt x="885" y="1225"/>
                      <a:pt x="887" y="1232"/>
                      <a:pt x="890" y="1238"/>
                    </a:cubicBezTo>
                    <a:lnTo>
                      <a:pt x="890" y="1238"/>
                    </a:lnTo>
                    <a:cubicBezTo>
                      <a:pt x="885" y="1233"/>
                      <a:pt x="878" y="1226"/>
                      <a:pt x="878" y="1226"/>
                    </a:cubicBezTo>
                    <a:cubicBezTo>
                      <a:pt x="878" y="1226"/>
                      <a:pt x="878" y="1225"/>
                      <a:pt x="877" y="1224"/>
                    </a:cubicBezTo>
                    <a:lnTo>
                      <a:pt x="877" y="1224"/>
                    </a:lnTo>
                    <a:cubicBezTo>
                      <a:pt x="878" y="1229"/>
                      <a:pt x="883" y="1235"/>
                      <a:pt x="891" y="1240"/>
                    </a:cubicBezTo>
                    <a:lnTo>
                      <a:pt x="891" y="1240"/>
                    </a:lnTo>
                    <a:cubicBezTo>
                      <a:pt x="896" y="1253"/>
                      <a:pt x="900" y="1260"/>
                      <a:pt x="900" y="1260"/>
                    </a:cubicBezTo>
                    <a:cubicBezTo>
                      <a:pt x="900" y="1260"/>
                      <a:pt x="898" y="1255"/>
                      <a:pt x="894" y="1242"/>
                    </a:cubicBezTo>
                    <a:lnTo>
                      <a:pt x="894" y="1242"/>
                    </a:lnTo>
                    <a:cubicBezTo>
                      <a:pt x="900" y="1260"/>
                      <a:pt x="904" y="1266"/>
                      <a:pt x="905" y="1266"/>
                    </a:cubicBezTo>
                    <a:cubicBezTo>
                      <a:pt x="907" y="1266"/>
                      <a:pt x="903" y="1251"/>
                      <a:pt x="894" y="1242"/>
                    </a:cubicBezTo>
                    <a:lnTo>
                      <a:pt x="894" y="1242"/>
                    </a:lnTo>
                    <a:cubicBezTo>
                      <a:pt x="894" y="1242"/>
                      <a:pt x="894" y="1242"/>
                      <a:pt x="894" y="1242"/>
                    </a:cubicBezTo>
                    <a:cubicBezTo>
                      <a:pt x="889" y="1228"/>
                      <a:pt x="885" y="1221"/>
                      <a:pt x="881" y="1218"/>
                    </a:cubicBezTo>
                    <a:close/>
                    <a:moveTo>
                      <a:pt x="230" y="1262"/>
                    </a:moveTo>
                    <a:cubicBezTo>
                      <a:pt x="229" y="1262"/>
                      <a:pt x="229" y="1265"/>
                      <a:pt x="229" y="1272"/>
                    </a:cubicBezTo>
                    <a:cubicBezTo>
                      <a:pt x="230" y="1272"/>
                      <a:pt x="232" y="1273"/>
                      <a:pt x="233" y="1273"/>
                    </a:cubicBezTo>
                    <a:lnTo>
                      <a:pt x="233" y="1273"/>
                    </a:lnTo>
                    <a:cubicBezTo>
                      <a:pt x="231" y="1266"/>
                      <a:pt x="230" y="1262"/>
                      <a:pt x="230" y="1262"/>
                    </a:cubicBezTo>
                    <a:close/>
                    <a:moveTo>
                      <a:pt x="616" y="1242"/>
                    </a:moveTo>
                    <a:lnTo>
                      <a:pt x="616" y="1242"/>
                    </a:lnTo>
                    <a:cubicBezTo>
                      <a:pt x="631" y="1257"/>
                      <a:pt x="647" y="1272"/>
                      <a:pt x="647" y="1288"/>
                    </a:cubicBezTo>
                    <a:cubicBezTo>
                      <a:pt x="631" y="1272"/>
                      <a:pt x="631" y="1257"/>
                      <a:pt x="616" y="1242"/>
                    </a:cubicBezTo>
                    <a:close/>
                    <a:moveTo>
                      <a:pt x="724" y="1272"/>
                    </a:moveTo>
                    <a:lnTo>
                      <a:pt x="739" y="1288"/>
                    </a:lnTo>
                    <a:cubicBezTo>
                      <a:pt x="739" y="1288"/>
                      <a:pt x="739" y="1295"/>
                      <a:pt x="735" y="1295"/>
                    </a:cubicBezTo>
                    <a:cubicBezTo>
                      <a:pt x="732" y="1295"/>
                      <a:pt x="729" y="1293"/>
                      <a:pt x="724" y="1288"/>
                    </a:cubicBezTo>
                    <a:lnTo>
                      <a:pt x="724" y="1272"/>
                    </a:lnTo>
                    <a:close/>
                    <a:moveTo>
                      <a:pt x="795" y="1290"/>
                    </a:moveTo>
                    <a:cubicBezTo>
                      <a:pt x="793" y="1290"/>
                      <a:pt x="794" y="1298"/>
                      <a:pt x="801" y="1319"/>
                    </a:cubicBezTo>
                    <a:cubicBezTo>
                      <a:pt x="801" y="1302"/>
                      <a:pt x="796" y="1290"/>
                      <a:pt x="795" y="1290"/>
                    </a:cubicBezTo>
                    <a:close/>
                    <a:moveTo>
                      <a:pt x="801" y="1319"/>
                    </a:moveTo>
                    <a:cubicBezTo>
                      <a:pt x="801" y="1319"/>
                      <a:pt x="801" y="1319"/>
                      <a:pt x="801" y="1319"/>
                    </a:cubicBezTo>
                    <a:lnTo>
                      <a:pt x="801" y="1319"/>
                    </a:lnTo>
                    <a:cubicBezTo>
                      <a:pt x="809" y="1327"/>
                      <a:pt x="817" y="1330"/>
                      <a:pt x="819" y="1330"/>
                    </a:cubicBezTo>
                    <a:cubicBezTo>
                      <a:pt x="820" y="1330"/>
                      <a:pt x="817" y="1327"/>
                      <a:pt x="801" y="1319"/>
                    </a:cubicBezTo>
                    <a:close/>
                    <a:moveTo>
                      <a:pt x="579" y="1348"/>
                    </a:moveTo>
                    <a:cubicBezTo>
                      <a:pt x="579" y="1348"/>
                      <a:pt x="579" y="1348"/>
                      <a:pt x="580" y="1350"/>
                    </a:cubicBezTo>
                    <a:lnTo>
                      <a:pt x="581" y="1350"/>
                    </a:lnTo>
                    <a:cubicBezTo>
                      <a:pt x="579" y="1348"/>
                      <a:pt x="579" y="1348"/>
                      <a:pt x="579" y="1348"/>
                    </a:cubicBezTo>
                    <a:close/>
                    <a:moveTo>
                      <a:pt x="667" y="1351"/>
                    </a:moveTo>
                    <a:cubicBezTo>
                      <a:pt x="671" y="1351"/>
                      <a:pt x="677" y="1360"/>
                      <a:pt x="677" y="1381"/>
                    </a:cubicBezTo>
                    <a:cubicBezTo>
                      <a:pt x="661" y="1364"/>
                      <a:pt x="662" y="1351"/>
                      <a:pt x="667" y="1351"/>
                    </a:cubicBezTo>
                    <a:close/>
                    <a:moveTo>
                      <a:pt x="245" y="1365"/>
                    </a:moveTo>
                    <a:cubicBezTo>
                      <a:pt x="252" y="1373"/>
                      <a:pt x="256" y="1381"/>
                      <a:pt x="260" y="1388"/>
                    </a:cubicBezTo>
                    <a:lnTo>
                      <a:pt x="245" y="1365"/>
                    </a:lnTo>
                    <a:close/>
                    <a:moveTo>
                      <a:pt x="69" y="1364"/>
                    </a:moveTo>
                    <a:lnTo>
                      <a:pt x="69" y="1364"/>
                    </a:lnTo>
                    <a:cubicBezTo>
                      <a:pt x="67" y="1364"/>
                      <a:pt x="69" y="1369"/>
                      <a:pt x="75" y="1381"/>
                    </a:cubicBezTo>
                    <a:cubicBezTo>
                      <a:pt x="75" y="1388"/>
                      <a:pt x="75" y="1388"/>
                      <a:pt x="77" y="1388"/>
                    </a:cubicBezTo>
                    <a:cubicBezTo>
                      <a:pt x="79" y="1388"/>
                      <a:pt x="82" y="1388"/>
                      <a:pt x="90" y="1396"/>
                    </a:cubicBezTo>
                    <a:cubicBezTo>
                      <a:pt x="81" y="1377"/>
                      <a:pt x="71" y="1364"/>
                      <a:pt x="69" y="1364"/>
                    </a:cubicBezTo>
                    <a:close/>
                    <a:moveTo>
                      <a:pt x="599" y="1362"/>
                    </a:moveTo>
                    <a:cubicBezTo>
                      <a:pt x="604" y="1371"/>
                      <a:pt x="609" y="1383"/>
                      <a:pt x="616" y="1396"/>
                    </a:cubicBezTo>
                    <a:cubicBezTo>
                      <a:pt x="609" y="1375"/>
                      <a:pt x="601" y="1363"/>
                      <a:pt x="599" y="1362"/>
                    </a:cubicBezTo>
                    <a:close/>
                    <a:moveTo>
                      <a:pt x="2" y="1403"/>
                    </a:moveTo>
                    <a:cubicBezTo>
                      <a:pt x="0" y="1403"/>
                      <a:pt x="2" y="1410"/>
                      <a:pt x="6" y="1418"/>
                    </a:cubicBezTo>
                    <a:lnTo>
                      <a:pt x="6" y="1418"/>
                    </a:lnTo>
                    <a:cubicBezTo>
                      <a:pt x="6" y="1416"/>
                      <a:pt x="6" y="1415"/>
                      <a:pt x="7" y="1415"/>
                    </a:cubicBezTo>
                    <a:cubicBezTo>
                      <a:pt x="8" y="1415"/>
                      <a:pt x="8" y="1416"/>
                      <a:pt x="9" y="1416"/>
                    </a:cubicBezTo>
                    <a:lnTo>
                      <a:pt x="9" y="1416"/>
                    </a:lnTo>
                    <a:cubicBezTo>
                      <a:pt x="5" y="1406"/>
                      <a:pt x="3" y="1403"/>
                      <a:pt x="2" y="1403"/>
                    </a:cubicBezTo>
                    <a:close/>
                    <a:moveTo>
                      <a:pt x="6" y="1418"/>
                    </a:moveTo>
                    <a:lnTo>
                      <a:pt x="6" y="1418"/>
                    </a:lnTo>
                    <a:cubicBezTo>
                      <a:pt x="7" y="1420"/>
                      <a:pt x="9" y="1423"/>
                      <a:pt x="13" y="1427"/>
                    </a:cubicBezTo>
                    <a:cubicBezTo>
                      <a:pt x="10" y="1424"/>
                      <a:pt x="8" y="1421"/>
                      <a:pt x="6" y="1418"/>
                    </a:cubicBezTo>
                    <a:close/>
                    <a:moveTo>
                      <a:pt x="9" y="1416"/>
                    </a:moveTo>
                    <a:cubicBezTo>
                      <a:pt x="10" y="1419"/>
                      <a:pt x="12" y="1423"/>
                      <a:pt x="13" y="1427"/>
                    </a:cubicBezTo>
                    <a:cubicBezTo>
                      <a:pt x="13" y="1422"/>
                      <a:pt x="11" y="1418"/>
                      <a:pt x="9" y="1416"/>
                    </a:cubicBezTo>
                    <a:close/>
                    <a:moveTo>
                      <a:pt x="616" y="1396"/>
                    </a:moveTo>
                    <a:cubicBezTo>
                      <a:pt x="635" y="1422"/>
                      <a:pt x="644" y="1432"/>
                      <a:pt x="645" y="1432"/>
                    </a:cubicBezTo>
                    <a:cubicBezTo>
                      <a:pt x="646" y="1432"/>
                      <a:pt x="634" y="1414"/>
                      <a:pt x="616" y="1396"/>
                    </a:cubicBezTo>
                    <a:close/>
                    <a:moveTo>
                      <a:pt x="26" y="1431"/>
                    </a:moveTo>
                    <a:cubicBezTo>
                      <a:pt x="24" y="1431"/>
                      <a:pt x="28" y="1435"/>
                      <a:pt x="44" y="1442"/>
                    </a:cubicBezTo>
                    <a:cubicBezTo>
                      <a:pt x="36" y="1435"/>
                      <a:pt x="28" y="1431"/>
                      <a:pt x="26" y="1431"/>
                    </a:cubicBezTo>
                    <a:close/>
                    <a:moveTo>
                      <a:pt x="208" y="1457"/>
                    </a:moveTo>
                    <a:lnTo>
                      <a:pt x="208" y="1457"/>
                    </a:lnTo>
                    <a:cubicBezTo>
                      <a:pt x="210" y="1458"/>
                      <a:pt x="212" y="1458"/>
                      <a:pt x="214" y="1458"/>
                    </a:cubicBezTo>
                    <a:cubicBezTo>
                      <a:pt x="212" y="1458"/>
                      <a:pt x="210" y="1458"/>
                      <a:pt x="209" y="1458"/>
                    </a:cubicBezTo>
                    <a:lnTo>
                      <a:pt x="209" y="1458"/>
                    </a:lnTo>
                    <a:lnTo>
                      <a:pt x="229" y="1489"/>
                    </a:lnTo>
                    <a:lnTo>
                      <a:pt x="214" y="1473"/>
                    </a:lnTo>
                    <a:cubicBezTo>
                      <a:pt x="200" y="1460"/>
                      <a:pt x="199" y="1458"/>
                      <a:pt x="209" y="1458"/>
                    </a:cubicBezTo>
                    <a:lnTo>
                      <a:pt x="209" y="1458"/>
                    </a:lnTo>
                    <a:lnTo>
                      <a:pt x="208" y="1457"/>
                    </a:lnTo>
                    <a:close/>
                    <a:moveTo>
                      <a:pt x="214" y="1458"/>
                    </a:moveTo>
                    <a:cubicBezTo>
                      <a:pt x="214" y="1458"/>
                      <a:pt x="214" y="1458"/>
                      <a:pt x="229" y="1473"/>
                    </a:cubicBezTo>
                    <a:cubicBezTo>
                      <a:pt x="245" y="1489"/>
                      <a:pt x="229" y="1489"/>
                      <a:pt x="229" y="1489"/>
                    </a:cubicBezTo>
                    <a:cubicBezTo>
                      <a:pt x="229" y="1489"/>
                      <a:pt x="214" y="1458"/>
                      <a:pt x="214" y="1458"/>
                    </a:cubicBezTo>
                    <a:close/>
                    <a:moveTo>
                      <a:pt x="198" y="1535"/>
                    </a:moveTo>
                    <a:lnTo>
                      <a:pt x="200" y="1538"/>
                    </a:lnTo>
                    <a:lnTo>
                      <a:pt x="200" y="1538"/>
                    </a:lnTo>
                    <a:cubicBezTo>
                      <a:pt x="200" y="1537"/>
                      <a:pt x="199" y="1536"/>
                      <a:pt x="198" y="1535"/>
                    </a:cubicBezTo>
                    <a:close/>
                    <a:moveTo>
                      <a:pt x="1080" y="1533"/>
                    </a:moveTo>
                    <a:cubicBezTo>
                      <a:pt x="1079" y="1533"/>
                      <a:pt x="1079" y="1535"/>
                      <a:pt x="1079" y="1535"/>
                    </a:cubicBezTo>
                    <a:cubicBezTo>
                      <a:pt x="1079" y="1551"/>
                      <a:pt x="1079" y="1566"/>
                      <a:pt x="1095" y="1582"/>
                    </a:cubicBezTo>
                    <a:cubicBezTo>
                      <a:pt x="1101" y="1588"/>
                      <a:pt x="1105" y="1592"/>
                      <a:pt x="1106" y="1592"/>
                    </a:cubicBezTo>
                    <a:cubicBezTo>
                      <a:pt x="1108" y="1592"/>
                      <a:pt x="1104" y="1584"/>
                      <a:pt x="1095" y="1566"/>
                    </a:cubicBezTo>
                    <a:cubicBezTo>
                      <a:pt x="1086" y="1538"/>
                      <a:pt x="1082" y="1533"/>
                      <a:pt x="1080" y="1533"/>
                    </a:cubicBezTo>
                    <a:close/>
                    <a:moveTo>
                      <a:pt x="344" y="1575"/>
                    </a:moveTo>
                    <a:lnTo>
                      <a:pt x="344" y="1575"/>
                    </a:lnTo>
                    <a:cubicBezTo>
                      <a:pt x="354" y="1591"/>
                      <a:pt x="361" y="1600"/>
                      <a:pt x="361" y="1600"/>
                    </a:cubicBezTo>
                    <a:cubicBezTo>
                      <a:pt x="362" y="1600"/>
                      <a:pt x="357" y="1592"/>
                      <a:pt x="344" y="1575"/>
                    </a:cubicBezTo>
                    <a:close/>
                    <a:moveTo>
                      <a:pt x="214" y="1566"/>
                    </a:moveTo>
                    <a:cubicBezTo>
                      <a:pt x="235" y="1595"/>
                      <a:pt x="247" y="1607"/>
                      <a:pt x="248" y="1607"/>
                    </a:cubicBezTo>
                    <a:cubicBezTo>
                      <a:pt x="250" y="1607"/>
                      <a:pt x="239" y="1591"/>
                      <a:pt x="214" y="1566"/>
                    </a:cubicBezTo>
                    <a:close/>
                    <a:moveTo>
                      <a:pt x="2053" y="206"/>
                    </a:moveTo>
                    <a:cubicBezTo>
                      <a:pt x="2049" y="206"/>
                      <a:pt x="2053" y="214"/>
                      <a:pt x="2069" y="237"/>
                    </a:cubicBezTo>
                    <a:cubicBezTo>
                      <a:pt x="2069" y="237"/>
                      <a:pt x="2069" y="252"/>
                      <a:pt x="2069" y="268"/>
                    </a:cubicBezTo>
                    <a:cubicBezTo>
                      <a:pt x="2069" y="268"/>
                      <a:pt x="2053" y="237"/>
                      <a:pt x="2053" y="237"/>
                    </a:cubicBezTo>
                    <a:lnTo>
                      <a:pt x="2022" y="237"/>
                    </a:lnTo>
                    <a:cubicBezTo>
                      <a:pt x="2014" y="245"/>
                      <a:pt x="2007" y="249"/>
                      <a:pt x="1999" y="249"/>
                    </a:cubicBezTo>
                    <a:cubicBezTo>
                      <a:pt x="1991" y="249"/>
                      <a:pt x="1984" y="245"/>
                      <a:pt x="1976" y="237"/>
                    </a:cubicBezTo>
                    <a:cubicBezTo>
                      <a:pt x="1960" y="237"/>
                      <a:pt x="1960" y="221"/>
                      <a:pt x="1960" y="221"/>
                    </a:cubicBezTo>
                    <a:cubicBezTo>
                      <a:pt x="1960" y="221"/>
                      <a:pt x="1960" y="252"/>
                      <a:pt x="1945" y="268"/>
                    </a:cubicBezTo>
                    <a:cubicBezTo>
                      <a:pt x="1914" y="283"/>
                      <a:pt x="1898" y="283"/>
                      <a:pt x="1914" y="314"/>
                    </a:cubicBezTo>
                    <a:cubicBezTo>
                      <a:pt x="1905" y="297"/>
                      <a:pt x="1902" y="290"/>
                      <a:pt x="1897" y="289"/>
                    </a:cubicBezTo>
                    <a:lnTo>
                      <a:pt x="1897" y="289"/>
                    </a:lnTo>
                    <a:cubicBezTo>
                      <a:pt x="1902" y="297"/>
                      <a:pt x="1905" y="306"/>
                      <a:pt x="1914" y="314"/>
                    </a:cubicBezTo>
                    <a:lnTo>
                      <a:pt x="1914" y="314"/>
                    </a:lnTo>
                    <a:cubicBezTo>
                      <a:pt x="1907" y="308"/>
                      <a:pt x="1901" y="298"/>
                      <a:pt x="1896" y="289"/>
                    </a:cubicBezTo>
                    <a:lnTo>
                      <a:pt x="1896" y="289"/>
                    </a:lnTo>
                    <a:cubicBezTo>
                      <a:pt x="1892" y="289"/>
                      <a:pt x="1889" y="293"/>
                      <a:pt x="1883" y="299"/>
                    </a:cubicBezTo>
                    <a:cubicBezTo>
                      <a:pt x="1883" y="299"/>
                      <a:pt x="1883" y="314"/>
                      <a:pt x="1883" y="314"/>
                    </a:cubicBezTo>
                    <a:cubicBezTo>
                      <a:pt x="1883" y="314"/>
                      <a:pt x="1868" y="299"/>
                      <a:pt x="1868" y="299"/>
                    </a:cubicBezTo>
                    <a:cubicBezTo>
                      <a:pt x="1868" y="314"/>
                      <a:pt x="1868" y="299"/>
                      <a:pt x="1868" y="330"/>
                    </a:cubicBezTo>
                    <a:cubicBezTo>
                      <a:pt x="1860" y="337"/>
                      <a:pt x="1852" y="341"/>
                      <a:pt x="1844" y="341"/>
                    </a:cubicBezTo>
                    <a:cubicBezTo>
                      <a:pt x="1837" y="341"/>
                      <a:pt x="1829" y="337"/>
                      <a:pt x="1821" y="330"/>
                    </a:cubicBezTo>
                    <a:cubicBezTo>
                      <a:pt x="1817" y="326"/>
                      <a:pt x="1815" y="324"/>
                      <a:pt x="1815" y="324"/>
                    </a:cubicBezTo>
                    <a:lnTo>
                      <a:pt x="1815" y="324"/>
                    </a:lnTo>
                    <a:cubicBezTo>
                      <a:pt x="1813" y="324"/>
                      <a:pt x="1821" y="338"/>
                      <a:pt x="1821" y="361"/>
                    </a:cubicBezTo>
                    <a:cubicBezTo>
                      <a:pt x="1835" y="361"/>
                      <a:pt x="1837" y="373"/>
                      <a:pt x="1848" y="387"/>
                    </a:cubicBezTo>
                    <a:lnTo>
                      <a:pt x="1848" y="387"/>
                    </a:lnTo>
                    <a:cubicBezTo>
                      <a:pt x="1846" y="382"/>
                      <a:pt x="1845" y="378"/>
                      <a:pt x="1845" y="378"/>
                    </a:cubicBezTo>
                    <a:lnTo>
                      <a:pt x="1845" y="378"/>
                    </a:lnTo>
                    <a:cubicBezTo>
                      <a:pt x="1846" y="378"/>
                      <a:pt x="1847" y="382"/>
                      <a:pt x="1852" y="391"/>
                    </a:cubicBezTo>
                    <a:cubicBezTo>
                      <a:pt x="1883" y="407"/>
                      <a:pt x="1868" y="407"/>
                      <a:pt x="1883" y="422"/>
                    </a:cubicBezTo>
                    <a:cubicBezTo>
                      <a:pt x="1891" y="430"/>
                      <a:pt x="1891" y="434"/>
                      <a:pt x="1887" y="434"/>
                    </a:cubicBezTo>
                    <a:cubicBezTo>
                      <a:pt x="1883" y="434"/>
                      <a:pt x="1875" y="430"/>
                      <a:pt x="1868" y="422"/>
                    </a:cubicBezTo>
                    <a:lnTo>
                      <a:pt x="1852" y="407"/>
                    </a:lnTo>
                    <a:cubicBezTo>
                      <a:pt x="1852" y="401"/>
                      <a:pt x="1850" y="394"/>
                      <a:pt x="1848" y="388"/>
                    </a:cubicBezTo>
                    <a:lnTo>
                      <a:pt x="1848" y="388"/>
                    </a:lnTo>
                    <a:lnTo>
                      <a:pt x="1852" y="391"/>
                    </a:lnTo>
                    <a:cubicBezTo>
                      <a:pt x="1851" y="390"/>
                      <a:pt x="1849" y="388"/>
                      <a:pt x="1848" y="387"/>
                    </a:cubicBezTo>
                    <a:lnTo>
                      <a:pt x="1848" y="387"/>
                    </a:lnTo>
                    <a:cubicBezTo>
                      <a:pt x="1848" y="387"/>
                      <a:pt x="1848" y="387"/>
                      <a:pt x="1848" y="388"/>
                    </a:cubicBezTo>
                    <a:lnTo>
                      <a:pt x="1848" y="388"/>
                    </a:lnTo>
                    <a:lnTo>
                      <a:pt x="1821" y="361"/>
                    </a:lnTo>
                    <a:cubicBezTo>
                      <a:pt x="1812" y="342"/>
                      <a:pt x="1808" y="335"/>
                      <a:pt x="1807" y="335"/>
                    </a:cubicBezTo>
                    <a:cubicBezTo>
                      <a:pt x="1806" y="335"/>
                      <a:pt x="1806" y="339"/>
                      <a:pt x="1806" y="345"/>
                    </a:cubicBezTo>
                    <a:cubicBezTo>
                      <a:pt x="1821" y="361"/>
                      <a:pt x="1806" y="361"/>
                      <a:pt x="1790" y="376"/>
                    </a:cubicBezTo>
                    <a:cubicBezTo>
                      <a:pt x="1775" y="391"/>
                      <a:pt x="1759" y="391"/>
                      <a:pt x="1775" y="422"/>
                    </a:cubicBezTo>
                    <a:cubicBezTo>
                      <a:pt x="1783" y="430"/>
                      <a:pt x="1783" y="434"/>
                      <a:pt x="1779" y="434"/>
                    </a:cubicBezTo>
                    <a:cubicBezTo>
                      <a:pt x="1775" y="434"/>
                      <a:pt x="1767" y="430"/>
                      <a:pt x="1759" y="422"/>
                    </a:cubicBezTo>
                    <a:cubicBezTo>
                      <a:pt x="1723" y="386"/>
                      <a:pt x="1708" y="371"/>
                      <a:pt x="1705" y="371"/>
                    </a:cubicBezTo>
                    <a:lnTo>
                      <a:pt x="1705" y="371"/>
                    </a:lnTo>
                    <a:cubicBezTo>
                      <a:pt x="1703" y="371"/>
                      <a:pt x="1707" y="379"/>
                      <a:pt x="1713" y="391"/>
                    </a:cubicBezTo>
                    <a:cubicBezTo>
                      <a:pt x="1719" y="397"/>
                      <a:pt x="1723" y="401"/>
                      <a:pt x="1726" y="404"/>
                    </a:cubicBezTo>
                    <a:lnTo>
                      <a:pt x="1726" y="404"/>
                    </a:lnTo>
                    <a:cubicBezTo>
                      <a:pt x="1724" y="403"/>
                      <a:pt x="1723" y="403"/>
                      <a:pt x="1721" y="403"/>
                    </a:cubicBezTo>
                    <a:cubicBezTo>
                      <a:pt x="1707" y="403"/>
                      <a:pt x="1702" y="436"/>
                      <a:pt x="1713" y="469"/>
                    </a:cubicBezTo>
                    <a:lnTo>
                      <a:pt x="1713" y="469"/>
                    </a:lnTo>
                    <a:lnTo>
                      <a:pt x="1698" y="453"/>
                    </a:lnTo>
                    <a:cubicBezTo>
                      <a:pt x="1690" y="438"/>
                      <a:pt x="1686" y="434"/>
                      <a:pt x="1684" y="434"/>
                    </a:cubicBezTo>
                    <a:cubicBezTo>
                      <a:pt x="1682" y="434"/>
                      <a:pt x="1682" y="438"/>
                      <a:pt x="1682" y="438"/>
                    </a:cubicBezTo>
                    <a:cubicBezTo>
                      <a:pt x="1690" y="461"/>
                      <a:pt x="1690" y="469"/>
                      <a:pt x="1686" y="469"/>
                    </a:cubicBezTo>
                    <a:cubicBezTo>
                      <a:pt x="1682" y="469"/>
                      <a:pt x="1674" y="461"/>
                      <a:pt x="1667" y="453"/>
                    </a:cubicBezTo>
                    <a:cubicBezTo>
                      <a:pt x="1658" y="435"/>
                      <a:pt x="1654" y="428"/>
                      <a:pt x="1649" y="428"/>
                    </a:cubicBezTo>
                    <a:cubicBezTo>
                      <a:pt x="1646" y="428"/>
                      <a:pt x="1642" y="431"/>
                      <a:pt x="1636" y="438"/>
                    </a:cubicBezTo>
                    <a:cubicBezTo>
                      <a:pt x="1643" y="453"/>
                      <a:pt x="1643" y="461"/>
                      <a:pt x="1640" y="461"/>
                    </a:cubicBezTo>
                    <a:cubicBezTo>
                      <a:pt x="1636" y="461"/>
                      <a:pt x="1628" y="453"/>
                      <a:pt x="1620" y="438"/>
                    </a:cubicBezTo>
                    <a:cubicBezTo>
                      <a:pt x="1620" y="469"/>
                      <a:pt x="1620" y="469"/>
                      <a:pt x="1620" y="469"/>
                    </a:cubicBezTo>
                    <a:cubicBezTo>
                      <a:pt x="1620" y="469"/>
                      <a:pt x="1605" y="469"/>
                      <a:pt x="1620" y="500"/>
                    </a:cubicBezTo>
                    <a:cubicBezTo>
                      <a:pt x="1620" y="500"/>
                      <a:pt x="1624" y="503"/>
                      <a:pt x="1627" y="508"/>
                    </a:cubicBezTo>
                    <a:lnTo>
                      <a:pt x="1627" y="508"/>
                    </a:lnTo>
                    <a:cubicBezTo>
                      <a:pt x="1615" y="500"/>
                      <a:pt x="1602" y="500"/>
                      <a:pt x="1589" y="500"/>
                    </a:cubicBezTo>
                    <a:cubicBezTo>
                      <a:pt x="1589" y="507"/>
                      <a:pt x="1586" y="511"/>
                      <a:pt x="1580" y="511"/>
                    </a:cubicBezTo>
                    <a:cubicBezTo>
                      <a:pt x="1574" y="511"/>
                      <a:pt x="1566" y="507"/>
                      <a:pt x="1558" y="500"/>
                    </a:cubicBezTo>
                    <a:lnTo>
                      <a:pt x="1558" y="500"/>
                    </a:lnTo>
                    <a:lnTo>
                      <a:pt x="1574" y="531"/>
                    </a:lnTo>
                    <a:cubicBezTo>
                      <a:pt x="1568" y="519"/>
                      <a:pt x="1562" y="514"/>
                      <a:pt x="1558" y="514"/>
                    </a:cubicBezTo>
                    <a:cubicBezTo>
                      <a:pt x="1551" y="514"/>
                      <a:pt x="1549" y="527"/>
                      <a:pt x="1558" y="546"/>
                    </a:cubicBezTo>
                    <a:cubicBezTo>
                      <a:pt x="1543" y="523"/>
                      <a:pt x="1531" y="511"/>
                      <a:pt x="1528" y="511"/>
                    </a:cubicBezTo>
                    <a:lnTo>
                      <a:pt x="1528" y="511"/>
                    </a:lnTo>
                    <a:cubicBezTo>
                      <a:pt x="1526" y="511"/>
                      <a:pt x="1526" y="514"/>
                      <a:pt x="1528" y="519"/>
                    </a:cubicBezTo>
                    <a:lnTo>
                      <a:pt x="1528" y="519"/>
                    </a:lnTo>
                    <a:cubicBezTo>
                      <a:pt x="1524" y="515"/>
                      <a:pt x="1520" y="515"/>
                      <a:pt x="1512" y="515"/>
                    </a:cubicBezTo>
                    <a:cubicBezTo>
                      <a:pt x="1512" y="526"/>
                      <a:pt x="1512" y="537"/>
                      <a:pt x="1507" y="537"/>
                    </a:cubicBezTo>
                    <a:cubicBezTo>
                      <a:pt x="1504" y="537"/>
                      <a:pt x="1501" y="535"/>
                      <a:pt x="1497" y="531"/>
                    </a:cubicBezTo>
                    <a:lnTo>
                      <a:pt x="1497" y="561"/>
                    </a:lnTo>
                    <a:lnTo>
                      <a:pt x="1497" y="577"/>
                    </a:lnTo>
                    <a:lnTo>
                      <a:pt x="1497" y="608"/>
                    </a:lnTo>
                    <a:cubicBezTo>
                      <a:pt x="1497" y="592"/>
                      <a:pt x="1481" y="577"/>
                      <a:pt x="1481" y="561"/>
                    </a:cubicBezTo>
                    <a:cubicBezTo>
                      <a:pt x="1481" y="556"/>
                      <a:pt x="1479" y="552"/>
                      <a:pt x="1477" y="552"/>
                    </a:cubicBezTo>
                    <a:lnTo>
                      <a:pt x="1477" y="552"/>
                    </a:lnTo>
                    <a:cubicBezTo>
                      <a:pt x="1474" y="552"/>
                      <a:pt x="1471" y="563"/>
                      <a:pt x="1481" y="592"/>
                    </a:cubicBezTo>
                    <a:cubicBezTo>
                      <a:pt x="1471" y="563"/>
                      <a:pt x="1462" y="552"/>
                      <a:pt x="1460" y="552"/>
                    </a:cubicBezTo>
                    <a:lnTo>
                      <a:pt x="1460" y="552"/>
                    </a:lnTo>
                    <a:cubicBezTo>
                      <a:pt x="1459" y="552"/>
                      <a:pt x="1460" y="556"/>
                      <a:pt x="1466" y="561"/>
                    </a:cubicBezTo>
                    <a:cubicBezTo>
                      <a:pt x="1473" y="577"/>
                      <a:pt x="1473" y="577"/>
                      <a:pt x="1473" y="577"/>
                    </a:cubicBezTo>
                    <a:cubicBezTo>
                      <a:pt x="1473" y="577"/>
                      <a:pt x="1473" y="577"/>
                      <a:pt x="1481" y="592"/>
                    </a:cubicBezTo>
                    <a:cubicBezTo>
                      <a:pt x="1450" y="577"/>
                      <a:pt x="1450" y="577"/>
                      <a:pt x="1450" y="577"/>
                    </a:cubicBezTo>
                    <a:cubicBezTo>
                      <a:pt x="1445" y="571"/>
                      <a:pt x="1441" y="568"/>
                      <a:pt x="1440" y="568"/>
                    </a:cubicBezTo>
                    <a:lnTo>
                      <a:pt x="1440" y="568"/>
                    </a:lnTo>
                    <a:cubicBezTo>
                      <a:pt x="1437" y="568"/>
                      <a:pt x="1440" y="578"/>
                      <a:pt x="1450" y="608"/>
                    </a:cubicBezTo>
                    <a:cubicBezTo>
                      <a:pt x="1447" y="601"/>
                      <a:pt x="1443" y="594"/>
                      <a:pt x="1440" y="589"/>
                    </a:cubicBezTo>
                    <a:lnTo>
                      <a:pt x="1440" y="589"/>
                    </a:lnTo>
                    <a:cubicBezTo>
                      <a:pt x="1446" y="608"/>
                      <a:pt x="1435" y="608"/>
                      <a:pt x="1435" y="608"/>
                    </a:cubicBezTo>
                    <a:lnTo>
                      <a:pt x="1373" y="608"/>
                    </a:lnTo>
                    <a:cubicBezTo>
                      <a:pt x="1373" y="612"/>
                      <a:pt x="1374" y="616"/>
                      <a:pt x="1376" y="619"/>
                    </a:cubicBezTo>
                    <a:lnTo>
                      <a:pt x="1376" y="619"/>
                    </a:lnTo>
                    <a:cubicBezTo>
                      <a:pt x="1369" y="612"/>
                      <a:pt x="1364" y="608"/>
                      <a:pt x="1363" y="608"/>
                    </a:cubicBezTo>
                    <a:lnTo>
                      <a:pt x="1363" y="608"/>
                    </a:lnTo>
                    <a:cubicBezTo>
                      <a:pt x="1362" y="608"/>
                      <a:pt x="1365" y="613"/>
                      <a:pt x="1374" y="622"/>
                    </a:cubicBezTo>
                    <a:lnTo>
                      <a:pt x="1374" y="622"/>
                    </a:lnTo>
                    <a:cubicBezTo>
                      <a:pt x="1373" y="622"/>
                      <a:pt x="1373" y="622"/>
                      <a:pt x="1372" y="622"/>
                    </a:cubicBezTo>
                    <a:cubicBezTo>
                      <a:pt x="1369" y="622"/>
                      <a:pt x="1368" y="624"/>
                      <a:pt x="1369" y="629"/>
                    </a:cubicBezTo>
                    <a:lnTo>
                      <a:pt x="1369" y="629"/>
                    </a:lnTo>
                    <a:cubicBezTo>
                      <a:pt x="1366" y="623"/>
                      <a:pt x="1362" y="616"/>
                      <a:pt x="1358" y="608"/>
                    </a:cubicBezTo>
                    <a:cubicBezTo>
                      <a:pt x="1353" y="604"/>
                      <a:pt x="1351" y="602"/>
                      <a:pt x="1351" y="602"/>
                    </a:cubicBezTo>
                    <a:lnTo>
                      <a:pt x="1351" y="602"/>
                    </a:lnTo>
                    <a:cubicBezTo>
                      <a:pt x="1349" y="602"/>
                      <a:pt x="1358" y="616"/>
                      <a:pt x="1358" y="639"/>
                    </a:cubicBezTo>
                    <a:cubicBezTo>
                      <a:pt x="1352" y="623"/>
                      <a:pt x="1347" y="616"/>
                      <a:pt x="1343" y="616"/>
                    </a:cubicBezTo>
                    <a:cubicBezTo>
                      <a:pt x="1337" y="616"/>
                      <a:pt x="1337" y="639"/>
                      <a:pt x="1358" y="670"/>
                    </a:cubicBezTo>
                    <a:lnTo>
                      <a:pt x="1327" y="654"/>
                    </a:lnTo>
                    <a:cubicBezTo>
                      <a:pt x="1322" y="650"/>
                      <a:pt x="1320" y="648"/>
                      <a:pt x="1320" y="648"/>
                    </a:cubicBezTo>
                    <a:lnTo>
                      <a:pt x="1320" y="648"/>
                    </a:lnTo>
                    <a:cubicBezTo>
                      <a:pt x="1319" y="648"/>
                      <a:pt x="1327" y="659"/>
                      <a:pt x="1327" y="670"/>
                    </a:cubicBezTo>
                    <a:cubicBezTo>
                      <a:pt x="1327" y="685"/>
                      <a:pt x="1327" y="693"/>
                      <a:pt x="1325" y="693"/>
                    </a:cubicBezTo>
                    <a:cubicBezTo>
                      <a:pt x="1323" y="693"/>
                      <a:pt x="1319" y="685"/>
                      <a:pt x="1311" y="670"/>
                    </a:cubicBezTo>
                    <a:lnTo>
                      <a:pt x="1311" y="701"/>
                    </a:lnTo>
                    <a:cubicBezTo>
                      <a:pt x="1320" y="728"/>
                      <a:pt x="1329" y="744"/>
                      <a:pt x="1329" y="744"/>
                    </a:cubicBezTo>
                    <a:cubicBezTo>
                      <a:pt x="1329" y="744"/>
                      <a:pt x="1324" y="735"/>
                      <a:pt x="1311" y="716"/>
                    </a:cubicBezTo>
                    <a:lnTo>
                      <a:pt x="1296" y="701"/>
                    </a:lnTo>
                    <a:lnTo>
                      <a:pt x="1296" y="701"/>
                    </a:lnTo>
                    <a:cubicBezTo>
                      <a:pt x="1309" y="720"/>
                      <a:pt x="1311" y="729"/>
                      <a:pt x="1308" y="729"/>
                    </a:cubicBezTo>
                    <a:cubicBezTo>
                      <a:pt x="1303" y="729"/>
                      <a:pt x="1289" y="712"/>
                      <a:pt x="1280" y="685"/>
                    </a:cubicBezTo>
                    <a:cubicBezTo>
                      <a:pt x="1273" y="677"/>
                      <a:pt x="1268" y="673"/>
                      <a:pt x="1265" y="670"/>
                    </a:cubicBezTo>
                    <a:lnTo>
                      <a:pt x="1265" y="670"/>
                    </a:lnTo>
                    <a:lnTo>
                      <a:pt x="1265" y="685"/>
                    </a:lnTo>
                    <a:cubicBezTo>
                      <a:pt x="1280" y="716"/>
                      <a:pt x="1296" y="732"/>
                      <a:pt x="1296" y="732"/>
                    </a:cubicBezTo>
                    <a:cubicBezTo>
                      <a:pt x="1296" y="732"/>
                      <a:pt x="1296" y="732"/>
                      <a:pt x="1280" y="716"/>
                    </a:cubicBezTo>
                    <a:cubicBezTo>
                      <a:pt x="1275" y="710"/>
                      <a:pt x="1269" y="705"/>
                      <a:pt x="1265" y="701"/>
                    </a:cubicBezTo>
                    <a:lnTo>
                      <a:pt x="1234" y="685"/>
                    </a:lnTo>
                    <a:lnTo>
                      <a:pt x="1234" y="701"/>
                    </a:lnTo>
                    <a:cubicBezTo>
                      <a:pt x="1234" y="710"/>
                      <a:pt x="1234" y="714"/>
                      <a:pt x="1233" y="714"/>
                    </a:cubicBezTo>
                    <a:cubicBezTo>
                      <a:pt x="1231" y="714"/>
                      <a:pt x="1224" y="696"/>
                      <a:pt x="1203" y="685"/>
                    </a:cubicBezTo>
                    <a:lnTo>
                      <a:pt x="1203" y="685"/>
                    </a:lnTo>
                    <a:cubicBezTo>
                      <a:pt x="1218" y="716"/>
                      <a:pt x="1218" y="716"/>
                      <a:pt x="1203" y="716"/>
                    </a:cubicBezTo>
                    <a:cubicBezTo>
                      <a:pt x="1218" y="732"/>
                      <a:pt x="1218" y="732"/>
                      <a:pt x="1218" y="732"/>
                    </a:cubicBezTo>
                    <a:cubicBezTo>
                      <a:pt x="1218" y="735"/>
                      <a:pt x="1217" y="736"/>
                      <a:pt x="1215" y="736"/>
                    </a:cubicBezTo>
                    <a:cubicBezTo>
                      <a:pt x="1209" y="736"/>
                      <a:pt x="1197" y="727"/>
                      <a:pt x="1191" y="727"/>
                    </a:cubicBezTo>
                    <a:cubicBezTo>
                      <a:pt x="1189" y="727"/>
                      <a:pt x="1188" y="728"/>
                      <a:pt x="1188" y="732"/>
                    </a:cubicBezTo>
                    <a:cubicBezTo>
                      <a:pt x="1188" y="732"/>
                      <a:pt x="1188" y="732"/>
                      <a:pt x="1188" y="747"/>
                    </a:cubicBezTo>
                    <a:cubicBezTo>
                      <a:pt x="1172" y="732"/>
                      <a:pt x="1172" y="732"/>
                      <a:pt x="1157" y="732"/>
                    </a:cubicBezTo>
                    <a:cubicBezTo>
                      <a:pt x="1157" y="747"/>
                      <a:pt x="1157" y="732"/>
                      <a:pt x="1157" y="762"/>
                    </a:cubicBezTo>
                    <a:cubicBezTo>
                      <a:pt x="1150" y="756"/>
                      <a:pt x="1145" y="751"/>
                      <a:pt x="1141" y="747"/>
                    </a:cubicBezTo>
                    <a:lnTo>
                      <a:pt x="1141" y="747"/>
                    </a:lnTo>
                    <a:cubicBezTo>
                      <a:pt x="1154" y="759"/>
                      <a:pt x="1146" y="772"/>
                      <a:pt x="1143" y="776"/>
                    </a:cubicBezTo>
                    <a:lnTo>
                      <a:pt x="1143" y="776"/>
                    </a:lnTo>
                    <a:cubicBezTo>
                      <a:pt x="1138" y="770"/>
                      <a:pt x="1132" y="760"/>
                      <a:pt x="1126" y="747"/>
                    </a:cubicBezTo>
                    <a:lnTo>
                      <a:pt x="1126" y="747"/>
                    </a:lnTo>
                    <a:cubicBezTo>
                      <a:pt x="1129" y="757"/>
                      <a:pt x="1131" y="765"/>
                      <a:pt x="1132" y="771"/>
                    </a:cubicBezTo>
                    <a:lnTo>
                      <a:pt x="1132" y="771"/>
                    </a:lnTo>
                    <a:cubicBezTo>
                      <a:pt x="1133" y="771"/>
                      <a:pt x="1137" y="773"/>
                      <a:pt x="1141" y="778"/>
                    </a:cubicBezTo>
                    <a:cubicBezTo>
                      <a:pt x="1137" y="778"/>
                      <a:pt x="1134" y="777"/>
                      <a:pt x="1132" y="775"/>
                    </a:cubicBezTo>
                    <a:lnTo>
                      <a:pt x="1132" y="775"/>
                    </a:lnTo>
                    <a:cubicBezTo>
                      <a:pt x="1132" y="781"/>
                      <a:pt x="1129" y="784"/>
                      <a:pt x="1126" y="784"/>
                    </a:cubicBezTo>
                    <a:cubicBezTo>
                      <a:pt x="1119" y="784"/>
                      <a:pt x="1109" y="776"/>
                      <a:pt x="1095" y="762"/>
                    </a:cubicBezTo>
                    <a:cubicBezTo>
                      <a:pt x="1091" y="758"/>
                      <a:pt x="1089" y="756"/>
                      <a:pt x="1088" y="756"/>
                    </a:cubicBezTo>
                    <a:lnTo>
                      <a:pt x="1088" y="756"/>
                    </a:lnTo>
                    <a:cubicBezTo>
                      <a:pt x="1087" y="756"/>
                      <a:pt x="1095" y="771"/>
                      <a:pt x="1095" y="793"/>
                    </a:cubicBezTo>
                    <a:cubicBezTo>
                      <a:pt x="1095" y="793"/>
                      <a:pt x="1095" y="793"/>
                      <a:pt x="1095" y="793"/>
                    </a:cubicBezTo>
                    <a:lnTo>
                      <a:pt x="1095" y="793"/>
                    </a:lnTo>
                    <a:cubicBezTo>
                      <a:pt x="1095" y="802"/>
                      <a:pt x="1105" y="816"/>
                      <a:pt x="1108" y="818"/>
                    </a:cubicBezTo>
                    <a:lnTo>
                      <a:pt x="1108" y="818"/>
                    </a:lnTo>
                    <a:cubicBezTo>
                      <a:pt x="1108" y="820"/>
                      <a:pt x="1108" y="821"/>
                      <a:pt x="1107" y="821"/>
                    </a:cubicBezTo>
                    <a:cubicBezTo>
                      <a:pt x="1103" y="821"/>
                      <a:pt x="1088" y="805"/>
                      <a:pt x="1079" y="778"/>
                    </a:cubicBezTo>
                    <a:lnTo>
                      <a:pt x="1048" y="732"/>
                    </a:lnTo>
                    <a:lnTo>
                      <a:pt x="1048" y="732"/>
                    </a:lnTo>
                    <a:cubicBezTo>
                      <a:pt x="1064" y="762"/>
                      <a:pt x="1048" y="762"/>
                      <a:pt x="1048" y="762"/>
                    </a:cubicBezTo>
                    <a:cubicBezTo>
                      <a:pt x="1048" y="762"/>
                      <a:pt x="1048" y="778"/>
                      <a:pt x="1048" y="793"/>
                    </a:cubicBezTo>
                    <a:cubicBezTo>
                      <a:pt x="1033" y="793"/>
                      <a:pt x="1048" y="824"/>
                      <a:pt x="1048" y="824"/>
                    </a:cubicBezTo>
                    <a:cubicBezTo>
                      <a:pt x="1048" y="824"/>
                      <a:pt x="1033" y="824"/>
                      <a:pt x="1018" y="809"/>
                    </a:cubicBezTo>
                    <a:cubicBezTo>
                      <a:pt x="1013" y="805"/>
                      <a:pt x="1011" y="803"/>
                      <a:pt x="1011" y="803"/>
                    </a:cubicBezTo>
                    <a:lnTo>
                      <a:pt x="1011" y="803"/>
                    </a:lnTo>
                    <a:cubicBezTo>
                      <a:pt x="1009" y="803"/>
                      <a:pt x="1018" y="817"/>
                      <a:pt x="1018" y="840"/>
                    </a:cubicBezTo>
                    <a:cubicBezTo>
                      <a:pt x="1018" y="848"/>
                      <a:pt x="1018" y="853"/>
                      <a:pt x="1018" y="855"/>
                    </a:cubicBezTo>
                    <a:cubicBezTo>
                      <a:pt x="1018" y="855"/>
                      <a:pt x="1008" y="846"/>
                      <a:pt x="1002" y="840"/>
                    </a:cubicBezTo>
                    <a:lnTo>
                      <a:pt x="1002" y="840"/>
                    </a:lnTo>
                    <a:cubicBezTo>
                      <a:pt x="1002" y="871"/>
                      <a:pt x="1002" y="871"/>
                      <a:pt x="1002" y="871"/>
                    </a:cubicBezTo>
                    <a:cubicBezTo>
                      <a:pt x="987" y="871"/>
                      <a:pt x="894" y="902"/>
                      <a:pt x="909" y="917"/>
                    </a:cubicBezTo>
                    <a:cubicBezTo>
                      <a:pt x="900" y="907"/>
                      <a:pt x="893" y="904"/>
                      <a:pt x="889" y="904"/>
                    </a:cubicBezTo>
                    <a:cubicBezTo>
                      <a:pt x="878" y="904"/>
                      <a:pt x="878" y="922"/>
                      <a:pt x="878" y="932"/>
                    </a:cubicBezTo>
                    <a:cubicBezTo>
                      <a:pt x="894" y="963"/>
                      <a:pt x="878" y="963"/>
                      <a:pt x="878" y="963"/>
                    </a:cubicBezTo>
                    <a:cubicBezTo>
                      <a:pt x="870" y="938"/>
                      <a:pt x="861" y="926"/>
                      <a:pt x="858" y="926"/>
                    </a:cubicBezTo>
                    <a:cubicBezTo>
                      <a:pt x="855" y="926"/>
                      <a:pt x="856" y="934"/>
                      <a:pt x="863" y="948"/>
                    </a:cubicBezTo>
                    <a:cubicBezTo>
                      <a:pt x="851" y="930"/>
                      <a:pt x="843" y="921"/>
                      <a:pt x="841" y="921"/>
                    </a:cubicBezTo>
                    <a:cubicBezTo>
                      <a:pt x="837" y="921"/>
                      <a:pt x="844" y="941"/>
                      <a:pt x="863" y="979"/>
                    </a:cubicBezTo>
                    <a:cubicBezTo>
                      <a:pt x="853" y="960"/>
                      <a:pt x="844" y="946"/>
                      <a:pt x="842" y="946"/>
                    </a:cubicBezTo>
                    <a:lnTo>
                      <a:pt x="842" y="946"/>
                    </a:lnTo>
                    <a:cubicBezTo>
                      <a:pt x="840" y="946"/>
                      <a:pt x="842" y="952"/>
                      <a:pt x="847" y="963"/>
                    </a:cubicBezTo>
                    <a:cubicBezTo>
                      <a:pt x="864" y="980"/>
                      <a:pt x="867" y="993"/>
                      <a:pt x="862" y="993"/>
                    </a:cubicBezTo>
                    <a:cubicBezTo>
                      <a:pt x="857" y="993"/>
                      <a:pt x="846" y="984"/>
                      <a:pt x="832" y="963"/>
                    </a:cubicBezTo>
                    <a:lnTo>
                      <a:pt x="801" y="948"/>
                    </a:lnTo>
                    <a:lnTo>
                      <a:pt x="801" y="948"/>
                    </a:lnTo>
                    <a:lnTo>
                      <a:pt x="817" y="963"/>
                    </a:lnTo>
                    <a:lnTo>
                      <a:pt x="770" y="963"/>
                    </a:lnTo>
                    <a:cubicBezTo>
                      <a:pt x="755" y="979"/>
                      <a:pt x="739" y="994"/>
                      <a:pt x="755" y="1010"/>
                    </a:cubicBezTo>
                    <a:cubicBezTo>
                      <a:pt x="755" y="1010"/>
                      <a:pt x="739" y="994"/>
                      <a:pt x="724" y="994"/>
                    </a:cubicBezTo>
                    <a:cubicBezTo>
                      <a:pt x="724" y="994"/>
                      <a:pt x="724" y="994"/>
                      <a:pt x="708" y="979"/>
                    </a:cubicBezTo>
                    <a:lnTo>
                      <a:pt x="708" y="979"/>
                    </a:lnTo>
                    <a:cubicBezTo>
                      <a:pt x="718" y="1008"/>
                      <a:pt x="716" y="1019"/>
                      <a:pt x="708" y="1019"/>
                    </a:cubicBezTo>
                    <a:cubicBezTo>
                      <a:pt x="704" y="1019"/>
                      <a:pt x="699" y="1015"/>
                      <a:pt x="693" y="1010"/>
                    </a:cubicBezTo>
                    <a:cubicBezTo>
                      <a:pt x="689" y="1006"/>
                      <a:pt x="687" y="1004"/>
                      <a:pt x="686" y="1004"/>
                    </a:cubicBezTo>
                    <a:lnTo>
                      <a:pt x="686" y="1004"/>
                    </a:lnTo>
                    <a:cubicBezTo>
                      <a:pt x="685" y="1004"/>
                      <a:pt x="693" y="1018"/>
                      <a:pt x="693" y="1041"/>
                    </a:cubicBezTo>
                    <a:cubicBezTo>
                      <a:pt x="693" y="1033"/>
                      <a:pt x="681" y="1025"/>
                      <a:pt x="674" y="1025"/>
                    </a:cubicBezTo>
                    <a:cubicBezTo>
                      <a:pt x="666" y="1025"/>
                      <a:pt x="662" y="1033"/>
                      <a:pt x="677" y="1056"/>
                    </a:cubicBezTo>
                    <a:cubicBezTo>
                      <a:pt x="677" y="1056"/>
                      <a:pt x="662" y="1041"/>
                      <a:pt x="662" y="1041"/>
                    </a:cubicBezTo>
                    <a:lnTo>
                      <a:pt x="662" y="1041"/>
                    </a:lnTo>
                    <a:cubicBezTo>
                      <a:pt x="662" y="1041"/>
                      <a:pt x="662" y="1041"/>
                      <a:pt x="662" y="1041"/>
                    </a:cubicBezTo>
                    <a:cubicBezTo>
                      <a:pt x="657" y="1031"/>
                      <a:pt x="655" y="1027"/>
                      <a:pt x="655" y="1027"/>
                    </a:cubicBezTo>
                    <a:lnTo>
                      <a:pt x="655" y="1027"/>
                    </a:lnTo>
                    <a:cubicBezTo>
                      <a:pt x="655" y="1027"/>
                      <a:pt x="662" y="1045"/>
                      <a:pt x="662" y="1056"/>
                    </a:cubicBezTo>
                    <a:cubicBezTo>
                      <a:pt x="670" y="1072"/>
                      <a:pt x="677" y="1083"/>
                      <a:pt x="677" y="1083"/>
                    </a:cubicBezTo>
                    <a:cubicBezTo>
                      <a:pt x="677" y="1083"/>
                      <a:pt x="670" y="1072"/>
                      <a:pt x="647" y="1041"/>
                    </a:cubicBezTo>
                    <a:cubicBezTo>
                      <a:pt x="624" y="1010"/>
                      <a:pt x="616" y="998"/>
                      <a:pt x="616" y="998"/>
                    </a:cubicBezTo>
                    <a:lnTo>
                      <a:pt x="616" y="998"/>
                    </a:lnTo>
                    <a:cubicBezTo>
                      <a:pt x="616" y="998"/>
                      <a:pt x="623" y="1010"/>
                      <a:pt x="631" y="1025"/>
                    </a:cubicBezTo>
                    <a:cubicBezTo>
                      <a:pt x="642" y="1036"/>
                      <a:pt x="645" y="1054"/>
                      <a:pt x="641" y="1054"/>
                    </a:cubicBezTo>
                    <a:cubicBezTo>
                      <a:pt x="639" y="1054"/>
                      <a:pt x="636" y="1050"/>
                      <a:pt x="631" y="1041"/>
                    </a:cubicBezTo>
                    <a:cubicBezTo>
                      <a:pt x="627" y="1037"/>
                      <a:pt x="625" y="1035"/>
                      <a:pt x="625" y="1035"/>
                    </a:cubicBezTo>
                    <a:lnTo>
                      <a:pt x="625" y="1035"/>
                    </a:lnTo>
                    <a:cubicBezTo>
                      <a:pt x="623" y="1035"/>
                      <a:pt x="635" y="1052"/>
                      <a:pt x="647" y="1087"/>
                    </a:cubicBezTo>
                    <a:cubicBezTo>
                      <a:pt x="665" y="1115"/>
                      <a:pt x="667" y="1120"/>
                      <a:pt x="662" y="1120"/>
                    </a:cubicBezTo>
                    <a:cubicBezTo>
                      <a:pt x="659" y="1120"/>
                      <a:pt x="653" y="1118"/>
                      <a:pt x="647" y="1118"/>
                    </a:cubicBezTo>
                    <a:cubicBezTo>
                      <a:pt x="647" y="1102"/>
                      <a:pt x="631" y="1087"/>
                      <a:pt x="631" y="1072"/>
                    </a:cubicBezTo>
                    <a:cubicBezTo>
                      <a:pt x="616" y="1056"/>
                      <a:pt x="600" y="1056"/>
                      <a:pt x="600" y="1041"/>
                    </a:cubicBezTo>
                    <a:cubicBezTo>
                      <a:pt x="593" y="1027"/>
                      <a:pt x="586" y="1019"/>
                      <a:pt x="584" y="1019"/>
                    </a:cubicBezTo>
                    <a:cubicBezTo>
                      <a:pt x="580" y="1019"/>
                      <a:pt x="583" y="1031"/>
                      <a:pt x="600" y="1056"/>
                    </a:cubicBezTo>
                    <a:cubicBezTo>
                      <a:pt x="631" y="1087"/>
                      <a:pt x="631" y="1102"/>
                      <a:pt x="631" y="1102"/>
                    </a:cubicBezTo>
                    <a:cubicBezTo>
                      <a:pt x="616" y="1102"/>
                      <a:pt x="631" y="1102"/>
                      <a:pt x="616" y="1087"/>
                    </a:cubicBezTo>
                    <a:cubicBezTo>
                      <a:pt x="594" y="1076"/>
                      <a:pt x="595" y="1065"/>
                      <a:pt x="592" y="1065"/>
                    </a:cubicBezTo>
                    <a:cubicBezTo>
                      <a:pt x="591" y="1065"/>
                      <a:pt x="589" y="1067"/>
                      <a:pt x="585" y="1072"/>
                    </a:cubicBezTo>
                    <a:cubicBezTo>
                      <a:pt x="585" y="1072"/>
                      <a:pt x="598" y="1097"/>
                      <a:pt x="615" y="1128"/>
                    </a:cubicBezTo>
                    <a:lnTo>
                      <a:pt x="615" y="1128"/>
                    </a:lnTo>
                    <a:cubicBezTo>
                      <a:pt x="611" y="1125"/>
                      <a:pt x="607" y="1122"/>
                      <a:pt x="600" y="1118"/>
                    </a:cubicBezTo>
                    <a:cubicBezTo>
                      <a:pt x="600" y="1099"/>
                      <a:pt x="588" y="1086"/>
                      <a:pt x="583" y="1086"/>
                    </a:cubicBezTo>
                    <a:cubicBezTo>
                      <a:pt x="580" y="1086"/>
                      <a:pt x="579" y="1091"/>
                      <a:pt x="585" y="1102"/>
                    </a:cubicBezTo>
                    <a:lnTo>
                      <a:pt x="585" y="1102"/>
                    </a:lnTo>
                    <a:cubicBezTo>
                      <a:pt x="581" y="1098"/>
                      <a:pt x="575" y="1093"/>
                      <a:pt x="569" y="1087"/>
                    </a:cubicBezTo>
                    <a:cubicBezTo>
                      <a:pt x="565" y="1085"/>
                      <a:pt x="561" y="1083"/>
                      <a:pt x="559" y="1082"/>
                    </a:cubicBezTo>
                    <a:lnTo>
                      <a:pt x="559" y="1082"/>
                    </a:lnTo>
                    <a:lnTo>
                      <a:pt x="562" y="1087"/>
                    </a:lnTo>
                    <a:lnTo>
                      <a:pt x="562" y="1087"/>
                    </a:lnTo>
                    <a:cubicBezTo>
                      <a:pt x="558" y="1083"/>
                      <a:pt x="555" y="1081"/>
                      <a:pt x="556" y="1081"/>
                    </a:cubicBezTo>
                    <a:lnTo>
                      <a:pt x="556" y="1081"/>
                    </a:lnTo>
                    <a:cubicBezTo>
                      <a:pt x="556" y="1081"/>
                      <a:pt x="557" y="1081"/>
                      <a:pt x="559" y="1082"/>
                    </a:cubicBezTo>
                    <a:lnTo>
                      <a:pt x="559" y="1082"/>
                    </a:lnTo>
                    <a:lnTo>
                      <a:pt x="554" y="1072"/>
                    </a:lnTo>
                    <a:lnTo>
                      <a:pt x="538" y="1056"/>
                    </a:lnTo>
                    <a:lnTo>
                      <a:pt x="569" y="1102"/>
                    </a:lnTo>
                    <a:lnTo>
                      <a:pt x="562" y="1087"/>
                    </a:lnTo>
                    <a:lnTo>
                      <a:pt x="562" y="1087"/>
                    </a:lnTo>
                    <a:cubicBezTo>
                      <a:pt x="565" y="1091"/>
                      <a:pt x="569" y="1097"/>
                      <a:pt x="569" y="1102"/>
                    </a:cubicBezTo>
                    <a:cubicBezTo>
                      <a:pt x="569" y="1133"/>
                      <a:pt x="585" y="1133"/>
                      <a:pt x="569" y="1133"/>
                    </a:cubicBezTo>
                    <a:cubicBezTo>
                      <a:pt x="554" y="1133"/>
                      <a:pt x="569" y="1133"/>
                      <a:pt x="569" y="1149"/>
                    </a:cubicBezTo>
                    <a:cubicBezTo>
                      <a:pt x="569" y="1180"/>
                      <a:pt x="585" y="1195"/>
                      <a:pt x="585" y="1195"/>
                    </a:cubicBezTo>
                    <a:cubicBezTo>
                      <a:pt x="585" y="1203"/>
                      <a:pt x="585" y="1211"/>
                      <a:pt x="583" y="1211"/>
                    </a:cubicBezTo>
                    <a:cubicBezTo>
                      <a:pt x="581" y="1211"/>
                      <a:pt x="577" y="1203"/>
                      <a:pt x="569" y="1180"/>
                    </a:cubicBezTo>
                    <a:cubicBezTo>
                      <a:pt x="566" y="1177"/>
                      <a:pt x="564" y="1174"/>
                      <a:pt x="561" y="1172"/>
                    </a:cubicBezTo>
                    <a:lnTo>
                      <a:pt x="561" y="1172"/>
                    </a:lnTo>
                    <a:cubicBezTo>
                      <a:pt x="563" y="1178"/>
                      <a:pt x="566" y="1185"/>
                      <a:pt x="569" y="1195"/>
                    </a:cubicBezTo>
                    <a:lnTo>
                      <a:pt x="585" y="1242"/>
                    </a:lnTo>
                    <a:cubicBezTo>
                      <a:pt x="585" y="1242"/>
                      <a:pt x="578" y="1228"/>
                      <a:pt x="565" y="1206"/>
                    </a:cubicBezTo>
                    <a:lnTo>
                      <a:pt x="565" y="1206"/>
                    </a:lnTo>
                    <a:cubicBezTo>
                      <a:pt x="566" y="1208"/>
                      <a:pt x="568" y="1209"/>
                      <a:pt x="569" y="1211"/>
                    </a:cubicBezTo>
                    <a:lnTo>
                      <a:pt x="538" y="1164"/>
                    </a:lnTo>
                    <a:lnTo>
                      <a:pt x="538" y="1164"/>
                    </a:lnTo>
                    <a:cubicBezTo>
                      <a:pt x="549" y="1180"/>
                      <a:pt x="558" y="1195"/>
                      <a:pt x="565" y="1206"/>
                    </a:cubicBezTo>
                    <a:lnTo>
                      <a:pt x="565" y="1206"/>
                    </a:lnTo>
                    <a:cubicBezTo>
                      <a:pt x="551" y="1192"/>
                      <a:pt x="537" y="1177"/>
                      <a:pt x="523" y="1149"/>
                    </a:cubicBezTo>
                    <a:lnTo>
                      <a:pt x="523" y="1149"/>
                    </a:lnTo>
                    <a:cubicBezTo>
                      <a:pt x="533" y="1178"/>
                      <a:pt x="536" y="1189"/>
                      <a:pt x="534" y="1189"/>
                    </a:cubicBezTo>
                    <a:cubicBezTo>
                      <a:pt x="532" y="1189"/>
                      <a:pt x="529" y="1185"/>
                      <a:pt x="523" y="1180"/>
                    </a:cubicBezTo>
                    <a:cubicBezTo>
                      <a:pt x="507" y="1172"/>
                      <a:pt x="504" y="1172"/>
                      <a:pt x="502" y="1172"/>
                    </a:cubicBezTo>
                    <a:cubicBezTo>
                      <a:pt x="500" y="1172"/>
                      <a:pt x="500" y="1172"/>
                      <a:pt x="492" y="1164"/>
                    </a:cubicBezTo>
                    <a:cubicBezTo>
                      <a:pt x="492" y="1164"/>
                      <a:pt x="492" y="1171"/>
                      <a:pt x="487" y="1171"/>
                    </a:cubicBezTo>
                    <a:cubicBezTo>
                      <a:pt x="485" y="1171"/>
                      <a:pt x="482" y="1169"/>
                      <a:pt x="477" y="1164"/>
                    </a:cubicBezTo>
                    <a:cubicBezTo>
                      <a:pt x="469" y="1149"/>
                      <a:pt x="461" y="1141"/>
                      <a:pt x="457" y="1141"/>
                    </a:cubicBezTo>
                    <a:cubicBezTo>
                      <a:pt x="456" y="1141"/>
                      <a:pt x="455" y="1143"/>
                      <a:pt x="455" y="1145"/>
                    </a:cubicBezTo>
                    <a:lnTo>
                      <a:pt x="455" y="1145"/>
                    </a:lnTo>
                    <a:cubicBezTo>
                      <a:pt x="454" y="1145"/>
                      <a:pt x="454" y="1145"/>
                      <a:pt x="454" y="1145"/>
                    </a:cubicBezTo>
                    <a:lnTo>
                      <a:pt x="454" y="1145"/>
                    </a:lnTo>
                    <a:cubicBezTo>
                      <a:pt x="454" y="1145"/>
                      <a:pt x="461" y="1174"/>
                      <a:pt x="461" y="1195"/>
                    </a:cubicBezTo>
                    <a:cubicBezTo>
                      <a:pt x="471" y="1205"/>
                      <a:pt x="481" y="1222"/>
                      <a:pt x="496" y="1241"/>
                    </a:cubicBezTo>
                    <a:lnTo>
                      <a:pt x="496" y="1241"/>
                    </a:lnTo>
                    <a:cubicBezTo>
                      <a:pt x="496" y="1237"/>
                      <a:pt x="500" y="1234"/>
                      <a:pt x="507" y="1226"/>
                    </a:cubicBezTo>
                    <a:lnTo>
                      <a:pt x="507" y="1256"/>
                    </a:lnTo>
                    <a:lnTo>
                      <a:pt x="507" y="1256"/>
                    </a:lnTo>
                    <a:cubicBezTo>
                      <a:pt x="503" y="1251"/>
                      <a:pt x="499" y="1246"/>
                      <a:pt x="496" y="1241"/>
                    </a:cubicBezTo>
                    <a:lnTo>
                      <a:pt x="496" y="1241"/>
                    </a:lnTo>
                    <a:cubicBezTo>
                      <a:pt x="496" y="1245"/>
                      <a:pt x="500" y="1249"/>
                      <a:pt x="507" y="1257"/>
                    </a:cubicBezTo>
                    <a:lnTo>
                      <a:pt x="507" y="1256"/>
                    </a:lnTo>
                    <a:lnTo>
                      <a:pt x="507" y="1256"/>
                    </a:lnTo>
                    <a:cubicBezTo>
                      <a:pt x="512" y="1261"/>
                      <a:pt x="517" y="1267"/>
                      <a:pt x="523" y="1272"/>
                    </a:cubicBezTo>
                    <a:cubicBezTo>
                      <a:pt x="531" y="1298"/>
                      <a:pt x="535" y="1309"/>
                      <a:pt x="534" y="1309"/>
                    </a:cubicBezTo>
                    <a:cubicBezTo>
                      <a:pt x="534" y="1309"/>
                      <a:pt x="530" y="1302"/>
                      <a:pt x="523" y="1288"/>
                    </a:cubicBezTo>
                    <a:cubicBezTo>
                      <a:pt x="507" y="1272"/>
                      <a:pt x="507" y="1272"/>
                      <a:pt x="492" y="1257"/>
                    </a:cubicBezTo>
                    <a:cubicBezTo>
                      <a:pt x="477" y="1242"/>
                      <a:pt x="477" y="1242"/>
                      <a:pt x="477" y="1242"/>
                    </a:cubicBezTo>
                    <a:cubicBezTo>
                      <a:pt x="477" y="1211"/>
                      <a:pt x="461" y="1195"/>
                      <a:pt x="446" y="1195"/>
                    </a:cubicBezTo>
                    <a:cubicBezTo>
                      <a:pt x="430" y="1180"/>
                      <a:pt x="430" y="1180"/>
                      <a:pt x="430" y="1180"/>
                    </a:cubicBezTo>
                    <a:cubicBezTo>
                      <a:pt x="415" y="1180"/>
                      <a:pt x="415" y="1180"/>
                      <a:pt x="399" y="1164"/>
                    </a:cubicBezTo>
                    <a:cubicBezTo>
                      <a:pt x="384" y="1164"/>
                      <a:pt x="399" y="1164"/>
                      <a:pt x="399" y="1195"/>
                    </a:cubicBezTo>
                    <a:cubicBezTo>
                      <a:pt x="399" y="1218"/>
                      <a:pt x="408" y="1232"/>
                      <a:pt x="406" y="1232"/>
                    </a:cubicBezTo>
                    <a:cubicBezTo>
                      <a:pt x="405" y="1232"/>
                      <a:pt x="403" y="1230"/>
                      <a:pt x="399" y="1226"/>
                    </a:cubicBezTo>
                    <a:cubicBezTo>
                      <a:pt x="399" y="1209"/>
                      <a:pt x="376" y="1197"/>
                      <a:pt x="360" y="1197"/>
                    </a:cubicBezTo>
                    <a:cubicBezTo>
                      <a:pt x="349" y="1197"/>
                      <a:pt x="341" y="1203"/>
                      <a:pt x="349" y="1220"/>
                    </a:cubicBezTo>
                    <a:lnTo>
                      <a:pt x="349" y="1220"/>
                    </a:lnTo>
                    <a:cubicBezTo>
                      <a:pt x="345" y="1214"/>
                      <a:pt x="342" y="1212"/>
                      <a:pt x="339" y="1212"/>
                    </a:cubicBezTo>
                    <a:cubicBezTo>
                      <a:pt x="333" y="1212"/>
                      <a:pt x="330" y="1219"/>
                      <a:pt x="332" y="1223"/>
                    </a:cubicBezTo>
                    <a:lnTo>
                      <a:pt x="332" y="1223"/>
                    </a:lnTo>
                    <a:cubicBezTo>
                      <a:pt x="320" y="1217"/>
                      <a:pt x="314" y="1214"/>
                      <a:pt x="312" y="1214"/>
                    </a:cubicBezTo>
                    <a:cubicBezTo>
                      <a:pt x="310" y="1214"/>
                      <a:pt x="314" y="1218"/>
                      <a:pt x="322" y="1226"/>
                    </a:cubicBezTo>
                    <a:cubicBezTo>
                      <a:pt x="330" y="1234"/>
                      <a:pt x="334" y="1246"/>
                      <a:pt x="336" y="1254"/>
                    </a:cubicBezTo>
                    <a:lnTo>
                      <a:pt x="336" y="1254"/>
                    </a:lnTo>
                    <a:cubicBezTo>
                      <a:pt x="329" y="1241"/>
                      <a:pt x="322" y="1238"/>
                      <a:pt x="316" y="1238"/>
                    </a:cubicBezTo>
                    <a:cubicBezTo>
                      <a:pt x="310" y="1238"/>
                      <a:pt x="307" y="1242"/>
                      <a:pt x="307" y="1242"/>
                    </a:cubicBezTo>
                    <a:cubicBezTo>
                      <a:pt x="291" y="1257"/>
                      <a:pt x="291" y="1242"/>
                      <a:pt x="307" y="1272"/>
                    </a:cubicBezTo>
                    <a:cubicBezTo>
                      <a:pt x="307" y="1277"/>
                      <a:pt x="305" y="1279"/>
                      <a:pt x="303" y="1279"/>
                    </a:cubicBezTo>
                    <a:cubicBezTo>
                      <a:pt x="297" y="1279"/>
                      <a:pt x="287" y="1268"/>
                      <a:pt x="276" y="1257"/>
                    </a:cubicBezTo>
                    <a:cubicBezTo>
                      <a:pt x="267" y="1249"/>
                      <a:pt x="259" y="1235"/>
                      <a:pt x="258" y="1235"/>
                    </a:cubicBezTo>
                    <a:lnTo>
                      <a:pt x="258" y="1235"/>
                    </a:lnTo>
                    <a:cubicBezTo>
                      <a:pt x="257" y="1235"/>
                      <a:pt x="262" y="1244"/>
                      <a:pt x="276" y="1272"/>
                    </a:cubicBezTo>
                    <a:cubicBezTo>
                      <a:pt x="293" y="1307"/>
                      <a:pt x="296" y="1317"/>
                      <a:pt x="292" y="1317"/>
                    </a:cubicBezTo>
                    <a:cubicBezTo>
                      <a:pt x="289" y="1317"/>
                      <a:pt x="283" y="1310"/>
                      <a:pt x="276" y="1303"/>
                    </a:cubicBezTo>
                    <a:cubicBezTo>
                      <a:pt x="260" y="1288"/>
                      <a:pt x="260" y="1288"/>
                      <a:pt x="276" y="1272"/>
                    </a:cubicBezTo>
                    <a:lnTo>
                      <a:pt x="245" y="1242"/>
                    </a:lnTo>
                    <a:lnTo>
                      <a:pt x="245" y="1257"/>
                    </a:lnTo>
                    <a:lnTo>
                      <a:pt x="245" y="1277"/>
                    </a:lnTo>
                    <a:lnTo>
                      <a:pt x="245" y="1277"/>
                    </a:lnTo>
                    <a:cubicBezTo>
                      <a:pt x="241" y="1275"/>
                      <a:pt x="237" y="1273"/>
                      <a:pt x="233" y="1273"/>
                    </a:cubicBezTo>
                    <a:lnTo>
                      <a:pt x="233" y="1273"/>
                    </a:lnTo>
                    <a:cubicBezTo>
                      <a:pt x="236" y="1286"/>
                      <a:pt x="244" y="1310"/>
                      <a:pt x="260" y="1334"/>
                    </a:cubicBezTo>
                    <a:lnTo>
                      <a:pt x="245" y="1319"/>
                    </a:lnTo>
                    <a:cubicBezTo>
                      <a:pt x="229" y="1303"/>
                      <a:pt x="229" y="1303"/>
                      <a:pt x="229" y="1303"/>
                    </a:cubicBezTo>
                    <a:cubicBezTo>
                      <a:pt x="214" y="1303"/>
                      <a:pt x="229" y="1303"/>
                      <a:pt x="229" y="1334"/>
                    </a:cubicBezTo>
                    <a:cubicBezTo>
                      <a:pt x="229" y="1334"/>
                      <a:pt x="245" y="1350"/>
                      <a:pt x="245" y="1365"/>
                    </a:cubicBezTo>
                    <a:cubicBezTo>
                      <a:pt x="214" y="1334"/>
                      <a:pt x="198" y="1319"/>
                      <a:pt x="183" y="1319"/>
                    </a:cubicBezTo>
                    <a:cubicBezTo>
                      <a:pt x="178" y="1324"/>
                      <a:pt x="174" y="1326"/>
                      <a:pt x="171" y="1326"/>
                    </a:cubicBezTo>
                    <a:cubicBezTo>
                      <a:pt x="166" y="1326"/>
                      <a:pt x="162" y="1319"/>
                      <a:pt x="152" y="1319"/>
                    </a:cubicBezTo>
                    <a:cubicBezTo>
                      <a:pt x="147" y="1314"/>
                      <a:pt x="146" y="1312"/>
                      <a:pt x="145" y="1312"/>
                    </a:cubicBezTo>
                    <a:lnTo>
                      <a:pt x="145" y="1312"/>
                    </a:lnTo>
                    <a:cubicBezTo>
                      <a:pt x="144" y="1312"/>
                      <a:pt x="152" y="1323"/>
                      <a:pt x="152" y="1334"/>
                    </a:cubicBezTo>
                    <a:cubicBezTo>
                      <a:pt x="139" y="1321"/>
                      <a:pt x="132" y="1314"/>
                      <a:pt x="129" y="1314"/>
                    </a:cubicBezTo>
                    <a:lnTo>
                      <a:pt x="129" y="1314"/>
                    </a:lnTo>
                    <a:cubicBezTo>
                      <a:pt x="126" y="1314"/>
                      <a:pt x="134" y="1329"/>
                      <a:pt x="152" y="1365"/>
                    </a:cubicBezTo>
                    <a:cubicBezTo>
                      <a:pt x="167" y="1381"/>
                      <a:pt x="198" y="1396"/>
                      <a:pt x="198" y="1396"/>
                    </a:cubicBezTo>
                    <a:lnTo>
                      <a:pt x="198" y="1427"/>
                    </a:lnTo>
                    <a:cubicBezTo>
                      <a:pt x="198" y="1433"/>
                      <a:pt x="198" y="1439"/>
                      <a:pt x="199" y="1444"/>
                    </a:cubicBezTo>
                    <a:lnTo>
                      <a:pt x="199" y="1444"/>
                    </a:lnTo>
                    <a:lnTo>
                      <a:pt x="198" y="1442"/>
                    </a:lnTo>
                    <a:cubicBezTo>
                      <a:pt x="183" y="1427"/>
                      <a:pt x="167" y="1412"/>
                      <a:pt x="167" y="1381"/>
                    </a:cubicBezTo>
                    <a:cubicBezTo>
                      <a:pt x="148" y="1362"/>
                      <a:pt x="129" y="1348"/>
                      <a:pt x="125" y="1348"/>
                    </a:cubicBezTo>
                    <a:cubicBezTo>
                      <a:pt x="122" y="1348"/>
                      <a:pt x="125" y="1353"/>
                      <a:pt x="137" y="1365"/>
                    </a:cubicBezTo>
                    <a:lnTo>
                      <a:pt x="121" y="1350"/>
                    </a:lnTo>
                    <a:cubicBezTo>
                      <a:pt x="115" y="1344"/>
                      <a:pt x="112" y="1340"/>
                      <a:pt x="110" y="1340"/>
                    </a:cubicBezTo>
                    <a:lnTo>
                      <a:pt x="110" y="1340"/>
                    </a:lnTo>
                    <a:cubicBezTo>
                      <a:pt x="108" y="1340"/>
                      <a:pt x="111" y="1351"/>
                      <a:pt x="121" y="1381"/>
                    </a:cubicBezTo>
                    <a:cubicBezTo>
                      <a:pt x="106" y="1357"/>
                      <a:pt x="94" y="1350"/>
                      <a:pt x="88" y="1350"/>
                    </a:cubicBezTo>
                    <a:cubicBezTo>
                      <a:pt x="82" y="1350"/>
                      <a:pt x="82" y="1357"/>
                      <a:pt x="90" y="1365"/>
                    </a:cubicBezTo>
                    <a:cubicBezTo>
                      <a:pt x="103" y="1378"/>
                      <a:pt x="105" y="1400"/>
                      <a:pt x="97" y="1400"/>
                    </a:cubicBezTo>
                    <a:cubicBezTo>
                      <a:pt x="96" y="1400"/>
                      <a:pt x="93" y="1399"/>
                      <a:pt x="90" y="1396"/>
                    </a:cubicBezTo>
                    <a:lnTo>
                      <a:pt x="90" y="1396"/>
                    </a:lnTo>
                    <a:lnTo>
                      <a:pt x="106" y="1442"/>
                    </a:lnTo>
                    <a:cubicBezTo>
                      <a:pt x="121" y="1458"/>
                      <a:pt x="121" y="1458"/>
                      <a:pt x="137" y="1473"/>
                    </a:cubicBezTo>
                    <a:cubicBezTo>
                      <a:pt x="141" y="1482"/>
                      <a:pt x="142" y="1486"/>
                      <a:pt x="139" y="1486"/>
                    </a:cubicBezTo>
                    <a:cubicBezTo>
                      <a:pt x="134" y="1486"/>
                      <a:pt x="108" y="1460"/>
                      <a:pt x="75" y="1427"/>
                    </a:cubicBezTo>
                    <a:lnTo>
                      <a:pt x="59" y="1412"/>
                    </a:lnTo>
                    <a:cubicBezTo>
                      <a:pt x="28" y="1396"/>
                      <a:pt x="44" y="1396"/>
                      <a:pt x="44" y="1396"/>
                    </a:cubicBezTo>
                    <a:lnTo>
                      <a:pt x="44" y="1396"/>
                    </a:lnTo>
                    <a:lnTo>
                      <a:pt x="44" y="1396"/>
                    </a:lnTo>
                    <a:cubicBezTo>
                      <a:pt x="28" y="1396"/>
                      <a:pt x="44" y="1396"/>
                      <a:pt x="44" y="1412"/>
                    </a:cubicBezTo>
                    <a:lnTo>
                      <a:pt x="28" y="1396"/>
                    </a:lnTo>
                    <a:lnTo>
                      <a:pt x="28" y="1396"/>
                    </a:lnTo>
                    <a:cubicBezTo>
                      <a:pt x="28" y="1396"/>
                      <a:pt x="29" y="1396"/>
                      <a:pt x="49" y="1427"/>
                    </a:cubicBezTo>
                    <a:lnTo>
                      <a:pt x="49" y="1427"/>
                    </a:lnTo>
                    <a:cubicBezTo>
                      <a:pt x="49" y="1427"/>
                      <a:pt x="49" y="1426"/>
                      <a:pt x="49" y="1426"/>
                    </a:cubicBezTo>
                    <a:lnTo>
                      <a:pt x="49" y="1426"/>
                    </a:lnTo>
                    <a:cubicBezTo>
                      <a:pt x="51" y="1430"/>
                      <a:pt x="55" y="1436"/>
                      <a:pt x="59" y="1442"/>
                    </a:cubicBezTo>
                    <a:cubicBezTo>
                      <a:pt x="55" y="1433"/>
                      <a:pt x="50" y="1425"/>
                      <a:pt x="47" y="1420"/>
                    </a:cubicBezTo>
                    <a:lnTo>
                      <a:pt x="47" y="1420"/>
                    </a:lnTo>
                    <a:cubicBezTo>
                      <a:pt x="47" y="1422"/>
                      <a:pt x="48" y="1424"/>
                      <a:pt x="49" y="1426"/>
                    </a:cubicBezTo>
                    <a:lnTo>
                      <a:pt x="49" y="1426"/>
                    </a:lnTo>
                    <a:cubicBezTo>
                      <a:pt x="43" y="1417"/>
                      <a:pt x="41" y="1413"/>
                      <a:pt x="41" y="1413"/>
                    </a:cubicBezTo>
                    <a:lnTo>
                      <a:pt x="41" y="1413"/>
                    </a:lnTo>
                    <a:cubicBezTo>
                      <a:pt x="42" y="1413"/>
                      <a:pt x="44" y="1416"/>
                      <a:pt x="47" y="1420"/>
                    </a:cubicBezTo>
                    <a:lnTo>
                      <a:pt x="47" y="1420"/>
                    </a:lnTo>
                    <a:cubicBezTo>
                      <a:pt x="46" y="1418"/>
                      <a:pt x="45" y="1415"/>
                      <a:pt x="44" y="1412"/>
                    </a:cubicBezTo>
                    <a:lnTo>
                      <a:pt x="44" y="1412"/>
                    </a:lnTo>
                    <a:cubicBezTo>
                      <a:pt x="55" y="1434"/>
                      <a:pt x="66" y="1449"/>
                      <a:pt x="66" y="1449"/>
                    </a:cubicBezTo>
                    <a:cubicBezTo>
                      <a:pt x="65" y="1449"/>
                      <a:pt x="64" y="1447"/>
                      <a:pt x="60" y="1443"/>
                    </a:cubicBezTo>
                    <a:lnTo>
                      <a:pt x="60" y="1443"/>
                    </a:lnTo>
                    <a:cubicBezTo>
                      <a:pt x="60" y="1443"/>
                      <a:pt x="59" y="1443"/>
                      <a:pt x="59" y="1442"/>
                    </a:cubicBezTo>
                    <a:cubicBezTo>
                      <a:pt x="55" y="1437"/>
                      <a:pt x="52" y="1431"/>
                      <a:pt x="49" y="1427"/>
                    </a:cubicBezTo>
                    <a:lnTo>
                      <a:pt x="49" y="1427"/>
                    </a:lnTo>
                    <a:cubicBezTo>
                      <a:pt x="55" y="1445"/>
                      <a:pt x="57" y="1452"/>
                      <a:pt x="55" y="1452"/>
                    </a:cubicBezTo>
                    <a:cubicBezTo>
                      <a:pt x="53" y="1452"/>
                      <a:pt x="50" y="1448"/>
                      <a:pt x="44" y="1443"/>
                    </a:cubicBezTo>
                    <a:lnTo>
                      <a:pt x="44" y="1443"/>
                    </a:lnTo>
                    <a:cubicBezTo>
                      <a:pt x="48" y="1447"/>
                      <a:pt x="50" y="1449"/>
                      <a:pt x="50" y="1449"/>
                    </a:cubicBezTo>
                    <a:cubicBezTo>
                      <a:pt x="49" y="1449"/>
                      <a:pt x="35" y="1438"/>
                      <a:pt x="13" y="1427"/>
                    </a:cubicBezTo>
                    <a:lnTo>
                      <a:pt x="13" y="1427"/>
                    </a:lnTo>
                    <a:cubicBezTo>
                      <a:pt x="13" y="1427"/>
                      <a:pt x="13" y="1427"/>
                      <a:pt x="13" y="1427"/>
                    </a:cubicBezTo>
                    <a:lnTo>
                      <a:pt x="13" y="1427"/>
                    </a:lnTo>
                    <a:cubicBezTo>
                      <a:pt x="25" y="1445"/>
                      <a:pt x="30" y="1452"/>
                      <a:pt x="31" y="1452"/>
                    </a:cubicBezTo>
                    <a:cubicBezTo>
                      <a:pt x="32" y="1452"/>
                      <a:pt x="22" y="1437"/>
                      <a:pt x="13" y="1427"/>
                    </a:cubicBezTo>
                    <a:lnTo>
                      <a:pt x="13" y="1427"/>
                    </a:lnTo>
                    <a:cubicBezTo>
                      <a:pt x="29" y="1443"/>
                      <a:pt x="59" y="1489"/>
                      <a:pt x="59" y="1489"/>
                    </a:cubicBezTo>
                    <a:cubicBezTo>
                      <a:pt x="59" y="1489"/>
                      <a:pt x="59" y="1489"/>
                      <a:pt x="75" y="1504"/>
                    </a:cubicBezTo>
                    <a:lnTo>
                      <a:pt x="75" y="1535"/>
                    </a:lnTo>
                    <a:cubicBezTo>
                      <a:pt x="75" y="1543"/>
                      <a:pt x="109" y="1547"/>
                      <a:pt x="142" y="1547"/>
                    </a:cubicBezTo>
                    <a:cubicBezTo>
                      <a:pt x="166" y="1547"/>
                      <a:pt x="188" y="1545"/>
                      <a:pt x="196" y="1541"/>
                    </a:cubicBezTo>
                    <a:lnTo>
                      <a:pt x="196" y="1541"/>
                    </a:lnTo>
                    <a:cubicBezTo>
                      <a:pt x="201" y="1548"/>
                      <a:pt x="206" y="1556"/>
                      <a:pt x="214" y="1566"/>
                    </a:cubicBezTo>
                    <a:lnTo>
                      <a:pt x="200" y="1538"/>
                    </a:lnTo>
                    <a:lnTo>
                      <a:pt x="200" y="1538"/>
                    </a:lnTo>
                    <a:cubicBezTo>
                      <a:pt x="200" y="1539"/>
                      <a:pt x="198" y="1540"/>
                      <a:pt x="196" y="1541"/>
                    </a:cubicBezTo>
                    <a:lnTo>
                      <a:pt x="196" y="1541"/>
                    </a:lnTo>
                    <a:cubicBezTo>
                      <a:pt x="184" y="1523"/>
                      <a:pt x="182" y="1515"/>
                      <a:pt x="187" y="1515"/>
                    </a:cubicBezTo>
                    <a:cubicBezTo>
                      <a:pt x="191" y="1515"/>
                      <a:pt x="201" y="1522"/>
                      <a:pt x="214" y="1535"/>
                    </a:cubicBezTo>
                    <a:cubicBezTo>
                      <a:pt x="260" y="1582"/>
                      <a:pt x="245" y="1582"/>
                      <a:pt x="245" y="1582"/>
                    </a:cubicBezTo>
                    <a:cubicBezTo>
                      <a:pt x="245" y="1582"/>
                      <a:pt x="245" y="1582"/>
                      <a:pt x="260" y="1597"/>
                    </a:cubicBezTo>
                    <a:cubicBezTo>
                      <a:pt x="291" y="1612"/>
                      <a:pt x="291" y="1628"/>
                      <a:pt x="291" y="1628"/>
                    </a:cubicBezTo>
                    <a:cubicBezTo>
                      <a:pt x="307" y="1628"/>
                      <a:pt x="291" y="1628"/>
                      <a:pt x="291" y="1612"/>
                    </a:cubicBezTo>
                    <a:lnTo>
                      <a:pt x="291" y="1612"/>
                    </a:lnTo>
                    <a:cubicBezTo>
                      <a:pt x="297" y="1618"/>
                      <a:pt x="302" y="1623"/>
                      <a:pt x="307" y="1628"/>
                    </a:cubicBezTo>
                    <a:lnTo>
                      <a:pt x="307" y="1628"/>
                    </a:lnTo>
                    <a:cubicBezTo>
                      <a:pt x="300" y="1618"/>
                      <a:pt x="294" y="1610"/>
                      <a:pt x="291" y="1604"/>
                    </a:cubicBezTo>
                    <a:lnTo>
                      <a:pt x="291" y="1604"/>
                    </a:lnTo>
                    <a:cubicBezTo>
                      <a:pt x="291" y="1609"/>
                      <a:pt x="291" y="1612"/>
                      <a:pt x="291" y="1612"/>
                    </a:cubicBezTo>
                    <a:cubicBezTo>
                      <a:pt x="284" y="1599"/>
                      <a:pt x="280" y="1591"/>
                      <a:pt x="281" y="1591"/>
                    </a:cubicBezTo>
                    <a:lnTo>
                      <a:pt x="281" y="1591"/>
                    </a:lnTo>
                    <a:cubicBezTo>
                      <a:pt x="282" y="1591"/>
                      <a:pt x="285" y="1595"/>
                      <a:pt x="291" y="1604"/>
                    </a:cubicBezTo>
                    <a:lnTo>
                      <a:pt x="291" y="1604"/>
                    </a:lnTo>
                    <a:cubicBezTo>
                      <a:pt x="289" y="1594"/>
                      <a:pt x="286" y="1576"/>
                      <a:pt x="276" y="1566"/>
                    </a:cubicBezTo>
                    <a:cubicBezTo>
                      <a:pt x="264" y="1543"/>
                      <a:pt x="253" y="1529"/>
                      <a:pt x="254" y="1529"/>
                    </a:cubicBezTo>
                    <a:lnTo>
                      <a:pt x="254" y="1529"/>
                    </a:lnTo>
                    <a:cubicBezTo>
                      <a:pt x="254" y="1529"/>
                      <a:pt x="256" y="1531"/>
                      <a:pt x="260" y="1535"/>
                    </a:cubicBezTo>
                    <a:lnTo>
                      <a:pt x="291" y="1582"/>
                    </a:lnTo>
                    <a:cubicBezTo>
                      <a:pt x="307" y="1597"/>
                      <a:pt x="307" y="1597"/>
                      <a:pt x="307" y="1597"/>
                    </a:cubicBezTo>
                    <a:cubicBezTo>
                      <a:pt x="307" y="1597"/>
                      <a:pt x="307" y="1597"/>
                      <a:pt x="307" y="1566"/>
                    </a:cubicBezTo>
                    <a:cubicBezTo>
                      <a:pt x="307" y="1562"/>
                      <a:pt x="307" y="1560"/>
                      <a:pt x="307" y="1560"/>
                    </a:cubicBezTo>
                    <a:cubicBezTo>
                      <a:pt x="308" y="1560"/>
                      <a:pt x="311" y="1574"/>
                      <a:pt x="322" y="1597"/>
                    </a:cubicBezTo>
                    <a:cubicBezTo>
                      <a:pt x="326" y="1601"/>
                      <a:pt x="332" y="1607"/>
                      <a:pt x="337" y="1612"/>
                    </a:cubicBezTo>
                    <a:cubicBezTo>
                      <a:pt x="342" y="1615"/>
                      <a:pt x="345" y="1616"/>
                      <a:pt x="347" y="1616"/>
                    </a:cubicBezTo>
                    <a:cubicBezTo>
                      <a:pt x="360" y="1616"/>
                      <a:pt x="333" y="1577"/>
                      <a:pt x="307" y="1551"/>
                    </a:cubicBezTo>
                    <a:lnTo>
                      <a:pt x="291" y="1520"/>
                    </a:lnTo>
                    <a:cubicBezTo>
                      <a:pt x="291" y="1520"/>
                      <a:pt x="291" y="1504"/>
                      <a:pt x="291" y="1504"/>
                    </a:cubicBezTo>
                    <a:cubicBezTo>
                      <a:pt x="291" y="1504"/>
                      <a:pt x="276" y="1489"/>
                      <a:pt x="260" y="1473"/>
                    </a:cubicBezTo>
                    <a:cubicBezTo>
                      <a:pt x="229" y="1442"/>
                      <a:pt x="229" y="1442"/>
                      <a:pt x="229" y="1427"/>
                    </a:cubicBezTo>
                    <a:cubicBezTo>
                      <a:pt x="245" y="1427"/>
                      <a:pt x="229" y="1427"/>
                      <a:pt x="260" y="1458"/>
                    </a:cubicBezTo>
                    <a:cubicBezTo>
                      <a:pt x="255" y="1448"/>
                      <a:pt x="254" y="1445"/>
                      <a:pt x="254" y="1445"/>
                    </a:cubicBezTo>
                    <a:lnTo>
                      <a:pt x="254" y="1445"/>
                    </a:lnTo>
                    <a:cubicBezTo>
                      <a:pt x="254" y="1445"/>
                      <a:pt x="265" y="1463"/>
                      <a:pt x="276" y="1473"/>
                    </a:cubicBezTo>
                    <a:lnTo>
                      <a:pt x="291" y="1504"/>
                    </a:lnTo>
                    <a:lnTo>
                      <a:pt x="322" y="1535"/>
                    </a:lnTo>
                    <a:cubicBezTo>
                      <a:pt x="325" y="1542"/>
                      <a:pt x="328" y="1548"/>
                      <a:pt x="332" y="1554"/>
                    </a:cubicBezTo>
                    <a:lnTo>
                      <a:pt x="332" y="1554"/>
                    </a:lnTo>
                    <a:cubicBezTo>
                      <a:pt x="331" y="1553"/>
                      <a:pt x="331" y="1553"/>
                      <a:pt x="331" y="1553"/>
                    </a:cubicBezTo>
                    <a:lnTo>
                      <a:pt x="331" y="1553"/>
                    </a:lnTo>
                    <a:cubicBezTo>
                      <a:pt x="331" y="1553"/>
                      <a:pt x="333" y="1557"/>
                      <a:pt x="337" y="1566"/>
                    </a:cubicBezTo>
                    <a:cubicBezTo>
                      <a:pt x="340" y="1569"/>
                      <a:pt x="342" y="1572"/>
                      <a:pt x="344" y="1575"/>
                    </a:cubicBezTo>
                    <a:lnTo>
                      <a:pt x="344" y="1575"/>
                    </a:lnTo>
                    <a:cubicBezTo>
                      <a:pt x="340" y="1569"/>
                      <a:pt x="336" y="1562"/>
                      <a:pt x="332" y="1554"/>
                    </a:cubicBezTo>
                    <a:lnTo>
                      <a:pt x="332" y="1554"/>
                    </a:lnTo>
                    <a:cubicBezTo>
                      <a:pt x="334" y="1557"/>
                      <a:pt x="343" y="1572"/>
                      <a:pt x="353" y="1582"/>
                    </a:cubicBezTo>
                    <a:cubicBezTo>
                      <a:pt x="337" y="1551"/>
                      <a:pt x="337" y="1535"/>
                      <a:pt x="322" y="1520"/>
                    </a:cubicBezTo>
                    <a:cubicBezTo>
                      <a:pt x="307" y="1489"/>
                      <a:pt x="307" y="1489"/>
                      <a:pt x="307" y="1489"/>
                    </a:cubicBezTo>
                    <a:lnTo>
                      <a:pt x="307" y="1489"/>
                    </a:lnTo>
                    <a:lnTo>
                      <a:pt x="322" y="1504"/>
                    </a:lnTo>
                    <a:lnTo>
                      <a:pt x="337" y="1535"/>
                    </a:lnTo>
                    <a:cubicBezTo>
                      <a:pt x="346" y="1544"/>
                      <a:pt x="355" y="1553"/>
                      <a:pt x="361" y="1553"/>
                    </a:cubicBezTo>
                    <a:cubicBezTo>
                      <a:pt x="366" y="1553"/>
                      <a:pt x="368" y="1548"/>
                      <a:pt x="368" y="1535"/>
                    </a:cubicBezTo>
                    <a:cubicBezTo>
                      <a:pt x="368" y="1531"/>
                      <a:pt x="370" y="1529"/>
                      <a:pt x="372" y="1529"/>
                    </a:cubicBezTo>
                    <a:cubicBezTo>
                      <a:pt x="377" y="1529"/>
                      <a:pt x="388" y="1540"/>
                      <a:pt x="399" y="1551"/>
                    </a:cubicBezTo>
                    <a:cubicBezTo>
                      <a:pt x="401" y="1553"/>
                      <a:pt x="403" y="1554"/>
                      <a:pt x="404" y="1554"/>
                    </a:cubicBezTo>
                    <a:cubicBezTo>
                      <a:pt x="410" y="1554"/>
                      <a:pt x="395" y="1516"/>
                      <a:pt x="368" y="1489"/>
                    </a:cubicBezTo>
                    <a:lnTo>
                      <a:pt x="368" y="1489"/>
                    </a:lnTo>
                    <a:cubicBezTo>
                      <a:pt x="384" y="1504"/>
                      <a:pt x="384" y="1504"/>
                      <a:pt x="399" y="1504"/>
                    </a:cubicBezTo>
                    <a:cubicBezTo>
                      <a:pt x="399" y="1500"/>
                      <a:pt x="399" y="1498"/>
                      <a:pt x="400" y="1498"/>
                    </a:cubicBezTo>
                    <a:cubicBezTo>
                      <a:pt x="401" y="1498"/>
                      <a:pt x="404" y="1509"/>
                      <a:pt x="415" y="1520"/>
                    </a:cubicBezTo>
                    <a:cubicBezTo>
                      <a:pt x="408" y="1499"/>
                      <a:pt x="407" y="1490"/>
                      <a:pt x="411" y="1490"/>
                    </a:cubicBezTo>
                    <a:cubicBezTo>
                      <a:pt x="416" y="1490"/>
                      <a:pt x="429" y="1503"/>
                      <a:pt x="446" y="1520"/>
                    </a:cubicBezTo>
                    <a:cubicBezTo>
                      <a:pt x="453" y="1543"/>
                      <a:pt x="457" y="1551"/>
                      <a:pt x="459" y="1551"/>
                    </a:cubicBezTo>
                    <a:cubicBezTo>
                      <a:pt x="461" y="1551"/>
                      <a:pt x="461" y="1543"/>
                      <a:pt x="461" y="1535"/>
                    </a:cubicBezTo>
                    <a:cubicBezTo>
                      <a:pt x="461" y="1535"/>
                      <a:pt x="461" y="1520"/>
                      <a:pt x="461" y="1520"/>
                    </a:cubicBezTo>
                    <a:cubicBezTo>
                      <a:pt x="461" y="1520"/>
                      <a:pt x="461" y="1520"/>
                      <a:pt x="446" y="1473"/>
                    </a:cubicBezTo>
                    <a:cubicBezTo>
                      <a:pt x="430" y="1427"/>
                      <a:pt x="415" y="1427"/>
                      <a:pt x="430" y="1427"/>
                    </a:cubicBezTo>
                    <a:cubicBezTo>
                      <a:pt x="430" y="1427"/>
                      <a:pt x="430" y="1427"/>
                      <a:pt x="446" y="1442"/>
                    </a:cubicBezTo>
                    <a:cubicBezTo>
                      <a:pt x="461" y="1458"/>
                      <a:pt x="461" y="1458"/>
                      <a:pt x="461" y="1458"/>
                    </a:cubicBezTo>
                    <a:lnTo>
                      <a:pt x="461" y="1458"/>
                    </a:lnTo>
                    <a:cubicBezTo>
                      <a:pt x="446" y="1442"/>
                      <a:pt x="430" y="1427"/>
                      <a:pt x="430" y="1412"/>
                    </a:cubicBezTo>
                    <a:lnTo>
                      <a:pt x="430" y="1412"/>
                    </a:lnTo>
                    <a:cubicBezTo>
                      <a:pt x="430" y="1412"/>
                      <a:pt x="446" y="1427"/>
                      <a:pt x="461" y="1442"/>
                    </a:cubicBezTo>
                    <a:lnTo>
                      <a:pt x="461" y="1458"/>
                    </a:lnTo>
                    <a:cubicBezTo>
                      <a:pt x="461" y="1458"/>
                      <a:pt x="461" y="1458"/>
                      <a:pt x="477" y="1473"/>
                    </a:cubicBezTo>
                    <a:cubicBezTo>
                      <a:pt x="492" y="1489"/>
                      <a:pt x="492" y="1489"/>
                      <a:pt x="507" y="1489"/>
                    </a:cubicBezTo>
                    <a:cubicBezTo>
                      <a:pt x="507" y="1483"/>
                      <a:pt x="507" y="1478"/>
                      <a:pt x="506" y="1473"/>
                    </a:cubicBezTo>
                    <a:lnTo>
                      <a:pt x="506" y="1473"/>
                    </a:lnTo>
                    <a:cubicBezTo>
                      <a:pt x="507" y="1473"/>
                      <a:pt x="507" y="1473"/>
                      <a:pt x="507" y="1473"/>
                    </a:cubicBezTo>
                    <a:cubicBezTo>
                      <a:pt x="507" y="1473"/>
                      <a:pt x="507" y="1458"/>
                      <a:pt x="507" y="1458"/>
                    </a:cubicBezTo>
                    <a:cubicBezTo>
                      <a:pt x="516" y="1462"/>
                      <a:pt x="521" y="1464"/>
                      <a:pt x="523" y="1464"/>
                    </a:cubicBezTo>
                    <a:cubicBezTo>
                      <a:pt x="530" y="1464"/>
                      <a:pt x="519" y="1450"/>
                      <a:pt x="507" y="1427"/>
                    </a:cubicBezTo>
                    <a:cubicBezTo>
                      <a:pt x="507" y="1417"/>
                      <a:pt x="507" y="1414"/>
                      <a:pt x="508" y="1414"/>
                    </a:cubicBezTo>
                    <a:cubicBezTo>
                      <a:pt x="510" y="1414"/>
                      <a:pt x="517" y="1432"/>
                      <a:pt x="538" y="1442"/>
                    </a:cubicBezTo>
                    <a:cubicBezTo>
                      <a:pt x="532" y="1429"/>
                      <a:pt x="531" y="1425"/>
                      <a:pt x="532" y="1425"/>
                    </a:cubicBezTo>
                    <a:lnTo>
                      <a:pt x="532" y="1425"/>
                    </a:lnTo>
                    <a:cubicBezTo>
                      <a:pt x="533" y="1425"/>
                      <a:pt x="538" y="1434"/>
                      <a:pt x="538" y="1442"/>
                    </a:cubicBezTo>
                    <a:cubicBezTo>
                      <a:pt x="538" y="1442"/>
                      <a:pt x="538" y="1443"/>
                      <a:pt x="538" y="1443"/>
                    </a:cubicBezTo>
                    <a:lnTo>
                      <a:pt x="538" y="1443"/>
                    </a:lnTo>
                    <a:cubicBezTo>
                      <a:pt x="543" y="1452"/>
                      <a:pt x="545" y="1456"/>
                      <a:pt x="545" y="1456"/>
                    </a:cubicBezTo>
                    <a:cubicBezTo>
                      <a:pt x="545" y="1456"/>
                      <a:pt x="545" y="1455"/>
                      <a:pt x="545" y="1455"/>
                    </a:cubicBezTo>
                    <a:lnTo>
                      <a:pt x="545" y="1455"/>
                    </a:lnTo>
                    <a:cubicBezTo>
                      <a:pt x="551" y="1465"/>
                      <a:pt x="556" y="1472"/>
                      <a:pt x="556" y="1472"/>
                    </a:cubicBezTo>
                    <a:cubicBezTo>
                      <a:pt x="557" y="1472"/>
                      <a:pt x="553" y="1466"/>
                      <a:pt x="544" y="1450"/>
                    </a:cubicBezTo>
                    <a:lnTo>
                      <a:pt x="544" y="1450"/>
                    </a:lnTo>
                    <a:cubicBezTo>
                      <a:pt x="542" y="1444"/>
                      <a:pt x="538" y="1434"/>
                      <a:pt x="538" y="1427"/>
                    </a:cubicBezTo>
                    <a:lnTo>
                      <a:pt x="538" y="1427"/>
                    </a:lnTo>
                    <a:cubicBezTo>
                      <a:pt x="554" y="1442"/>
                      <a:pt x="554" y="1442"/>
                      <a:pt x="554" y="1442"/>
                    </a:cubicBezTo>
                    <a:cubicBezTo>
                      <a:pt x="544" y="1423"/>
                      <a:pt x="558" y="1410"/>
                      <a:pt x="574" y="1410"/>
                    </a:cubicBezTo>
                    <a:cubicBezTo>
                      <a:pt x="584" y="1410"/>
                      <a:pt x="594" y="1415"/>
                      <a:pt x="600" y="1427"/>
                    </a:cubicBezTo>
                    <a:cubicBezTo>
                      <a:pt x="585" y="1396"/>
                      <a:pt x="585" y="1396"/>
                      <a:pt x="600" y="1396"/>
                    </a:cubicBezTo>
                    <a:cubicBezTo>
                      <a:pt x="612" y="1413"/>
                      <a:pt x="617" y="1420"/>
                      <a:pt x="618" y="1420"/>
                    </a:cubicBezTo>
                    <a:cubicBezTo>
                      <a:pt x="620" y="1420"/>
                      <a:pt x="610" y="1400"/>
                      <a:pt x="600" y="1381"/>
                    </a:cubicBezTo>
                    <a:cubicBezTo>
                      <a:pt x="589" y="1365"/>
                      <a:pt x="582" y="1354"/>
                      <a:pt x="580" y="1350"/>
                    </a:cubicBezTo>
                    <a:lnTo>
                      <a:pt x="569" y="1350"/>
                    </a:lnTo>
                    <a:lnTo>
                      <a:pt x="554" y="1303"/>
                    </a:lnTo>
                    <a:cubicBezTo>
                      <a:pt x="537" y="1270"/>
                      <a:pt x="530" y="1255"/>
                      <a:pt x="531" y="1255"/>
                    </a:cubicBezTo>
                    <a:lnTo>
                      <a:pt x="531" y="1255"/>
                    </a:lnTo>
                    <a:cubicBezTo>
                      <a:pt x="532" y="1255"/>
                      <a:pt x="539" y="1266"/>
                      <a:pt x="554" y="1288"/>
                    </a:cubicBezTo>
                    <a:cubicBezTo>
                      <a:pt x="569" y="1303"/>
                      <a:pt x="585" y="1334"/>
                      <a:pt x="585" y="1350"/>
                    </a:cubicBezTo>
                    <a:lnTo>
                      <a:pt x="581" y="1350"/>
                    </a:lnTo>
                    <a:cubicBezTo>
                      <a:pt x="585" y="1355"/>
                      <a:pt x="596" y="1370"/>
                      <a:pt x="616" y="1396"/>
                    </a:cubicBezTo>
                    <a:cubicBezTo>
                      <a:pt x="600" y="1373"/>
                      <a:pt x="596" y="1361"/>
                      <a:pt x="598" y="1361"/>
                    </a:cubicBezTo>
                    <a:lnTo>
                      <a:pt x="598" y="1361"/>
                    </a:lnTo>
                    <a:cubicBezTo>
                      <a:pt x="598" y="1361"/>
                      <a:pt x="599" y="1361"/>
                      <a:pt x="599" y="1362"/>
                    </a:cubicBezTo>
                    <a:lnTo>
                      <a:pt x="599" y="1362"/>
                    </a:lnTo>
                    <a:cubicBezTo>
                      <a:pt x="585" y="1331"/>
                      <a:pt x="579" y="1316"/>
                      <a:pt x="582" y="1316"/>
                    </a:cubicBezTo>
                    <a:lnTo>
                      <a:pt x="582" y="1316"/>
                    </a:lnTo>
                    <a:cubicBezTo>
                      <a:pt x="584" y="1316"/>
                      <a:pt x="596" y="1332"/>
                      <a:pt x="616" y="1365"/>
                    </a:cubicBezTo>
                    <a:cubicBezTo>
                      <a:pt x="631" y="1381"/>
                      <a:pt x="647" y="1412"/>
                      <a:pt x="662" y="1427"/>
                    </a:cubicBezTo>
                    <a:cubicBezTo>
                      <a:pt x="662" y="1427"/>
                      <a:pt x="647" y="1396"/>
                      <a:pt x="631" y="1381"/>
                    </a:cubicBezTo>
                    <a:lnTo>
                      <a:pt x="631" y="1381"/>
                    </a:lnTo>
                    <a:cubicBezTo>
                      <a:pt x="648" y="1398"/>
                      <a:pt x="665" y="1410"/>
                      <a:pt x="674" y="1410"/>
                    </a:cubicBezTo>
                    <a:cubicBezTo>
                      <a:pt x="680" y="1410"/>
                      <a:pt x="683" y="1405"/>
                      <a:pt x="681" y="1393"/>
                    </a:cubicBezTo>
                    <a:lnTo>
                      <a:pt x="681" y="1393"/>
                    </a:lnTo>
                    <a:cubicBezTo>
                      <a:pt x="688" y="1417"/>
                      <a:pt x="695" y="1425"/>
                      <a:pt x="698" y="1425"/>
                    </a:cubicBezTo>
                    <a:cubicBezTo>
                      <a:pt x="701" y="1425"/>
                      <a:pt x="700" y="1418"/>
                      <a:pt x="693" y="1412"/>
                    </a:cubicBezTo>
                    <a:lnTo>
                      <a:pt x="708" y="1412"/>
                    </a:lnTo>
                    <a:cubicBezTo>
                      <a:pt x="708" y="1412"/>
                      <a:pt x="708" y="1393"/>
                      <a:pt x="701" y="1377"/>
                    </a:cubicBezTo>
                    <a:lnTo>
                      <a:pt x="701" y="1377"/>
                    </a:lnTo>
                    <a:cubicBezTo>
                      <a:pt x="715" y="1397"/>
                      <a:pt x="724" y="1409"/>
                      <a:pt x="725" y="1409"/>
                    </a:cubicBezTo>
                    <a:cubicBezTo>
                      <a:pt x="726" y="1409"/>
                      <a:pt x="721" y="1400"/>
                      <a:pt x="708" y="1381"/>
                    </a:cubicBezTo>
                    <a:lnTo>
                      <a:pt x="708" y="1350"/>
                    </a:lnTo>
                    <a:cubicBezTo>
                      <a:pt x="708" y="1345"/>
                      <a:pt x="708" y="1343"/>
                      <a:pt x="709" y="1343"/>
                    </a:cubicBezTo>
                    <a:cubicBezTo>
                      <a:pt x="711" y="1343"/>
                      <a:pt x="717" y="1354"/>
                      <a:pt x="739" y="1365"/>
                    </a:cubicBezTo>
                    <a:cubicBezTo>
                      <a:pt x="750" y="1376"/>
                      <a:pt x="761" y="1394"/>
                      <a:pt x="761" y="1394"/>
                    </a:cubicBezTo>
                    <a:cubicBezTo>
                      <a:pt x="761" y="1394"/>
                      <a:pt x="760" y="1390"/>
                      <a:pt x="755" y="1381"/>
                    </a:cubicBezTo>
                    <a:cubicBezTo>
                      <a:pt x="739" y="1365"/>
                      <a:pt x="724" y="1350"/>
                      <a:pt x="724" y="1319"/>
                    </a:cubicBezTo>
                    <a:lnTo>
                      <a:pt x="724" y="1319"/>
                    </a:lnTo>
                    <a:cubicBezTo>
                      <a:pt x="728" y="1323"/>
                      <a:pt x="734" y="1329"/>
                      <a:pt x="739" y="1334"/>
                    </a:cubicBezTo>
                    <a:cubicBezTo>
                      <a:pt x="739" y="1350"/>
                      <a:pt x="755" y="1365"/>
                      <a:pt x="770" y="1381"/>
                    </a:cubicBezTo>
                    <a:lnTo>
                      <a:pt x="770" y="1350"/>
                    </a:lnTo>
                    <a:cubicBezTo>
                      <a:pt x="770" y="1341"/>
                      <a:pt x="770" y="1332"/>
                      <a:pt x="773" y="1332"/>
                    </a:cubicBezTo>
                    <a:cubicBezTo>
                      <a:pt x="775" y="1332"/>
                      <a:pt x="779" y="1337"/>
                      <a:pt x="786" y="1350"/>
                    </a:cubicBezTo>
                    <a:lnTo>
                      <a:pt x="786" y="1319"/>
                    </a:lnTo>
                    <a:lnTo>
                      <a:pt x="786" y="1288"/>
                    </a:lnTo>
                    <a:cubicBezTo>
                      <a:pt x="786" y="1285"/>
                      <a:pt x="786" y="1283"/>
                      <a:pt x="786" y="1282"/>
                    </a:cubicBezTo>
                    <a:lnTo>
                      <a:pt x="786" y="1282"/>
                    </a:lnTo>
                    <a:cubicBezTo>
                      <a:pt x="789" y="1292"/>
                      <a:pt x="795" y="1307"/>
                      <a:pt x="801" y="1319"/>
                    </a:cubicBezTo>
                    <a:lnTo>
                      <a:pt x="801" y="1319"/>
                    </a:lnTo>
                    <a:cubicBezTo>
                      <a:pt x="790" y="1296"/>
                      <a:pt x="787" y="1282"/>
                      <a:pt x="786" y="1282"/>
                    </a:cubicBezTo>
                    <a:cubicBezTo>
                      <a:pt x="786" y="1282"/>
                      <a:pt x="786" y="1282"/>
                      <a:pt x="786" y="1282"/>
                    </a:cubicBezTo>
                    <a:lnTo>
                      <a:pt x="786" y="1282"/>
                    </a:lnTo>
                    <a:cubicBezTo>
                      <a:pt x="783" y="1274"/>
                      <a:pt x="782" y="1268"/>
                      <a:pt x="784" y="1268"/>
                    </a:cubicBezTo>
                    <a:cubicBezTo>
                      <a:pt x="787" y="1268"/>
                      <a:pt x="792" y="1274"/>
                      <a:pt x="801" y="1288"/>
                    </a:cubicBezTo>
                    <a:lnTo>
                      <a:pt x="801" y="1257"/>
                    </a:lnTo>
                    <a:cubicBezTo>
                      <a:pt x="801" y="1257"/>
                      <a:pt x="801" y="1257"/>
                      <a:pt x="801" y="1257"/>
                    </a:cubicBezTo>
                    <a:lnTo>
                      <a:pt x="801" y="1257"/>
                    </a:lnTo>
                    <a:cubicBezTo>
                      <a:pt x="803" y="1261"/>
                      <a:pt x="805" y="1264"/>
                      <a:pt x="808" y="1267"/>
                    </a:cubicBezTo>
                    <a:lnTo>
                      <a:pt x="808" y="1267"/>
                    </a:lnTo>
                    <a:cubicBezTo>
                      <a:pt x="820" y="1284"/>
                      <a:pt x="828" y="1292"/>
                      <a:pt x="830" y="1292"/>
                    </a:cubicBezTo>
                    <a:cubicBezTo>
                      <a:pt x="831" y="1292"/>
                      <a:pt x="828" y="1286"/>
                      <a:pt x="819" y="1275"/>
                    </a:cubicBezTo>
                    <a:lnTo>
                      <a:pt x="819" y="1275"/>
                    </a:lnTo>
                    <a:cubicBezTo>
                      <a:pt x="824" y="1279"/>
                      <a:pt x="830" y="1280"/>
                      <a:pt x="834" y="1280"/>
                    </a:cubicBezTo>
                    <a:cubicBezTo>
                      <a:pt x="844" y="1280"/>
                      <a:pt x="847" y="1272"/>
                      <a:pt x="832" y="1257"/>
                    </a:cubicBezTo>
                    <a:lnTo>
                      <a:pt x="832" y="1226"/>
                    </a:lnTo>
                    <a:cubicBezTo>
                      <a:pt x="832" y="1257"/>
                      <a:pt x="847" y="1272"/>
                      <a:pt x="863" y="1272"/>
                    </a:cubicBezTo>
                    <a:cubicBezTo>
                      <a:pt x="863" y="1272"/>
                      <a:pt x="863" y="1272"/>
                      <a:pt x="847" y="1242"/>
                    </a:cubicBezTo>
                    <a:lnTo>
                      <a:pt x="847" y="1242"/>
                    </a:lnTo>
                    <a:cubicBezTo>
                      <a:pt x="852" y="1246"/>
                      <a:pt x="858" y="1252"/>
                      <a:pt x="863" y="1257"/>
                    </a:cubicBezTo>
                    <a:cubicBezTo>
                      <a:pt x="854" y="1239"/>
                      <a:pt x="850" y="1231"/>
                      <a:pt x="852" y="1231"/>
                    </a:cubicBezTo>
                    <a:lnTo>
                      <a:pt x="852" y="1231"/>
                    </a:lnTo>
                    <a:cubicBezTo>
                      <a:pt x="853" y="1231"/>
                      <a:pt x="857" y="1235"/>
                      <a:pt x="863" y="1242"/>
                    </a:cubicBezTo>
                    <a:cubicBezTo>
                      <a:pt x="863" y="1257"/>
                      <a:pt x="878" y="1257"/>
                      <a:pt x="878" y="1257"/>
                    </a:cubicBezTo>
                    <a:lnTo>
                      <a:pt x="863" y="1226"/>
                    </a:lnTo>
                    <a:cubicBezTo>
                      <a:pt x="863" y="1226"/>
                      <a:pt x="847" y="1211"/>
                      <a:pt x="847" y="1195"/>
                    </a:cubicBezTo>
                    <a:lnTo>
                      <a:pt x="847" y="1195"/>
                    </a:lnTo>
                    <a:cubicBezTo>
                      <a:pt x="848" y="1195"/>
                      <a:pt x="870" y="1218"/>
                      <a:pt x="877" y="1224"/>
                    </a:cubicBezTo>
                    <a:lnTo>
                      <a:pt x="877" y="1224"/>
                    </a:lnTo>
                    <a:cubicBezTo>
                      <a:pt x="875" y="1220"/>
                      <a:pt x="876" y="1217"/>
                      <a:pt x="878" y="1217"/>
                    </a:cubicBezTo>
                    <a:cubicBezTo>
                      <a:pt x="879" y="1217"/>
                      <a:pt x="880" y="1217"/>
                      <a:pt x="881" y="1218"/>
                    </a:cubicBezTo>
                    <a:lnTo>
                      <a:pt x="881" y="1218"/>
                    </a:lnTo>
                    <a:cubicBezTo>
                      <a:pt x="876" y="1207"/>
                      <a:pt x="870" y="1194"/>
                      <a:pt x="863" y="1180"/>
                    </a:cubicBezTo>
                    <a:lnTo>
                      <a:pt x="863" y="1180"/>
                    </a:lnTo>
                    <a:cubicBezTo>
                      <a:pt x="876" y="1196"/>
                      <a:pt x="886" y="1209"/>
                      <a:pt x="894" y="1219"/>
                    </a:cubicBezTo>
                    <a:lnTo>
                      <a:pt x="894" y="1219"/>
                    </a:lnTo>
                    <a:cubicBezTo>
                      <a:pt x="896" y="1231"/>
                      <a:pt x="900" y="1236"/>
                      <a:pt x="907" y="1236"/>
                    </a:cubicBezTo>
                    <a:cubicBezTo>
                      <a:pt x="907" y="1236"/>
                      <a:pt x="908" y="1236"/>
                      <a:pt x="908" y="1236"/>
                    </a:cubicBezTo>
                    <a:lnTo>
                      <a:pt x="908" y="1236"/>
                    </a:lnTo>
                    <a:cubicBezTo>
                      <a:pt x="912" y="1240"/>
                      <a:pt x="914" y="1242"/>
                      <a:pt x="914" y="1242"/>
                    </a:cubicBezTo>
                    <a:cubicBezTo>
                      <a:pt x="914" y="1242"/>
                      <a:pt x="913" y="1240"/>
                      <a:pt x="910" y="1236"/>
                    </a:cubicBezTo>
                    <a:lnTo>
                      <a:pt x="910" y="1236"/>
                    </a:lnTo>
                    <a:cubicBezTo>
                      <a:pt x="915" y="1234"/>
                      <a:pt x="920" y="1231"/>
                      <a:pt x="925" y="1226"/>
                    </a:cubicBezTo>
                    <a:cubicBezTo>
                      <a:pt x="925" y="1226"/>
                      <a:pt x="940" y="1226"/>
                      <a:pt x="925" y="1211"/>
                    </a:cubicBezTo>
                    <a:lnTo>
                      <a:pt x="925" y="1211"/>
                    </a:lnTo>
                    <a:cubicBezTo>
                      <a:pt x="936" y="1222"/>
                      <a:pt x="941" y="1227"/>
                      <a:pt x="942" y="1227"/>
                    </a:cubicBezTo>
                    <a:cubicBezTo>
                      <a:pt x="945" y="1227"/>
                      <a:pt x="935" y="1210"/>
                      <a:pt x="925" y="1180"/>
                    </a:cubicBezTo>
                    <a:lnTo>
                      <a:pt x="925" y="1180"/>
                    </a:lnTo>
                    <a:lnTo>
                      <a:pt x="940" y="1195"/>
                    </a:lnTo>
                    <a:cubicBezTo>
                      <a:pt x="948" y="1211"/>
                      <a:pt x="952" y="1218"/>
                      <a:pt x="956" y="1218"/>
                    </a:cubicBezTo>
                    <a:cubicBezTo>
                      <a:pt x="960" y="1218"/>
                      <a:pt x="963" y="1211"/>
                      <a:pt x="971" y="1195"/>
                    </a:cubicBezTo>
                    <a:cubicBezTo>
                      <a:pt x="1002" y="1180"/>
                      <a:pt x="1002" y="1195"/>
                      <a:pt x="972" y="1150"/>
                    </a:cubicBezTo>
                    <a:lnTo>
                      <a:pt x="972" y="1150"/>
                    </a:lnTo>
                    <a:cubicBezTo>
                      <a:pt x="987" y="1172"/>
                      <a:pt x="994" y="1180"/>
                      <a:pt x="996" y="1180"/>
                    </a:cubicBezTo>
                    <a:cubicBezTo>
                      <a:pt x="998" y="1180"/>
                      <a:pt x="994" y="1172"/>
                      <a:pt x="987" y="1164"/>
                    </a:cubicBezTo>
                    <a:cubicBezTo>
                      <a:pt x="982" y="1160"/>
                      <a:pt x="980" y="1158"/>
                      <a:pt x="981" y="1158"/>
                    </a:cubicBezTo>
                    <a:lnTo>
                      <a:pt x="981" y="1158"/>
                    </a:lnTo>
                    <a:cubicBezTo>
                      <a:pt x="982" y="1158"/>
                      <a:pt x="996" y="1169"/>
                      <a:pt x="1018" y="1180"/>
                    </a:cubicBezTo>
                    <a:cubicBezTo>
                      <a:pt x="1027" y="1199"/>
                      <a:pt x="1037" y="1212"/>
                      <a:pt x="1043" y="1212"/>
                    </a:cubicBezTo>
                    <a:cubicBezTo>
                      <a:pt x="1046" y="1212"/>
                      <a:pt x="1048" y="1207"/>
                      <a:pt x="1048" y="1195"/>
                    </a:cubicBezTo>
                    <a:cubicBezTo>
                      <a:pt x="1039" y="1186"/>
                      <a:pt x="1041" y="1171"/>
                      <a:pt x="1048" y="1171"/>
                    </a:cubicBezTo>
                    <a:cubicBezTo>
                      <a:pt x="1050" y="1171"/>
                      <a:pt x="1054" y="1174"/>
                      <a:pt x="1058" y="1182"/>
                    </a:cubicBezTo>
                    <a:lnTo>
                      <a:pt x="1058" y="1182"/>
                    </a:lnTo>
                    <a:cubicBezTo>
                      <a:pt x="1053" y="1164"/>
                      <a:pt x="1064" y="1164"/>
                      <a:pt x="1064" y="1164"/>
                    </a:cubicBezTo>
                    <a:cubicBezTo>
                      <a:pt x="1064" y="1164"/>
                      <a:pt x="1064" y="1164"/>
                      <a:pt x="1079" y="1180"/>
                    </a:cubicBezTo>
                    <a:cubicBezTo>
                      <a:pt x="1064" y="1149"/>
                      <a:pt x="1064" y="1133"/>
                      <a:pt x="1064" y="1133"/>
                    </a:cubicBezTo>
                    <a:cubicBezTo>
                      <a:pt x="1054" y="1123"/>
                      <a:pt x="1050" y="1113"/>
                      <a:pt x="1049" y="1103"/>
                    </a:cubicBezTo>
                    <a:lnTo>
                      <a:pt x="1049" y="1103"/>
                    </a:lnTo>
                    <a:lnTo>
                      <a:pt x="1079" y="1149"/>
                    </a:lnTo>
                    <a:lnTo>
                      <a:pt x="1079" y="1118"/>
                    </a:lnTo>
                    <a:cubicBezTo>
                      <a:pt x="1088" y="1136"/>
                      <a:pt x="1092" y="1144"/>
                      <a:pt x="1097" y="1144"/>
                    </a:cubicBezTo>
                    <a:cubicBezTo>
                      <a:pt x="1100" y="1144"/>
                      <a:pt x="1104" y="1140"/>
                      <a:pt x="1110" y="1133"/>
                    </a:cubicBezTo>
                    <a:cubicBezTo>
                      <a:pt x="1110" y="1133"/>
                      <a:pt x="1110" y="1133"/>
                      <a:pt x="1110" y="1118"/>
                    </a:cubicBezTo>
                    <a:cubicBezTo>
                      <a:pt x="1122" y="1130"/>
                      <a:pt x="1132" y="1135"/>
                      <a:pt x="1137" y="1135"/>
                    </a:cubicBezTo>
                    <a:cubicBezTo>
                      <a:pt x="1146" y="1135"/>
                      <a:pt x="1145" y="1122"/>
                      <a:pt x="1126" y="1102"/>
                    </a:cubicBezTo>
                    <a:lnTo>
                      <a:pt x="1126" y="1102"/>
                    </a:lnTo>
                    <a:cubicBezTo>
                      <a:pt x="1130" y="1107"/>
                      <a:pt x="1136" y="1112"/>
                      <a:pt x="1141" y="1118"/>
                    </a:cubicBezTo>
                    <a:cubicBezTo>
                      <a:pt x="1163" y="1129"/>
                      <a:pt x="1177" y="1140"/>
                      <a:pt x="1178" y="1140"/>
                    </a:cubicBezTo>
                    <a:cubicBezTo>
                      <a:pt x="1178" y="1140"/>
                      <a:pt x="1177" y="1138"/>
                      <a:pt x="1172" y="1133"/>
                    </a:cubicBezTo>
                    <a:cubicBezTo>
                      <a:pt x="1157" y="1102"/>
                      <a:pt x="1172" y="1102"/>
                      <a:pt x="1172" y="1102"/>
                    </a:cubicBezTo>
                    <a:cubicBezTo>
                      <a:pt x="1172" y="1087"/>
                      <a:pt x="1157" y="1072"/>
                      <a:pt x="1141" y="1056"/>
                    </a:cubicBezTo>
                    <a:lnTo>
                      <a:pt x="1135" y="1039"/>
                    </a:lnTo>
                    <a:lnTo>
                      <a:pt x="1135" y="1039"/>
                    </a:lnTo>
                    <a:cubicBezTo>
                      <a:pt x="1141" y="1044"/>
                      <a:pt x="1149" y="1048"/>
                      <a:pt x="1157" y="1056"/>
                    </a:cubicBezTo>
                    <a:cubicBezTo>
                      <a:pt x="1172" y="1072"/>
                      <a:pt x="1172" y="1072"/>
                      <a:pt x="1172" y="1072"/>
                    </a:cubicBezTo>
                    <a:lnTo>
                      <a:pt x="1188" y="1072"/>
                    </a:lnTo>
                    <a:lnTo>
                      <a:pt x="1188" y="1056"/>
                    </a:lnTo>
                    <a:cubicBezTo>
                      <a:pt x="1199" y="1068"/>
                      <a:pt x="1209" y="1073"/>
                      <a:pt x="1215" y="1073"/>
                    </a:cubicBezTo>
                    <a:cubicBezTo>
                      <a:pt x="1226" y="1073"/>
                      <a:pt x="1228" y="1060"/>
                      <a:pt x="1218" y="1041"/>
                    </a:cubicBezTo>
                    <a:cubicBezTo>
                      <a:pt x="1209" y="1026"/>
                      <a:pt x="1205" y="1021"/>
                      <a:pt x="1205" y="1021"/>
                    </a:cubicBezTo>
                    <a:lnTo>
                      <a:pt x="1205" y="1021"/>
                    </a:lnTo>
                    <a:cubicBezTo>
                      <a:pt x="1206" y="1021"/>
                      <a:pt x="1223" y="1046"/>
                      <a:pt x="1234" y="1056"/>
                    </a:cubicBezTo>
                    <a:cubicBezTo>
                      <a:pt x="1249" y="1072"/>
                      <a:pt x="1249" y="1072"/>
                      <a:pt x="1249" y="1072"/>
                    </a:cubicBezTo>
                    <a:cubicBezTo>
                      <a:pt x="1249" y="1072"/>
                      <a:pt x="1249" y="1041"/>
                      <a:pt x="1249" y="1041"/>
                    </a:cubicBezTo>
                    <a:cubicBezTo>
                      <a:pt x="1249" y="1025"/>
                      <a:pt x="1265" y="1025"/>
                      <a:pt x="1249" y="1010"/>
                    </a:cubicBezTo>
                    <a:cubicBezTo>
                      <a:pt x="1245" y="1000"/>
                      <a:pt x="1243" y="996"/>
                      <a:pt x="1243" y="996"/>
                    </a:cubicBezTo>
                    <a:lnTo>
                      <a:pt x="1243" y="996"/>
                    </a:lnTo>
                    <a:cubicBezTo>
                      <a:pt x="1243" y="996"/>
                      <a:pt x="1254" y="1014"/>
                      <a:pt x="1265" y="1025"/>
                    </a:cubicBezTo>
                    <a:cubicBezTo>
                      <a:pt x="1280" y="1041"/>
                      <a:pt x="1280" y="1041"/>
                      <a:pt x="1280" y="1041"/>
                    </a:cubicBezTo>
                    <a:cubicBezTo>
                      <a:pt x="1280" y="1030"/>
                      <a:pt x="1273" y="1019"/>
                      <a:pt x="1268" y="1008"/>
                    </a:cubicBezTo>
                    <a:lnTo>
                      <a:pt x="1268" y="1008"/>
                    </a:lnTo>
                    <a:cubicBezTo>
                      <a:pt x="1268" y="1008"/>
                      <a:pt x="1269" y="1008"/>
                      <a:pt x="1269" y="1008"/>
                    </a:cubicBezTo>
                    <a:cubicBezTo>
                      <a:pt x="1273" y="1008"/>
                      <a:pt x="1280" y="994"/>
                      <a:pt x="1280" y="994"/>
                    </a:cubicBezTo>
                    <a:lnTo>
                      <a:pt x="1280" y="994"/>
                    </a:lnTo>
                    <a:cubicBezTo>
                      <a:pt x="1284" y="998"/>
                      <a:pt x="1290" y="1004"/>
                      <a:pt x="1296" y="1010"/>
                    </a:cubicBezTo>
                    <a:cubicBezTo>
                      <a:pt x="1305" y="1019"/>
                      <a:pt x="1314" y="1028"/>
                      <a:pt x="1317" y="1028"/>
                    </a:cubicBezTo>
                    <a:cubicBezTo>
                      <a:pt x="1319" y="1028"/>
                      <a:pt x="1318" y="1023"/>
                      <a:pt x="1311" y="1010"/>
                    </a:cubicBezTo>
                    <a:lnTo>
                      <a:pt x="1311" y="1010"/>
                    </a:lnTo>
                    <a:lnTo>
                      <a:pt x="1327" y="1025"/>
                    </a:lnTo>
                    <a:cubicBezTo>
                      <a:pt x="1311" y="1002"/>
                      <a:pt x="1311" y="994"/>
                      <a:pt x="1317" y="994"/>
                    </a:cubicBezTo>
                    <a:cubicBezTo>
                      <a:pt x="1323" y="994"/>
                      <a:pt x="1334" y="1002"/>
                      <a:pt x="1342" y="1010"/>
                    </a:cubicBezTo>
                    <a:cubicBezTo>
                      <a:pt x="1347" y="1014"/>
                      <a:pt x="1348" y="1016"/>
                      <a:pt x="1349" y="1016"/>
                    </a:cubicBezTo>
                    <a:cubicBezTo>
                      <a:pt x="1350" y="1016"/>
                      <a:pt x="1342" y="1005"/>
                      <a:pt x="1342" y="994"/>
                    </a:cubicBezTo>
                    <a:cubicBezTo>
                      <a:pt x="1342" y="994"/>
                      <a:pt x="1342" y="963"/>
                      <a:pt x="1358" y="948"/>
                    </a:cubicBezTo>
                    <a:cubicBezTo>
                      <a:pt x="1373" y="948"/>
                      <a:pt x="1388" y="932"/>
                      <a:pt x="1373" y="917"/>
                    </a:cubicBezTo>
                    <a:lnTo>
                      <a:pt x="1373" y="917"/>
                    </a:lnTo>
                    <a:cubicBezTo>
                      <a:pt x="1388" y="932"/>
                      <a:pt x="1388" y="932"/>
                      <a:pt x="1404" y="932"/>
                    </a:cubicBezTo>
                    <a:cubicBezTo>
                      <a:pt x="1404" y="932"/>
                      <a:pt x="1404" y="932"/>
                      <a:pt x="1419" y="948"/>
                    </a:cubicBezTo>
                    <a:cubicBezTo>
                      <a:pt x="1404" y="932"/>
                      <a:pt x="1404" y="932"/>
                      <a:pt x="1419" y="917"/>
                    </a:cubicBezTo>
                    <a:cubicBezTo>
                      <a:pt x="1429" y="946"/>
                      <a:pt x="1439" y="957"/>
                      <a:pt x="1441" y="957"/>
                    </a:cubicBezTo>
                    <a:cubicBezTo>
                      <a:pt x="1442" y="957"/>
                      <a:pt x="1440" y="954"/>
                      <a:pt x="1435" y="948"/>
                    </a:cubicBezTo>
                    <a:cubicBezTo>
                      <a:pt x="1419" y="917"/>
                      <a:pt x="1435" y="917"/>
                      <a:pt x="1419" y="902"/>
                    </a:cubicBezTo>
                    <a:cubicBezTo>
                      <a:pt x="1415" y="892"/>
                      <a:pt x="1413" y="888"/>
                      <a:pt x="1413" y="888"/>
                    </a:cubicBezTo>
                    <a:lnTo>
                      <a:pt x="1413" y="888"/>
                    </a:lnTo>
                    <a:cubicBezTo>
                      <a:pt x="1413" y="888"/>
                      <a:pt x="1424" y="906"/>
                      <a:pt x="1435" y="917"/>
                    </a:cubicBezTo>
                    <a:cubicBezTo>
                      <a:pt x="1439" y="921"/>
                      <a:pt x="1442" y="923"/>
                      <a:pt x="1444" y="923"/>
                    </a:cubicBezTo>
                    <a:cubicBezTo>
                      <a:pt x="1449" y="923"/>
                      <a:pt x="1446" y="909"/>
                      <a:pt x="1435" y="886"/>
                    </a:cubicBezTo>
                    <a:lnTo>
                      <a:pt x="1435" y="886"/>
                    </a:lnTo>
                    <a:cubicBezTo>
                      <a:pt x="1450" y="902"/>
                      <a:pt x="1450" y="902"/>
                      <a:pt x="1450" y="902"/>
                    </a:cubicBezTo>
                    <a:cubicBezTo>
                      <a:pt x="1466" y="902"/>
                      <a:pt x="1450" y="902"/>
                      <a:pt x="1466" y="917"/>
                    </a:cubicBezTo>
                    <a:cubicBezTo>
                      <a:pt x="1481" y="932"/>
                      <a:pt x="1481" y="932"/>
                      <a:pt x="1497" y="932"/>
                    </a:cubicBezTo>
                    <a:cubicBezTo>
                      <a:pt x="1497" y="932"/>
                      <a:pt x="1497" y="902"/>
                      <a:pt x="1497" y="902"/>
                    </a:cubicBezTo>
                    <a:cubicBezTo>
                      <a:pt x="1497" y="902"/>
                      <a:pt x="1497" y="871"/>
                      <a:pt x="1466" y="824"/>
                    </a:cubicBezTo>
                    <a:lnTo>
                      <a:pt x="1450" y="793"/>
                    </a:lnTo>
                    <a:lnTo>
                      <a:pt x="1450" y="793"/>
                    </a:lnTo>
                    <a:lnTo>
                      <a:pt x="1481" y="824"/>
                    </a:lnTo>
                    <a:cubicBezTo>
                      <a:pt x="1481" y="826"/>
                      <a:pt x="1481" y="827"/>
                      <a:pt x="1481" y="829"/>
                    </a:cubicBezTo>
                    <a:lnTo>
                      <a:pt x="1481" y="829"/>
                    </a:lnTo>
                    <a:cubicBezTo>
                      <a:pt x="1480" y="828"/>
                      <a:pt x="1480" y="828"/>
                      <a:pt x="1479" y="828"/>
                    </a:cubicBezTo>
                    <a:cubicBezTo>
                      <a:pt x="1478" y="828"/>
                      <a:pt x="1479" y="829"/>
                      <a:pt x="1482" y="831"/>
                    </a:cubicBezTo>
                    <a:lnTo>
                      <a:pt x="1482" y="831"/>
                    </a:lnTo>
                    <a:cubicBezTo>
                      <a:pt x="1482" y="830"/>
                      <a:pt x="1481" y="830"/>
                      <a:pt x="1481" y="829"/>
                    </a:cubicBezTo>
                    <a:lnTo>
                      <a:pt x="1481" y="829"/>
                    </a:lnTo>
                    <a:cubicBezTo>
                      <a:pt x="1485" y="830"/>
                      <a:pt x="1491" y="834"/>
                      <a:pt x="1497" y="840"/>
                    </a:cubicBezTo>
                    <a:cubicBezTo>
                      <a:pt x="1497" y="835"/>
                      <a:pt x="1497" y="833"/>
                      <a:pt x="1497" y="833"/>
                    </a:cubicBezTo>
                    <a:cubicBezTo>
                      <a:pt x="1499" y="833"/>
                      <a:pt x="1506" y="844"/>
                      <a:pt x="1528" y="855"/>
                    </a:cubicBezTo>
                    <a:cubicBezTo>
                      <a:pt x="1523" y="851"/>
                      <a:pt x="1518" y="845"/>
                      <a:pt x="1512" y="840"/>
                    </a:cubicBezTo>
                    <a:lnTo>
                      <a:pt x="1512" y="840"/>
                    </a:lnTo>
                    <a:cubicBezTo>
                      <a:pt x="1523" y="851"/>
                      <a:pt x="1542" y="862"/>
                      <a:pt x="1546" y="862"/>
                    </a:cubicBezTo>
                    <a:cubicBezTo>
                      <a:pt x="1548" y="862"/>
                      <a:pt x="1548" y="860"/>
                      <a:pt x="1543" y="855"/>
                    </a:cubicBezTo>
                    <a:cubicBezTo>
                      <a:pt x="1528" y="840"/>
                      <a:pt x="1528" y="824"/>
                      <a:pt x="1528" y="824"/>
                    </a:cubicBezTo>
                    <a:cubicBezTo>
                      <a:pt x="1528" y="824"/>
                      <a:pt x="1528" y="824"/>
                      <a:pt x="1528" y="809"/>
                    </a:cubicBezTo>
                    <a:cubicBezTo>
                      <a:pt x="1528" y="809"/>
                      <a:pt x="1543" y="824"/>
                      <a:pt x="1543" y="824"/>
                    </a:cubicBezTo>
                    <a:lnTo>
                      <a:pt x="1558" y="840"/>
                    </a:lnTo>
                    <a:lnTo>
                      <a:pt x="1558" y="824"/>
                    </a:lnTo>
                    <a:cubicBezTo>
                      <a:pt x="1568" y="842"/>
                      <a:pt x="1577" y="850"/>
                      <a:pt x="1579" y="850"/>
                    </a:cubicBezTo>
                    <a:cubicBezTo>
                      <a:pt x="1581" y="850"/>
                      <a:pt x="1580" y="846"/>
                      <a:pt x="1574" y="840"/>
                    </a:cubicBezTo>
                    <a:lnTo>
                      <a:pt x="1574" y="840"/>
                    </a:lnTo>
                    <a:cubicBezTo>
                      <a:pt x="1574" y="840"/>
                      <a:pt x="1574" y="840"/>
                      <a:pt x="1574" y="840"/>
                    </a:cubicBezTo>
                    <a:cubicBezTo>
                      <a:pt x="1574" y="840"/>
                      <a:pt x="1574" y="809"/>
                      <a:pt x="1589" y="793"/>
                    </a:cubicBezTo>
                    <a:cubicBezTo>
                      <a:pt x="1589" y="793"/>
                      <a:pt x="1605" y="793"/>
                      <a:pt x="1620" y="809"/>
                    </a:cubicBezTo>
                    <a:cubicBezTo>
                      <a:pt x="1631" y="819"/>
                      <a:pt x="1642" y="837"/>
                      <a:pt x="1642" y="837"/>
                    </a:cubicBezTo>
                    <a:cubicBezTo>
                      <a:pt x="1642" y="837"/>
                      <a:pt x="1641" y="834"/>
                      <a:pt x="1636" y="824"/>
                    </a:cubicBezTo>
                    <a:cubicBezTo>
                      <a:pt x="1620" y="809"/>
                      <a:pt x="1605" y="793"/>
                      <a:pt x="1620" y="778"/>
                    </a:cubicBezTo>
                    <a:cubicBezTo>
                      <a:pt x="1620" y="778"/>
                      <a:pt x="1636" y="778"/>
                      <a:pt x="1620" y="747"/>
                    </a:cubicBezTo>
                    <a:cubicBezTo>
                      <a:pt x="1602" y="729"/>
                      <a:pt x="1595" y="721"/>
                      <a:pt x="1598" y="721"/>
                    </a:cubicBezTo>
                    <a:cubicBezTo>
                      <a:pt x="1600" y="721"/>
                      <a:pt x="1607" y="725"/>
                      <a:pt x="1620" y="732"/>
                    </a:cubicBezTo>
                    <a:cubicBezTo>
                      <a:pt x="1636" y="747"/>
                      <a:pt x="1636" y="747"/>
                      <a:pt x="1651" y="762"/>
                    </a:cubicBezTo>
                    <a:cubicBezTo>
                      <a:pt x="1651" y="762"/>
                      <a:pt x="1651" y="762"/>
                      <a:pt x="1651" y="732"/>
                    </a:cubicBezTo>
                    <a:cubicBezTo>
                      <a:pt x="1651" y="716"/>
                      <a:pt x="1651" y="716"/>
                      <a:pt x="1651" y="716"/>
                    </a:cubicBezTo>
                    <a:cubicBezTo>
                      <a:pt x="1667" y="716"/>
                      <a:pt x="1682" y="732"/>
                      <a:pt x="1682" y="732"/>
                    </a:cubicBezTo>
                    <a:lnTo>
                      <a:pt x="1682" y="747"/>
                    </a:lnTo>
                    <a:lnTo>
                      <a:pt x="1713" y="793"/>
                    </a:lnTo>
                    <a:lnTo>
                      <a:pt x="1713" y="762"/>
                    </a:lnTo>
                    <a:cubicBezTo>
                      <a:pt x="1713" y="762"/>
                      <a:pt x="1759" y="716"/>
                      <a:pt x="1759" y="701"/>
                    </a:cubicBezTo>
                    <a:cubicBezTo>
                      <a:pt x="1770" y="701"/>
                      <a:pt x="1780" y="707"/>
                      <a:pt x="1781" y="707"/>
                    </a:cubicBezTo>
                    <a:cubicBezTo>
                      <a:pt x="1782" y="707"/>
                      <a:pt x="1780" y="706"/>
                      <a:pt x="1775" y="701"/>
                    </a:cubicBezTo>
                    <a:cubicBezTo>
                      <a:pt x="1759" y="701"/>
                      <a:pt x="1775" y="670"/>
                      <a:pt x="1790" y="670"/>
                    </a:cubicBezTo>
                    <a:cubicBezTo>
                      <a:pt x="1806" y="654"/>
                      <a:pt x="1821" y="654"/>
                      <a:pt x="1806" y="623"/>
                    </a:cubicBezTo>
                    <a:lnTo>
                      <a:pt x="1806" y="608"/>
                    </a:lnTo>
                    <a:cubicBezTo>
                      <a:pt x="1806" y="623"/>
                      <a:pt x="1837" y="639"/>
                      <a:pt x="1837" y="639"/>
                    </a:cubicBezTo>
                    <a:cubicBezTo>
                      <a:pt x="1837" y="639"/>
                      <a:pt x="1837" y="623"/>
                      <a:pt x="1821" y="592"/>
                    </a:cubicBezTo>
                    <a:lnTo>
                      <a:pt x="1821" y="592"/>
                    </a:lnTo>
                    <a:lnTo>
                      <a:pt x="1852" y="639"/>
                    </a:lnTo>
                    <a:cubicBezTo>
                      <a:pt x="1837" y="608"/>
                      <a:pt x="1837" y="608"/>
                      <a:pt x="1837" y="608"/>
                    </a:cubicBezTo>
                    <a:lnTo>
                      <a:pt x="1837" y="608"/>
                    </a:lnTo>
                    <a:lnTo>
                      <a:pt x="1868" y="654"/>
                    </a:lnTo>
                    <a:lnTo>
                      <a:pt x="1868" y="623"/>
                    </a:lnTo>
                    <a:cubicBezTo>
                      <a:pt x="1877" y="638"/>
                      <a:pt x="1881" y="643"/>
                      <a:pt x="1881" y="643"/>
                    </a:cubicBezTo>
                    <a:cubicBezTo>
                      <a:pt x="1882" y="643"/>
                      <a:pt x="1872" y="626"/>
                      <a:pt x="1869" y="614"/>
                    </a:cubicBezTo>
                    <a:lnTo>
                      <a:pt x="1869" y="614"/>
                    </a:lnTo>
                    <a:cubicBezTo>
                      <a:pt x="1872" y="623"/>
                      <a:pt x="1883" y="623"/>
                      <a:pt x="1883" y="623"/>
                    </a:cubicBezTo>
                    <a:cubicBezTo>
                      <a:pt x="1883" y="608"/>
                      <a:pt x="1883" y="577"/>
                      <a:pt x="1914" y="577"/>
                    </a:cubicBezTo>
                    <a:cubicBezTo>
                      <a:pt x="1945" y="561"/>
                      <a:pt x="1960" y="546"/>
                      <a:pt x="1945" y="531"/>
                    </a:cubicBezTo>
                    <a:lnTo>
                      <a:pt x="1945" y="531"/>
                    </a:lnTo>
                    <a:cubicBezTo>
                      <a:pt x="1945" y="531"/>
                      <a:pt x="1945" y="531"/>
                      <a:pt x="1945" y="531"/>
                    </a:cubicBezTo>
                    <a:lnTo>
                      <a:pt x="1945" y="531"/>
                    </a:lnTo>
                    <a:cubicBezTo>
                      <a:pt x="1958" y="544"/>
                      <a:pt x="1965" y="548"/>
                      <a:pt x="1970" y="548"/>
                    </a:cubicBezTo>
                    <a:cubicBezTo>
                      <a:pt x="1976" y="548"/>
                      <a:pt x="1976" y="539"/>
                      <a:pt x="1976" y="531"/>
                    </a:cubicBezTo>
                    <a:cubicBezTo>
                      <a:pt x="1983" y="531"/>
                      <a:pt x="1987" y="531"/>
                      <a:pt x="1987" y="528"/>
                    </a:cubicBezTo>
                    <a:lnTo>
                      <a:pt x="1987" y="528"/>
                    </a:lnTo>
                    <a:cubicBezTo>
                      <a:pt x="1993" y="534"/>
                      <a:pt x="1999" y="539"/>
                      <a:pt x="2004" y="539"/>
                    </a:cubicBezTo>
                    <a:cubicBezTo>
                      <a:pt x="2010" y="539"/>
                      <a:pt x="2012" y="532"/>
                      <a:pt x="2007" y="515"/>
                    </a:cubicBezTo>
                    <a:lnTo>
                      <a:pt x="2007" y="515"/>
                    </a:lnTo>
                    <a:lnTo>
                      <a:pt x="2022" y="531"/>
                    </a:lnTo>
                    <a:cubicBezTo>
                      <a:pt x="2030" y="535"/>
                      <a:pt x="2034" y="537"/>
                      <a:pt x="2035" y="537"/>
                    </a:cubicBezTo>
                    <a:cubicBezTo>
                      <a:pt x="2039" y="537"/>
                      <a:pt x="2022" y="522"/>
                      <a:pt x="2022" y="500"/>
                    </a:cubicBezTo>
                    <a:lnTo>
                      <a:pt x="2053" y="500"/>
                    </a:lnTo>
                    <a:lnTo>
                      <a:pt x="2053" y="469"/>
                    </a:lnTo>
                    <a:cubicBezTo>
                      <a:pt x="2053" y="476"/>
                      <a:pt x="2057" y="480"/>
                      <a:pt x="2063" y="480"/>
                    </a:cubicBezTo>
                    <a:cubicBezTo>
                      <a:pt x="2069" y="480"/>
                      <a:pt x="2076" y="476"/>
                      <a:pt x="2084" y="469"/>
                    </a:cubicBezTo>
                    <a:cubicBezTo>
                      <a:pt x="2099" y="461"/>
                      <a:pt x="2111" y="457"/>
                      <a:pt x="2121" y="457"/>
                    </a:cubicBezTo>
                    <a:cubicBezTo>
                      <a:pt x="2130" y="457"/>
                      <a:pt x="2138" y="461"/>
                      <a:pt x="2146" y="469"/>
                    </a:cubicBezTo>
                    <a:cubicBezTo>
                      <a:pt x="2150" y="473"/>
                      <a:pt x="2152" y="475"/>
                      <a:pt x="2152" y="475"/>
                    </a:cubicBezTo>
                    <a:cubicBezTo>
                      <a:pt x="2153" y="475"/>
                      <a:pt x="2142" y="460"/>
                      <a:pt x="2130" y="438"/>
                    </a:cubicBezTo>
                    <a:cubicBezTo>
                      <a:pt x="2120" y="427"/>
                      <a:pt x="2116" y="409"/>
                      <a:pt x="2120" y="409"/>
                    </a:cubicBezTo>
                    <a:cubicBezTo>
                      <a:pt x="2122" y="409"/>
                      <a:pt x="2126" y="413"/>
                      <a:pt x="2130" y="422"/>
                    </a:cubicBezTo>
                    <a:cubicBezTo>
                      <a:pt x="2138" y="430"/>
                      <a:pt x="2150" y="438"/>
                      <a:pt x="2155" y="438"/>
                    </a:cubicBezTo>
                    <a:cubicBezTo>
                      <a:pt x="2161" y="438"/>
                      <a:pt x="2161" y="430"/>
                      <a:pt x="2146" y="407"/>
                    </a:cubicBezTo>
                    <a:cubicBezTo>
                      <a:pt x="2141" y="392"/>
                      <a:pt x="2139" y="387"/>
                      <a:pt x="2139" y="387"/>
                    </a:cubicBezTo>
                    <a:lnTo>
                      <a:pt x="2139" y="387"/>
                    </a:lnTo>
                    <a:cubicBezTo>
                      <a:pt x="2140" y="387"/>
                      <a:pt x="2151" y="412"/>
                      <a:pt x="2161" y="422"/>
                    </a:cubicBezTo>
                    <a:cubicBezTo>
                      <a:pt x="2167" y="434"/>
                      <a:pt x="2173" y="439"/>
                      <a:pt x="2176" y="439"/>
                    </a:cubicBezTo>
                    <a:cubicBezTo>
                      <a:pt x="2182" y="439"/>
                      <a:pt x="2180" y="426"/>
                      <a:pt x="2161" y="407"/>
                    </a:cubicBezTo>
                    <a:lnTo>
                      <a:pt x="2161" y="407"/>
                    </a:lnTo>
                    <a:cubicBezTo>
                      <a:pt x="2167" y="413"/>
                      <a:pt x="2173" y="418"/>
                      <a:pt x="2177" y="422"/>
                    </a:cubicBezTo>
                    <a:cubicBezTo>
                      <a:pt x="2177" y="413"/>
                      <a:pt x="2177" y="410"/>
                      <a:pt x="2177" y="410"/>
                    </a:cubicBezTo>
                    <a:cubicBezTo>
                      <a:pt x="2179" y="410"/>
                      <a:pt x="2186" y="431"/>
                      <a:pt x="2208" y="453"/>
                    </a:cubicBezTo>
                    <a:cubicBezTo>
                      <a:pt x="2223" y="469"/>
                      <a:pt x="2239" y="484"/>
                      <a:pt x="2239" y="500"/>
                    </a:cubicBezTo>
                    <a:cubicBezTo>
                      <a:pt x="2239" y="484"/>
                      <a:pt x="2223" y="469"/>
                      <a:pt x="2223" y="453"/>
                    </a:cubicBezTo>
                    <a:lnTo>
                      <a:pt x="2208" y="438"/>
                    </a:lnTo>
                    <a:cubicBezTo>
                      <a:pt x="2192" y="407"/>
                      <a:pt x="2208" y="407"/>
                      <a:pt x="2208" y="407"/>
                    </a:cubicBezTo>
                    <a:cubicBezTo>
                      <a:pt x="2208" y="407"/>
                      <a:pt x="2208" y="407"/>
                      <a:pt x="2192" y="391"/>
                    </a:cubicBezTo>
                    <a:cubicBezTo>
                      <a:pt x="2177" y="376"/>
                      <a:pt x="2177" y="361"/>
                      <a:pt x="2161" y="345"/>
                    </a:cubicBezTo>
                    <a:lnTo>
                      <a:pt x="2146" y="299"/>
                    </a:lnTo>
                    <a:cubicBezTo>
                      <a:pt x="2130" y="283"/>
                      <a:pt x="2099" y="252"/>
                      <a:pt x="2084" y="221"/>
                    </a:cubicBezTo>
                    <a:cubicBezTo>
                      <a:pt x="2069" y="214"/>
                      <a:pt x="2057" y="206"/>
                      <a:pt x="2053" y="206"/>
                    </a:cubicBezTo>
                    <a:close/>
                    <a:moveTo>
                      <a:pt x="415" y="1752"/>
                    </a:moveTo>
                    <a:cubicBezTo>
                      <a:pt x="415" y="1765"/>
                      <a:pt x="426" y="1778"/>
                      <a:pt x="429" y="1792"/>
                    </a:cubicBezTo>
                    <a:lnTo>
                      <a:pt x="429" y="1792"/>
                    </a:lnTo>
                    <a:cubicBezTo>
                      <a:pt x="428" y="1785"/>
                      <a:pt x="425" y="1771"/>
                      <a:pt x="415" y="1752"/>
                    </a:cubicBezTo>
                    <a:close/>
                    <a:moveTo>
                      <a:pt x="429" y="1792"/>
                    </a:moveTo>
                    <a:cubicBezTo>
                      <a:pt x="430" y="1796"/>
                      <a:pt x="430" y="1798"/>
                      <a:pt x="430" y="1798"/>
                    </a:cubicBezTo>
                    <a:lnTo>
                      <a:pt x="430" y="1798"/>
                    </a:lnTo>
                    <a:cubicBezTo>
                      <a:pt x="430" y="1796"/>
                      <a:pt x="430" y="1794"/>
                      <a:pt x="429" y="179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4"/>
              <p:cNvSpPr/>
              <p:nvPr/>
            </p:nvSpPr>
            <p:spPr>
              <a:xfrm rot="1058591">
                <a:off x="2124862" y="4654235"/>
                <a:ext cx="157756" cy="131405"/>
              </a:xfrm>
              <a:custGeom>
                <a:avLst/>
                <a:gdLst/>
                <a:ahLst/>
                <a:cxnLst/>
                <a:rect l="l" t="t" r="r" b="b"/>
                <a:pathLst>
                  <a:path w="6310" h="5256" extrusionOk="0">
                    <a:moveTo>
                      <a:pt x="4903" y="216"/>
                    </a:moveTo>
                    <a:cubicBezTo>
                      <a:pt x="4919" y="232"/>
                      <a:pt x="4934" y="263"/>
                      <a:pt x="4903" y="263"/>
                    </a:cubicBezTo>
                    <a:lnTo>
                      <a:pt x="4888" y="263"/>
                    </a:lnTo>
                    <a:cubicBezTo>
                      <a:pt x="4888" y="247"/>
                      <a:pt x="4888" y="232"/>
                      <a:pt x="4888" y="216"/>
                    </a:cubicBezTo>
                    <a:close/>
                    <a:moveTo>
                      <a:pt x="5197" y="247"/>
                    </a:moveTo>
                    <a:cubicBezTo>
                      <a:pt x="5197" y="278"/>
                      <a:pt x="5212" y="294"/>
                      <a:pt x="5197" y="309"/>
                    </a:cubicBezTo>
                    <a:lnTo>
                      <a:pt x="5166" y="278"/>
                    </a:lnTo>
                    <a:lnTo>
                      <a:pt x="5182" y="247"/>
                    </a:lnTo>
                    <a:close/>
                    <a:moveTo>
                      <a:pt x="4690" y="514"/>
                    </a:moveTo>
                    <a:cubicBezTo>
                      <a:pt x="4693" y="516"/>
                      <a:pt x="4697" y="520"/>
                      <a:pt x="4702" y="526"/>
                    </a:cubicBezTo>
                    <a:cubicBezTo>
                      <a:pt x="4702" y="541"/>
                      <a:pt x="4702" y="556"/>
                      <a:pt x="4702" y="572"/>
                    </a:cubicBezTo>
                    <a:cubicBezTo>
                      <a:pt x="4702" y="572"/>
                      <a:pt x="4702" y="532"/>
                      <a:pt x="4690" y="514"/>
                    </a:cubicBezTo>
                    <a:close/>
                    <a:moveTo>
                      <a:pt x="4316" y="742"/>
                    </a:moveTo>
                    <a:cubicBezTo>
                      <a:pt x="4332" y="757"/>
                      <a:pt x="4347" y="773"/>
                      <a:pt x="4316" y="788"/>
                    </a:cubicBezTo>
                    <a:lnTo>
                      <a:pt x="4301" y="773"/>
                    </a:lnTo>
                    <a:lnTo>
                      <a:pt x="4301" y="742"/>
                    </a:lnTo>
                    <a:close/>
                    <a:moveTo>
                      <a:pt x="5908" y="1036"/>
                    </a:moveTo>
                    <a:cubicBezTo>
                      <a:pt x="5939" y="1036"/>
                      <a:pt x="5954" y="1051"/>
                      <a:pt x="5939" y="1082"/>
                    </a:cubicBezTo>
                    <a:cubicBezTo>
                      <a:pt x="5930" y="1100"/>
                      <a:pt x="5926" y="1108"/>
                      <a:pt x="5918" y="1108"/>
                    </a:cubicBezTo>
                    <a:cubicBezTo>
                      <a:pt x="5913" y="1108"/>
                      <a:pt x="5905" y="1104"/>
                      <a:pt x="5893" y="1097"/>
                    </a:cubicBezTo>
                    <a:cubicBezTo>
                      <a:pt x="5877" y="1082"/>
                      <a:pt x="5893" y="1051"/>
                      <a:pt x="5908" y="1036"/>
                    </a:cubicBezTo>
                    <a:close/>
                    <a:moveTo>
                      <a:pt x="3429" y="1349"/>
                    </a:moveTo>
                    <a:cubicBezTo>
                      <a:pt x="3431" y="1349"/>
                      <a:pt x="3435" y="1352"/>
                      <a:pt x="3435" y="1360"/>
                    </a:cubicBezTo>
                    <a:cubicBezTo>
                      <a:pt x="3427" y="1352"/>
                      <a:pt x="3427" y="1349"/>
                      <a:pt x="3429" y="1349"/>
                    </a:cubicBezTo>
                    <a:close/>
                    <a:moveTo>
                      <a:pt x="3311" y="1376"/>
                    </a:moveTo>
                    <a:cubicBezTo>
                      <a:pt x="3327" y="1391"/>
                      <a:pt x="3342" y="1407"/>
                      <a:pt x="3327" y="1422"/>
                    </a:cubicBezTo>
                    <a:lnTo>
                      <a:pt x="3296" y="1422"/>
                    </a:lnTo>
                    <a:lnTo>
                      <a:pt x="3296" y="1391"/>
                    </a:lnTo>
                    <a:lnTo>
                      <a:pt x="3311" y="1376"/>
                    </a:lnTo>
                    <a:close/>
                    <a:moveTo>
                      <a:pt x="3186" y="1457"/>
                    </a:moveTo>
                    <a:cubicBezTo>
                      <a:pt x="3192" y="1457"/>
                      <a:pt x="3203" y="1461"/>
                      <a:pt x="3219" y="1468"/>
                    </a:cubicBezTo>
                    <a:cubicBezTo>
                      <a:pt x="3234" y="1499"/>
                      <a:pt x="3234" y="1499"/>
                      <a:pt x="3219" y="1499"/>
                    </a:cubicBezTo>
                    <a:cubicBezTo>
                      <a:pt x="3203" y="1499"/>
                      <a:pt x="3203" y="1484"/>
                      <a:pt x="3188" y="1468"/>
                    </a:cubicBezTo>
                    <a:cubicBezTo>
                      <a:pt x="3180" y="1461"/>
                      <a:pt x="3180" y="1457"/>
                      <a:pt x="3186" y="1457"/>
                    </a:cubicBezTo>
                    <a:close/>
                    <a:moveTo>
                      <a:pt x="2709" y="1538"/>
                    </a:moveTo>
                    <a:cubicBezTo>
                      <a:pt x="2705" y="1538"/>
                      <a:pt x="2701" y="1546"/>
                      <a:pt x="2693" y="1561"/>
                    </a:cubicBezTo>
                    <a:cubicBezTo>
                      <a:pt x="2678" y="1577"/>
                      <a:pt x="2662" y="1577"/>
                      <a:pt x="2693" y="1577"/>
                    </a:cubicBezTo>
                    <a:lnTo>
                      <a:pt x="2724" y="1561"/>
                    </a:lnTo>
                    <a:cubicBezTo>
                      <a:pt x="2716" y="1546"/>
                      <a:pt x="2713" y="1538"/>
                      <a:pt x="2709" y="1538"/>
                    </a:cubicBezTo>
                    <a:close/>
                    <a:moveTo>
                      <a:pt x="5491" y="1669"/>
                    </a:moveTo>
                    <a:cubicBezTo>
                      <a:pt x="5506" y="1669"/>
                      <a:pt x="5506" y="1685"/>
                      <a:pt x="5522" y="1700"/>
                    </a:cubicBezTo>
                    <a:lnTo>
                      <a:pt x="5506" y="1716"/>
                    </a:lnTo>
                    <a:cubicBezTo>
                      <a:pt x="5491" y="1700"/>
                      <a:pt x="5460" y="1685"/>
                      <a:pt x="5475" y="1669"/>
                    </a:cubicBezTo>
                    <a:close/>
                    <a:moveTo>
                      <a:pt x="3009" y="1686"/>
                    </a:moveTo>
                    <a:cubicBezTo>
                      <a:pt x="3018" y="1686"/>
                      <a:pt x="3018" y="1700"/>
                      <a:pt x="3018" y="1700"/>
                    </a:cubicBezTo>
                    <a:cubicBezTo>
                      <a:pt x="3018" y="1700"/>
                      <a:pt x="3018" y="1716"/>
                      <a:pt x="3002" y="1731"/>
                    </a:cubicBezTo>
                    <a:lnTo>
                      <a:pt x="2987" y="1731"/>
                    </a:lnTo>
                    <a:cubicBezTo>
                      <a:pt x="2956" y="1731"/>
                      <a:pt x="2956" y="1731"/>
                      <a:pt x="2987" y="1700"/>
                    </a:cubicBezTo>
                    <a:cubicBezTo>
                      <a:pt x="2997" y="1690"/>
                      <a:pt x="3004" y="1686"/>
                      <a:pt x="3009" y="1686"/>
                    </a:cubicBezTo>
                    <a:close/>
                    <a:moveTo>
                      <a:pt x="2752" y="1925"/>
                    </a:moveTo>
                    <a:cubicBezTo>
                      <a:pt x="2758" y="1925"/>
                      <a:pt x="2765" y="1927"/>
                      <a:pt x="2770" y="1932"/>
                    </a:cubicBezTo>
                    <a:cubicBezTo>
                      <a:pt x="2786" y="1963"/>
                      <a:pt x="2786" y="1948"/>
                      <a:pt x="2770" y="1963"/>
                    </a:cubicBezTo>
                    <a:cubicBezTo>
                      <a:pt x="2765" y="1968"/>
                      <a:pt x="2760" y="1970"/>
                      <a:pt x="2756" y="1970"/>
                    </a:cubicBezTo>
                    <a:cubicBezTo>
                      <a:pt x="2746" y="1970"/>
                      <a:pt x="2740" y="1963"/>
                      <a:pt x="2740" y="1963"/>
                    </a:cubicBezTo>
                    <a:lnTo>
                      <a:pt x="2724" y="1963"/>
                    </a:lnTo>
                    <a:cubicBezTo>
                      <a:pt x="2709" y="1948"/>
                      <a:pt x="2724" y="1932"/>
                      <a:pt x="2724" y="1932"/>
                    </a:cubicBezTo>
                    <a:cubicBezTo>
                      <a:pt x="2724" y="1932"/>
                      <a:pt x="2738" y="1925"/>
                      <a:pt x="2752" y="1925"/>
                    </a:cubicBezTo>
                    <a:close/>
                    <a:moveTo>
                      <a:pt x="2477" y="2087"/>
                    </a:moveTo>
                    <a:lnTo>
                      <a:pt x="2461" y="2102"/>
                    </a:lnTo>
                    <a:lnTo>
                      <a:pt x="2430" y="2102"/>
                    </a:lnTo>
                    <a:lnTo>
                      <a:pt x="2446" y="2087"/>
                    </a:lnTo>
                    <a:close/>
                    <a:moveTo>
                      <a:pt x="3250" y="2137"/>
                    </a:moveTo>
                    <a:cubicBezTo>
                      <a:pt x="3246" y="2137"/>
                      <a:pt x="3242" y="2141"/>
                      <a:pt x="3234" y="2148"/>
                    </a:cubicBezTo>
                    <a:cubicBezTo>
                      <a:pt x="3234" y="2164"/>
                      <a:pt x="3250" y="2179"/>
                      <a:pt x="3265" y="2179"/>
                    </a:cubicBezTo>
                    <a:cubicBezTo>
                      <a:pt x="3270" y="2188"/>
                      <a:pt x="3273" y="2192"/>
                      <a:pt x="3275" y="2192"/>
                    </a:cubicBezTo>
                    <a:cubicBezTo>
                      <a:pt x="3279" y="2192"/>
                      <a:pt x="3276" y="2170"/>
                      <a:pt x="3265" y="2148"/>
                    </a:cubicBezTo>
                    <a:cubicBezTo>
                      <a:pt x="3257" y="2141"/>
                      <a:pt x="3253" y="2137"/>
                      <a:pt x="3250" y="2137"/>
                    </a:cubicBezTo>
                    <a:close/>
                    <a:moveTo>
                      <a:pt x="2349" y="2195"/>
                    </a:moveTo>
                    <a:cubicBezTo>
                      <a:pt x="2357" y="2195"/>
                      <a:pt x="2369" y="2203"/>
                      <a:pt x="2384" y="2226"/>
                    </a:cubicBezTo>
                    <a:lnTo>
                      <a:pt x="2353" y="2257"/>
                    </a:lnTo>
                    <a:cubicBezTo>
                      <a:pt x="2338" y="2241"/>
                      <a:pt x="2322" y="2226"/>
                      <a:pt x="2338" y="2210"/>
                    </a:cubicBezTo>
                    <a:cubicBezTo>
                      <a:pt x="2338" y="2203"/>
                      <a:pt x="2342" y="2195"/>
                      <a:pt x="2349" y="2195"/>
                    </a:cubicBezTo>
                    <a:close/>
                    <a:moveTo>
                      <a:pt x="2338" y="2411"/>
                    </a:moveTo>
                    <a:lnTo>
                      <a:pt x="2353" y="2427"/>
                    </a:lnTo>
                    <a:cubicBezTo>
                      <a:pt x="2353" y="2427"/>
                      <a:pt x="2363" y="2446"/>
                      <a:pt x="2359" y="2446"/>
                    </a:cubicBezTo>
                    <a:cubicBezTo>
                      <a:pt x="2358" y="2446"/>
                      <a:pt x="2356" y="2445"/>
                      <a:pt x="2353" y="2442"/>
                    </a:cubicBezTo>
                    <a:lnTo>
                      <a:pt x="2338" y="2442"/>
                    </a:lnTo>
                    <a:cubicBezTo>
                      <a:pt x="2336" y="2444"/>
                      <a:pt x="2334" y="2445"/>
                      <a:pt x="2333" y="2445"/>
                    </a:cubicBezTo>
                    <a:cubicBezTo>
                      <a:pt x="2326" y="2445"/>
                      <a:pt x="2338" y="2411"/>
                      <a:pt x="2338" y="2411"/>
                    </a:cubicBezTo>
                    <a:close/>
                    <a:moveTo>
                      <a:pt x="2044" y="2612"/>
                    </a:moveTo>
                    <a:cubicBezTo>
                      <a:pt x="2075" y="2628"/>
                      <a:pt x="2090" y="2643"/>
                      <a:pt x="2075" y="2658"/>
                    </a:cubicBezTo>
                    <a:lnTo>
                      <a:pt x="2060" y="2674"/>
                    </a:lnTo>
                    <a:cubicBezTo>
                      <a:pt x="2044" y="2658"/>
                      <a:pt x="2044" y="2643"/>
                      <a:pt x="2044" y="2628"/>
                    </a:cubicBezTo>
                    <a:lnTo>
                      <a:pt x="2044" y="2612"/>
                    </a:lnTo>
                    <a:close/>
                    <a:moveTo>
                      <a:pt x="1876" y="2639"/>
                    </a:moveTo>
                    <a:cubicBezTo>
                      <a:pt x="1878" y="2639"/>
                      <a:pt x="1882" y="2651"/>
                      <a:pt x="1890" y="2674"/>
                    </a:cubicBezTo>
                    <a:lnTo>
                      <a:pt x="1905" y="2720"/>
                    </a:lnTo>
                    <a:cubicBezTo>
                      <a:pt x="1902" y="2723"/>
                      <a:pt x="1900" y="2724"/>
                      <a:pt x="1898" y="2724"/>
                    </a:cubicBezTo>
                    <a:cubicBezTo>
                      <a:pt x="1889" y="2724"/>
                      <a:pt x="1887" y="2699"/>
                      <a:pt x="1874" y="2674"/>
                    </a:cubicBezTo>
                    <a:cubicBezTo>
                      <a:pt x="1874" y="2651"/>
                      <a:pt x="1874" y="2639"/>
                      <a:pt x="1876" y="2639"/>
                    </a:cubicBezTo>
                    <a:close/>
                    <a:moveTo>
                      <a:pt x="4517" y="2875"/>
                    </a:moveTo>
                    <a:cubicBezTo>
                      <a:pt x="4517" y="2890"/>
                      <a:pt x="4517" y="2906"/>
                      <a:pt x="4517" y="2906"/>
                    </a:cubicBezTo>
                    <a:cubicBezTo>
                      <a:pt x="4509" y="2913"/>
                      <a:pt x="4505" y="2917"/>
                      <a:pt x="4502" y="2917"/>
                    </a:cubicBezTo>
                    <a:cubicBezTo>
                      <a:pt x="4498" y="2917"/>
                      <a:pt x="4494" y="2913"/>
                      <a:pt x="4486" y="2906"/>
                    </a:cubicBezTo>
                    <a:cubicBezTo>
                      <a:pt x="4471" y="2890"/>
                      <a:pt x="4471" y="2890"/>
                      <a:pt x="4486" y="2875"/>
                    </a:cubicBezTo>
                    <a:close/>
                    <a:moveTo>
                      <a:pt x="4007" y="2952"/>
                    </a:moveTo>
                    <a:cubicBezTo>
                      <a:pt x="4003" y="2952"/>
                      <a:pt x="4007" y="2960"/>
                      <a:pt x="4022" y="2968"/>
                    </a:cubicBezTo>
                    <a:cubicBezTo>
                      <a:pt x="4024" y="2968"/>
                      <a:pt x="4025" y="2968"/>
                      <a:pt x="4027" y="2968"/>
                    </a:cubicBezTo>
                    <a:lnTo>
                      <a:pt x="4027" y="2968"/>
                    </a:lnTo>
                    <a:cubicBezTo>
                      <a:pt x="4017" y="2956"/>
                      <a:pt x="4010" y="2952"/>
                      <a:pt x="4007" y="2952"/>
                    </a:cubicBezTo>
                    <a:close/>
                    <a:moveTo>
                      <a:pt x="4136" y="2995"/>
                    </a:moveTo>
                    <a:cubicBezTo>
                      <a:pt x="4142" y="2995"/>
                      <a:pt x="4146" y="2999"/>
                      <a:pt x="4146" y="3014"/>
                    </a:cubicBezTo>
                    <a:cubicBezTo>
                      <a:pt x="4146" y="3033"/>
                      <a:pt x="4140" y="3046"/>
                      <a:pt x="4132" y="3046"/>
                    </a:cubicBezTo>
                    <a:cubicBezTo>
                      <a:pt x="4127" y="3046"/>
                      <a:pt x="4121" y="3041"/>
                      <a:pt x="4115" y="3029"/>
                    </a:cubicBezTo>
                    <a:cubicBezTo>
                      <a:pt x="4100" y="3014"/>
                      <a:pt x="4100" y="3014"/>
                      <a:pt x="4115" y="2999"/>
                    </a:cubicBezTo>
                    <a:cubicBezTo>
                      <a:pt x="4123" y="2999"/>
                      <a:pt x="4131" y="2995"/>
                      <a:pt x="4136" y="2995"/>
                    </a:cubicBezTo>
                    <a:close/>
                    <a:moveTo>
                      <a:pt x="1549" y="3029"/>
                    </a:moveTo>
                    <a:lnTo>
                      <a:pt x="1565" y="3045"/>
                    </a:lnTo>
                    <a:lnTo>
                      <a:pt x="1565" y="3076"/>
                    </a:lnTo>
                    <a:lnTo>
                      <a:pt x="1549" y="3076"/>
                    </a:lnTo>
                    <a:cubicBezTo>
                      <a:pt x="1534" y="3060"/>
                      <a:pt x="1549" y="3045"/>
                      <a:pt x="1549" y="3029"/>
                    </a:cubicBezTo>
                    <a:close/>
                    <a:moveTo>
                      <a:pt x="4347" y="3029"/>
                    </a:moveTo>
                    <a:lnTo>
                      <a:pt x="4347" y="3060"/>
                    </a:lnTo>
                    <a:lnTo>
                      <a:pt x="4332" y="3076"/>
                    </a:lnTo>
                    <a:cubicBezTo>
                      <a:pt x="4332" y="3060"/>
                      <a:pt x="4316" y="3045"/>
                      <a:pt x="4332" y="3029"/>
                    </a:cubicBezTo>
                    <a:close/>
                    <a:moveTo>
                      <a:pt x="4022" y="3076"/>
                    </a:moveTo>
                    <a:lnTo>
                      <a:pt x="4053" y="3091"/>
                    </a:lnTo>
                    <a:lnTo>
                      <a:pt x="4038" y="3107"/>
                    </a:lnTo>
                    <a:cubicBezTo>
                      <a:pt x="4022" y="3107"/>
                      <a:pt x="4022" y="3107"/>
                      <a:pt x="4007" y="3091"/>
                    </a:cubicBezTo>
                    <a:lnTo>
                      <a:pt x="4022" y="3076"/>
                    </a:lnTo>
                    <a:close/>
                    <a:moveTo>
                      <a:pt x="1651" y="2995"/>
                    </a:moveTo>
                    <a:cubicBezTo>
                      <a:pt x="1654" y="2995"/>
                      <a:pt x="1661" y="3002"/>
                      <a:pt x="1673" y="3014"/>
                    </a:cubicBezTo>
                    <a:cubicBezTo>
                      <a:pt x="1704" y="3029"/>
                      <a:pt x="1704" y="3060"/>
                      <a:pt x="1704" y="3091"/>
                    </a:cubicBezTo>
                    <a:lnTo>
                      <a:pt x="1673" y="3122"/>
                    </a:lnTo>
                    <a:lnTo>
                      <a:pt x="1673" y="3060"/>
                    </a:lnTo>
                    <a:cubicBezTo>
                      <a:pt x="1654" y="3013"/>
                      <a:pt x="1647" y="2995"/>
                      <a:pt x="1651" y="2995"/>
                    </a:cubicBezTo>
                    <a:close/>
                    <a:moveTo>
                      <a:pt x="3914" y="3122"/>
                    </a:moveTo>
                    <a:cubicBezTo>
                      <a:pt x="3905" y="3131"/>
                      <a:pt x="3907" y="3140"/>
                      <a:pt x="3909" y="3140"/>
                    </a:cubicBezTo>
                    <a:cubicBezTo>
                      <a:pt x="3911" y="3140"/>
                      <a:pt x="3914" y="3135"/>
                      <a:pt x="3914" y="3122"/>
                    </a:cubicBezTo>
                    <a:close/>
                    <a:moveTo>
                      <a:pt x="3868" y="3184"/>
                    </a:moveTo>
                    <a:lnTo>
                      <a:pt x="3899" y="3199"/>
                    </a:lnTo>
                    <a:lnTo>
                      <a:pt x="3883" y="3215"/>
                    </a:lnTo>
                    <a:cubicBezTo>
                      <a:pt x="3868" y="3215"/>
                      <a:pt x="3868" y="3215"/>
                      <a:pt x="3852" y="3199"/>
                    </a:cubicBezTo>
                    <a:lnTo>
                      <a:pt x="3868" y="3184"/>
                    </a:lnTo>
                    <a:close/>
                    <a:moveTo>
                      <a:pt x="3729" y="3308"/>
                    </a:moveTo>
                    <a:cubicBezTo>
                      <a:pt x="3744" y="3323"/>
                      <a:pt x="3760" y="3323"/>
                      <a:pt x="3775" y="3339"/>
                    </a:cubicBezTo>
                    <a:lnTo>
                      <a:pt x="3760" y="3354"/>
                    </a:lnTo>
                    <a:cubicBezTo>
                      <a:pt x="3757" y="3357"/>
                      <a:pt x="3753" y="3358"/>
                      <a:pt x="3751" y="3358"/>
                    </a:cubicBezTo>
                    <a:cubicBezTo>
                      <a:pt x="3739" y="3358"/>
                      <a:pt x="3729" y="3339"/>
                      <a:pt x="3729" y="3339"/>
                    </a:cubicBezTo>
                    <a:cubicBezTo>
                      <a:pt x="3729" y="3339"/>
                      <a:pt x="3713" y="3323"/>
                      <a:pt x="3729" y="3308"/>
                    </a:cubicBezTo>
                    <a:close/>
                    <a:moveTo>
                      <a:pt x="3134" y="3690"/>
                    </a:moveTo>
                    <a:cubicBezTo>
                      <a:pt x="3136" y="3690"/>
                      <a:pt x="3138" y="3691"/>
                      <a:pt x="3141" y="3694"/>
                    </a:cubicBezTo>
                    <a:lnTo>
                      <a:pt x="3129" y="3694"/>
                    </a:lnTo>
                    <a:cubicBezTo>
                      <a:pt x="3130" y="3691"/>
                      <a:pt x="3131" y="3690"/>
                      <a:pt x="3134" y="3690"/>
                    </a:cubicBezTo>
                    <a:close/>
                    <a:moveTo>
                      <a:pt x="3128" y="3697"/>
                    </a:moveTo>
                    <a:lnTo>
                      <a:pt x="3141" y="3725"/>
                    </a:lnTo>
                    <a:cubicBezTo>
                      <a:pt x="3141" y="3748"/>
                      <a:pt x="3141" y="3762"/>
                      <a:pt x="3135" y="3762"/>
                    </a:cubicBezTo>
                    <a:cubicBezTo>
                      <a:pt x="3133" y="3762"/>
                      <a:pt x="3130" y="3760"/>
                      <a:pt x="3126" y="3756"/>
                    </a:cubicBezTo>
                    <a:cubicBezTo>
                      <a:pt x="3126" y="3740"/>
                      <a:pt x="3126" y="3725"/>
                      <a:pt x="3126" y="3709"/>
                    </a:cubicBezTo>
                    <a:cubicBezTo>
                      <a:pt x="3126" y="3709"/>
                      <a:pt x="3126" y="3703"/>
                      <a:pt x="3128" y="3697"/>
                    </a:cubicBezTo>
                    <a:close/>
                    <a:moveTo>
                      <a:pt x="1082" y="3765"/>
                    </a:moveTo>
                    <a:cubicBezTo>
                      <a:pt x="1093" y="3765"/>
                      <a:pt x="1101" y="3783"/>
                      <a:pt x="1101" y="3818"/>
                    </a:cubicBezTo>
                    <a:lnTo>
                      <a:pt x="1070" y="3849"/>
                    </a:lnTo>
                    <a:cubicBezTo>
                      <a:pt x="1055" y="3818"/>
                      <a:pt x="1055" y="3802"/>
                      <a:pt x="1070" y="3771"/>
                    </a:cubicBezTo>
                    <a:cubicBezTo>
                      <a:pt x="1074" y="3767"/>
                      <a:pt x="1078" y="3765"/>
                      <a:pt x="1082" y="3765"/>
                    </a:cubicBezTo>
                    <a:close/>
                    <a:moveTo>
                      <a:pt x="2623" y="4062"/>
                    </a:moveTo>
                    <a:cubicBezTo>
                      <a:pt x="2639" y="4062"/>
                      <a:pt x="2660" y="4102"/>
                      <a:pt x="2647" y="4142"/>
                    </a:cubicBezTo>
                    <a:cubicBezTo>
                      <a:pt x="2631" y="4142"/>
                      <a:pt x="2631" y="4142"/>
                      <a:pt x="2616" y="4127"/>
                    </a:cubicBezTo>
                    <a:cubicBezTo>
                      <a:pt x="2600" y="4111"/>
                      <a:pt x="2616" y="4065"/>
                      <a:pt x="2616" y="4065"/>
                    </a:cubicBezTo>
                    <a:cubicBezTo>
                      <a:pt x="2618" y="4063"/>
                      <a:pt x="2620" y="4062"/>
                      <a:pt x="2623" y="4062"/>
                    </a:cubicBezTo>
                    <a:close/>
                    <a:moveTo>
                      <a:pt x="360" y="4503"/>
                    </a:moveTo>
                    <a:cubicBezTo>
                      <a:pt x="365" y="4503"/>
                      <a:pt x="368" y="4507"/>
                      <a:pt x="375" y="4513"/>
                    </a:cubicBezTo>
                    <a:lnTo>
                      <a:pt x="359" y="4529"/>
                    </a:lnTo>
                    <a:cubicBezTo>
                      <a:pt x="356" y="4526"/>
                      <a:pt x="354" y="4524"/>
                      <a:pt x="352" y="4524"/>
                    </a:cubicBezTo>
                    <a:cubicBezTo>
                      <a:pt x="345" y="4524"/>
                      <a:pt x="350" y="4544"/>
                      <a:pt x="375" y="4544"/>
                    </a:cubicBezTo>
                    <a:lnTo>
                      <a:pt x="421" y="4575"/>
                    </a:lnTo>
                    <a:cubicBezTo>
                      <a:pt x="412" y="4580"/>
                      <a:pt x="404" y="4581"/>
                      <a:pt x="398" y="4581"/>
                    </a:cubicBezTo>
                    <a:cubicBezTo>
                      <a:pt x="381" y="4581"/>
                      <a:pt x="370" y="4570"/>
                      <a:pt x="359" y="4560"/>
                    </a:cubicBezTo>
                    <a:lnTo>
                      <a:pt x="359" y="4575"/>
                    </a:lnTo>
                    <a:cubicBezTo>
                      <a:pt x="313" y="4560"/>
                      <a:pt x="313" y="4560"/>
                      <a:pt x="328" y="4529"/>
                    </a:cubicBezTo>
                    <a:cubicBezTo>
                      <a:pt x="347" y="4511"/>
                      <a:pt x="354" y="4503"/>
                      <a:pt x="360" y="4503"/>
                    </a:cubicBezTo>
                    <a:close/>
                    <a:moveTo>
                      <a:pt x="209" y="4672"/>
                    </a:moveTo>
                    <a:cubicBezTo>
                      <a:pt x="213" y="4672"/>
                      <a:pt x="220" y="4675"/>
                      <a:pt x="236" y="4683"/>
                    </a:cubicBezTo>
                    <a:cubicBezTo>
                      <a:pt x="251" y="4683"/>
                      <a:pt x="236" y="4714"/>
                      <a:pt x="236" y="4714"/>
                    </a:cubicBezTo>
                    <a:lnTo>
                      <a:pt x="205" y="4714"/>
                    </a:lnTo>
                    <a:cubicBezTo>
                      <a:pt x="174" y="4699"/>
                      <a:pt x="205" y="4699"/>
                      <a:pt x="205" y="4683"/>
                    </a:cubicBezTo>
                    <a:cubicBezTo>
                      <a:pt x="205" y="4675"/>
                      <a:pt x="205" y="4672"/>
                      <a:pt x="209" y="4672"/>
                    </a:cubicBezTo>
                    <a:close/>
                    <a:moveTo>
                      <a:pt x="329" y="5145"/>
                    </a:moveTo>
                    <a:cubicBezTo>
                      <a:pt x="333" y="5145"/>
                      <a:pt x="337" y="5156"/>
                      <a:pt x="344" y="5178"/>
                    </a:cubicBezTo>
                    <a:cubicBezTo>
                      <a:pt x="344" y="5209"/>
                      <a:pt x="359" y="5224"/>
                      <a:pt x="344" y="5224"/>
                    </a:cubicBezTo>
                    <a:cubicBezTo>
                      <a:pt x="339" y="5245"/>
                      <a:pt x="331" y="5254"/>
                      <a:pt x="325" y="5254"/>
                    </a:cubicBezTo>
                    <a:cubicBezTo>
                      <a:pt x="313" y="5254"/>
                      <a:pt x="303" y="5224"/>
                      <a:pt x="313" y="5193"/>
                    </a:cubicBezTo>
                    <a:cubicBezTo>
                      <a:pt x="321" y="5160"/>
                      <a:pt x="325" y="5145"/>
                      <a:pt x="329" y="5145"/>
                    </a:cubicBezTo>
                    <a:close/>
                    <a:moveTo>
                      <a:pt x="5429" y="0"/>
                    </a:moveTo>
                    <a:lnTo>
                      <a:pt x="5352" y="16"/>
                    </a:lnTo>
                    <a:lnTo>
                      <a:pt x="5228" y="46"/>
                    </a:lnTo>
                    <a:cubicBezTo>
                      <a:pt x="5166" y="77"/>
                      <a:pt x="5120" y="93"/>
                      <a:pt x="5135" y="108"/>
                    </a:cubicBezTo>
                    <a:lnTo>
                      <a:pt x="5073" y="124"/>
                    </a:lnTo>
                    <a:lnTo>
                      <a:pt x="5012" y="139"/>
                    </a:lnTo>
                    <a:cubicBezTo>
                      <a:pt x="5009" y="133"/>
                      <a:pt x="5004" y="131"/>
                      <a:pt x="4997" y="131"/>
                    </a:cubicBezTo>
                    <a:cubicBezTo>
                      <a:pt x="4968" y="131"/>
                      <a:pt x="4910" y="179"/>
                      <a:pt x="4872" y="216"/>
                    </a:cubicBezTo>
                    <a:cubicBezTo>
                      <a:pt x="4872" y="232"/>
                      <a:pt x="4857" y="247"/>
                      <a:pt x="4842" y="263"/>
                    </a:cubicBezTo>
                    <a:cubicBezTo>
                      <a:pt x="4829" y="243"/>
                      <a:pt x="4813" y="235"/>
                      <a:pt x="4798" y="235"/>
                    </a:cubicBezTo>
                    <a:cubicBezTo>
                      <a:pt x="4777" y="235"/>
                      <a:pt x="4758" y="251"/>
                      <a:pt x="4749" y="278"/>
                    </a:cubicBezTo>
                    <a:cubicBezTo>
                      <a:pt x="4729" y="298"/>
                      <a:pt x="4728" y="317"/>
                      <a:pt x="4722" y="317"/>
                    </a:cubicBezTo>
                    <a:cubicBezTo>
                      <a:pt x="4719" y="317"/>
                      <a:pt x="4714" y="311"/>
                      <a:pt x="4702" y="294"/>
                    </a:cubicBezTo>
                    <a:cubicBezTo>
                      <a:pt x="4697" y="277"/>
                      <a:pt x="4689" y="268"/>
                      <a:pt x="4682" y="268"/>
                    </a:cubicBezTo>
                    <a:cubicBezTo>
                      <a:pt x="4669" y="268"/>
                      <a:pt x="4656" y="296"/>
                      <a:pt x="4656" y="356"/>
                    </a:cubicBezTo>
                    <a:cubicBezTo>
                      <a:pt x="4656" y="374"/>
                      <a:pt x="4656" y="381"/>
                      <a:pt x="4647" y="381"/>
                    </a:cubicBezTo>
                    <a:cubicBezTo>
                      <a:pt x="4640" y="381"/>
                      <a:pt x="4629" y="377"/>
                      <a:pt x="4610" y="371"/>
                    </a:cubicBezTo>
                    <a:cubicBezTo>
                      <a:pt x="4592" y="362"/>
                      <a:pt x="4579" y="353"/>
                      <a:pt x="4575" y="353"/>
                    </a:cubicBezTo>
                    <a:cubicBezTo>
                      <a:pt x="4571" y="353"/>
                      <a:pt x="4572" y="358"/>
                      <a:pt x="4579" y="371"/>
                    </a:cubicBezTo>
                    <a:cubicBezTo>
                      <a:pt x="4579" y="382"/>
                      <a:pt x="4572" y="407"/>
                      <a:pt x="4552" y="407"/>
                    </a:cubicBezTo>
                    <a:cubicBezTo>
                      <a:pt x="4543" y="407"/>
                      <a:pt x="4532" y="401"/>
                      <a:pt x="4517" y="386"/>
                    </a:cubicBezTo>
                    <a:cubicBezTo>
                      <a:pt x="4506" y="376"/>
                      <a:pt x="4497" y="370"/>
                      <a:pt x="4490" y="370"/>
                    </a:cubicBezTo>
                    <a:cubicBezTo>
                      <a:pt x="4477" y="370"/>
                      <a:pt x="4471" y="387"/>
                      <a:pt x="4471" y="417"/>
                    </a:cubicBezTo>
                    <a:cubicBezTo>
                      <a:pt x="4471" y="463"/>
                      <a:pt x="4446" y="491"/>
                      <a:pt x="4414" y="491"/>
                    </a:cubicBezTo>
                    <a:cubicBezTo>
                      <a:pt x="4403" y="491"/>
                      <a:pt x="4390" y="487"/>
                      <a:pt x="4378" y="479"/>
                    </a:cubicBezTo>
                    <a:cubicBezTo>
                      <a:pt x="4362" y="479"/>
                      <a:pt x="4332" y="479"/>
                      <a:pt x="4347" y="495"/>
                    </a:cubicBezTo>
                    <a:lnTo>
                      <a:pt x="4316" y="479"/>
                    </a:lnTo>
                    <a:lnTo>
                      <a:pt x="4285" y="495"/>
                    </a:lnTo>
                    <a:lnTo>
                      <a:pt x="4285" y="526"/>
                    </a:lnTo>
                    <a:cubicBezTo>
                      <a:pt x="4208" y="556"/>
                      <a:pt x="4131" y="587"/>
                      <a:pt x="4053" y="634"/>
                    </a:cubicBezTo>
                    <a:cubicBezTo>
                      <a:pt x="3883" y="757"/>
                      <a:pt x="3852" y="773"/>
                      <a:pt x="3883" y="788"/>
                    </a:cubicBezTo>
                    <a:cubicBezTo>
                      <a:pt x="3906" y="788"/>
                      <a:pt x="3895" y="814"/>
                      <a:pt x="3875" y="814"/>
                    </a:cubicBezTo>
                    <a:cubicBezTo>
                      <a:pt x="3868" y="814"/>
                      <a:pt x="3860" y="812"/>
                      <a:pt x="3852" y="804"/>
                    </a:cubicBezTo>
                    <a:cubicBezTo>
                      <a:pt x="3821" y="819"/>
                      <a:pt x="3791" y="819"/>
                      <a:pt x="3760" y="835"/>
                    </a:cubicBezTo>
                    <a:cubicBezTo>
                      <a:pt x="3737" y="857"/>
                      <a:pt x="3714" y="872"/>
                      <a:pt x="3698" y="872"/>
                    </a:cubicBezTo>
                    <a:cubicBezTo>
                      <a:pt x="3692" y="872"/>
                      <a:pt x="3687" y="870"/>
                      <a:pt x="3682" y="866"/>
                    </a:cubicBezTo>
                    <a:lnTo>
                      <a:pt x="3667" y="866"/>
                    </a:lnTo>
                    <a:cubicBezTo>
                      <a:pt x="3667" y="927"/>
                      <a:pt x="3574" y="1005"/>
                      <a:pt x="3512" y="1005"/>
                    </a:cubicBezTo>
                    <a:cubicBezTo>
                      <a:pt x="3481" y="1036"/>
                      <a:pt x="3466" y="1051"/>
                      <a:pt x="3451" y="1082"/>
                    </a:cubicBezTo>
                    <a:cubicBezTo>
                      <a:pt x="3435" y="1128"/>
                      <a:pt x="3435" y="1128"/>
                      <a:pt x="3404" y="1128"/>
                    </a:cubicBezTo>
                    <a:cubicBezTo>
                      <a:pt x="3400" y="1126"/>
                      <a:pt x="3395" y="1125"/>
                      <a:pt x="3389" y="1125"/>
                    </a:cubicBezTo>
                    <a:cubicBezTo>
                      <a:pt x="3354" y="1125"/>
                      <a:pt x="3300" y="1163"/>
                      <a:pt x="3327" y="1190"/>
                    </a:cubicBezTo>
                    <a:lnTo>
                      <a:pt x="3296" y="1190"/>
                    </a:lnTo>
                    <a:cubicBezTo>
                      <a:pt x="3265" y="1190"/>
                      <a:pt x="3265" y="1221"/>
                      <a:pt x="3281" y="1237"/>
                    </a:cubicBezTo>
                    <a:cubicBezTo>
                      <a:pt x="3290" y="1246"/>
                      <a:pt x="3294" y="1261"/>
                      <a:pt x="3281" y="1261"/>
                    </a:cubicBezTo>
                    <a:cubicBezTo>
                      <a:pt x="3273" y="1261"/>
                      <a:pt x="3258" y="1255"/>
                      <a:pt x="3234" y="1237"/>
                    </a:cubicBezTo>
                    <a:cubicBezTo>
                      <a:pt x="3206" y="1216"/>
                      <a:pt x="3194" y="1207"/>
                      <a:pt x="3191" y="1207"/>
                    </a:cubicBezTo>
                    <a:cubicBezTo>
                      <a:pt x="3186" y="1207"/>
                      <a:pt x="3195" y="1220"/>
                      <a:pt x="3203" y="1237"/>
                    </a:cubicBezTo>
                    <a:cubicBezTo>
                      <a:pt x="3217" y="1250"/>
                      <a:pt x="3207" y="1286"/>
                      <a:pt x="3184" y="1286"/>
                    </a:cubicBezTo>
                    <a:cubicBezTo>
                      <a:pt x="3181" y="1286"/>
                      <a:pt x="3177" y="1285"/>
                      <a:pt x="3172" y="1283"/>
                    </a:cubicBezTo>
                    <a:cubicBezTo>
                      <a:pt x="3141" y="1283"/>
                      <a:pt x="3141" y="1314"/>
                      <a:pt x="3172" y="1345"/>
                    </a:cubicBezTo>
                    <a:cubicBezTo>
                      <a:pt x="3203" y="1391"/>
                      <a:pt x="3172" y="1376"/>
                      <a:pt x="3157" y="1391"/>
                    </a:cubicBezTo>
                    <a:cubicBezTo>
                      <a:pt x="3141" y="1376"/>
                      <a:pt x="3141" y="1376"/>
                      <a:pt x="3141" y="1345"/>
                    </a:cubicBezTo>
                    <a:lnTo>
                      <a:pt x="3111" y="1360"/>
                    </a:lnTo>
                    <a:cubicBezTo>
                      <a:pt x="3103" y="1368"/>
                      <a:pt x="3091" y="1372"/>
                      <a:pt x="3080" y="1372"/>
                    </a:cubicBezTo>
                    <a:cubicBezTo>
                      <a:pt x="3068" y="1372"/>
                      <a:pt x="3056" y="1368"/>
                      <a:pt x="3049" y="1360"/>
                    </a:cubicBezTo>
                    <a:cubicBezTo>
                      <a:pt x="3045" y="1356"/>
                      <a:pt x="3039" y="1354"/>
                      <a:pt x="3035" y="1354"/>
                    </a:cubicBezTo>
                    <a:cubicBezTo>
                      <a:pt x="3022" y="1354"/>
                      <a:pt x="3015" y="1368"/>
                      <a:pt x="3049" y="1391"/>
                    </a:cubicBezTo>
                    <a:cubicBezTo>
                      <a:pt x="3080" y="1422"/>
                      <a:pt x="3080" y="1437"/>
                      <a:pt x="3049" y="1453"/>
                    </a:cubicBezTo>
                    <a:cubicBezTo>
                      <a:pt x="3026" y="1468"/>
                      <a:pt x="3018" y="1476"/>
                      <a:pt x="3014" y="1476"/>
                    </a:cubicBezTo>
                    <a:cubicBezTo>
                      <a:pt x="3010" y="1476"/>
                      <a:pt x="3010" y="1468"/>
                      <a:pt x="3002" y="1453"/>
                    </a:cubicBezTo>
                    <a:cubicBezTo>
                      <a:pt x="2995" y="1445"/>
                      <a:pt x="2991" y="1441"/>
                      <a:pt x="2985" y="1441"/>
                    </a:cubicBezTo>
                    <a:cubicBezTo>
                      <a:pt x="2979" y="1441"/>
                      <a:pt x="2971" y="1445"/>
                      <a:pt x="2956" y="1453"/>
                    </a:cubicBezTo>
                    <a:cubicBezTo>
                      <a:pt x="2925" y="1484"/>
                      <a:pt x="2910" y="1592"/>
                      <a:pt x="2940" y="1638"/>
                    </a:cubicBezTo>
                    <a:cubicBezTo>
                      <a:pt x="2943" y="1646"/>
                      <a:pt x="2946" y="1652"/>
                      <a:pt x="2948" y="1657"/>
                    </a:cubicBezTo>
                    <a:lnTo>
                      <a:pt x="2948" y="1657"/>
                    </a:lnTo>
                    <a:cubicBezTo>
                      <a:pt x="2943" y="1652"/>
                      <a:pt x="2936" y="1645"/>
                      <a:pt x="2925" y="1638"/>
                    </a:cubicBezTo>
                    <a:cubicBezTo>
                      <a:pt x="2910" y="1633"/>
                      <a:pt x="2901" y="1632"/>
                      <a:pt x="2896" y="1632"/>
                    </a:cubicBezTo>
                    <a:cubicBezTo>
                      <a:pt x="2886" y="1632"/>
                      <a:pt x="2889" y="1638"/>
                      <a:pt x="2879" y="1638"/>
                    </a:cubicBezTo>
                    <a:cubicBezTo>
                      <a:pt x="2863" y="1623"/>
                      <a:pt x="2879" y="1607"/>
                      <a:pt x="2894" y="1607"/>
                    </a:cubicBezTo>
                    <a:lnTo>
                      <a:pt x="2879" y="1592"/>
                    </a:lnTo>
                    <a:cubicBezTo>
                      <a:pt x="2862" y="1581"/>
                      <a:pt x="2850" y="1576"/>
                      <a:pt x="2841" y="1576"/>
                    </a:cubicBezTo>
                    <a:cubicBezTo>
                      <a:pt x="2825" y="1576"/>
                      <a:pt x="2822" y="1593"/>
                      <a:pt x="2832" y="1623"/>
                    </a:cubicBezTo>
                    <a:cubicBezTo>
                      <a:pt x="2840" y="1646"/>
                      <a:pt x="2840" y="1654"/>
                      <a:pt x="2834" y="1654"/>
                    </a:cubicBezTo>
                    <a:cubicBezTo>
                      <a:pt x="2828" y="1654"/>
                      <a:pt x="2817" y="1646"/>
                      <a:pt x="2801" y="1638"/>
                    </a:cubicBezTo>
                    <a:lnTo>
                      <a:pt x="2755" y="1638"/>
                    </a:lnTo>
                    <a:cubicBezTo>
                      <a:pt x="2740" y="1654"/>
                      <a:pt x="2724" y="1669"/>
                      <a:pt x="2709" y="1669"/>
                    </a:cubicBezTo>
                    <a:cubicBezTo>
                      <a:pt x="2678" y="1685"/>
                      <a:pt x="2662" y="1700"/>
                      <a:pt x="2678" y="1716"/>
                    </a:cubicBezTo>
                    <a:cubicBezTo>
                      <a:pt x="2693" y="1747"/>
                      <a:pt x="2678" y="1747"/>
                      <a:pt x="2662" y="1762"/>
                    </a:cubicBezTo>
                    <a:cubicBezTo>
                      <a:pt x="2662" y="1777"/>
                      <a:pt x="2647" y="1793"/>
                      <a:pt x="2662" y="1808"/>
                    </a:cubicBezTo>
                    <a:cubicBezTo>
                      <a:pt x="2678" y="1824"/>
                      <a:pt x="2678" y="1855"/>
                      <a:pt x="2662" y="1886"/>
                    </a:cubicBezTo>
                    <a:cubicBezTo>
                      <a:pt x="2653" y="1904"/>
                      <a:pt x="2649" y="1911"/>
                      <a:pt x="2639" y="1911"/>
                    </a:cubicBezTo>
                    <a:cubicBezTo>
                      <a:pt x="2631" y="1911"/>
                      <a:pt x="2620" y="1908"/>
                      <a:pt x="2600" y="1901"/>
                    </a:cubicBezTo>
                    <a:cubicBezTo>
                      <a:pt x="2595" y="1896"/>
                      <a:pt x="2590" y="1894"/>
                      <a:pt x="2585" y="1894"/>
                    </a:cubicBezTo>
                    <a:cubicBezTo>
                      <a:pt x="2582" y="1894"/>
                      <a:pt x="2579" y="1895"/>
                      <a:pt x="2576" y="1896"/>
                    </a:cubicBezTo>
                    <a:lnTo>
                      <a:pt x="2576" y="1896"/>
                    </a:lnTo>
                    <a:cubicBezTo>
                      <a:pt x="2574" y="1895"/>
                      <a:pt x="2572" y="1894"/>
                      <a:pt x="2569" y="1894"/>
                    </a:cubicBezTo>
                    <a:cubicBezTo>
                      <a:pt x="2564" y="1894"/>
                      <a:pt x="2559" y="1896"/>
                      <a:pt x="2554" y="1901"/>
                    </a:cubicBezTo>
                    <a:lnTo>
                      <a:pt x="2508" y="1901"/>
                    </a:lnTo>
                    <a:cubicBezTo>
                      <a:pt x="2477" y="1901"/>
                      <a:pt x="2492" y="1917"/>
                      <a:pt x="2508" y="1932"/>
                    </a:cubicBezTo>
                    <a:lnTo>
                      <a:pt x="2539" y="1963"/>
                    </a:lnTo>
                    <a:cubicBezTo>
                      <a:pt x="2536" y="1966"/>
                      <a:pt x="2532" y="1967"/>
                      <a:pt x="2527" y="1967"/>
                    </a:cubicBezTo>
                    <a:cubicBezTo>
                      <a:pt x="2507" y="1967"/>
                      <a:pt x="2474" y="1945"/>
                      <a:pt x="2461" y="1932"/>
                    </a:cubicBezTo>
                    <a:cubicBezTo>
                      <a:pt x="2442" y="1926"/>
                      <a:pt x="2431" y="1922"/>
                      <a:pt x="2427" y="1922"/>
                    </a:cubicBezTo>
                    <a:cubicBezTo>
                      <a:pt x="2420" y="1922"/>
                      <a:pt x="2428" y="1929"/>
                      <a:pt x="2446" y="1948"/>
                    </a:cubicBezTo>
                    <a:cubicBezTo>
                      <a:pt x="2492" y="1978"/>
                      <a:pt x="2477" y="1994"/>
                      <a:pt x="2430" y="2009"/>
                    </a:cubicBezTo>
                    <a:cubicBezTo>
                      <a:pt x="2391" y="2009"/>
                      <a:pt x="2385" y="2043"/>
                      <a:pt x="2365" y="2043"/>
                    </a:cubicBezTo>
                    <a:cubicBezTo>
                      <a:pt x="2361" y="2043"/>
                      <a:pt x="2358" y="2042"/>
                      <a:pt x="2353" y="2040"/>
                    </a:cubicBezTo>
                    <a:cubicBezTo>
                      <a:pt x="2351" y="2038"/>
                      <a:pt x="2349" y="2037"/>
                      <a:pt x="2347" y="2037"/>
                    </a:cubicBezTo>
                    <a:cubicBezTo>
                      <a:pt x="2338" y="2037"/>
                      <a:pt x="2338" y="2071"/>
                      <a:pt x="2338" y="2071"/>
                    </a:cubicBezTo>
                    <a:cubicBezTo>
                      <a:pt x="2338" y="2102"/>
                      <a:pt x="2322" y="2102"/>
                      <a:pt x="2260" y="2133"/>
                    </a:cubicBezTo>
                    <a:cubicBezTo>
                      <a:pt x="2168" y="2164"/>
                      <a:pt x="2168" y="2164"/>
                      <a:pt x="2199" y="2195"/>
                    </a:cubicBezTo>
                    <a:cubicBezTo>
                      <a:pt x="2217" y="2213"/>
                      <a:pt x="2224" y="2220"/>
                      <a:pt x="2218" y="2220"/>
                    </a:cubicBezTo>
                    <a:cubicBezTo>
                      <a:pt x="2214" y="2220"/>
                      <a:pt x="2202" y="2217"/>
                      <a:pt x="2183" y="2210"/>
                    </a:cubicBezTo>
                    <a:cubicBezTo>
                      <a:pt x="2173" y="2203"/>
                      <a:pt x="2166" y="2200"/>
                      <a:pt x="2162" y="2200"/>
                    </a:cubicBezTo>
                    <a:cubicBezTo>
                      <a:pt x="2148" y="2200"/>
                      <a:pt x="2164" y="2236"/>
                      <a:pt x="2152" y="2272"/>
                    </a:cubicBezTo>
                    <a:cubicBezTo>
                      <a:pt x="2168" y="2303"/>
                      <a:pt x="2183" y="2334"/>
                      <a:pt x="2214" y="2365"/>
                    </a:cubicBezTo>
                    <a:cubicBezTo>
                      <a:pt x="2245" y="2396"/>
                      <a:pt x="2245" y="2396"/>
                      <a:pt x="2214" y="2396"/>
                    </a:cubicBezTo>
                    <a:cubicBezTo>
                      <a:pt x="2206" y="2403"/>
                      <a:pt x="2195" y="2407"/>
                      <a:pt x="2183" y="2407"/>
                    </a:cubicBezTo>
                    <a:cubicBezTo>
                      <a:pt x="2172" y="2407"/>
                      <a:pt x="2160" y="2403"/>
                      <a:pt x="2152" y="2396"/>
                    </a:cubicBezTo>
                    <a:cubicBezTo>
                      <a:pt x="2137" y="2396"/>
                      <a:pt x="2152" y="2365"/>
                      <a:pt x="2152" y="2365"/>
                    </a:cubicBezTo>
                    <a:lnTo>
                      <a:pt x="2168" y="2365"/>
                    </a:lnTo>
                    <a:cubicBezTo>
                      <a:pt x="2159" y="2348"/>
                      <a:pt x="2146" y="2336"/>
                      <a:pt x="2133" y="2336"/>
                    </a:cubicBezTo>
                    <a:cubicBezTo>
                      <a:pt x="2123" y="2336"/>
                      <a:pt x="2113" y="2344"/>
                      <a:pt x="2106" y="2365"/>
                    </a:cubicBezTo>
                    <a:cubicBezTo>
                      <a:pt x="2075" y="2365"/>
                      <a:pt x="2060" y="2365"/>
                      <a:pt x="2075" y="2380"/>
                    </a:cubicBezTo>
                    <a:cubicBezTo>
                      <a:pt x="2044" y="2380"/>
                      <a:pt x="2013" y="2411"/>
                      <a:pt x="1998" y="2427"/>
                    </a:cubicBezTo>
                    <a:cubicBezTo>
                      <a:pt x="1971" y="2453"/>
                      <a:pt x="1944" y="2492"/>
                      <a:pt x="1918" y="2492"/>
                    </a:cubicBezTo>
                    <a:cubicBezTo>
                      <a:pt x="1913" y="2492"/>
                      <a:pt x="1909" y="2491"/>
                      <a:pt x="1905" y="2488"/>
                    </a:cubicBezTo>
                    <a:cubicBezTo>
                      <a:pt x="1874" y="2519"/>
                      <a:pt x="1859" y="2535"/>
                      <a:pt x="1874" y="2550"/>
                    </a:cubicBezTo>
                    <a:cubicBezTo>
                      <a:pt x="1899" y="2563"/>
                      <a:pt x="1904" y="2585"/>
                      <a:pt x="1888" y="2585"/>
                    </a:cubicBezTo>
                    <a:cubicBezTo>
                      <a:pt x="1885" y="2585"/>
                      <a:pt x="1880" y="2584"/>
                      <a:pt x="1874" y="2581"/>
                    </a:cubicBezTo>
                    <a:cubicBezTo>
                      <a:pt x="1873" y="2580"/>
                      <a:pt x="1872" y="2580"/>
                      <a:pt x="1871" y="2580"/>
                    </a:cubicBezTo>
                    <a:cubicBezTo>
                      <a:pt x="1840" y="2580"/>
                      <a:pt x="1658" y="2722"/>
                      <a:pt x="1673" y="2767"/>
                    </a:cubicBezTo>
                    <a:lnTo>
                      <a:pt x="1658" y="2798"/>
                    </a:lnTo>
                    <a:cubicBezTo>
                      <a:pt x="1611" y="2798"/>
                      <a:pt x="1534" y="2890"/>
                      <a:pt x="1534" y="2921"/>
                    </a:cubicBezTo>
                    <a:lnTo>
                      <a:pt x="1503" y="2952"/>
                    </a:lnTo>
                    <a:cubicBezTo>
                      <a:pt x="1457" y="2968"/>
                      <a:pt x="1457" y="2983"/>
                      <a:pt x="1457" y="3014"/>
                    </a:cubicBezTo>
                    <a:cubicBezTo>
                      <a:pt x="1457" y="3037"/>
                      <a:pt x="1465" y="3051"/>
                      <a:pt x="1463" y="3051"/>
                    </a:cubicBezTo>
                    <a:cubicBezTo>
                      <a:pt x="1463" y="3051"/>
                      <a:pt x="1461" y="3049"/>
                      <a:pt x="1457" y="3045"/>
                    </a:cubicBezTo>
                    <a:cubicBezTo>
                      <a:pt x="1449" y="3041"/>
                      <a:pt x="1443" y="3039"/>
                      <a:pt x="1437" y="3039"/>
                    </a:cubicBezTo>
                    <a:cubicBezTo>
                      <a:pt x="1417" y="3039"/>
                      <a:pt x="1399" y="3059"/>
                      <a:pt x="1364" y="3107"/>
                    </a:cubicBezTo>
                    <a:cubicBezTo>
                      <a:pt x="1318" y="3169"/>
                      <a:pt x="1318" y="3153"/>
                      <a:pt x="1349" y="3169"/>
                    </a:cubicBezTo>
                    <a:cubicBezTo>
                      <a:pt x="1331" y="3203"/>
                      <a:pt x="1319" y="3213"/>
                      <a:pt x="1306" y="3213"/>
                    </a:cubicBezTo>
                    <a:cubicBezTo>
                      <a:pt x="1296" y="3213"/>
                      <a:pt x="1285" y="3206"/>
                      <a:pt x="1271" y="3199"/>
                    </a:cubicBezTo>
                    <a:cubicBezTo>
                      <a:pt x="1266" y="3184"/>
                      <a:pt x="1259" y="3177"/>
                      <a:pt x="1254" y="3177"/>
                    </a:cubicBezTo>
                    <a:cubicBezTo>
                      <a:pt x="1244" y="3177"/>
                      <a:pt x="1240" y="3205"/>
                      <a:pt x="1271" y="3246"/>
                    </a:cubicBezTo>
                    <a:cubicBezTo>
                      <a:pt x="1318" y="3293"/>
                      <a:pt x="1294" y="3313"/>
                      <a:pt x="1272" y="3313"/>
                    </a:cubicBezTo>
                    <a:cubicBezTo>
                      <a:pt x="1266" y="3313"/>
                      <a:pt x="1259" y="3311"/>
                      <a:pt x="1256" y="3308"/>
                    </a:cubicBezTo>
                    <a:cubicBezTo>
                      <a:pt x="1240" y="3292"/>
                      <a:pt x="1256" y="3277"/>
                      <a:pt x="1256" y="3261"/>
                    </a:cubicBezTo>
                    <a:lnTo>
                      <a:pt x="1225" y="3230"/>
                    </a:lnTo>
                    <a:cubicBezTo>
                      <a:pt x="1209" y="3246"/>
                      <a:pt x="1209" y="3246"/>
                      <a:pt x="1225" y="3261"/>
                    </a:cubicBezTo>
                    <a:cubicBezTo>
                      <a:pt x="1209" y="3277"/>
                      <a:pt x="1209" y="3292"/>
                      <a:pt x="1225" y="3308"/>
                    </a:cubicBezTo>
                    <a:cubicBezTo>
                      <a:pt x="1225" y="3333"/>
                      <a:pt x="1246" y="3358"/>
                      <a:pt x="1261" y="3358"/>
                    </a:cubicBezTo>
                    <a:cubicBezTo>
                      <a:pt x="1265" y="3358"/>
                      <a:pt x="1268" y="3357"/>
                      <a:pt x="1271" y="3354"/>
                    </a:cubicBezTo>
                    <a:cubicBezTo>
                      <a:pt x="1302" y="3354"/>
                      <a:pt x="1302" y="3369"/>
                      <a:pt x="1271" y="3385"/>
                    </a:cubicBezTo>
                    <a:cubicBezTo>
                      <a:pt x="1263" y="3389"/>
                      <a:pt x="1255" y="3391"/>
                      <a:pt x="1247" y="3391"/>
                    </a:cubicBezTo>
                    <a:cubicBezTo>
                      <a:pt x="1226" y="3391"/>
                      <a:pt x="1209" y="3377"/>
                      <a:pt x="1209" y="3354"/>
                    </a:cubicBezTo>
                    <a:cubicBezTo>
                      <a:pt x="1209" y="3323"/>
                      <a:pt x="1209" y="3323"/>
                      <a:pt x="1179" y="3308"/>
                    </a:cubicBezTo>
                    <a:cubicBezTo>
                      <a:pt x="1178" y="3307"/>
                      <a:pt x="1177" y="3306"/>
                      <a:pt x="1175" y="3306"/>
                    </a:cubicBezTo>
                    <a:cubicBezTo>
                      <a:pt x="1161" y="3306"/>
                      <a:pt x="1149" y="3403"/>
                      <a:pt x="1163" y="3447"/>
                    </a:cubicBezTo>
                    <a:lnTo>
                      <a:pt x="1148" y="3431"/>
                    </a:lnTo>
                    <a:cubicBezTo>
                      <a:pt x="1143" y="3427"/>
                      <a:pt x="1138" y="3425"/>
                      <a:pt x="1132" y="3425"/>
                    </a:cubicBezTo>
                    <a:cubicBezTo>
                      <a:pt x="1117" y="3425"/>
                      <a:pt x="1097" y="3440"/>
                      <a:pt x="1086" y="3462"/>
                    </a:cubicBezTo>
                    <a:cubicBezTo>
                      <a:pt x="1055" y="3493"/>
                      <a:pt x="1055" y="3509"/>
                      <a:pt x="1070" y="3524"/>
                    </a:cubicBezTo>
                    <a:cubicBezTo>
                      <a:pt x="1086" y="3539"/>
                      <a:pt x="1101" y="3555"/>
                      <a:pt x="1086" y="3570"/>
                    </a:cubicBezTo>
                    <a:cubicBezTo>
                      <a:pt x="1090" y="3566"/>
                      <a:pt x="1095" y="3564"/>
                      <a:pt x="1099" y="3564"/>
                    </a:cubicBezTo>
                    <a:cubicBezTo>
                      <a:pt x="1110" y="3564"/>
                      <a:pt x="1121" y="3575"/>
                      <a:pt x="1132" y="3586"/>
                    </a:cubicBezTo>
                    <a:lnTo>
                      <a:pt x="1070" y="3586"/>
                    </a:lnTo>
                    <a:cubicBezTo>
                      <a:pt x="1059" y="3583"/>
                      <a:pt x="1048" y="3582"/>
                      <a:pt x="1038" y="3582"/>
                    </a:cubicBezTo>
                    <a:cubicBezTo>
                      <a:pt x="988" y="3582"/>
                      <a:pt x="941" y="3609"/>
                      <a:pt x="916" y="3648"/>
                    </a:cubicBezTo>
                    <a:cubicBezTo>
                      <a:pt x="902" y="3674"/>
                      <a:pt x="866" y="3713"/>
                      <a:pt x="836" y="3713"/>
                    </a:cubicBezTo>
                    <a:cubicBezTo>
                      <a:pt x="832" y="3713"/>
                      <a:pt x="827" y="3712"/>
                      <a:pt x="823" y="3709"/>
                    </a:cubicBezTo>
                    <a:cubicBezTo>
                      <a:pt x="808" y="3709"/>
                      <a:pt x="792" y="3756"/>
                      <a:pt x="808" y="3771"/>
                    </a:cubicBezTo>
                    <a:lnTo>
                      <a:pt x="792" y="3802"/>
                    </a:lnTo>
                    <a:cubicBezTo>
                      <a:pt x="761" y="3802"/>
                      <a:pt x="730" y="3833"/>
                      <a:pt x="746" y="3849"/>
                    </a:cubicBezTo>
                    <a:cubicBezTo>
                      <a:pt x="777" y="3864"/>
                      <a:pt x="730" y="3864"/>
                      <a:pt x="715" y="3879"/>
                    </a:cubicBezTo>
                    <a:cubicBezTo>
                      <a:pt x="653" y="3879"/>
                      <a:pt x="653" y="3879"/>
                      <a:pt x="715" y="3910"/>
                    </a:cubicBezTo>
                    <a:cubicBezTo>
                      <a:pt x="730" y="3918"/>
                      <a:pt x="746" y="3922"/>
                      <a:pt x="759" y="3922"/>
                    </a:cubicBezTo>
                    <a:cubicBezTo>
                      <a:pt x="773" y="3922"/>
                      <a:pt x="784" y="3918"/>
                      <a:pt x="792" y="3910"/>
                    </a:cubicBezTo>
                    <a:lnTo>
                      <a:pt x="823" y="3864"/>
                    </a:lnTo>
                    <a:lnTo>
                      <a:pt x="808" y="3926"/>
                    </a:lnTo>
                    <a:cubicBezTo>
                      <a:pt x="792" y="3941"/>
                      <a:pt x="792" y="3972"/>
                      <a:pt x="808" y="3988"/>
                    </a:cubicBezTo>
                    <a:cubicBezTo>
                      <a:pt x="808" y="3988"/>
                      <a:pt x="823" y="4003"/>
                      <a:pt x="808" y="4019"/>
                    </a:cubicBezTo>
                    <a:lnTo>
                      <a:pt x="777" y="3988"/>
                    </a:lnTo>
                    <a:cubicBezTo>
                      <a:pt x="761" y="3972"/>
                      <a:pt x="746" y="3941"/>
                      <a:pt x="730" y="3926"/>
                    </a:cubicBezTo>
                    <a:cubicBezTo>
                      <a:pt x="719" y="3922"/>
                      <a:pt x="706" y="3920"/>
                      <a:pt x="695" y="3920"/>
                    </a:cubicBezTo>
                    <a:cubicBezTo>
                      <a:pt x="660" y="3920"/>
                      <a:pt x="634" y="3937"/>
                      <a:pt x="668" y="3972"/>
                    </a:cubicBezTo>
                    <a:cubicBezTo>
                      <a:pt x="653" y="3988"/>
                      <a:pt x="653" y="3988"/>
                      <a:pt x="622" y="3988"/>
                    </a:cubicBezTo>
                    <a:cubicBezTo>
                      <a:pt x="614" y="3984"/>
                      <a:pt x="608" y="3982"/>
                      <a:pt x="604" y="3982"/>
                    </a:cubicBezTo>
                    <a:cubicBezTo>
                      <a:pt x="593" y="3982"/>
                      <a:pt x="599" y="3996"/>
                      <a:pt x="622" y="4019"/>
                    </a:cubicBezTo>
                    <a:cubicBezTo>
                      <a:pt x="645" y="4053"/>
                      <a:pt x="642" y="4071"/>
                      <a:pt x="620" y="4071"/>
                    </a:cubicBezTo>
                    <a:cubicBezTo>
                      <a:pt x="612" y="4071"/>
                      <a:pt x="603" y="4069"/>
                      <a:pt x="591" y="4065"/>
                    </a:cubicBezTo>
                    <a:cubicBezTo>
                      <a:pt x="586" y="4063"/>
                      <a:pt x="581" y="4062"/>
                      <a:pt x="576" y="4062"/>
                    </a:cubicBezTo>
                    <a:cubicBezTo>
                      <a:pt x="532" y="4062"/>
                      <a:pt x="485" y="4113"/>
                      <a:pt x="498" y="4127"/>
                    </a:cubicBezTo>
                    <a:cubicBezTo>
                      <a:pt x="529" y="4158"/>
                      <a:pt x="514" y="4204"/>
                      <a:pt x="468" y="4204"/>
                    </a:cubicBezTo>
                    <a:cubicBezTo>
                      <a:pt x="437" y="4204"/>
                      <a:pt x="421" y="4220"/>
                      <a:pt x="437" y="4250"/>
                    </a:cubicBezTo>
                    <a:cubicBezTo>
                      <a:pt x="429" y="4243"/>
                      <a:pt x="417" y="4239"/>
                      <a:pt x="408" y="4239"/>
                    </a:cubicBezTo>
                    <a:cubicBezTo>
                      <a:pt x="398" y="4239"/>
                      <a:pt x="390" y="4243"/>
                      <a:pt x="390" y="4250"/>
                    </a:cubicBezTo>
                    <a:cubicBezTo>
                      <a:pt x="390" y="4266"/>
                      <a:pt x="386" y="4270"/>
                      <a:pt x="386" y="4270"/>
                    </a:cubicBezTo>
                    <a:cubicBezTo>
                      <a:pt x="386" y="4270"/>
                      <a:pt x="390" y="4266"/>
                      <a:pt x="406" y="4266"/>
                    </a:cubicBezTo>
                    <a:lnTo>
                      <a:pt x="421" y="4328"/>
                    </a:lnTo>
                    <a:cubicBezTo>
                      <a:pt x="426" y="4323"/>
                      <a:pt x="430" y="4321"/>
                      <a:pt x="435" y="4321"/>
                    </a:cubicBezTo>
                    <a:cubicBezTo>
                      <a:pt x="446" y="4321"/>
                      <a:pt x="457" y="4332"/>
                      <a:pt x="468" y="4343"/>
                    </a:cubicBezTo>
                    <a:cubicBezTo>
                      <a:pt x="493" y="4368"/>
                      <a:pt x="446" y="4394"/>
                      <a:pt x="386" y="4394"/>
                    </a:cubicBezTo>
                    <a:cubicBezTo>
                      <a:pt x="372" y="4394"/>
                      <a:pt x="358" y="4392"/>
                      <a:pt x="344" y="4390"/>
                    </a:cubicBezTo>
                    <a:lnTo>
                      <a:pt x="313" y="4390"/>
                    </a:lnTo>
                    <a:cubicBezTo>
                      <a:pt x="298" y="4382"/>
                      <a:pt x="290" y="4378"/>
                      <a:pt x="286" y="4378"/>
                    </a:cubicBezTo>
                    <a:cubicBezTo>
                      <a:pt x="282" y="4378"/>
                      <a:pt x="282" y="4382"/>
                      <a:pt x="282" y="4390"/>
                    </a:cubicBezTo>
                    <a:lnTo>
                      <a:pt x="267" y="4405"/>
                    </a:lnTo>
                    <a:lnTo>
                      <a:pt x="298" y="4405"/>
                    </a:lnTo>
                    <a:lnTo>
                      <a:pt x="301" y="4402"/>
                    </a:lnTo>
                    <a:lnTo>
                      <a:pt x="301" y="4402"/>
                    </a:lnTo>
                    <a:lnTo>
                      <a:pt x="328" y="4420"/>
                    </a:lnTo>
                    <a:cubicBezTo>
                      <a:pt x="318" y="4431"/>
                      <a:pt x="307" y="4442"/>
                      <a:pt x="296" y="4442"/>
                    </a:cubicBezTo>
                    <a:cubicBezTo>
                      <a:pt x="291" y="4442"/>
                      <a:pt x="287" y="4440"/>
                      <a:pt x="282" y="4436"/>
                    </a:cubicBezTo>
                    <a:cubicBezTo>
                      <a:pt x="274" y="4428"/>
                      <a:pt x="271" y="4424"/>
                      <a:pt x="267" y="4424"/>
                    </a:cubicBezTo>
                    <a:cubicBezTo>
                      <a:pt x="263" y="4424"/>
                      <a:pt x="259" y="4428"/>
                      <a:pt x="251" y="4436"/>
                    </a:cubicBezTo>
                    <a:cubicBezTo>
                      <a:pt x="243" y="4444"/>
                      <a:pt x="240" y="4444"/>
                      <a:pt x="240" y="4444"/>
                    </a:cubicBezTo>
                    <a:cubicBezTo>
                      <a:pt x="240" y="4444"/>
                      <a:pt x="243" y="4444"/>
                      <a:pt x="251" y="4451"/>
                    </a:cubicBezTo>
                    <a:cubicBezTo>
                      <a:pt x="267" y="4467"/>
                      <a:pt x="298" y="4482"/>
                      <a:pt x="251" y="4482"/>
                    </a:cubicBezTo>
                    <a:cubicBezTo>
                      <a:pt x="220" y="4482"/>
                      <a:pt x="189" y="4482"/>
                      <a:pt x="220" y="4529"/>
                    </a:cubicBezTo>
                    <a:cubicBezTo>
                      <a:pt x="228" y="4552"/>
                      <a:pt x="236" y="4560"/>
                      <a:pt x="236" y="4560"/>
                    </a:cubicBezTo>
                    <a:cubicBezTo>
                      <a:pt x="236" y="4560"/>
                      <a:pt x="228" y="4552"/>
                      <a:pt x="205" y="4544"/>
                    </a:cubicBezTo>
                    <a:cubicBezTo>
                      <a:pt x="197" y="4536"/>
                      <a:pt x="186" y="4532"/>
                      <a:pt x="174" y="4532"/>
                    </a:cubicBezTo>
                    <a:cubicBezTo>
                      <a:pt x="162" y="4532"/>
                      <a:pt x="151" y="4536"/>
                      <a:pt x="143" y="4544"/>
                    </a:cubicBezTo>
                    <a:lnTo>
                      <a:pt x="158" y="4560"/>
                    </a:lnTo>
                    <a:cubicBezTo>
                      <a:pt x="205" y="4590"/>
                      <a:pt x="189" y="4606"/>
                      <a:pt x="158" y="4606"/>
                    </a:cubicBezTo>
                    <a:cubicBezTo>
                      <a:pt x="143" y="4606"/>
                      <a:pt x="128" y="4606"/>
                      <a:pt x="128" y="4637"/>
                    </a:cubicBezTo>
                    <a:cubicBezTo>
                      <a:pt x="128" y="4666"/>
                      <a:pt x="115" y="4677"/>
                      <a:pt x="102" y="4677"/>
                    </a:cubicBezTo>
                    <a:cubicBezTo>
                      <a:pt x="95" y="4677"/>
                      <a:pt x="87" y="4673"/>
                      <a:pt x="81" y="4668"/>
                    </a:cubicBezTo>
                    <a:cubicBezTo>
                      <a:pt x="66" y="4660"/>
                      <a:pt x="54" y="4652"/>
                      <a:pt x="50" y="4652"/>
                    </a:cubicBezTo>
                    <a:lnTo>
                      <a:pt x="50" y="4652"/>
                    </a:lnTo>
                    <a:cubicBezTo>
                      <a:pt x="46" y="4652"/>
                      <a:pt x="50" y="4660"/>
                      <a:pt x="66" y="4683"/>
                    </a:cubicBezTo>
                    <a:cubicBezTo>
                      <a:pt x="81" y="4730"/>
                      <a:pt x="66" y="4714"/>
                      <a:pt x="35" y="4730"/>
                    </a:cubicBezTo>
                    <a:cubicBezTo>
                      <a:pt x="12" y="4737"/>
                      <a:pt x="4" y="4737"/>
                      <a:pt x="2" y="4737"/>
                    </a:cubicBezTo>
                    <a:cubicBezTo>
                      <a:pt x="0" y="4737"/>
                      <a:pt x="4" y="4737"/>
                      <a:pt x="4" y="4745"/>
                    </a:cubicBezTo>
                    <a:cubicBezTo>
                      <a:pt x="19" y="4776"/>
                      <a:pt x="66" y="4791"/>
                      <a:pt x="66" y="4791"/>
                    </a:cubicBezTo>
                    <a:cubicBezTo>
                      <a:pt x="73" y="4784"/>
                      <a:pt x="77" y="4780"/>
                      <a:pt x="81" y="4780"/>
                    </a:cubicBezTo>
                    <a:cubicBezTo>
                      <a:pt x="85" y="4780"/>
                      <a:pt x="89" y="4784"/>
                      <a:pt x="97" y="4791"/>
                    </a:cubicBezTo>
                    <a:lnTo>
                      <a:pt x="81" y="4807"/>
                    </a:lnTo>
                    <a:cubicBezTo>
                      <a:pt x="66" y="4838"/>
                      <a:pt x="50" y="4853"/>
                      <a:pt x="50" y="4884"/>
                    </a:cubicBezTo>
                    <a:cubicBezTo>
                      <a:pt x="18" y="4948"/>
                      <a:pt x="30" y="4983"/>
                      <a:pt x="41" y="4983"/>
                    </a:cubicBezTo>
                    <a:cubicBezTo>
                      <a:pt x="46" y="4983"/>
                      <a:pt x="50" y="4976"/>
                      <a:pt x="50" y="4961"/>
                    </a:cubicBezTo>
                    <a:lnTo>
                      <a:pt x="50" y="4977"/>
                    </a:lnTo>
                    <a:lnTo>
                      <a:pt x="81" y="4977"/>
                    </a:lnTo>
                    <a:cubicBezTo>
                      <a:pt x="103" y="4993"/>
                      <a:pt x="119" y="5000"/>
                      <a:pt x="128" y="5000"/>
                    </a:cubicBezTo>
                    <a:cubicBezTo>
                      <a:pt x="144" y="5000"/>
                      <a:pt x="137" y="4976"/>
                      <a:pt x="97" y="4946"/>
                    </a:cubicBezTo>
                    <a:cubicBezTo>
                      <a:pt x="67" y="4917"/>
                      <a:pt x="56" y="4906"/>
                      <a:pt x="64" y="4906"/>
                    </a:cubicBezTo>
                    <a:cubicBezTo>
                      <a:pt x="69" y="4906"/>
                      <a:pt x="80" y="4909"/>
                      <a:pt x="97" y="4915"/>
                    </a:cubicBezTo>
                    <a:cubicBezTo>
                      <a:pt x="128" y="4923"/>
                      <a:pt x="143" y="4927"/>
                      <a:pt x="151" y="4927"/>
                    </a:cubicBezTo>
                    <a:cubicBezTo>
                      <a:pt x="158" y="4927"/>
                      <a:pt x="158" y="4923"/>
                      <a:pt x="158" y="4915"/>
                    </a:cubicBezTo>
                    <a:cubicBezTo>
                      <a:pt x="166" y="4907"/>
                      <a:pt x="170" y="4903"/>
                      <a:pt x="174" y="4903"/>
                    </a:cubicBezTo>
                    <a:cubicBezTo>
                      <a:pt x="178" y="4903"/>
                      <a:pt x="182" y="4907"/>
                      <a:pt x="189" y="4915"/>
                    </a:cubicBezTo>
                    <a:cubicBezTo>
                      <a:pt x="197" y="4923"/>
                      <a:pt x="209" y="4927"/>
                      <a:pt x="220" y="4927"/>
                    </a:cubicBezTo>
                    <a:cubicBezTo>
                      <a:pt x="232" y="4927"/>
                      <a:pt x="243" y="4923"/>
                      <a:pt x="251" y="4915"/>
                    </a:cubicBezTo>
                    <a:cubicBezTo>
                      <a:pt x="267" y="4900"/>
                      <a:pt x="267" y="4900"/>
                      <a:pt x="251" y="4884"/>
                    </a:cubicBezTo>
                    <a:cubicBezTo>
                      <a:pt x="251" y="4873"/>
                      <a:pt x="251" y="4862"/>
                      <a:pt x="268" y="4862"/>
                    </a:cubicBezTo>
                    <a:cubicBezTo>
                      <a:pt x="274" y="4862"/>
                      <a:pt x="284" y="4864"/>
                      <a:pt x="298" y="4869"/>
                    </a:cubicBezTo>
                    <a:cubicBezTo>
                      <a:pt x="311" y="4873"/>
                      <a:pt x="319" y="4875"/>
                      <a:pt x="324" y="4875"/>
                    </a:cubicBezTo>
                    <a:cubicBezTo>
                      <a:pt x="334" y="4875"/>
                      <a:pt x="319" y="4864"/>
                      <a:pt x="298" y="4853"/>
                    </a:cubicBezTo>
                    <a:cubicBezTo>
                      <a:pt x="272" y="4828"/>
                      <a:pt x="278" y="4803"/>
                      <a:pt x="306" y="4803"/>
                    </a:cubicBezTo>
                    <a:cubicBezTo>
                      <a:pt x="312" y="4803"/>
                      <a:pt x="320" y="4804"/>
                      <a:pt x="328" y="4807"/>
                    </a:cubicBezTo>
                    <a:lnTo>
                      <a:pt x="359" y="4776"/>
                    </a:lnTo>
                    <a:cubicBezTo>
                      <a:pt x="375" y="4760"/>
                      <a:pt x="359" y="4745"/>
                      <a:pt x="328" y="4730"/>
                    </a:cubicBezTo>
                    <a:cubicBezTo>
                      <a:pt x="298" y="4714"/>
                      <a:pt x="298" y="4699"/>
                      <a:pt x="328" y="4699"/>
                    </a:cubicBezTo>
                    <a:cubicBezTo>
                      <a:pt x="344" y="4699"/>
                      <a:pt x="359" y="4714"/>
                      <a:pt x="375" y="4714"/>
                    </a:cubicBezTo>
                    <a:cubicBezTo>
                      <a:pt x="384" y="4719"/>
                      <a:pt x="390" y="4721"/>
                      <a:pt x="395" y="4721"/>
                    </a:cubicBezTo>
                    <a:cubicBezTo>
                      <a:pt x="407" y="4721"/>
                      <a:pt x="410" y="4710"/>
                      <a:pt x="421" y="4699"/>
                    </a:cubicBezTo>
                    <a:cubicBezTo>
                      <a:pt x="437" y="4699"/>
                      <a:pt x="452" y="4668"/>
                      <a:pt x="437" y="4652"/>
                    </a:cubicBezTo>
                    <a:lnTo>
                      <a:pt x="437" y="4652"/>
                    </a:lnTo>
                    <a:lnTo>
                      <a:pt x="452" y="4668"/>
                    </a:lnTo>
                    <a:cubicBezTo>
                      <a:pt x="460" y="4660"/>
                      <a:pt x="468" y="4660"/>
                      <a:pt x="471" y="4660"/>
                    </a:cubicBezTo>
                    <a:cubicBezTo>
                      <a:pt x="475" y="4660"/>
                      <a:pt x="475" y="4660"/>
                      <a:pt x="468" y="4652"/>
                    </a:cubicBezTo>
                    <a:cubicBezTo>
                      <a:pt x="483" y="4637"/>
                      <a:pt x="498" y="4637"/>
                      <a:pt x="529" y="4621"/>
                    </a:cubicBezTo>
                    <a:cubicBezTo>
                      <a:pt x="560" y="4606"/>
                      <a:pt x="560" y="4544"/>
                      <a:pt x="483" y="4544"/>
                    </a:cubicBezTo>
                    <a:lnTo>
                      <a:pt x="498" y="4544"/>
                    </a:lnTo>
                    <a:cubicBezTo>
                      <a:pt x="514" y="4529"/>
                      <a:pt x="498" y="4513"/>
                      <a:pt x="498" y="4513"/>
                    </a:cubicBezTo>
                    <a:lnTo>
                      <a:pt x="498" y="4467"/>
                    </a:lnTo>
                    <a:lnTo>
                      <a:pt x="545" y="4498"/>
                    </a:lnTo>
                    <a:cubicBezTo>
                      <a:pt x="558" y="4525"/>
                      <a:pt x="575" y="4537"/>
                      <a:pt x="585" y="4537"/>
                    </a:cubicBezTo>
                    <a:cubicBezTo>
                      <a:pt x="599" y="4537"/>
                      <a:pt x="602" y="4517"/>
                      <a:pt x="576" y="4482"/>
                    </a:cubicBezTo>
                    <a:lnTo>
                      <a:pt x="576" y="4482"/>
                    </a:lnTo>
                    <a:lnTo>
                      <a:pt x="591" y="4498"/>
                    </a:lnTo>
                    <a:cubicBezTo>
                      <a:pt x="599" y="4502"/>
                      <a:pt x="605" y="4504"/>
                      <a:pt x="609" y="4504"/>
                    </a:cubicBezTo>
                    <a:cubicBezTo>
                      <a:pt x="623" y="4504"/>
                      <a:pt x="626" y="4486"/>
                      <a:pt x="638" y="4451"/>
                    </a:cubicBezTo>
                    <a:cubicBezTo>
                      <a:pt x="653" y="4436"/>
                      <a:pt x="622" y="4405"/>
                      <a:pt x="607" y="4390"/>
                    </a:cubicBezTo>
                    <a:cubicBezTo>
                      <a:pt x="591" y="4374"/>
                      <a:pt x="607" y="4359"/>
                      <a:pt x="607" y="4359"/>
                    </a:cubicBezTo>
                    <a:cubicBezTo>
                      <a:pt x="607" y="4359"/>
                      <a:pt x="607" y="4352"/>
                      <a:pt x="616" y="4352"/>
                    </a:cubicBezTo>
                    <a:cubicBezTo>
                      <a:pt x="620" y="4352"/>
                      <a:pt x="627" y="4353"/>
                      <a:pt x="638" y="4359"/>
                    </a:cubicBezTo>
                    <a:cubicBezTo>
                      <a:pt x="641" y="4362"/>
                      <a:pt x="647" y="4364"/>
                      <a:pt x="653" y="4364"/>
                    </a:cubicBezTo>
                    <a:cubicBezTo>
                      <a:pt x="671" y="4364"/>
                      <a:pt x="692" y="4347"/>
                      <a:pt x="668" y="4312"/>
                    </a:cubicBezTo>
                    <a:lnTo>
                      <a:pt x="668" y="4312"/>
                    </a:lnTo>
                    <a:lnTo>
                      <a:pt x="684" y="4328"/>
                    </a:lnTo>
                    <a:cubicBezTo>
                      <a:pt x="689" y="4332"/>
                      <a:pt x="695" y="4336"/>
                      <a:pt x="703" y="4336"/>
                    </a:cubicBezTo>
                    <a:cubicBezTo>
                      <a:pt x="720" y="4336"/>
                      <a:pt x="745" y="4319"/>
                      <a:pt x="777" y="4266"/>
                    </a:cubicBezTo>
                    <a:cubicBezTo>
                      <a:pt x="801" y="4193"/>
                      <a:pt x="835" y="4168"/>
                      <a:pt x="856" y="4168"/>
                    </a:cubicBezTo>
                    <a:cubicBezTo>
                      <a:pt x="861" y="4168"/>
                      <a:pt x="866" y="4170"/>
                      <a:pt x="869" y="4173"/>
                    </a:cubicBezTo>
                    <a:cubicBezTo>
                      <a:pt x="872" y="4175"/>
                      <a:pt x="875" y="4175"/>
                      <a:pt x="877" y="4175"/>
                    </a:cubicBezTo>
                    <a:cubicBezTo>
                      <a:pt x="900" y="4175"/>
                      <a:pt x="899" y="4106"/>
                      <a:pt x="885" y="4049"/>
                    </a:cubicBezTo>
                    <a:lnTo>
                      <a:pt x="885" y="4049"/>
                    </a:lnTo>
                    <a:cubicBezTo>
                      <a:pt x="893" y="4054"/>
                      <a:pt x="899" y="4056"/>
                      <a:pt x="904" y="4056"/>
                    </a:cubicBezTo>
                    <a:cubicBezTo>
                      <a:pt x="918" y="4056"/>
                      <a:pt x="924" y="4041"/>
                      <a:pt x="947" y="4019"/>
                    </a:cubicBezTo>
                    <a:cubicBezTo>
                      <a:pt x="958" y="4008"/>
                      <a:pt x="969" y="3997"/>
                      <a:pt x="979" y="3997"/>
                    </a:cubicBezTo>
                    <a:cubicBezTo>
                      <a:pt x="984" y="3997"/>
                      <a:pt x="989" y="3999"/>
                      <a:pt x="993" y="4003"/>
                    </a:cubicBezTo>
                    <a:cubicBezTo>
                      <a:pt x="1007" y="4025"/>
                      <a:pt x="1015" y="4036"/>
                      <a:pt x="1018" y="4036"/>
                    </a:cubicBezTo>
                    <a:cubicBezTo>
                      <a:pt x="1021" y="4036"/>
                      <a:pt x="1017" y="4021"/>
                      <a:pt x="1009" y="3988"/>
                    </a:cubicBezTo>
                    <a:cubicBezTo>
                      <a:pt x="998" y="3946"/>
                      <a:pt x="1015" y="3926"/>
                      <a:pt x="1037" y="3926"/>
                    </a:cubicBezTo>
                    <a:cubicBezTo>
                      <a:pt x="1048" y="3926"/>
                      <a:pt x="1060" y="3931"/>
                      <a:pt x="1070" y="3941"/>
                    </a:cubicBezTo>
                    <a:cubicBezTo>
                      <a:pt x="1085" y="3951"/>
                      <a:pt x="1093" y="3955"/>
                      <a:pt x="1099" y="3955"/>
                    </a:cubicBezTo>
                    <a:cubicBezTo>
                      <a:pt x="1112" y="3955"/>
                      <a:pt x="1111" y="3937"/>
                      <a:pt x="1132" y="3926"/>
                    </a:cubicBezTo>
                    <a:cubicBezTo>
                      <a:pt x="1132" y="3895"/>
                      <a:pt x="1148" y="3864"/>
                      <a:pt x="1163" y="3833"/>
                    </a:cubicBezTo>
                    <a:cubicBezTo>
                      <a:pt x="1187" y="3809"/>
                      <a:pt x="1202" y="3794"/>
                      <a:pt x="1185" y="3774"/>
                    </a:cubicBezTo>
                    <a:lnTo>
                      <a:pt x="1185" y="3774"/>
                    </a:lnTo>
                    <a:cubicBezTo>
                      <a:pt x="1193" y="3769"/>
                      <a:pt x="1201" y="3757"/>
                      <a:pt x="1209" y="3740"/>
                    </a:cubicBezTo>
                    <a:cubicBezTo>
                      <a:pt x="1240" y="3709"/>
                      <a:pt x="1209" y="3694"/>
                      <a:pt x="1209" y="3694"/>
                    </a:cubicBezTo>
                    <a:cubicBezTo>
                      <a:pt x="1209" y="3694"/>
                      <a:pt x="1179" y="3694"/>
                      <a:pt x="1179" y="3709"/>
                    </a:cubicBezTo>
                    <a:cubicBezTo>
                      <a:pt x="1155" y="3717"/>
                      <a:pt x="1147" y="3729"/>
                      <a:pt x="1148" y="3741"/>
                    </a:cubicBezTo>
                    <a:lnTo>
                      <a:pt x="1148" y="3741"/>
                    </a:lnTo>
                    <a:cubicBezTo>
                      <a:pt x="1140" y="3726"/>
                      <a:pt x="1152" y="3705"/>
                      <a:pt x="1163" y="3694"/>
                    </a:cubicBezTo>
                    <a:cubicBezTo>
                      <a:pt x="1181" y="3676"/>
                      <a:pt x="1189" y="3668"/>
                      <a:pt x="1195" y="3668"/>
                    </a:cubicBezTo>
                    <a:cubicBezTo>
                      <a:pt x="1199" y="3668"/>
                      <a:pt x="1203" y="3672"/>
                      <a:pt x="1209" y="3679"/>
                    </a:cubicBezTo>
                    <a:cubicBezTo>
                      <a:pt x="1214" y="3683"/>
                      <a:pt x="1219" y="3685"/>
                      <a:pt x="1223" y="3685"/>
                    </a:cubicBezTo>
                    <a:cubicBezTo>
                      <a:pt x="1234" y="3685"/>
                      <a:pt x="1245" y="3674"/>
                      <a:pt x="1256" y="3663"/>
                    </a:cubicBezTo>
                    <a:cubicBezTo>
                      <a:pt x="1264" y="3655"/>
                      <a:pt x="1267" y="3652"/>
                      <a:pt x="1273" y="3652"/>
                    </a:cubicBezTo>
                    <a:cubicBezTo>
                      <a:pt x="1279" y="3652"/>
                      <a:pt x="1287" y="3655"/>
                      <a:pt x="1302" y="3663"/>
                    </a:cubicBezTo>
                    <a:cubicBezTo>
                      <a:pt x="1318" y="3663"/>
                      <a:pt x="1333" y="3648"/>
                      <a:pt x="1349" y="3632"/>
                    </a:cubicBezTo>
                    <a:cubicBezTo>
                      <a:pt x="1379" y="3601"/>
                      <a:pt x="1395" y="3586"/>
                      <a:pt x="1410" y="3586"/>
                    </a:cubicBezTo>
                    <a:cubicBezTo>
                      <a:pt x="1426" y="3586"/>
                      <a:pt x="1426" y="3586"/>
                      <a:pt x="1410" y="3555"/>
                    </a:cubicBezTo>
                    <a:cubicBezTo>
                      <a:pt x="1410" y="3539"/>
                      <a:pt x="1395" y="3524"/>
                      <a:pt x="1457" y="3478"/>
                    </a:cubicBezTo>
                    <a:cubicBezTo>
                      <a:pt x="1472" y="3447"/>
                      <a:pt x="1519" y="3416"/>
                      <a:pt x="1503" y="3400"/>
                    </a:cubicBezTo>
                    <a:cubicBezTo>
                      <a:pt x="1503" y="3393"/>
                      <a:pt x="1503" y="3389"/>
                      <a:pt x="1507" y="3389"/>
                    </a:cubicBezTo>
                    <a:cubicBezTo>
                      <a:pt x="1511" y="3389"/>
                      <a:pt x="1519" y="3393"/>
                      <a:pt x="1534" y="3400"/>
                    </a:cubicBezTo>
                    <a:cubicBezTo>
                      <a:pt x="1549" y="3400"/>
                      <a:pt x="1596" y="3400"/>
                      <a:pt x="1580" y="3339"/>
                    </a:cubicBezTo>
                    <a:cubicBezTo>
                      <a:pt x="1565" y="3323"/>
                      <a:pt x="1580" y="3308"/>
                      <a:pt x="1596" y="3308"/>
                    </a:cubicBezTo>
                    <a:cubicBezTo>
                      <a:pt x="1611" y="3292"/>
                      <a:pt x="1611" y="3292"/>
                      <a:pt x="1596" y="3277"/>
                    </a:cubicBezTo>
                    <a:cubicBezTo>
                      <a:pt x="1596" y="3246"/>
                      <a:pt x="1596" y="3246"/>
                      <a:pt x="1642" y="3230"/>
                    </a:cubicBezTo>
                    <a:cubicBezTo>
                      <a:pt x="1658" y="3223"/>
                      <a:pt x="1665" y="3223"/>
                      <a:pt x="1669" y="3223"/>
                    </a:cubicBezTo>
                    <a:cubicBezTo>
                      <a:pt x="1673" y="3223"/>
                      <a:pt x="1673" y="3223"/>
                      <a:pt x="1673" y="3215"/>
                    </a:cubicBezTo>
                    <a:cubicBezTo>
                      <a:pt x="1673" y="3169"/>
                      <a:pt x="1812" y="3029"/>
                      <a:pt x="1843" y="3029"/>
                    </a:cubicBezTo>
                    <a:lnTo>
                      <a:pt x="1843" y="2983"/>
                    </a:lnTo>
                    <a:cubicBezTo>
                      <a:pt x="1854" y="2986"/>
                      <a:pt x="1863" y="2987"/>
                      <a:pt x="1870" y="2987"/>
                    </a:cubicBezTo>
                    <a:cubicBezTo>
                      <a:pt x="1898" y="2987"/>
                      <a:pt x="1881" y="2962"/>
                      <a:pt x="1843" y="2937"/>
                    </a:cubicBezTo>
                    <a:lnTo>
                      <a:pt x="1843" y="2952"/>
                    </a:lnTo>
                    <a:lnTo>
                      <a:pt x="1828" y="2968"/>
                    </a:lnTo>
                    <a:cubicBezTo>
                      <a:pt x="1795" y="2946"/>
                      <a:pt x="1808" y="2917"/>
                      <a:pt x="1834" y="2917"/>
                    </a:cubicBezTo>
                    <a:cubicBezTo>
                      <a:pt x="1846" y="2917"/>
                      <a:pt x="1860" y="2923"/>
                      <a:pt x="1874" y="2937"/>
                    </a:cubicBezTo>
                    <a:cubicBezTo>
                      <a:pt x="1900" y="2956"/>
                      <a:pt x="1912" y="2965"/>
                      <a:pt x="1917" y="2965"/>
                    </a:cubicBezTo>
                    <a:cubicBezTo>
                      <a:pt x="1923" y="2965"/>
                      <a:pt x="1914" y="2948"/>
                      <a:pt x="1905" y="2921"/>
                    </a:cubicBezTo>
                    <a:cubicBezTo>
                      <a:pt x="1882" y="2886"/>
                      <a:pt x="1885" y="2869"/>
                      <a:pt x="1907" y="2869"/>
                    </a:cubicBezTo>
                    <a:cubicBezTo>
                      <a:pt x="1915" y="2869"/>
                      <a:pt x="1924" y="2871"/>
                      <a:pt x="1936" y="2875"/>
                    </a:cubicBezTo>
                    <a:cubicBezTo>
                      <a:pt x="1967" y="2883"/>
                      <a:pt x="1978" y="2890"/>
                      <a:pt x="1978" y="2890"/>
                    </a:cubicBezTo>
                    <a:lnTo>
                      <a:pt x="1978" y="2890"/>
                    </a:lnTo>
                    <a:cubicBezTo>
                      <a:pt x="1978" y="2890"/>
                      <a:pt x="1967" y="2883"/>
                      <a:pt x="1951" y="2859"/>
                    </a:cubicBezTo>
                    <a:cubicBezTo>
                      <a:pt x="1920" y="2796"/>
                      <a:pt x="1917" y="2754"/>
                      <a:pt x="1943" y="2754"/>
                    </a:cubicBezTo>
                    <a:cubicBezTo>
                      <a:pt x="1955" y="2754"/>
                      <a:pt x="1973" y="2763"/>
                      <a:pt x="1998" y="2782"/>
                    </a:cubicBezTo>
                    <a:cubicBezTo>
                      <a:pt x="2016" y="2800"/>
                      <a:pt x="2034" y="2808"/>
                      <a:pt x="2049" y="2808"/>
                    </a:cubicBezTo>
                    <a:cubicBezTo>
                      <a:pt x="2060" y="2808"/>
                      <a:pt x="2069" y="2804"/>
                      <a:pt x="2075" y="2798"/>
                    </a:cubicBezTo>
                    <a:cubicBezTo>
                      <a:pt x="2090" y="2798"/>
                      <a:pt x="2075" y="2767"/>
                      <a:pt x="2060" y="2751"/>
                    </a:cubicBezTo>
                    <a:cubicBezTo>
                      <a:pt x="2016" y="2740"/>
                      <a:pt x="2011" y="2729"/>
                      <a:pt x="2033" y="2729"/>
                    </a:cubicBezTo>
                    <a:cubicBezTo>
                      <a:pt x="2043" y="2729"/>
                      <a:pt x="2057" y="2731"/>
                      <a:pt x="2075" y="2736"/>
                    </a:cubicBezTo>
                    <a:cubicBezTo>
                      <a:pt x="2168" y="2736"/>
                      <a:pt x="2199" y="2720"/>
                      <a:pt x="2199" y="2643"/>
                    </a:cubicBezTo>
                    <a:cubicBezTo>
                      <a:pt x="2199" y="2594"/>
                      <a:pt x="2218" y="2557"/>
                      <a:pt x="2231" y="2557"/>
                    </a:cubicBezTo>
                    <a:cubicBezTo>
                      <a:pt x="2239" y="2557"/>
                      <a:pt x="2245" y="2569"/>
                      <a:pt x="2245" y="2597"/>
                    </a:cubicBezTo>
                    <a:cubicBezTo>
                      <a:pt x="2245" y="2630"/>
                      <a:pt x="2245" y="2645"/>
                      <a:pt x="2247" y="2645"/>
                    </a:cubicBezTo>
                    <a:cubicBezTo>
                      <a:pt x="2249" y="2645"/>
                      <a:pt x="2253" y="2634"/>
                      <a:pt x="2260" y="2612"/>
                    </a:cubicBezTo>
                    <a:lnTo>
                      <a:pt x="2322" y="2550"/>
                    </a:lnTo>
                    <a:cubicBezTo>
                      <a:pt x="2338" y="2535"/>
                      <a:pt x="2322" y="2504"/>
                      <a:pt x="2322" y="2488"/>
                    </a:cubicBezTo>
                    <a:lnTo>
                      <a:pt x="2322" y="2488"/>
                    </a:lnTo>
                    <a:cubicBezTo>
                      <a:pt x="2338" y="2494"/>
                      <a:pt x="2353" y="2497"/>
                      <a:pt x="2366" y="2497"/>
                    </a:cubicBezTo>
                    <a:cubicBezTo>
                      <a:pt x="2393" y="2497"/>
                      <a:pt x="2410" y="2483"/>
                      <a:pt x="2400" y="2442"/>
                    </a:cubicBezTo>
                    <a:lnTo>
                      <a:pt x="2430" y="2411"/>
                    </a:lnTo>
                    <a:cubicBezTo>
                      <a:pt x="2446" y="2396"/>
                      <a:pt x="2446" y="2396"/>
                      <a:pt x="2430" y="2365"/>
                    </a:cubicBezTo>
                    <a:cubicBezTo>
                      <a:pt x="2423" y="2349"/>
                      <a:pt x="2427" y="2345"/>
                      <a:pt x="2436" y="2345"/>
                    </a:cubicBezTo>
                    <a:cubicBezTo>
                      <a:pt x="2446" y="2345"/>
                      <a:pt x="2461" y="2349"/>
                      <a:pt x="2477" y="2349"/>
                    </a:cubicBezTo>
                    <a:cubicBezTo>
                      <a:pt x="2497" y="2349"/>
                      <a:pt x="2518" y="2356"/>
                      <a:pt x="2525" y="2356"/>
                    </a:cubicBezTo>
                    <a:cubicBezTo>
                      <a:pt x="2528" y="2356"/>
                      <a:pt x="2528" y="2355"/>
                      <a:pt x="2523" y="2349"/>
                    </a:cubicBezTo>
                    <a:cubicBezTo>
                      <a:pt x="2508" y="2334"/>
                      <a:pt x="2523" y="2288"/>
                      <a:pt x="2508" y="2257"/>
                    </a:cubicBezTo>
                    <a:cubicBezTo>
                      <a:pt x="2508" y="2241"/>
                      <a:pt x="2515" y="2233"/>
                      <a:pt x="2523" y="2233"/>
                    </a:cubicBezTo>
                    <a:cubicBezTo>
                      <a:pt x="2531" y="2233"/>
                      <a:pt x="2539" y="2241"/>
                      <a:pt x="2539" y="2257"/>
                    </a:cubicBezTo>
                    <a:cubicBezTo>
                      <a:pt x="2546" y="2272"/>
                      <a:pt x="2550" y="2276"/>
                      <a:pt x="2558" y="2276"/>
                    </a:cubicBezTo>
                    <a:cubicBezTo>
                      <a:pt x="2566" y="2276"/>
                      <a:pt x="2577" y="2272"/>
                      <a:pt x="2600" y="2272"/>
                    </a:cubicBezTo>
                    <a:cubicBezTo>
                      <a:pt x="2616" y="2257"/>
                      <a:pt x="2647" y="2226"/>
                      <a:pt x="2631" y="2210"/>
                    </a:cubicBezTo>
                    <a:cubicBezTo>
                      <a:pt x="2616" y="2195"/>
                      <a:pt x="2693" y="2118"/>
                      <a:pt x="2724" y="2118"/>
                    </a:cubicBezTo>
                    <a:lnTo>
                      <a:pt x="2740" y="2102"/>
                    </a:lnTo>
                    <a:cubicBezTo>
                      <a:pt x="2755" y="2087"/>
                      <a:pt x="2755" y="2056"/>
                      <a:pt x="2770" y="2040"/>
                    </a:cubicBezTo>
                    <a:cubicBezTo>
                      <a:pt x="2770" y="2040"/>
                      <a:pt x="2786" y="2025"/>
                      <a:pt x="2786" y="2009"/>
                    </a:cubicBezTo>
                    <a:cubicBezTo>
                      <a:pt x="2786" y="2000"/>
                      <a:pt x="2791" y="1991"/>
                      <a:pt x="2798" y="1991"/>
                    </a:cubicBezTo>
                    <a:cubicBezTo>
                      <a:pt x="2804" y="1991"/>
                      <a:pt x="2810" y="1996"/>
                      <a:pt x="2817" y="2009"/>
                    </a:cubicBezTo>
                    <a:cubicBezTo>
                      <a:pt x="2808" y="1973"/>
                      <a:pt x="2804" y="1958"/>
                      <a:pt x="2812" y="1958"/>
                    </a:cubicBezTo>
                    <a:cubicBezTo>
                      <a:pt x="2817" y="1958"/>
                      <a:pt x="2829" y="1966"/>
                      <a:pt x="2848" y="1978"/>
                    </a:cubicBezTo>
                    <a:cubicBezTo>
                      <a:pt x="2871" y="1986"/>
                      <a:pt x="2879" y="1994"/>
                      <a:pt x="2879" y="1994"/>
                    </a:cubicBezTo>
                    <a:cubicBezTo>
                      <a:pt x="2879" y="1994"/>
                      <a:pt x="2871" y="1986"/>
                      <a:pt x="2863" y="1963"/>
                    </a:cubicBezTo>
                    <a:cubicBezTo>
                      <a:pt x="2855" y="1940"/>
                      <a:pt x="2855" y="1932"/>
                      <a:pt x="2861" y="1932"/>
                    </a:cubicBezTo>
                    <a:lnTo>
                      <a:pt x="2861" y="1932"/>
                    </a:lnTo>
                    <a:cubicBezTo>
                      <a:pt x="2867" y="1932"/>
                      <a:pt x="2879" y="1940"/>
                      <a:pt x="2894" y="1948"/>
                    </a:cubicBezTo>
                    <a:cubicBezTo>
                      <a:pt x="2910" y="1948"/>
                      <a:pt x="2910" y="1948"/>
                      <a:pt x="2894" y="1932"/>
                    </a:cubicBezTo>
                    <a:cubicBezTo>
                      <a:pt x="2882" y="1894"/>
                      <a:pt x="2889" y="1846"/>
                      <a:pt x="2918" y="1846"/>
                    </a:cubicBezTo>
                    <a:cubicBezTo>
                      <a:pt x="2924" y="1846"/>
                      <a:pt x="2932" y="1849"/>
                      <a:pt x="2940" y="1855"/>
                    </a:cubicBezTo>
                    <a:cubicBezTo>
                      <a:pt x="2956" y="1855"/>
                      <a:pt x="2956" y="1839"/>
                      <a:pt x="2956" y="1824"/>
                    </a:cubicBezTo>
                    <a:cubicBezTo>
                      <a:pt x="2939" y="1798"/>
                      <a:pt x="2931" y="1787"/>
                      <a:pt x="2933" y="1787"/>
                    </a:cubicBezTo>
                    <a:lnTo>
                      <a:pt x="2933" y="1787"/>
                    </a:lnTo>
                    <a:cubicBezTo>
                      <a:pt x="2934" y="1787"/>
                      <a:pt x="2942" y="1795"/>
                      <a:pt x="2956" y="1808"/>
                    </a:cubicBezTo>
                    <a:cubicBezTo>
                      <a:pt x="2972" y="1819"/>
                      <a:pt x="2985" y="1824"/>
                      <a:pt x="2994" y="1824"/>
                    </a:cubicBezTo>
                    <a:cubicBezTo>
                      <a:pt x="3009" y="1824"/>
                      <a:pt x="3012" y="1807"/>
                      <a:pt x="3002" y="1777"/>
                    </a:cubicBezTo>
                    <a:cubicBezTo>
                      <a:pt x="3002" y="1777"/>
                      <a:pt x="3002" y="1747"/>
                      <a:pt x="3033" y="1747"/>
                    </a:cubicBezTo>
                    <a:cubicBezTo>
                      <a:pt x="3064" y="1747"/>
                      <a:pt x="3172" y="1685"/>
                      <a:pt x="3126" y="1669"/>
                    </a:cubicBezTo>
                    <a:lnTo>
                      <a:pt x="3157" y="1638"/>
                    </a:lnTo>
                    <a:cubicBezTo>
                      <a:pt x="3203" y="1638"/>
                      <a:pt x="3219" y="1623"/>
                      <a:pt x="3203" y="1592"/>
                    </a:cubicBezTo>
                    <a:lnTo>
                      <a:pt x="3203" y="1561"/>
                    </a:lnTo>
                    <a:cubicBezTo>
                      <a:pt x="3214" y="1572"/>
                      <a:pt x="3233" y="1583"/>
                      <a:pt x="3248" y="1583"/>
                    </a:cubicBezTo>
                    <a:cubicBezTo>
                      <a:pt x="3255" y="1583"/>
                      <a:pt x="3261" y="1581"/>
                      <a:pt x="3265" y="1577"/>
                    </a:cubicBezTo>
                    <a:cubicBezTo>
                      <a:pt x="3281" y="1561"/>
                      <a:pt x="3281" y="1561"/>
                      <a:pt x="3265" y="1546"/>
                    </a:cubicBezTo>
                    <a:cubicBezTo>
                      <a:pt x="3250" y="1530"/>
                      <a:pt x="3250" y="1530"/>
                      <a:pt x="3265" y="1515"/>
                    </a:cubicBezTo>
                    <a:cubicBezTo>
                      <a:pt x="3296" y="1515"/>
                      <a:pt x="3311" y="1515"/>
                      <a:pt x="3327" y="1530"/>
                    </a:cubicBezTo>
                    <a:lnTo>
                      <a:pt x="3342" y="1515"/>
                    </a:lnTo>
                    <a:cubicBezTo>
                      <a:pt x="3320" y="1492"/>
                      <a:pt x="3322" y="1478"/>
                      <a:pt x="3331" y="1478"/>
                    </a:cubicBezTo>
                    <a:cubicBezTo>
                      <a:pt x="3334" y="1478"/>
                      <a:pt x="3338" y="1480"/>
                      <a:pt x="3342" y="1484"/>
                    </a:cubicBezTo>
                    <a:cubicBezTo>
                      <a:pt x="3349" y="1490"/>
                      <a:pt x="3358" y="1494"/>
                      <a:pt x="3367" y="1494"/>
                    </a:cubicBezTo>
                    <a:cubicBezTo>
                      <a:pt x="3381" y="1494"/>
                      <a:pt x="3395" y="1486"/>
                      <a:pt x="3404" y="1468"/>
                    </a:cubicBezTo>
                    <a:cubicBezTo>
                      <a:pt x="3399" y="1463"/>
                      <a:pt x="3399" y="1462"/>
                      <a:pt x="3401" y="1462"/>
                    </a:cubicBezTo>
                    <a:cubicBezTo>
                      <a:pt x="3404" y="1462"/>
                      <a:pt x="3414" y="1468"/>
                      <a:pt x="3404" y="1468"/>
                    </a:cubicBezTo>
                    <a:lnTo>
                      <a:pt x="3420" y="1499"/>
                    </a:lnTo>
                    <a:cubicBezTo>
                      <a:pt x="3451" y="1499"/>
                      <a:pt x="3435" y="1484"/>
                      <a:pt x="3420" y="1468"/>
                    </a:cubicBezTo>
                    <a:lnTo>
                      <a:pt x="3451" y="1437"/>
                    </a:lnTo>
                    <a:cubicBezTo>
                      <a:pt x="3466" y="1437"/>
                      <a:pt x="3466" y="1422"/>
                      <a:pt x="3451" y="1407"/>
                    </a:cubicBezTo>
                    <a:cubicBezTo>
                      <a:pt x="3420" y="1407"/>
                      <a:pt x="3420" y="1376"/>
                      <a:pt x="3435" y="1360"/>
                    </a:cubicBezTo>
                    <a:lnTo>
                      <a:pt x="3435" y="1360"/>
                    </a:lnTo>
                    <a:cubicBezTo>
                      <a:pt x="3423" y="1373"/>
                      <a:pt x="3440" y="1395"/>
                      <a:pt x="3456" y="1395"/>
                    </a:cubicBezTo>
                    <a:cubicBezTo>
                      <a:pt x="3460" y="1395"/>
                      <a:pt x="3463" y="1394"/>
                      <a:pt x="3466" y="1391"/>
                    </a:cubicBezTo>
                    <a:cubicBezTo>
                      <a:pt x="3471" y="1386"/>
                      <a:pt x="3476" y="1384"/>
                      <a:pt x="3481" y="1384"/>
                    </a:cubicBezTo>
                    <a:cubicBezTo>
                      <a:pt x="3490" y="1384"/>
                      <a:pt x="3497" y="1391"/>
                      <a:pt x="3497" y="1391"/>
                    </a:cubicBezTo>
                    <a:cubicBezTo>
                      <a:pt x="3501" y="1403"/>
                      <a:pt x="3507" y="1408"/>
                      <a:pt x="3514" y="1408"/>
                    </a:cubicBezTo>
                    <a:cubicBezTo>
                      <a:pt x="3533" y="1408"/>
                      <a:pt x="3559" y="1368"/>
                      <a:pt x="3559" y="1345"/>
                    </a:cubicBezTo>
                    <a:cubicBezTo>
                      <a:pt x="3559" y="1323"/>
                      <a:pt x="3566" y="1294"/>
                      <a:pt x="3581" y="1294"/>
                    </a:cubicBezTo>
                    <a:cubicBezTo>
                      <a:pt x="3588" y="1294"/>
                      <a:pt x="3596" y="1300"/>
                      <a:pt x="3605" y="1314"/>
                    </a:cubicBezTo>
                    <a:cubicBezTo>
                      <a:pt x="3611" y="1319"/>
                      <a:pt x="3615" y="1322"/>
                      <a:pt x="3619" y="1322"/>
                    </a:cubicBezTo>
                    <a:cubicBezTo>
                      <a:pt x="3635" y="1322"/>
                      <a:pt x="3630" y="1272"/>
                      <a:pt x="3605" y="1221"/>
                    </a:cubicBezTo>
                    <a:lnTo>
                      <a:pt x="3574" y="1144"/>
                    </a:lnTo>
                    <a:lnTo>
                      <a:pt x="3621" y="1206"/>
                    </a:lnTo>
                    <a:cubicBezTo>
                      <a:pt x="3659" y="1244"/>
                      <a:pt x="3679" y="1264"/>
                      <a:pt x="3690" y="1264"/>
                    </a:cubicBezTo>
                    <a:cubicBezTo>
                      <a:pt x="3702" y="1264"/>
                      <a:pt x="3706" y="1244"/>
                      <a:pt x="3713" y="1206"/>
                    </a:cubicBezTo>
                    <a:cubicBezTo>
                      <a:pt x="3722" y="1188"/>
                      <a:pt x="3726" y="1180"/>
                      <a:pt x="3728" y="1180"/>
                    </a:cubicBezTo>
                    <a:cubicBezTo>
                      <a:pt x="3729" y="1180"/>
                      <a:pt x="3729" y="1184"/>
                      <a:pt x="3729" y="1190"/>
                    </a:cubicBezTo>
                    <a:cubicBezTo>
                      <a:pt x="3733" y="1194"/>
                      <a:pt x="3737" y="1196"/>
                      <a:pt x="3742" y="1196"/>
                    </a:cubicBezTo>
                    <a:cubicBezTo>
                      <a:pt x="3755" y="1196"/>
                      <a:pt x="3772" y="1182"/>
                      <a:pt x="3806" y="1159"/>
                    </a:cubicBezTo>
                    <a:cubicBezTo>
                      <a:pt x="3852" y="1128"/>
                      <a:pt x="3868" y="1128"/>
                      <a:pt x="3852" y="1097"/>
                    </a:cubicBezTo>
                    <a:lnTo>
                      <a:pt x="3883" y="1082"/>
                    </a:lnTo>
                    <a:cubicBezTo>
                      <a:pt x="3894" y="1089"/>
                      <a:pt x="3903" y="1092"/>
                      <a:pt x="3910" y="1092"/>
                    </a:cubicBezTo>
                    <a:cubicBezTo>
                      <a:pt x="3934" y="1092"/>
                      <a:pt x="3934" y="1059"/>
                      <a:pt x="3899" y="1036"/>
                    </a:cubicBezTo>
                    <a:lnTo>
                      <a:pt x="3930" y="1020"/>
                    </a:lnTo>
                    <a:lnTo>
                      <a:pt x="3945" y="1036"/>
                    </a:lnTo>
                    <a:cubicBezTo>
                      <a:pt x="3949" y="1044"/>
                      <a:pt x="3954" y="1047"/>
                      <a:pt x="3962" y="1047"/>
                    </a:cubicBezTo>
                    <a:cubicBezTo>
                      <a:pt x="3983" y="1047"/>
                      <a:pt x="4023" y="1016"/>
                      <a:pt x="4115" y="958"/>
                    </a:cubicBezTo>
                    <a:cubicBezTo>
                      <a:pt x="4223" y="881"/>
                      <a:pt x="4270" y="866"/>
                      <a:pt x="4239" y="819"/>
                    </a:cubicBezTo>
                    <a:cubicBezTo>
                      <a:pt x="4219" y="800"/>
                      <a:pt x="4224" y="780"/>
                      <a:pt x="4239" y="780"/>
                    </a:cubicBezTo>
                    <a:cubicBezTo>
                      <a:pt x="4247" y="780"/>
                      <a:pt x="4258" y="787"/>
                      <a:pt x="4270" y="804"/>
                    </a:cubicBezTo>
                    <a:cubicBezTo>
                      <a:pt x="4288" y="822"/>
                      <a:pt x="4295" y="829"/>
                      <a:pt x="4298" y="829"/>
                    </a:cubicBezTo>
                    <a:cubicBezTo>
                      <a:pt x="4301" y="829"/>
                      <a:pt x="4301" y="826"/>
                      <a:pt x="4301" y="819"/>
                    </a:cubicBezTo>
                    <a:cubicBezTo>
                      <a:pt x="4308" y="812"/>
                      <a:pt x="4316" y="808"/>
                      <a:pt x="4326" y="808"/>
                    </a:cubicBezTo>
                    <a:cubicBezTo>
                      <a:pt x="4335" y="808"/>
                      <a:pt x="4347" y="812"/>
                      <a:pt x="4362" y="819"/>
                    </a:cubicBezTo>
                    <a:cubicBezTo>
                      <a:pt x="4424" y="819"/>
                      <a:pt x="4424" y="804"/>
                      <a:pt x="4424" y="773"/>
                    </a:cubicBezTo>
                    <a:cubicBezTo>
                      <a:pt x="4417" y="765"/>
                      <a:pt x="4413" y="761"/>
                      <a:pt x="4415" y="761"/>
                    </a:cubicBezTo>
                    <a:cubicBezTo>
                      <a:pt x="4417" y="761"/>
                      <a:pt x="4424" y="765"/>
                      <a:pt x="4440" y="773"/>
                    </a:cubicBezTo>
                    <a:cubicBezTo>
                      <a:pt x="4455" y="788"/>
                      <a:pt x="4467" y="796"/>
                      <a:pt x="4473" y="796"/>
                    </a:cubicBezTo>
                    <a:cubicBezTo>
                      <a:pt x="4478" y="796"/>
                      <a:pt x="4478" y="788"/>
                      <a:pt x="4471" y="773"/>
                    </a:cubicBezTo>
                    <a:cubicBezTo>
                      <a:pt x="4471" y="760"/>
                      <a:pt x="4530" y="698"/>
                      <a:pt x="4570" y="698"/>
                    </a:cubicBezTo>
                    <a:cubicBezTo>
                      <a:pt x="4580" y="698"/>
                      <a:pt x="4588" y="702"/>
                      <a:pt x="4594" y="711"/>
                    </a:cubicBezTo>
                    <a:lnTo>
                      <a:pt x="4625" y="696"/>
                    </a:lnTo>
                    <a:cubicBezTo>
                      <a:pt x="4610" y="680"/>
                      <a:pt x="4641" y="649"/>
                      <a:pt x="4672" y="634"/>
                    </a:cubicBezTo>
                    <a:cubicBezTo>
                      <a:pt x="4687" y="626"/>
                      <a:pt x="4699" y="622"/>
                      <a:pt x="4708" y="622"/>
                    </a:cubicBezTo>
                    <a:cubicBezTo>
                      <a:pt x="4718" y="622"/>
                      <a:pt x="4726" y="626"/>
                      <a:pt x="4733" y="634"/>
                    </a:cubicBezTo>
                    <a:cubicBezTo>
                      <a:pt x="4740" y="648"/>
                      <a:pt x="4744" y="655"/>
                      <a:pt x="4748" y="655"/>
                    </a:cubicBezTo>
                    <a:cubicBezTo>
                      <a:pt x="4752" y="655"/>
                      <a:pt x="4756" y="644"/>
                      <a:pt x="4764" y="618"/>
                    </a:cubicBezTo>
                    <a:cubicBezTo>
                      <a:pt x="4780" y="618"/>
                      <a:pt x="4780" y="556"/>
                      <a:pt x="4795" y="556"/>
                    </a:cubicBezTo>
                    <a:cubicBezTo>
                      <a:pt x="4780" y="541"/>
                      <a:pt x="4780" y="510"/>
                      <a:pt x="4795" y="495"/>
                    </a:cubicBezTo>
                    <a:lnTo>
                      <a:pt x="4811" y="510"/>
                    </a:lnTo>
                    <a:lnTo>
                      <a:pt x="4842" y="556"/>
                    </a:lnTo>
                    <a:cubicBezTo>
                      <a:pt x="4857" y="556"/>
                      <a:pt x="4872" y="541"/>
                      <a:pt x="4857" y="526"/>
                    </a:cubicBezTo>
                    <a:lnTo>
                      <a:pt x="4857" y="526"/>
                    </a:lnTo>
                    <a:cubicBezTo>
                      <a:pt x="4866" y="530"/>
                      <a:pt x="4874" y="532"/>
                      <a:pt x="4881" y="532"/>
                    </a:cubicBezTo>
                    <a:cubicBezTo>
                      <a:pt x="4898" y="532"/>
                      <a:pt x="4912" y="521"/>
                      <a:pt x="4934" y="510"/>
                    </a:cubicBezTo>
                    <a:cubicBezTo>
                      <a:pt x="4965" y="510"/>
                      <a:pt x="4996" y="479"/>
                      <a:pt x="4996" y="448"/>
                    </a:cubicBezTo>
                    <a:cubicBezTo>
                      <a:pt x="5009" y="457"/>
                      <a:pt x="5024" y="460"/>
                      <a:pt x="5041" y="460"/>
                    </a:cubicBezTo>
                    <a:cubicBezTo>
                      <a:pt x="5086" y="460"/>
                      <a:pt x="5135" y="432"/>
                      <a:pt x="5135" y="386"/>
                    </a:cubicBezTo>
                    <a:cubicBezTo>
                      <a:pt x="5135" y="358"/>
                      <a:pt x="5138" y="349"/>
                      <a:pt x="5143" y="349"/>
                    </a:cubicBezTo>
                    <a:cubicBezTo>
                      <a:pt x="5149" y="349"/>
                      <a:pt x="5158" y="363"/>
                      <a:pt x="5166" y="371"/>
                    </a:cubicBezTo>
                    <a:cubicBezTo>
                      <a:pt x="5182" y="379"/>
                      <a:pt x="5189" y="383"/>
                      <a:pt x="5195" y="383"/>
                    </a:cubicBezTo>
                    <a:cubicBezTo>
                      <a:pt x="5201" y="383"/>
                      <a:pt x="5205" y="379"/>
                      <a:pt x="5212" y="371"/>
                    </a:cubicBezTo>
                    <a:cubicBezTo>
                      <a:pt x="5212" y="358"/>
                      <a:pt x="5218" y="353"/>
                      <a:pt x="5227" y="353"/>
                    </a:cubicBezTo>
                    <a:cubicBezTo>
                      <a:pt x="5239" y="353"/>
                      <a:pt x="5256" y="362"/>
                      <a:pt x="5274" y="371"/>
                    </a:cubicBezTo>
                    <a:cubicBezTo>
                      <a:pt x="5285" y="371"/>
                      <a:pt x="5302" y="385"/>
                      <a:pt x="5312" y="385"/>
                    </a:cubicBezTo>
                    <a:cubicBezTo>
                      <a:pt x="5317" y="385"/>
                      <a:pt x="5321" y="381"/>
                      <a:pt x="5321" y="371"/>
                    </a:cubicBezTo>
                    <a:cubicBezTo>
                      <a:pt x="5352" y="340"/>
                      <a:pt x="5383" y="325"/>
                      <a:pt x="5413" y="325"/>
                    </a:cubicBezTo>
                    <a:cubicBezTo>
                      <a:pt x="5444" y="294"/>
                      <a:pt x="5460" y="294"/>
                      <a:pt x="5444" y="263"/>
                    </a:cubicBezTo>
                    <a:cubicBezTo>
                      <a:pt x="5444" y="247"/>
                      <a:pt x="5444" y="232"/>
                      <a:pt x="5460" y="216"/>
                    </a:cubicBezTo>
                    <a:cubicBezTo>
                      <a:pt x="5475" y="206"/>
                      <a:pt x="5486" y="203"/>
                      <a:pt x="5491" y="203"/>
                    </a:cubicBezTo>
                    <a:cubicBezTo>
                      <a:pt x="5503" y="203"/>
                      <a:pt x="5496" y="216"/>
                      <a:pt x="5475" y="216"/>
                    </a:cubicBezTo>
                    <a:cubicBezTo>
                      <a:pt x="5429" y="247"/>
                      <a:pt x="5460" y="247"/>
                      <a:pt x="5475" y="263"/>
                    </a:cubicBezTo>
                    <a:cubicBezTo>
                      <a:pt x="5506" y="278"/>
                      <a:pt x="5537" y="294"/>
                      <a:pt x="5568" y="294"/>
                    </a:cubicBezTo>
                    <a:lnTo>
                      <a:pt x="5645" y="294"/>
                    </a:lnTo>
                    <a:cubicBezTo>
                      <a:pt x="5675" y="323"/>
                      <a:pt x="5692" y="334"/>
                      <a:pt x="5700" y="334"/>
                    </a:cubicBezTo>
                    <a:cubicBezTo>
                      <a:pt x="5705" y="334"/>
                      <a:pt x="5707" y="330"/>
                      <a:pt x="5707" y="325"/>
                    </a:cubicBezTo>
                    <a:cubicBezTo>
                      <a:pt x="5708" y="322"/>
                      <a:pt x="5710" y="319"/>
                      <a:pt x="5711" y="317"/>
                    </a:cubicBezTo>
                    <a:lnTo>
                      <a:pt x="5711" y="317"/>
                    </a:lnTo>
                    <a:cubicBezTo>
                      <a:pt x="5729" y="340"/>
                      <a:pt x="5781" y="363"/>
                      <a:pt x="5815" y="386"/>
                    </a:cubicBezTo>
                    <a:cubicBezTo>
                      <a:pt x="5862" y="417"/>
                      <a:pt x="5908" y="448"/>
                      <a:pt x="5939" y="448"/>
                    </a:cubicBezTo>
                    <a:lnTo>
                      <a:pt x="5908" y="464"/>
                    </a:lnTo>
                    <a:cubicBezTo>
                      <a:pt x="5893" y="464"/>
                      <a:pt x="5908" y="479"/>
                      <a:pt x="5923" y="510"/>
                    </a:cubicBezTo>
                    <a:cubicBezTo>
                      <a:pt x="5954" y="556"/>
                      <a:pt x="5985" y="603"/>
                      <a:pt x="6001" y="649"/>
                    </a:cubicBezTo>
                    <a:cubicBezTo>
                      <a:pt x="6001" y="726"/>
                      <a:pt x="5985" y="788"/>
                      <a:pt x="6016" y="788"/>
                    </a:cubicBezTo>
                    <a:cubicBezTo>
                      <a:pt x="6016" y="804"/>
                      <a:pt x="6016" y="804"/>
                      <a:pt x="5985" y="804"/>
                    </a:cubicBezTo>
                    <a:cubicBezTo>
                      <a:pt x="5954" y="804"/>
                      <a:pt x="5954" y="804"/>
                      <a:pt x="5954" y="819"/>
                    </a:cubicBezTo>
                    <a:cubicBezTo>
                      <a:pt x="5939" y="835"/>
                      <a:pt x="5970" y="835"/>
                      <a:pt x="6001" y="835"/>
                    </a:cubicBezTo>
                    <a:cubicBezTo>
                      <a:pt x="6016" y="850"/>
                      <a:pt x="6016" y="866"/>
                      <a:pt x="5970" y="897"/>
                    </a:cubicBezTo>
                    <a:cubicBezTo>
                      <a:pt x="5923" y="927"/>
                      <a:pt x="5908" y="989"/>
                      <a:pt x="5893" y="1036"/>
                    </a:cubicBezTo>
                    <a:cubicBezTo>
                      <a:pt x="5893" y="1047"/>
                      <a:pt x="5885" y="1057"/>
                      <a:pt x="5875" y="1057"/>
                    </a:cubicBezTo>
                    <a:cubicBezTo>
                      <a:pt x="5871" y="1057"/>
                      <a:pt x="5866" y="1056"/>
                      <a:pt x="5862" y="1051"/>
                    </a:cubicBezTo>
                    <a:cubicBezTo>
                      <a:pt x="5856" y="1048"/>
                      <a:pt x="5851" y="1047"/>
                      <a:pt x="5845" y="1047"/>
                    </a:cubicBezTo>
                    <a:cubicBezTo>
                      <a:pt x="5817" y="1047"/>
                      <a:pt x="5787" y="1077"/>
                      <a:pt x="5800" y="1128"/>
                    </a:cubicBezTo>
                    <a:cubicBezTo>
                      <a:pt x="5800" y="1136"/>
                      <a:pt x="5800" y="1140"/>
                      <a:pt x="5796" y="1140"/>
                    </a:cubicBezTo>
                    <a:cubicBezTo>
                      <a:pt x="5792" y="1140"/>
                      <a:pt x="5784" y="1136"/>
                      <a:pt x="5769" y="1128"/>
                    </a:cubicBezTo>
                    <a:cubicBezTo>
                      <a:pt x="5763" y="1123"/>
                      <a:pt x="5756" y="1119"/>
                      <a:pt x="5750" y="1119"/>
                    </a:cubicBezTo>
                    <a:cubicBezTo>
                      <a:pt x="5739" y="1119"/>
                      <a:pt x="5734" y="1130"/>
                      <a:pt x="5753" y="1159"/>
                    </a:cubicBezTo>
                    <a:cubicBezTo>
                      <a:pt x="5753" y="1206"/>
                      <a:pt x="5723" y="1252"/>
                      <a:pt x="5676" y="1267"/>
                    </a:cubicBezTo>
                    <a:cubicBezTo>
                      <a:pt x="5676" y="1283"/>
                      <a:pt x="5661" y="1298"/>
                      <a:pt x="5676" y="1314"/>
                    </a:cubicBezTo>
                    <a:cubicBezTo>
                      <a:pt x="5707" y="1314"/>
                      <a:pt x="5723" y="1329"/>
                      <a:pt x="5707" y="1329"/>
                    </a:cubicBezTo>
                    <a:cubicBezTo>
                      <a:pt x="5681" y="1323"/>
                      <a:pt x="5666" y="1319"/>
                      <a:pt x="5660" y="1319"/>
                    </a:cubicBezTo>
                    <a:cubicBezTo>
                      <a:pt x="5651" y="1319"/>
                      <a:pt x="5658" y="1327"/>
                      <a:pt x="5676" y="1345"/>
                    </a:cubicBezTo>
                    <a:cubicBezTo>
                      <a:pt x="5687" y="1356"/>
                      <a:pt x="5683" y="1367"/>
                      <a:pt x="5674" y="1367"/>
                    </a:cubicBezTo>
                    <a:cubicBezTo>
                      <a:pt x="5670" y="1367"/>
                      <a:pt x="5665" y="1365"/>
                      <a:pt x="5661" y="1360"/>
                    </a:cubicBezTo>
                    <a:cubicBezTo>
                      <a:pt x="5645" y="1360"/>
                      <a:pt x="5630" y="1376"/>
                      <a:pt x="5630" y="1376"/>
                    </a:cubicBezTo>
                    <a:cubicBezTo>
                      <a:pt x="5599" y="1437"/>
                      <a:pt x="5568" y="1499"/>
                      <a:pt x="5522" y="1561"/>
                    </a:cubicBezTo>
                    <a:cubicBezTo>
                      <a:pt x="5429" y="1669"/>
                      <a:pt x="5398" y="1716"/>
                      <a:pt x="5413" y="1731"/>
                    </a:cubicBezTo>
                    <a:cubicBezTo>
                      <a:pt x="5424" y="1742"/>
                      <a:pt x="5420" y="1753"/>
                      <a:pt x="5411" y="1753"/>
                    </a:cubicBezTo>
                    <a:cubicBezTo>
                      <a:pt x="5407" y="1753"/>
                      <a:pt x="5402" y="1751"/>
                      <a:pt x="5398" y="1747"/>
                    </a:cubicBezTo>
                    <a:cubicBezTo>
                      <a:pt x="5367" y="1747"/>
                      <a:pt x="5352" y="1762"/>
                      <a:pt x="5336" y="1777"/>
                    </a:cubicBezTo>
                    <a:cubicBezTo>
                      <a:pt x="5325" y="1788"/>
                      <a:pt x="5322" y="1799"/>
                      <a:pt x="5310" y="1799"/>
                    </a:cubicBezTo>
                    <a:cubicBezTo>
                      <a:pt x="5305" y="1799"/>
                      <a:pt x="5299" y="1797"/>
                      <a:pt x="5290" y="1793"/>
                    </a:cubicBezTo>
                    <a:lnTo>
                      <a:pt x="5290" y="1839"/>
                    </a:lnTo>
                    <a:cubicBezTo>
                      <a:pt x="5285" y="1835"/>
                      <a:pt x="5281" y="1833"/>
                      <a:pt x="5277" y="1833"/>
                    </a:cubicBezTo>
                    <a:cubicBezTo>
                      <a:pt x="5268" y="1833"/>
                      <a:pt x="5263" y="1844"/>
                      <a:pt x="5274" y="1855"/>
                    </a:cubicBezTo>
                    <a:cubicBezTo>
                      <a:pt x="5274" y="1874"/>
                      <a:pt x="5280" y="1887"/>
                      <a:pt x="5277" y="1887"/>
                    </a:cubicBezTo>
                    <a:cubicBezTo>
                      <a:pt x="5276" y="1887"/>
                      <a:pt x="5271" y="1882"/>
                      <a:pt x="5259" y="1870"/>
                    </a:cubicBezTo>
                    <a:cubicBezTo>
                      <a:pt x="5249" y="1861"/>
                      <a:pt x="5238" y="1857"/>
                      <a:pt x="5228" y="1857"/>
                    </a:cubicBezTo>
                    <a:cubicBezTo>
                      <a:pt x="5207" y="1857"/>
                      <a:pt x="5191" y="1875"/>
                      <a:pt x="5212" y="1886"/>
                    </a:cubicBezTo>
                    <a:cubicBezTo>
                      <a:pt x="5243" y="1901"/>
                      <a:pt x="5212" y="1932"/>
                      <a:pt x="5212" y="1963"/>
                    </a:cubicBezTo>
                    <a:cubicBezTo>
                      <a:pt x="5212" y="1976"/>
                      <a:pt x="5210" y="1981"/>
                      <a:pt x="5204" y="1981"/>
                    </a:cubicBezTo>
                    <a:cubicBezTo>
                      <a:pt x="5197" y="1981"/>
                      <a:pt x="5184" y="1972"/>
                      <a:pt x="5166" y="1963"/>
                    </a:cubicBezTo>
                    <a:cubicBezTo>
                      <a:pt x="5165" y="1962"/>
                      <a:pt x="5164" y="1961"/>
                      <a:pt x="5163" y="1961"/>
                    </a:cubicBezTo>
                    <a:cubicBezTo>
                      <a:pt x="5145" y="1961"/>
                      <a:pt x="5104" y="2057"/>
                      <a:pt x="5104" y="2071"/>
                    </a:cubicBezTo>
                    <a:cubicBezTo>
                      <a:pt x="5104" y="2089"/>
                      <a:pt x="5104" y="2097"/>
                      <a:pt x="5101" y="2097"/>
                    </a:cubicBezTo>
                    <a:cubicBezTo>
                      <a:pt x="5099" y="2097"/>
                      <a:pt x="5095" y="2093"/>
                      <a:pt x="5089" y="2087"/>
                    </a:cubicBezTo>
                    <a:cubicBezTo>
                      <a:pt x="5084" y="2082"/>
                      <a:pt x="5080" y="2080"/>
                      <a:pt x="5075" y="2080"/>
                    </a:cubicBezTo>
                    <a:cubicBezTo>
                      <a:pt x="5064" y="2080"/>
                      <a:pt x="5053" y="2091"/>
                      <a:pt x="5042" y="2102"/>
                    </a:cubicBezTo>
                    <a:cubicBezTo>
                      <a:pt x="5035" y="2110"/>
                      <a:pt x="5031" y="2114"/>
                      <a:pt x="5027" y="2114"/>
                    </a:cubicBezTo>
                    <a:cubicBezTo>
                      <a:pt x="5023" y="2114"/>
                      <a:pt x="5019" y="2110"/>
                      <a:pt x="5012" y="2102"/>
                    </a:cubicBezTo>
                    <a:cubicBezTo>
                      <a:pt x="5004" y="2094"/>
                      <a:pt x="5000" y="2090"/>
                      <a:pt x="4996" y="2090"/>
                    </a:cubicBezTo>
                    <a:cubicBezTo>
                      <a:pt x="4992" y="2090"/>
                      <a:pt x="4988" y="2094"/>
                      <a:pt x="4981" y="2102"/>
                    </a:cubicBezTo>
                    <a:cubicBezTo>
                      <a:pt x="4950" y="2118"/>
                      <a:pt x="4934" y="2179"/>
                      <a:pt x="4888" y="2226"/>
                    </a:cubicBezTo>
                    <a:cubicBezTo>
                      <a:pt x="4842" y="2257"/>
                      <a:pt x="4826" y="2318"/>
                      <a:pt x="4842" y="2380"/>
                    </a:cubicBezTo>
                    <a:lnTo>
                      <a:pt x="4857" y="2427"/>
                    </a:lnTo>
                    <a:lnTo>
                      <a:pt x="4857" y="2427"/>
                    </a:lnTo>
                    <a:lnTo>
                      <a:pt x="4826" y="2380"/>
                    </a:lnTo>
                    <a:cubicBezTo>
                      <a:pt x="4795" y="2365"/>
                      <a:pt x="4780" y="2365"/>
                      <a:pt x="4764" y="2349"/>
                    </a:cubicBezTo>
                    <a:lnTo>
                      <a:pt x="4764" y="2349"/>
                    </a:lnTo>
                    <a:cubicBezTo>
                      <a:pt x="4749" y="2365"/>
                      <a:pt x="4764" y="2380"/>
                      <a:pt x="4780" y="2396"/>
                    </a:cubicBezTo>
                    <a:cubicBezTo>
                      <a:pt x="4795" y="2411"/>
                      <a:pt x="4780" y="2427"/>
                      <a:pt x="4733" y="2427"/>
                    </a:cubicBezTo>
                    <a:cubicBezTo>
                      <a:pt x="4702" y="2442"/>
                      <a:pt x="4687" y="2442"/>
                      <a:pt x="4687" y="2473"/>
                    </a:cubicBezTo>
                    <a:cubicBezTo>
                      <a:pt x="4672" y="2504"/>
                      <a:pt x="4656" y="2504"/>
                      <a:pt x="4625" y="2504"/>
                    </a:cubicBezTo>
                    <a:cubicBezTo>
                      <a:pt x="4610" y="2504"/>
                      <a:pt x="4610" y="2504"/>
                      <a:pt x="4625" y="2535"/>
                    </a:cubicBezTo>
                    <a:cubicBezTo>
                      <a:pt x="4636" y="2546"/>
                      <a:pt x="4632" y="2557"/>
                      <a:pt x="4617" y="2557"/>
                    </a:cubicBezTo>
                    <a:cubicBezTo>
                      <a:pt x="4611" y="2557"/>
                      <a:pt x="4603" y="2555"/>
                      <a:pt x="4594" y="2550"/>
                    </a:cubicBezTo>
                    <a:cubicBezTo>
                      <a:pt x="4563" y="2550"/>
                      <a:pt x="4517" y="2566"/>
                      <a:pt x="4532" y="2581"/>
                    </a:cubicBezTo>
                    <a:cubicBezTo>
                      <a:pt x="4548" y="2597"/>
                      <a:pt x="4532" y="2612"/>
                      <a:pt x="4517" y="2628"/>
                    </a:cubicBezTo>
                    <a:cubicBezTo>
                      <a:pt x="4502" y="2643"/>
                      <a:pt x="4486" y="2658"/>
                      <a:pt x="4486" y="2674"/>
                    </a:cubicBezTo>
                    <a:lnTo>
                      <a:pt x="4471" y="2705"/>
                    </a:lnTo>
                    <a:cubicBezTo>
                      <a:pt x="4468" y="2708"/>
                      <a:pt x="4465" y="2709"/>
                      <a:pt x="4463" y="2709"/>
                    </a:cubicBezTo>
                    <a:cubicBezTo>
                      <a:pt x="4456" y="2709"/>
                      <a:pt x="4458" y="2686"/>
                      <a:pt x="4471" y="2674"/>
                    </a:cubicBezTo>
                    <a:lnTo>
                      <a:pt x="4440" y="2674"/>
                    </a:lnTo>
                    <a:cubicBezTo>
                      <a:pt x="4409" y="2689"/>
                      <a:pt x="4393" y="2705"/>
                      <a:pt x="4393" y="2736"/>
                    </a:cubicBezTo>
                    <a:cubicBezTo>
                      <a:pt x="4393" y="2755"/>
                      <a:pt x="4399" y="2768"/>
                      <a:pt x="4396" y="2768"/>
                    </a:cubicBezTo>
                    <a:cubicBezTo>
                      <a:pt x="4395" y="2768"/>
                      <a:pt x="4390" y="2763"/>
                      <a:pt x="4378" y="2751"/>
                    </a:cubicBezTo>
                    <a:cubicBezTo>
                      <a:pt x="4364" y="2730"/>
                      <a:pt x="4353" y="2722"/>
                      <a:pt x="4345" y="2722"/>
                    </a:cubicBezTo>
                    <a:cubicBezTo>
                      <a:pt x="4336" y="2722"/>
                      <a:pt x="4332" y="2734"/>
                      <a:pt x="4332" y="2751"/>
                    </a:cubicBezTo>
                    <a:cubicBezTo>
                      <a:pt x="4332" y="2762"/>
                      <a:pt x="4324" y="2773"/>
                      <a:pt x="4314" y="2773"/>
                    </a:cubicBezTo>
                    <a:cubicBezTo>
                      <a:pt x="4310" y="2773"/>
                      <a:pt x="4305" y="2771"/>
                      <a:pt x="4301" y="2767"/>
                    </a:cubicBezTo>
                    <a:cubicBezTo>
                      <a:pt x="4293" y="2759"/>
                      <a:pt x="4289" y="2747"/>
                      <a:pt x="4285" y="2747"/>
                    </a:cubicBezTo>
                    <a:cubicBezTo>
                      <a:pt x="4281" y="2747"/>
                      <a:pt x="4277" y="2759"/>
                      <a:pt x="4270" y="2798"/>
                    </a:cubicBezTo>
                    <a:cubicBezTo>
                      <a:pt x="4239" y="2828"/>
                      <a:pt x="4192" y="2890"/>
                      <a:pt x="4146" y="2921"/>
                    </a:cubicBezTo>
                    <a:cubicBezTo>
                      <a:pt x="4115" y="2952"/>
                      <a:pt x="4069" y="2983"/>
                      <a:pt x="4038" y="2983"/>
                    </a:cubicBezTo>
                    <a:lnTo>
                      <a:pt x="4038" y="2983"/>
                    </a:lnTo>
                    <a:cubicBezTo>
                      <a:pt x="4039" y="2975"/>
                      <a:pt x="4035" y="2969"/>
                      <a:pt x="4027" y="2968"/>
                    </a:cubicBezTo>
                    <a:lnTo>
                      <a:pt x="4027" y="2968"/>
                    </a:lnTo>
                    <a:cubicBezTo>
                      <a:pt x="4030" y="2972"/>
                      <a:pt x="4034" y="2977"/>
                      <a:pt x="4038" y="2983"/>
                    </a:cubicBezTo>
                    <a:cubicBezTo>
                      <a:pt x="4038" y="2983"/>
                      <a:pt x="4038" y="2983"/>
                      <a:pt x="4038" y="2983"/>
                    </a:cubicBezTo>
                    <a:lnTo>
                      <a:pt x="4038" y="2983"/>
                    </a:lnTo>
                    <a:cubicBezTo>
                      <a:pt x="4038" y="2999"/>
                      <a:pt x="4021" y="3025"/>
                      <a:pt x="3991" y="3045"/>
                    </a:cubicBezTo>
                    <a:cubicBezTo>
                      <a:pt x="3945" y="3045"/>
                      <a:pt x="3914" y="3091"/>
                      <a:pt x="3914" y="3122"/>
                    </a:cubicBezTo>
                    <a:lnTo>
                      <a:pt x="3945" y="3107"/>
                    </a:lnTo>
                    <a:lnTo>
                      <a:pt x="3945" y="3107"/>
                    </a:lnTo>
                    <a:cubicBezTo>
                      <a:pt x="3976" y="3153"/>
                      <a:pt x="3961" y="3153"/>
                      <a:pt x="3914" y="3153"/>
                    </a:cubicBezTo>
                    <a:cubicBezTo>
                      <a:pt x="3910" y="3157"/>
                      <a:pt x="3906" y="3159"/>
                      <a:pt x="3902" y="3159"/>
                    </a:cubicBezTo>
                    <a:cubicBezTo>
                      <a:pt x="3890" y="3159"/>
                      <a:pt x="3879" y="3145"/>
                      <a:pt x="3868" y="3122"/>
                    </a:cubicBezTo>
                    <a:cubicBezTo>
                      <a:pt x="3868" y="3107"/>
                      <a:pt x="3837" y="3107"/>
                      <a:pt x="3821" y="3107"/>
                    </a:cubicBezTo>
                    <a:cubicBezTo>
                      <a:pt x="3806" y="3122"/>
                      <a:pt x="3791" y="3138"/>
                      <a:pt x="3821" y="3138"/>
                    </a:cubicBezTo>
                    <a:cubicBezTo>
                      <a:pt x="3837" y="3153"/>
                      <a:pt x="3837" y="3169"/>
                      <a:pt x="3821" y="3169"/>
                    </a:cubicBezTo>
                    <a:cubicBezTo>
                      <a:pt x="3791" y="3184"/>
                      <a:pt x="3791" y="3199"/>
                      <a:pt x="3791" y="3230"/>
                    </a:cubicBezTo>
                    <a:cubicBezTo>
                      <a:pt x="3806" y="3246"/>
                      <a:pt x="3791" y="3261"/>
                      <a:pt x="3775" y="3261"/>
                    </a:cubicBezTo>
                    <a:cubicBezTo>
                      <a:pt x="3744" y="3261"/>
                      <a:pt x="3729" y="3261"/>
                      <a:pt x="3713" y="3277"/>
                    </a:cubicBezTo>
                    <a:lnTo>
                      <a:pt x="3698" y="3261"/>
                    </a:lnTo>
                    <a:cubicBezTo>
                      <a:pt x="3682" y="3246"/>
                      <a:pt x="3667" y="3230"/>
                      <a:pt x="3651" y="3230"/>
                    </a:cubicBezTo>
                    <a:cubicBezTo>
                      <a:pt x="3636" y="3230"/>
                      <a:pt x="3651" y="3261"/>
                      <a:pt x="3651" y="3261"/>
                    </a:cubicBezTo>
                    <a:cubicBezTo>
                      <a:pt x="3528" y="3369"/>
                      <a:pt x="3404" y="3462"/>
                      <a:pt x="3250" y="3539"/>
                    </a:cubicBezTo>
                    <a:cubicBezTo>
                      <a:pt x="3219" y="3539"/>
                      <a:pt x="3172" y="3570"/>
                      <a:pt x="3188" y="3586"/>
                    </a:cubicBezTo>
                    <a:cubicBezTo>
                      <a:pt x="3219" y="3601"/>
                      <a:pt x="3126" y="3648"/>
                      <a:pt x="3033" y="3709"/>
                    </a:cubicBezTo>
                    <a:cubicBezTo>
                      <a:pt x="2940" y="3756"/>
                      <a:pt x="2848" y="3802"/>
                      <a:pt x="2863" y="3833"/>
                    </a:cubicBezTo>
                    <a:lnTo>
                      <a:pt x="2801" y="3864"/>
                    </a:lnTo>
                    <a:cubicBezTo>
                      <a:pt x="2770" y="3879"/>
                      <a:pt x="2755" y="3910"/>
                      <a:pt x="2740" y="3926"/>
                    </a:cubicBezTo>
                    <a:cubicBezTo>
                      <a:pt x="2729" y="3926"/>
                      <a:pt x="2726" y="3940"/>
                      <a:pt x="2725" y="3940"/>
                    </a:cubicBezTo>
                    <a:cubicBezTo>
                      <a:pt x="2724" y="3940"/>
                      <a:pt x="2724" y="3936"/>
                      <a:pt x="2724" y="3926"/>
                    </a:cubicBezTo>
                    <a:cubicBezTo>
                      <a:pt x="2724" y="3896"/>
                      <a:pt x="2712" y="3886"/>
                      <a:pt x="2699" y="3886"/>
                    </a:cubicBezTo>
                    <a:cubicBezTo>
                      <a:pt x="2691" y="3886"/>
                      <a:pt x="2683" y="3889"/>
                      <a:pt x="2678" y="3895"/>
                    </a:cubicBezTo>
                    <a:cubicBezTo>
                      <a:pt x="2662" y="3895"/>
                      <a:pt x="2662" y="3926"/>
                      <a:pt x="2678" y="3941"/>
                    </a:cubicBezTo>
                    <a:cubicBezTo>
                      <a:pt x="2693" y="3972"/>
                      <a:pt x="2678" y="3972"/>
                      <a:pt x="2678" y="3972"/>
                    </a:cubicBezTo>
                    <a:cubicBezTo>
                      <a:pt x="2678" y="3972"/>
                      <a:pt x="2674" y="3976"/>
                      <a:pt x="2668" y="3976"/>
                    </a:cubicBezTo>
                    <a:cubicBezTo>
                      <a:pt x="2662" y="3976"/>
                      <a:pt x="2655" y="3972"/>
                      <a:pt x="2647" y="3957"/>
                    </a:cubicBezTo>
                    <a:lnTo>
                      <a:pt x="2631" y="3926"/>
                    </a:lnTo>
                    <a:lnTo>
                      <a:pt x="2616" y="3926"/>
                    </a:lnTo>
                    <a:cubicBezTo>
                      <a:pt x="2616" y="3941"/>
                      <a:pt x="2616" y="3957"/>
                      <a:pt x="2616" y="3957"/>
                    </a:cubicBezTo>
                    <a:cubicBezTo>
                      <a:pt x="2616" y="3957"/>
                      <a:pt x="2600" y="3957"/>
                      <a:pt x="2570" y="3910"/>
                    </a:cubicBezTo>
                    <a:cubicBezTo>
                      <a:pt x="2563" y="3897"/>
                      <a:pt x="2556" y="3889"/>
                      <a:pt x="2550" y="3889"/>
                    </a:cubicBezTo>
                    <a:cubicBezTo>
                      <a:pt x="2543" y="3889"/>
                      <a:pt x="2539" y="3900"/>
                      <a:pt x="2539" y="3926"/>
                    </a:cubicBezTo>
                    <a:lnTo>
                      <a:pt x="2523" y="3972"/>
                    </a:lnTo>
                    <a:cubicBezTo>
                      <a:pt x="2514" y="3966"/>
                      <a:pt x="2507" y="3964"/>
                      <a:pt x="2501" y="3964"/>
                    </a:cubicBezTo>
                    <a:cubicBezTo>
                      <a:pt x="2476" y="3964"/>
                      <a:pt x="2474" y="4009"/>
                      <a:pt x="2461" y="4034"/>
                    </a:cubicBezTo>
                    <a:cubicBezTo>
                      <a:pt x="2448" y="4015"/>
                      <a:pt x="2438" y="4006"/>
                      <a:pt x="2431" y="4006"/>
                    </a:cubicBezTo>
                    <a:cubicBezTo>
                      <a:pt x="2420" y="4006"/>
                      <a:pt x="2415" y="4023"/>
                      <a:pt x="2415" y="4049"/>
                    </a:cubicBezTo>
                    <a:cubicBezTo>
                      <a:pt x="2415" y="4073"/>
                      <a:pt x="2415" y="4080"/>
                      <a:pt x="2411" y="4080"/>
                    </a:cubicBezTo>
                    <a:cubicBezTo>
                      <a:pt x="2407" y="4080"/>
                      <a:pt x="2400" y="4073"/>
                      <a:pt x="2384" y="4065"/>
                    </a:cubicBezTo>
                    <a:cubicBezTo>
                      <a:pt x="2375" y="4060"/>
                      <a:pt x="2367" y="4059"/>
                      <a:pt x="2360" y="4059"/>
                    </a:cubicBezTo>
                    <a:cubicBezTo>
                      <a:pt x="2343" y="4059"/>
                      <a:pt x="2329" y="4069"/>
                      <a:pt x="2307" y="4080"/>
                    </a:cubicBezTo>
                    <a:cubicBezTo>
                      <a:pt x="2276" y="4080"/>
                      <a:pt x="2183" y="4158"/>
                      <a:pt x="2060" y="4220"/>
                    </a:cubicBezTo>
                    <a:cubicBezTo>
                      <a:pt x="1920" y="4281"/>
                      <a:pt x="1812" y="4343"/>
                      <a:pt x="1828" y="4359"/>
                    </a:cubicBezTo>
                    <a:cubicBezTo>
                      <a:pt x="1828" y="4369"/>
                      <a:pt x="1824" y="4372"/>
                      <a:pt x="1819" y="4372"/>
                    </a:cubicBezTo>
                    <a:cubicBezTo>
                      <a:pt x="1809" y="4372"/>
                      <a:pt x="1792" y="4359"/>
                      <a:pt x="1781" y="4359"/>
                    </a:cubicBezTo>
                    <a:cubicBezTo>
                      <a:pt x="1771" y="4359"/>
                      <a:pt x="1764" y="4357"/>
                      <a:pt x="1760" y="4357"/>
                    </a:cubicBezTo>
                    <a:cubicBezTo>
                      <a:pt x="1750" y="4357"/>
                      <a:pt x="1750" y="4364"/>
                      <a:pt x="1750" y="4405"/>
                    </a:cubicBezTo>
                    <a:cubicBezTo>
                      <a:pt x="1750" y="4428"/>
                      <a:pt x="1750" y="4440"/>
                      <a:pt x="1748" y="4440"/>
                    </a:cubicBezTo>
                    <a:cubicBezTo>
                      <a:pt x="1747" y="4440"/>
                      <a:pt x="1743" y="4428"/>
                      <a:pt x="1735" y="4405"/>
                    </a:cubicBezTo>
                    <a:cubicBezTo>
                      <a:pt x="1730" y="4385"/>
                      <a:pt x="1723" y="4378"/>
                      <a:pt x="1715" y="4378"/>
                    </a:cubicBezTo>
                    <a:cubicBezTo>
                      <a:pt x="1696" y="4378"/>
                      <a:pt x="1669" y="4410"/>
                      <a:pt x="1627" y="4420"/>
                    </a:cubicBezTo>
                    <a:cubicBezTo>
                      <a:pt x="1565" y="4451"/>
                      <a:pt x="1519" y="4482"/>
                      <a:pt x="1519" y="4498"/>
                    </a:cubicBezTo>
                    <a:cubicBezTo>
                      <a:pt x="1511" y="4513"/>
                      <a:pt x="1507" y="4521"/>
                      <a:pt x="1505" y="4521"/>
                    </a:cubicBezTo>
                    <a:cubicBezTo>
                      <a:pt x="1503" y="4521"/>
                      <a:pt x="1503" y="4513"/>
                      <a:pt x="1503" y="4498"/>
                    </a:cubicBezTo>
                    <a:cubicBezTo>
                      <a:pt x="1510" y="4485"/>
                      <a:pt x="1495" y="4477"/>
                      <a:pt x="1473" y="4477"/>
                    </a:cubicBezTo>
                    <a:cubicBezTo>
                      <a:pt x="1442" y="4477"/>
                      <a:pt x="1398" y="4492"/>
                      <a:pt x="1379" y="4529"/>
                    </a:cubicBezTo>
                    <a:cubicBezTo>
                      <a:pt x="1369" y="4529"/>
                      <a:pt x="1359" y="4535"/>
                      <a:pt x="1349" y="4535"/>
                    </a:cubicBezTo>
                    <a:cubicBezTo>
                      <a:pt x="1343" y="4535"/>
                      <a:pt x="1338" y="4534"/>
                      <a:pt x="1333" y="4529"/>
                    </a:cubicBezTo>
                    <a:cubicBezTo>
                      <a:pt x="1302" y="4544"/>
                      <a:pt x="1287" y="4560"/>
                      <a:pt x="1271" y="4590"/>
                    </a:cubicBezTo>
                    <a:lnTo>
                      <a:pt x="1148" y="4637"/>
                    </a:lnTo>
                    <a:cubicBezTo>
                      <a:pt x="1132" y="4652"/>
                      <a:pt x="1101" y="4668"/>
                      <a:pt x="1086" y="4699"/>
                    </a:cubicBezTo>
                    <a:lnTo>
                      <a:pt x="1070" y="4699"/>
                    </a:lnTo>
                    <a:cubicBezTo>
                      <a:pt x="1073" y="4696"/>
                      <a:pt x="1072" y="4695"/>
                      <a:pt x="1068" y="4695"/>
                    </a:cubicBezTo>
                    <a:cubicBezTo>
                      <a:pt x="1047" y="4695"/>
                      <a:pt x="958" y="4722"/>
                      <a:pt x="869" y="4760"/>
                    </a:cubicBezTo>
                    <a:cubicBezTo>
                      <a:pt x="762" y="4801"/>
                      <a:pt x="678" y="4841"/>
                      <a:pt x="638" y="4841"/>
                    </a:cubicBezTo>
                    <a:cubicBezTo>
                      <a:pt x="632" y="4841"/>
                      <a:pt x="626" y="4840"/>
                      <a:pt x="622" y="4838"/>
                    </a:cubicBezTo>
                    <a:cubicBezTo>
                      <a:pt x="618" y="4834"/>
                      <a:pt x="615" y="4832"/>
                      <a:pt x="613" y="4832"/>
                    </a:cubicBezTo>
                    <a:cubicBezTo>
                      <a:pt x="607" y="4832"/>
                      <a:pt x="607" y="4849"/>
                      <a:pt x="607" y="4884"/>
                    </a:cubicBezTo>
                    <a:cubicBezTo>
                      <a:pt x="595" y="4907"/>
                      <a:pt x="592" y="4921"/>
                      <a:pt x="579" y="4921"/>
                    </a:cubicBezTo>
                    <a:cubicBezTo>
                      <a:pt x="575" y="4921"/>
                      <a:pt x="569" y="4919"/>
                      <a:pt x="560" y="4915"/>
                    </a:cubicBezTo>
                    <a:cubicBezTo>
                      <a:pt x="552" y="4906"/>
                      <a:pt x="541" y="4903"/>
                      <a:pt x="529" y="4903"/>
                    </a:cubicBezTo>
                    <a:cubicBezTo>
                      <a:pt x="508" y="4903"/>
                      <a:pt x="484" y="4916"/>
                      <a:pt x="474" y="4937"/>
                    </a:cubicBezTo>
                    <a:lnTo>
                      <a:pt x="474" y="4937"/>
                    </a:lnTo>
                    <a:cubicBezTo>
                      <a:pt x="472" y="4935"/>
                      <a:pt x="470" y="4933"/>
                      <a:pt x="468" y="4930"/>
                    </a:cubicBezTo>
                    <a:lnTo>
                      <a:pt x="461" y="4937"/>
                    </a:lnTo>
                    <a:lnTo>
                      <a:pt x="461" y="4937"/>
                    </a:lnTo>
                    <a:cubicBezTo>
                      <a:pt x="454" y="4930"/>
                      <a:pt x="446" y="4927"/>
                      <a:pt x="439" y="4927"/>
                    </a:cubicBezTo>
                    <a:cubicBezTo>
                      <a:pt x="414" y="4927"/>
                      <a:pt x="390" y="4963"/>
                      <a:pt x="390" y="5008"/>
                    </a:cubicBezTo>
                    <a:cubicBezTo>
                      <a:pt x="381" y="4999"/>
                      <a:pt x="367" y="4990"/>
                      <a:pt x="354" y="4990"/>
                    </a:cubicBezTo>
                    <a:cubicBezTo>
                      <a:pt x="344" y="4990"/>
                      <a:pt x="335" y="4995"/>
                      <a:pt x="328" y="5008"/>
                    </a:cubicBezTo>
                    <a:cubicBezTo>
                      <a:pt x="328" y="5016"/>
                      <a:pt x="327" y="5020"/>
                      <a:pt x="325" y="5020"/>
                    </a:cubicBezTo>
                    <a:cubicBezTo>
                      <a:pt x="320" y="5020"/>
                      <a:pt x="309" y="4995"/>
                      <a:pt x="298" y="4961"/>
                    </a:cubicBezTo>
                    <a:cubicBezTo>
                      <a:pt x="286" y="4939"/>
                      <a:pt x="283" y="4924"/>
                      <a:pt x="276" y="4924"/>
                    </a:cubicBezTo>
                    <a:cubicBezTo>
                      <a:pt x="274" y="4924"/>
                      <a:pt x="271" y="4926"/>
                      <a:pt x="267" y="4930"/>
                    </a:cubicBezTo>
                    <a:cubicBezTo>
                      <a:pt x="236" y="4930"/>
                      <a:pt x="267" y="4961"/>
                      <a:pt x="267" y="4977"/>
                    </a:cubicBezTo>
                    <a:lnTo>
                      <a:pt x="220" y="4992"/>
                    </a:lnTo>
                    <a:cubicBezTo>
                      <a:pt x="220" y="4992"/>
                      <a:pt x="205" y="4992"/>
                      <a:pt x="220" y="5023"/>
                    </a:cubicBezTo>
                    <a:cubicBezTo>
                      <a:pt x="236" y="5054"/>
                      <a:pt x="220" y="5054"/>
                      <a:pt x="205" y="5070"/>
                    </a:cubicBezTo>
                    <a:cubicBezTo>
                      <a:pt x="200" y="5060"/>
                      <a:pt x="197" y="5056"/>
                      <a:pt x="195" y="5056"/>
                    </a:cubicBezTo>
                    <a:lnTo>
                      <a:pt x="195" y="5056"/>
                    </a:lnTo>
                    <a:cubicBezTo>
                      <a:pt x="192" y="5056"/>
                      <a:pt x="199" y="5074"/>
                      <a:pt x="220" y="5085"/>
                    </a:cubicBezTo>
                    <a:cubicBezTo>
                      <a:pt x="236" y="5100"/>
                      <a:pt x="236" y="5131"/>
                      <a:pt x="220" y="5131"/>
                    </a:cubicBezTo>
                    <a:lnTo>
                      <a:pt x="236" y="5178"/>
                    </a:lnTo>
                    <a:cubicBezTo>
                      <a:pt x="251" y="5224"/>
                      <a:pt x="267" y="5240"/>
                      <a:pt x="313" y="5255"/>
                    </a:cubicBezTo>
                    <a:cubicBezTo>
                      <a:pt x="390" y="5255"/>
                      <a:pt x="452" y="5255"/>
                      <a:pt x="421" y="5209"/>
                    </a:cubicBezTo>
                    <a:cubicBezTo>
                      <a:pt x="421" y="5209"/>
                      <a:pt x="421" y="5178"/>
                      <a:pt x="452" y="5162"/>
                    </a:cubicBezTo>
                    <a:lnTo>
                      <a:pt x="483" y="5162"/>
                    </a:lnTo>
                    <a:cubicBezTo>
                      <a:pt x="483" y="5162"/>
                      <a:pt x="560" y="5162"/>
                      <a:pt x="653" y="5116"/>
                    </a:cubicBezTo>
                    <a:cubicBezTo>
                      <a:pt x="711" y="5081"/>
                      <a:pt x="760" y="5064"/>
                      <a:pt x="794" y="5064"/>
                    </a:cubicBezTo>
                    <a:cubicBezTo>
                      <a:pt x="806" y="5064"/>
                      <a:pt x="815" y="5066"/>
                      <a:pt x="823" y="5070"/>
                    </a:cubicBezTo>
                    <a:lnTo>
                      <a:pt x="869" y="5070"/>
                    </a:lnTo>
                    <a:cubicBezTo>
                      <a:pt x="854" y="5054"/>
                      <a:pt x="947" y="5008"/>
                      <a:pt x="1070" y="4946"/>
                    </a:cubicBezTo>
                    <a:cubicBezTo>
                      <a:pt x="1179" y="4900"/>
                      <a:pt x="1302" y="4853"/>
                      <a:pt x="1287" y="4822"/>
                    </a:cubicBezTo>
                    <a:lnTo>
                      <a:pt x="1318" y="4807"/>
                    </a:lnTo>
                    <a:cubicBezTo>
                      <a:pt x="1323" y="4817"/>
                      <a:pt x="1330" y="4821"/>
                      <a:pt x="1338" y="4821"/>
                    </a:cubicBezTo>
                    <a:cubicBezTo>
                      <a:pt x="1354" y="4821"/>
                      <a:pt x="1374" y="4807"/>
                      <a:pt x="1395" y="4807"/>
                    </a:cubicBezTo>
                    <a:cubicBezTo>
                      <a:pt x="1410" y="4791"/>
                      <a:pt x="1441" y="4776"/>
                      <a:pt x="1457" y="4760"/>
                    </a:cubicBezTo>
                    <a:cubicBezTo>
                      <a:pt x="1464" y="4768"/>
                      <a:pt x="1472" y="4772"/>
                      <a:pt x="1482" y="4772"/>
                    </a:cubicBezTo>
                    <a:cubicBezTo>
                      <a:pt x="1492" y="4772"/>
                      <a:pt x="1503" y="4768"/>
                      <a:pt x="1519" y="4760"/>
                    </a:cubicBezTo>
                    <a:cubicBezTo>
                      <a:pt x="1549" y="4745"/>
                      <a:pt x="1565" y="4730"/>
                      <a:pt x="1549" y="4714"/>
                    </a:cubicBezTo>
                    <a:cubicBezTo>
                      <a:pt x="1611" y="4683"/>
                      <a:pt x="1689" y="4668"/>
                      <a:pt x="1750" y="4652"/>
                    </a:cubicBezTo>
                    <a:cubicBezTo>
                      <a:pt x="1756" y="4655"/>
                      <a:pt x="1761" y="4656"/>
                      <a:pt x="1765" y="4656"/>
                    </a:cubicBezTo>
                    <a:cubicBezTo>
                      <a:pt x="1782" y="4656"/>
                      <a:pt x="1784" y="4631"/>
                      <a:pt x="1797" y="4606"/>
                    </a:cubicBezTo>
                    <a:cubicBezTo>
                      <a:pt x="1781" y="4590"/>
                      <a:pt x="1781" y="4560"/>
                      <a:pt x="1797" y="4544"/>
                    </a:cubicBezTo>
                    <a:lnTo>
                      <a:pt x="1828" y="4590"/>
                    </a:lnTo>
                    <a:cubicBezTo>
                      <a:pt x="1828" y="4609"/>
                      <a:pt x="1828" y="4616"/>
                      <a:pt x="1831" y="4616"/>
                    </a:cubicBezTo>
                    <a:cubicBezTo>
                      <a:pt x="1833" y="4616"/>
                      <a:pt x="1837" y="4612"/>
                      <a:pt x="1843" y="4606"/>
                    </a:cubicBezTo>
                    <a:lnTo>
                      <a:pt x="1890" y="4590"/>
                    </a:lnTo>
                    <a:cubicBezTo>
                      <a:pt x="1874" y="4575"/>
                      <a:pt x="1951" y="4529"/>
                      <a:pt x="2075" y="4482"/>
                    </a:cubicBezTo>
                    <a:cubicBezTo>
                      <a:pt x="2230" y="4405"/>
                      <a:pt x="2276" y="4390"/>
                      <a:pt x="2276" y="4359"/>
                    </a:cubicBezTo>
                    <a:cubicBezTo>
                      <a:pt x="2276" y="4343"/>
                      <a:pt x="2276" y="4328"/>
                      <a:pt x="2338" y="4328"/>
                    </a:cubicBezTo>
                    <a:cubicBezTo>
                      <a:pt x="2389" y="4334"/>
                      <a:pt x="2419" y="4338"/>
                      <a:pt x="2438" y="4338"/>
                    </a:cubicBezTo>
                    <a:cubicBezTo>
                      <a:pt x="2464" y="4338"/>
                      <a:pt x="2468" y="4330"/>
                      <a:pt x="2477" y="4312"/>
                    </a:cubicBezTo>
                    <a:cubicBezTo>
                      <a:pt x="2461" y="4312"/>
                      <a:pt x="2446" y="4297"/>
                      <a:pt x="2430" y="4281"/>
                    </a:cubicBezTo>
                    <a:cubicBezTo>
                      <a:pt x="2420" y="4271"/>
                      <a:pt x="2424" y="4253"/>
                      <a:pt x="2438" y="4253"/>
                    </a:cubicBezTo>
                    <a:cubicBezTo>
                      <a:pt x="2444" y="4253"/>
                      <a:pt x="2452" y="4256"/>
                      <a:pt x="2461" y="4266"/>
                    </a:cubicBezTo>
                    <a:cubicBezTo>
                      <a:pt x="2464" y="4269"/>
                      <a:pt x="2469" y="4270"/>
                      <a:pt x="2476" y="4270"/>
                    </a:cubicBezTo>
                    <a:cubicBezTo>
                      <a:pt x="2536" y="4270"/>
                      <a:pt x="2724" y="4153"/>
                      <a:pt x="2724" y="4111"/>
                    </a:cubicBezTo>
                    <a:lnTo>
                      <a:pt x="2724" y="4127"/>
                    </a:lnTo>
                    <a:cubicBezTo>
                      <a:pt x="2730" y="4139"/>
                      <a:pt x="2736" y="4144"/>
                      <a:pt x="2744" y="4144"/>
                    </a:cubicBezTo>
                    <a:cubicBezTo>
                      <a:pt x="2758" y="4144"/>
                      <a:pt x="2779" y="4130"/>
                      <a:pt x="2817" y="4111"/>
                    </a:cubicBezTo>
                    <a:lnTo>
                      <a:pt x="2879" y="4080"/>
                    </a:lnTo>
                    <a:cubicBezTo>
                      <a:pt x="2856" y="4047"/>
                      <a:pt x="2906" y="4022"/>
                      <a:pt x="2942" y="4022"/>
                    </a:cubicBezTo>
                    <a:cubicBezTo>
                      <a:pt x="2956" y="4022"/>
                      <a:pt x="2967" y="4025"/>
                      <a:pt x="2971" y="4034"/>
                    </a:cubicBezTo>
                    <a:cubicBezTo>
                      <a:pt x="2979" y="4042"/>
                      <a:pt x="2987" y="4046"/>
                      <a:pt x="2997" y="4046"/>
                    </a:cubicBezTo>
                    <a:cubicBezTo>
                      <a:pt x="3006" y="4046"/>
                      <a:pt x="3018" y="4042"/>
                      <a:pt x="3033" y="4034"/>
                    </a:cubicBezTo>
                    <a:cubicBezTo>
                      <a:pt x="3045" y="3974"/>
                      <a:pt x="3104" y="3951"/>
                      <a:pt x="3137" y="3951"/>
                    </a:cubicBezTo>
                    <a:cubicBezTo>
                      <a:pt x="3146" y="3951"/>
                      <a:pt x="3153" y="3953"/>
                      <a:pt x="3157" y="3957"/>
                    </a:cubicBezTo>
                    <a:lnTo>
                      <a:pt x="3188" y="3941"/>
                    </a:lnTo>
                    <a:cubicBezTo>
                      <a:pt x="3188" y="3910"/>
                      <a:pt x="3234" y="3895"/>
                      <a:pt x="3250" y="3879"/>
                    </a:cubicBezTo>
                    <a:cubicBezTo>
                      <a:pt x="3296" y="3849"/>
                      <a:pt x="3311" y="3849"/>
                      <a:pt x="3281" y="3833"/>
                    </a:cubicBezTo>
                    <a:cubicBezTo>
                      <a:pt x="3250" y="3818"/>
                      <a:pt x="3250" y="3787"/>
                      <a:pt x="3281" y="3787"/>
                    </a:cubicBezTo>
                    <a:lnTo>
                      <a:pt x="3296" y="3802"/>
                    </a:lnTo>
                    <a:cubicBezTo>
                      <a:pt x="3300" y="3806"/>
                      <a:pt x="3306" y="3808"/>
                      <a:pt x="3313" y="3808"/>
                    </a:cubicBezTo>
                    <a:cubicBezTo>
                      <a:pt x="3336" y="3808"/>
                      <a:pt x="3373" y="3791"/>
                      <a:pt x="3420" y="3756"/>
                    </a:cubicBezTo>
                    <a:cubicBezTo>
                      <a:pt x="3470" y="3718"/>
                      <a:pt x="3511" y="3690"/>
                      <a:pt x="3541" y="3690"/>
                    </a:cubicBezTo>
                    <a:cubicBezTo>
                      <a:pt x="3547" y="3690"/>
                      <a:pt x="3553" y="3691"/>
                      <a:pt x="3559" y="3694"/>
                    </a:cubicBezTo>
                    <a:lnTo>
                      <a:pt x="3559" y="3663"/>
                    </a:lnTo>
                    <a:cubicBezTo>
                      <a:pt x="3559" y="3645"/>
                      <a:pt x="3564" y="3637"/>
                      <a:pt x="3572" y="3637"/>
                    </a:cubicBezTo>
                    <a:cubicBezTo>
                      <a:pt x="3577" y="3637"/>
                      <a:pt x="3583" y="3641"/>
                      <a:pt x="3590" y="3648"/>
                    </a:cubicBezTo>
                    <a:cubicBezTo>
                      <a:pt x="3592" y="3650"/>
                      <a:pt x="3595" y="3651"/>
                      <a:pt x="3599" y="3651"/>
                    </a:cubicBezTo>
                    <a:cubicBezTo>
                      <a:pt x="3625" y="3651"/>
                      <a:pt x="3684" y="3611"/>
                      <a:pt x="3698" y="3570"/>
                    </a:cubicBezTo>
                    <a:lnTo>
                      <a:pt x="3729" y="3555"/>
                    </a:lnTo>
                    <a:cubicBezTo>
                      <a:pt x="3738" y="3568"/>
                      <a:pt x="3751" y="3574"/>
                      <a:pt x="3764" y="3574"/>
                    </a:cubicBezTo>
                    <a:cubicBezTo>
                      <a:pt x="3796" y="3574"/>
                      <a:pt x="3828" y="3541"/>
                      <a:pt x="3806" y="3509"/>
                    </a:cubicBezTo>
                    <a:lnTo>
                      <a:pt x="3806" y="3509"/>
                    </a:lnTo>
                    <a:cubicBezTo>
                      <a:pt x="3811" y="3514"/>
                      <a:pt x="3816" y="3515"/>
                      <a:pt x="3821" y="3515"/>
                    </a:cubicBezTo>
                    <a:cubicBezTo>
                      <a:pt x="3832" y="3515"/>
                      <a:pt x="3842" y="3509"/>
                      <a:pt x="3852" y="3509"/>
                    </a:cubicBezTo>
                    <a:cubicBezTo>
                      <a:pt x="3864" y="3473"/>
                      <a:pt x="3904" y="3437"/>
                      <a:pt x="3929" y="3437"/>
                    </a:cubicBezTo>
                    <a:cubicBezTo>
                      <a:pt x="3936" y="3437"/>
                      <a:pt x="3942" y="3440"/>
                      <a:pt x="3945" y="3447"/>
                    </a:cubicBezTo>
                    <a:lnTo>
                      <a:pt x="3961" y="3431"/>
                    </a:lnTo>
                    <a:cubicBezTo>
                      <a:pt x="3961" y="3416"/>
                      <a:pt x="3976" y="3385"/>
                      <a:pt x="3991" y="3385"/>
                    </a:cubicBezTo>
                    <a:cubicBezTo>
                      <a:pt x="4007" y="3369"/>
                      <a:pt x="4022" y="3354"/>
                      <a:pt x="4022" y="3323"/>
                    </a:cubicBezTo>
                    <a:cubicBezTo>
                      <a:pt x="4022" y="3308"/>
                      <a:pt x="4022" y="3292"/>
                      <a:pt x="4038" y="3277"/>
                    </a:cubicBezTo>
                    <a:cubicBezTo>
                      <a:pt x="4053" y="3277"/>
                      <a:pt x="4053" y="3308"/>
                      <a:pt x="4053" y="3339"/>
                    </a:cubicBezTo>
                    <a:cubicBezTo>
                      <a:pt x="4053" y="3347"/>
                      <a:pt x="4056" y="3351"/>
                      <a:pt x="4059" y="3351"/>
                    </a:cubicBezTo>
                    <a:cubicBezTo>
                      <a:pt x="4069" y="3351"/>
                      <a:pt x="4088" y="3322"/>
                      <a:pt x="4100" y="3277"/>
                    </a:cubicBezTo>
                    <a:cubicBezTo>
                      <a:pt x="4108" y="3242"/>
                      <a:pt x="4112" y="3222"/>
                      <a:pt x="4114" y="3222"/>
                    </a:cubicBezTo>
                    <a:cubicBezTo>
                      <a:pt x="4115" y="3222"/>
                      <a:pt x="4115" y="3234"/>
                      <a:pt x="4115" y="3261"/>
                    </a:cubicBezTo>
                    <a:cubicBezTo>
                      <a:pt x="4115" y="3281"/>
                      <a:pt x="4115" y="3300"/>
                      <a:pt x="4119" y="3300"/>
                    </a:cubicBezTo>
                    <a:cubicBezTo>
                      <a:pt x="4121" y="3300"/>
                      <a:pt x="4125" y="3294"/>
                      <a:pt x="4131" y="3277"/>
                    </a:cubicBezTo>
                    <a:cubicBezTo>
                      <a:pt x="4131" y="3277"/>
                      <a:pt x="4162" y="3261"/>
                      <a:pt x="4146" y="3246"/>
                    </a:cubicBezTo>
                    <a:lnTo>
                      <a:pt x="4192" y="3199"/>
                    </a:lnTo>
                    <a:cubicBezTo>
                      <a:pt x="4208" y="3199"/>
                      <a:pt x="4239" y="3199"/>
                      <a:pt x="4270" y="3184"/>
                    </a:cubicBezTo>
                    <a:cubicBezTo>
                      <a:pt x="4270" y="3153"/>
                      <a:pt x="4270" y="3153"/>
                      <a:pt x="4301" y="3153"/>
                    </a:cubicBezTo>
                    <a:cubicBezTo>
                      <a:pt x="4305" y="3157"/>
                      <a:pt x="4308" y="3159"/>
                      <a:pt x="4310" y="3159"/>
                    </a:cubicBezTo>
                    <a:cubicBezTo>
                      <a:pt x="4315" y="3159"/>
                      <a:pt x="4312" y="3145"/>
                      <a:pt x="4301" y="3122"/>
                    </a:cubicBezTo>
                    <a:cubicBezTo>
                      <a:pt x="4301" y="3091"/>
                      <a:pt x="4316" y="3091"/>
                      <a:pt x="4332" y="3091"/>
                    </a:cubicBezTo>
                    <a:cubicBezTo>
                      <a:pt x="4345" y="3112"/>
                      <a:pt x="4356" y="3121"/>
                      <a:pt x="4363" y="3121"/>
                    </a:cubicBezTo>
                    <a:cubicBezTo>
                      <a:pt x="4370" y="3121"/>
                      <a:pt x="4371" y="3108"/>
                      <a:pt x="4362" y="3091"/>
                    </a:cubicBezTo>
                    <a:cubicBezTo>
                      <a:pt x="4362" y="3076"/>
                      <a:pt x="4378" y="3060"/>
                      <a:pt x="4378" y="3045"/>
                    </a:cubicBezTo>
                    <a:cubicBezTo>
                      <a:pt x="4380" y="3049"/>
                      <a:pt x="4383" y="3050"/>
                      <a:pt x="4388" y="3050"/>
                    </a:cubicBezTo>
                    <a:cubicBezTo>
                      <a:pt x="4426" y="3050"/>
                      <a:pt x="4547" y="2955"/>
                      <a:pt x="4656" y="2859"/>
                    </a:cubicBezTo>
                    <a:cubicBezTo>
                      <a:pt x="4672" y="2844"/>
                      <a:pt x="4672" y="2813"/>
                      <a:pt x="4656" y="2798"/>
                    </a:cubicBezTo>
                    <a:cubicBezTo>
                      <a:pt x="4641" y="2782"/>
                      <a:pt x="4637" y="2778"/>
                      <a:pt x="4641" y="2778"/>
                    </a:cubicBezTo>
                    <a:cubicBezTo>
                      <a:pt x="4644" y="2778"/>
                      <a:pt x="4656" y="2782"/>
                      <a:pt x="4672" y="2782"/>
                    </a:cubicBezTo>
                    <a:cubicBezTo>
                      <a:pt x="4694" y="2799"/>
                      <a:pt x="4713" y="2806"/>
                      <a:pt x="4724" y="2806"/>
                    </a:cubicBezTo>
                    <a:cubicBezTo>
                      <a:pt x="4744" y="2806"/>
                      <a:pt x="4742" y="2786"/>
                      <a:pt x="4702" y="2767"/>
                    </a:cubicBezTo>
                    <a:cubicBezTo>
                      <a:pt x="4672" y="2743"/>
                      <a:pt x="4660" y="2736"/>
                      <a:pt x="4664" y="2736"/>
                    </a:cubicBezTo>
                    <a:cubicBezTo>
                      <a:pt x="4668" y="2736"/>
                      <a:pt x="4687" y="2743"/>
                      <a:pt x="4718" y="2751"/>
                    </a:cubicBezTo>
                    <a:cubicBezTo>
                      <a:pt x="4734" y="2755"/>
                      <a:pt x="4744" y="2757"/>
                      <a:pt x="4750" y="2757"/>
                    </a:cubicBezTo>
                    <a:cubicBezTo>
                      <a:pt x="4765" y="2757"/>
                      <a:pt x="4749" y="2743"/>
                      <a:pt x="4749" y="2720"/>
                    </a:cubicBezTo>
                    <a:cubicBezTo>
                      <a:pt x="4738" y="2709"/>
                      <a:pt x="4742" y="2698"/>
                      <a:pt x="4746" y="2698"/>
                    </a:cubicBezTo>
                    <a:cubicBezTo>
                      <a:pt x="4747" y="2698"/>
                      <a:pt x="4749" y="2700"/>
                      <a:pt x="4749" y="2705"/>
                    </a:cubicBezTo>
                    <a:cubicBezTo>
                      <a:pt x="4755" y="2718"/>
                      <a:pt x="4767" y="2723"/>
                      <a:pt x="4778" y="2723"/>
                    </a:cubicBezTo>
                    <a:cubicBezTo>
                      <a:pt x="4792" y="2723"/>
                      <a:pt x="4804" y="2714"/>
                      <a:pt x="4795" y="2705"/>
                    </a:cubicBezTo>
                    <a:lnTo>
                      <a:pt x="4842" y="2705"/>
                    </a:lnTo>
                    <a:cubicBezTo>
                      <a:pt x="4872" y="2705"/>
                      <a:pt x="4872" y="2689"/>
                      <a:pt x="4872" y="2658"/>
                    </a:cubicBezTo>
                    <a:cubicBezTo>
                      <a:pt x="4882" y="2610"/>
                      <a:pt x="4886" y="2586"/>
                      <a:pt x="4895" y="2586"/>
                    </a:cubicBezTo>
                    <a:cubicBezTo>
                      <a:pt x="4900" y="2586"/>
                      <a:pt x="4907" y="2595"/>
                      <a:pt x="4919" y="2612"/>
                    </a:cubicBezTo>
                    <a:cubicBezTo>
                      <a:pt x="4922" y="2622"/>
                      <a:pt x="4927" y="2626"/>
                      <a:pt x="4932" y="2626"/>
                    </a:cubicBezTo>
                    <a:cubicBezTo>
                      <a:pt x="4951" y="2626"/>
                      <a:pt x="4977" y="2571"/>
                      <a:pt x="4965" y="2535"/>
                    </a:cubicBezTo>
                    <a:cubicBezTo>
                      <a:pt x="4955" y="2505"/>
                      <a:pt x="4952" y="2495"/>
                      <a:pt x="4954" y="2495"/>
                    </a:cubicBezTo>
                    <a:lnTo>
                      <a:pt x="4954" y="2495"/>
                    </a:lnTo>
                    <a:cubicBezTo>
                      <a:pt x="4956" y="2495"/>
                      <a:pt x="4960" y="2498"/>
                      <a:pt x="4965" y="2504"/>
                    </a:cubicBezTo>
                    <a:cubicBezTo>
                      <a:pt x="4965" y="2512"/>
                      <a:pt x="4969" y="2516"/>
                      <a:pt x="4975" y="2516"/>
                    </a:cubicBezTo>
                    <a:cubicBezTo>
                      <a:pt x="4981" y="2516"/>
                      <a:pt x="4988" y="2512"/>
                      <a:pt x="4996" y="2504"/>
                    </a:cubicBezTo>
                    <a:cubicBezTo>
                      <a:pt x="5004" y="2496"/>
                      <a:pt x="5012" y="2492"/>
                      <a:pt x="5019" y="2492"/>
                    </a:cubicBezTo>
                    <a:cubicBezTo>
                      <a:pt x="5027" y="2492"/>
                      <a:pt x="5035" y="2496"/>
                      <a:pt x="5042" y="2504"/>
                    </a:cubicBezTo>
                    <a:cubicBezTo>
                      <a:pt x="5058" y="2488"/>
                      <a:pt x="5058" y="2473"/>
                      <a:pt x="5058" y="2458"/>
                    </a:cubicBezTo>
                    <a:cubicBezTo>
                      <a:pt x="5058" y="2412"/>
                      <a:pt x="5083" y="2384"/>
                      <a:pt x="5120" y="2384"/>
                    </a:cubicBezTo>
                    <a:cubicBezTo>
                      <a:pt x="5134" y="2384"/>
                      <a:pt x="5150" y="2387"/>
                      <a:pt x="5166" y="2396"/>
                    </a:cubicBezTo>
                    <a:lnTo>
                      <a:pt x="5166" y="2349"/>
                    </a:lnTo>
                    <a:cubicBezTo>
                      <a:pt x="5155" y="2316"/>
                      <a:pt x="5152" y="2291"/>
                      <a:pt x="5163" y="2291"/>
                    </a:cubicBezTo>
                    <a:cubicBezTo>
                      <a:pt x="5167" y="2291"/>
                      <a:pt x="5173" y="2294"/>
                      <a:pt x="5182" y="2303"/>
                    </a:cubicBezTo>
                    <a:lnTo>
                      <a:pt x="5197" y="2318"/>
                    </a:lnTo>
                    <a:cubicBezTo>
                      <a:pt x="5186" y="2285"/>
                      <a:pt x="5215" y="2260"/>
                      <a:pt x="5244" y="2260"/>
                    </a:cubicBezTo>
                    <a:cubicBezTo>
                      <a:pt x="5255" y="2260"/>
                      <a:pt x="5266" y="2263"/>
                      <a:pt x="5274" y="2272"/>
                    </a:cubicBezTo>
                    <a:cubicBezTo>
                      <a:pt x="5294" y="2285"/>
                      <a:pt x="5300" y="2290"/>
                      <a:pt x="5301" y="2290"/>
                    </a:cubicBezTo>
                    <a:cubicBezTo>
                      <a:pt x="5303" y="2290"/>
                      <a:pt x="5296" y="2281"/>
                      <a:pt x="5305" y="2272"/>
                    </a:cubicBezTo>
                    <a:lnTo>
                      <a:pt x="5290" y="2257"/>
                    </a:lnTo>
                    <a:cubicBezTo>
                      <a:pt x="5274" y="2241"/>
                      <a:pt x="5259" y="2226"/>
                      <a:pt x="5274" y="2210"/>
                    </a:cubicBezTo>
                    <a:cubicBezTo>
                      <a:pt x="5285" y="2199"/>
                      <a:pt x="5296" y="2188"/>
                      <a:pt x="5307" y="2188"/>
                    </a:cubicBezTo>
                    <a:cubicBezTo>
                      <a:pt x="5312" y="2188"/>
                      <a:pt x="5316" y="2190"/>
                      <a:pt x="5321" y="2195"/>
                    </a:cubicBezTo>
                    <a:cubicBezTo>
                      <a:pt x="5325" y="2199"/>
                      <a:pt x="5332" y="2201"/>
                      <a:pt x="5340" y="2201"/>
                    </a:cubicBezTo>
                    <a:cubicBezTo>
                      <a:pt x="5357" y="2201"/>
                      <a:pt x="5373" y="2190"/>
                      <a:pt x="5352" y="2179"/>
                    </a:cubicBezTo>
                    <a:cubicBezTo>
                      <a:pt x="5362" y="2179"/>
                      <a:pt x="5372" y="2172"/>
                      <a:pt x="5383" y="2172"/>
                    </a:cubicBezTo>
                    <a:cubicBezTo>
                      <a:pt x="5388" y="2172"/>
                      <a:pt x="5393" y="2174"/>
                      <a:pt x="5398" y="2179"/>
                    </a:cubicBezTo>
                    <a:lnTo>
                      <a:pt x="5460" y="2118"/>
                    </a:lnTo>
                    <a:cubicBezTo>
                      <a:pt x="5460" y="2092"/>
                      <a:pt x="5470" y="2067"/>
                      <a:pt x="5482" y="2067"/>
                    </a:cubicBezTo>
                    <a:cubicBezTo>
                      <a:pt x="5485" y="2067"/>
                      <a:pt x="5488" y="2068"/>
                      <a:pt x="5491" y="2071"/>
                    </a:cubicBezTo>
                    <a:cubicBezTo>
                      <a:pt x="5506" y="2056"/>
                      <a:pt x="5506" y="2040"/>
                      <a:pt x="5506" y="2025"/>
                    </a:cubicBezTo>
                    <a:cubicBezTo>
                      <a:pt x="5529" y="2002"/>
                      <a:pt x="5543" y="1988"/>
                      <a:pt x="5555" y="1988"/>
                    </a:cubicBezTo>
                    <a:cubicBezTo>
                      <a:pt x="5560" y="1988"/>
                      <a:pt x="5564" y="1990"/>
                      <a:pt x="5568" y="1994"/>
                    </a:cubicBezTo>
                    <a:cubicBezTo>
                      <a:pt x="5574" y="2000"/>
                      <a:pt x="5578" y="2004"/>
                      <a:pt x="5580" y="2004"/>
                    </a:cubicBezTo>
                    <a:cubicBezTo>
                      <a:pt x="5583" y="2004"/>
                      <a:pt x="5583" y="1997"/>
                      <a:pt x="5583" y="1978"/>
                    </a:cubicBezTo>
                    <a:cubicBezTo>
                      <a:pt x="5568" y="1948"/>
                      <a:pt x="5583" y="1948"/>
                      <a:pt x="5583" y="1932"/>
                    </a:cubicBezTo>
                    <a:lnTo>
                      <a:pt x="5599" y="1901"/>
                    </a:lnTo>
                    <a:cubicBezTo>
                      <a:pt x="5583" y="1886"/>
                      <a:pt x="5583" y="1886"/>
                      <a:pt x="5599" y="1870"/>
                    </a:cubicBezTo>
                    <a:cubicBezTo>
                      <a:pt x="5630" y="1855"/>
                      <a:pt x="5676" y="1824"/>
                      <a:pt x="5692" y="1824"/>
                    </a:cubicBezTo>
                    <a:cubicBezTo>
                      <a:pt x="5723" y="1777"/>
                      <a:pt x="5723" y="1777"/>
                      <a:pt x="5692" y="1777"/>
                    </a:cubicBezTo>
                    <a:cubicBezTo>
                      <a:pt x="5645" y="1777"/>
                      <a:pt x="5661" y="1777"/>
                      <a:pt x="5692" y="1762"/>
                    </a:cubicBezTo>
                    <a:cubicBezTo>
                      <a:pt x="5738" y="1731"/>
                      <a:pt x="5769" y="1700"/>
                      <a:pt x="5800" y="1669"/>
                    </a:cubicBezTo>
                    <a:cubicBezTo>
                      <a:pt x="5846" y="1607"/>
                      <a:pt x="5846" y="1607"/>
                      <a:pt x="5831" y="1592"/>
                    </a:cubicBezTo>
                    <a:cubicBezTo>
                      <a:pt x="5787" y="1581"/>
                      <a:pt x="5782" y="1570"/>
                      <a:pt x="5799" y="1570"/>
                    </a:cubicBezTo>
                    <a:cubicBezTo>
                      <a:pt x="5806" y="1570"/>
                      <a:pt x="5817" y="1572"/>
                      <a:pt x="5831" y="1577"/>
                    </a:cubicBezTo>
                    <a:cubicBezTo>
                      <a:pt x="5843" y="1580"/>
                      <a:pt x="5853" y="1581"/>
                      <a:pt x="5861" y="1581"/>
                    </a:cubicBezTo>
                    <a:cubicBezTo>
                      <a:pt x="5897" y="1581"/>
                      <a:pt x="5905" y="1558"/>
                      <a:pt x="5893" y="1546"/>
                    </a:cubicBezTo>
                    <a:cubicBezTo>
                      <a:pt x="5877" y="1530"/>
                      <a:pt x="5893" y="1515"/>
                      <a:pt x="5893" y="1499"/>
                    </a:cubicBezTo>
                    <a:cubicBezTo>
                      <a:pt x="5893" y="1484"/>
                      <a:pt x="5923" y="1499"/>
                      <a:pt x="5923" y="1453"/>
                    </a:cubicBezTo>
                    <a:cubicBezTo>
                      <a:pt x="5931" y="1445"/>
                      <a:pt x="5935" y="1441"/>
                      <a:pt x="5939" y="1441"/>
                    </a:cubicBezTo>
                    <a:cubicBezTo>
                      <a:pt x="5943" y="1441"/>
                      <a:pt x="5947" y="1445"/>
                      <a:pt x="5954" y="1453"/>
                    </a:cubicBezTo>
                    <a:lnTo>
                      <a:pt x="5970" y="1422"/>
                    </a:lnTo>
                    <a:cubicBezTo>
                      <a:pt x="5954" y="1360"/>
                      <a:pt x="6047" y="1283"/>
                      <a:pt x="6078" y="1283"/>
                    </a:cubicBezTo>
                    <a:cubicBezTo>
                      <a:pt x="6078" y="1267"/>
                      <a:pt x="6078" y="1252"/>
                      <a:pt x="6078" y="1237"/>
                    </a:cubicBezTo>
                    <a:cubicBezTo>
                      <a:pt x="6058" y="1207"/>
                      <a:pt x="6057" y="1190"/>
                      <a:pt x="6068" y="1190"/>
                    </a:cubicBezTo>
                    <a:cubicBezTo>
                      <a:pt x="6074" y="1190"/>
                      <a:pt x="6083" y="1195"/>
                      <a:pt x="6093" y="1206"/>
                    </a:cubicBezTo>
                    <a:cubicBezTo>
                      <a:pt x="6114" y="1220"/>
                      <a:pt x="6126" y="1227"/>
                      <a:pt x="6129" y="1227"/>
                    </a:cubicBezTo>
                    <a:cubicBezTo>
                      <a:pt x="6134" y="1227"/>
                      <a:pt x="6126" y="1216"/>
                      <a:pt x="6109" y="1190"/>
                    </a:cubicBezTo>
                    <a:cubicBezTo>
                      <a:pt x="6084" y="1152"/>
                      <a:pt x="6130" y="1105"/>
                      <a:pt x="6165" y="1105"/>
                    </a:cubicBezTo>
                    <a:cubicBezTo>
                      <a:pt x="6173" y="1105"/>
                      <a:pt x="6180" y="1107"/>
                      <a:pt x="6186" y="1113"/>
                    </a:cubicBezTo>
                    <a:lnTo>
                      <a:pt x="6233" y="1144"/>
                    </a:lnTo>
                    <a:cubicBezTo>
                      <a:pt x="6217" y="1113"/>
                      <a:pt x="6233" y="1097"/>
                      <a:pt x="6233" y="1067"/>
                    </a:cubicBezTo>
                    <a:cubicBezTo>
                      <a:pt x="6217" y="1067"/>
                      <a:pt x="6233" y="1036"/>
                      <a:pt x="6263" y="943"/>
                    </a:cubicBezTo>
                    <a:cubicBezTo>
                      <a:pt x="6294" y="881"/>
                      <a:pt x="6310" y="788"/>
                      <a:pt x="6310" y="711"/>
                    </a:cubicBezTo>
                    <a:cubicBezTo>
                      <a:pt x="6294" y="649"/>
                      <a:pt x="6310" y="587"/>
                      <a:pt x="6310" y="526"/>
                    </a:cubicBezTo>
                    <a:cubicBezTo>
                      <a:pt x="6310" y="495"/>
                      <a:pt x="6279" y="448"/>
                      <a:pt x="6263" y="433"/>
                    </a:cubicBezTo>
                    <a:cubicBezTo>
                      <a:pt x="6217" y="402"/>
                      <a:pt x="6202" y="356"/>
                      <a:pt x="6217" y="356"/>
                    </a:cubicBezTo>
                    <a:lnTo>
                      <a:pt x="6202" y="325"/>
                    </a:lnTo>
                    <a:cubicBezTo>
                      <a:pt x="6171" y="309"/>
                      <a:pt x="6155" y="294"/>
                      <a:pt x="6124" y="263"/>
                    </a:cubicBezTo>
                    <a:cubicBezTo>
                      <a:pt x="6155" y="247"/>
                      <a:pt x="6140" y="216"/>
                      <a:pt x="6109" y="216"/>
                    </a:cubicBezTo>
                    <a:cubicBezTo>
                      <a:pt x="6105" y="220"/>
                      <a:pt x="6101" y="222"/>
                      <a:pt x="6097" y="222"/>
                    </a:cubicBezTo>
                    <a:cubicBezTo>
                      <a:pt x="6084" y="222"/>
                      <a:pt x="6066" y="205"/>
                      <a:pt x="6032" y="170"/>
                    </a:cubicBezTo>
                    <a:cubicBezTo>
                      <a:pt x="5985" y="124"/>
                      <a:pt x="5923" y="93"/>
                      <a:pt x="5877" y="77"/>
                    </a:cubicBezTo>
                    <a:cubicBezTo>
                      <a:pt x="5769" y="16"/>
                      <a:pt x="5645" y="0"/>
                      <a:pt x="5522" y="0"/>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4"/>
              <p:cNvSpPr/>
              <p:nvPr/>
            </p:nvSpPr>
            <p:spPr>
              <a:xfrm rot="1058591">
                <a:off x="2121508" y="4691625"/>
                <a:ext cx="97004" cy="81653"/>
              </a:xfrm>
              <a:custGeom>
                <a:avLst/>
                <a:gdLst/>
                <a:ahLst/>
                <a:cxnLst/>
                <a:rect l="l" t="t" r="r" b="b"/>
                <a:pathLst>
                  <a:path w="3880" h="3266" extrusionOk="0">
                    <a:moveTo>
                      <a:pt x="3719" y="1"/>
                    </a:moveTo>
                    <a:lnTo>
                      <a:pt x="3719" y="1"/>
                    </a:lnTo>
                    <a:cubicBezTo>
                      <a:pt x="3718" y="1"/>
                      <a:pt x="3720" y="6"/>
                      <a:pt x="3725" y="20"/>
                    </a:cubicBezTo>
                    <a:cubicBezTo>
                      <a:pt x="3725" y="20"/>
                      <a:pt x="3740" y="36"/>
                      <a:pt x="3756" y="51"/>
                    </a:cubicBezTo>
                    <a:cubicBezTo>
                      <a:pt x="3734" y="30"/>
                      <a:pt x="3720" y="1"/>
                      <a:pt x="3719" y="1"/>
                    </a:cubicBezTo>
                    <a:close/>
                    <a:moveTo>
                      <a:pt x="3138" y="546"/>
                    </a:moveTo>
                    <a:lnTo>
                      <a:pt x="3138" y="546"/>
                    </a:lnTo>
                    <a:cubicBezTo>
                      <a:pt x="3151" y="559"/>
                      <a:pt x="3176" y="595"/>
                      <a:pt x="3182" y="595"/>
                    </a:cubicBezTo>
                    <a:cubicBezTo>
                      <a:pt x="3183" y="595"/>
                      <a:pt x="3184" y="594"/>
                      <a:pt x="3184" y="592"/>
                    </a:cubicBezTo>
                    <a:cubicBezTo>
                      <a:pt x="3184" y="592"/>
                      <a:pt x="3184" y="577"/>
                      <a:pt x="3153" y="561"/>
                    </a:cubicBezTo>
                    <a:lnTo>
                      <a:pt x="3138" y="546"/>
                    </a:lnTo>
                    <a:close/>
                    <a:moveTo>
                      <a:pt x="3504" y="590"/>
                    </a:moveTo>
                    <a:cubicBezTo>
                      <a:pt x="3506" y="590"/>
                      <a:pt x="3509" y="594"/>
                      <a:pt x="3509" y="607"/>
                    </a:cubicBezTo>
                    <a:cubicBezTo>
                      <a:pt x="3500" y="599"/>
                      <a:pt x="3501" y="590"/>
                      <a:pt x="3504" y="590"/>
                    </a:cubicBezTo>
                    <a:close/>
                    <a:moveTo>
                      <a:pt x="3054" y="725"/>
                    </a:moveTo>
                    <a:lnTo>
                      <a:pt x="3054" y="725"/>
                    </a:lnTo>
                    <a:cubicBezTo>
                      <a:pt x="3054" y="725"/>
                      <a:pt x="3056" y="727"/>
                      <a:pt x="3060" y="731"/>
                    </a:cubicBezTo>
                    <a:cubicBezTo>
                      <a:pt x="3076" y="747"/>
                      <a:pt x="3076" y="762"/>
                      <a:pt x="3091" y="777"/>
                    </a:cubicBezTo>
                    <a:cubicBezTo>
                      <a:pt x="3091" y="777"/>
                      <a:pt x="3107" y="793"/>
                      <a:pt x="3091" y="793"/>
                    </a:cubicBezTo>
                    <a:lnTo>
                      <a:pt x="3076" y="777"/>
                    </a:lnTo>
                    <a:lnTo>
                      <a:pt x="3060" y="762"/>
                    </a:lnTo>
                    <a:cubicBezTo>
                      <a:pt x="3060" y="739"/>
                      <a:pt x="3052" y="725"/>
                      <a:pt x="3054" y="725"/>
                    </a:cubicBezTo>
                    <a:close/>
                    <a:moveTo>
                      <a:pt x="2859" y="886"/>
                    </a:moveTo>
                    <a:cubicBezTo>
                      <a:pt x="2867" y="893"/>
                      <a:pt x="2867" y="897"/>
                      <a:pt x="2865" y="897"/>
                    </a:cubicBezTo>
                    <a:cubicBezTo>
                      <a:pt x="2863" y="897"/>
                      <a:pt x="2859" y="893"/>
                      <a:pt x="2859" y="886"/>
                    </a:cubicBezTo>
                    <a:close/>
                    <a:moveTo>
                      <a:pt x="2659" y="901"/>
                    </a:moveTo>
                    <a:lnTo>
                      <a:pt x="2659" y="932"/>
                    </a:lnTo>
                    <a:lnTo>
                      <a:pt x="2674" y="947"/>
                    </a:lnTo>
                    <a:cubicBezTo>
                      <a:pt x="2689" y="947"/>
                      <a:pt x="2674" y="917"/>
                      <a:pt x="2659" y="901"/>
                    </a:cubicBezTo>
                    <a:close/>
                    <a:moveTo>
                      <a:pt x="2597" y="963"/>
                    </a:moveTo>
                    <a:cubicBezTo>
                      <a:pt x="2597" y="963"/>
                      <a:pt x="2597" y="963"/>
                      <a:pt x="2612" y="994"/>
                    </a:cubicBezTo>
                    <a:lnTo>
                      <a:pt x="2643" y="1009"/>
                    </a:lnTo>
                    <a:cubicBezTo>
                      <a:pt x="2643" y="994"/>
                      <a:pt x="2643" y="994"/>
                      <a:pt x="2628" y="978"/>
                    </a:cubicBezTo>
                    <a:lnTo>
                      <a:pt x="2597" y="963"/>
                    </a:lnTo>
                    <a:close/>
                    <a:moveTo>
                      <a:pt x="2778" y="998"/>
                    </a:moveTo>
                    <a:cubicBezTo>
                      <a:pt x="2782" y="998"/>
                      <a:pt x="2790" y="1002"/>
                      <a:pt x="2798" y="1009"/>
                    </a:cubicBezTo>
                    <a:cubicBezTo>
                      <a:pt x="2798" y="1040"/>
                      <a:pt x="2813" y="1040"/>
                      <a:pt x="2798" y="1040"/>
                    </a:cubicBezTo>
                    <a:cubicBezTo>
                      <a:pt x="2798" y="1040"/>
                      <a:pt x="2798" y="1040"/>
                      <a:pt x="2798" y="1009"/>
                    </a:cubicBezTo>
                    <a:lnTo>
                      <a:pt x="2782" y="1009"/>
                    </a:lnTo>
                    <a:cubicBezTo>
                      <a:pt x="2774" y="1002"/>
                      <a:pt x="2774" y="998"/>
                      <a:pt x="2778" y="998"/>
                    </a:cubicBezTo>
                    <a:close/>
                    <a:moveTo>
                      <a:pt x="2550" y="1148"/>
                    </a:moveTo>
                    <a:lnTo>
                      <a:pt x="2550" y="1148"/>
                    </a:lnTo>
                    <a:cubicBezTo>
                      <a:pt x="2566" y="1156"/>
                      <a:pt x="2570" y="1160"/>
                      <a:pt x="2568" y="1160"/>
                    </a:cubicBezTo>
                    <a:cubicBezTo>
                      <a:pt x="2566" y="1160"/>
                      <a:pt x="2558" y="1156"/>
                      <a:pt x="2550" y="1148"/>
                    </a:cubicBezTo>
                    <a:lnTo>
                      <a:pt x="2550" y="1148"/>
                    </a:lnTo>
                    <a:cubicBezTo>
                      <a:pt x="2550" y="1148"/>
                      <a:pt x="2550" y="1148"/>
                      <a:pt x="2550" y="1148"/>
                    </a:cubicBezTo>
                    <a:close/>
                    <a:moveTo>
                      <a:pt x="2848" y="1245"/>
                    </a:moveTo>
                    <a:cubicBezTo>
                      <a:pt x="2849" y="1255"/>
                      <a:pt x="2853" y="1265"/>
                      <a:pt x="2859" y="1272"/>
                    </a:cubicBezTo>
                    <a:cubicBezTo>
                      <a:pt x="2868" y="1276"/>
                      <a:pt x="2873" y="1278"/>
                      <a:pt x="2875" y="1278"/>
                    </a:cubicBezTo>
                    <a:cubicBezTo>
                      <a:pt x="2881" y="1278"/>
                      <a:pt x="2868" y="1265"/>
                      <a:pt x="2848" y="1245"/>
                    </a:cubicBezTo>
                    <a:close/>
                    <a:moveTo>
                      <a:pt x="2216" y="1296"/>
                    </a:moveTo>
                    <a:cubicBezTo>
                      <a:pt x="2212" y="1296"/>
                      <a:pt x="2216" y="1303"/>
                      <a:pt x="2226" y="1303"/>
                    </a:cubicBezTo>
                    <a:cubicBezTo>
                      <a:pt x="2221" y="1298"/>
                      <a:pt x="2217" y="1296"/>
                      <a:pt x="2216" y="1296"/>
                    </a:cubicBezTo>
                    <a:close/>
                    <a:moveTo>
                      <a:pt x="2319" y="1365"/>
                    </a:moveTo>
                    <a:lnTo>
                      <a:pt x="2319" y="1365"/>
                    </a:lnTo>
                    <a:cubicBezTo>
                      <a:pt x="2329" y="1375"/>
                      <a:pt x="2339" y="1391"/>
                      <a:pt x="2340" y="1402"/>
                    </a:cubicBezTo>
                    <a:lnTo>
                      <a:pt x="2340" y="1402"/>
                    </a:lnTo>
                    <a:cubicBezTo>
                      <a:pt x="2328" y="1389"/>
                      <a:pt x="2319" y="1377"/>
                      <a:pt x="2319" y="1365"/>
                    </a:cubicBezTo>
                    <a:close/>
                    <a:moveTo>
                      <a:pt x="2025" y="1488"/>
                    </a:moveTo>
                    <a:lnTo>
                      <a:pt x="2025" y="1488"/>
                    </a:lnTo>
                    <a:cubicBezTo>
                      <a:pt x="2029" y="1495"/>
                      <a:pt x="2032" y="1500"/>
                      <a:pt x="2035" y="1503"/>
                    </a:cubicBezTo>
                    <a:lnTo>
                      <a:pt x="2035" y="1503"/>
                    </a:lnTo>
                    <a:cubicBezTo>
                      <a:pt x="2034" y="1500"/>
                      <a:pt x="2031" y="1495"/>
                      <a:pt x="2025" y="1488"/>
                    </a:cubicBezTo>
                    <a:close/>
                    <a:moveTo>
                      <a:pt x="2375" y="1527"/>
                    </a:moveTo>
                    <a:cubicBezTo>
                      <a:pt x="2377" y="1527"/>
                      <a:pt x="2380" y="1535"/>
                      <a:pt x="2380" y="1550"/>
                    </a:cubicBezTo>
                    <a:cubicBezTo>
                      <a:pt x="2373" y="1535"/>
                      <a:pt x="2373" y="1527"/>
                      <a:pt x="2375" y="1527"/>
                    </a:cubicBezTo>
                    <a:close/>
                    <a:moveTo>
                      <a:pt x="2149" y="1519"/>
                    </a:moveTo>
                    <a:cubicBezTo>
                      <a:pt x="2164" y="1519"/>
                      <a:pt x="2164" y="1519"/>
                      <a:pt x="2179" y="1535"/>
                    </a:cubicBezTo>
                    <a:cubicBezTo>
                      <a:pt x="2195" y="1550"/>
                      <a:pt x="2179" y="1566"/>
                      <a:pt x="2179" y="1566"/>
                    </a:cubicBezTo>
                    <a:cubicBezTo>
                      <a:pt x="2179" y="1566"/>
                      <a:pt x="2149" y="1535"/>
                      <a:pt x="2149" y="1519"/>
                    </a:cubicBezTo>
                    <a:close/>
                    <a:moveTo>
                      <a:pt x="2275" y="1625"/>
                    </a:moveTo>
                    <a:cubicBezTo>
                      <a:pt x="2277" y="1625"/>
                      <a:pt x="2284" y="1631"/>
                      <a:pt x="2286" y="1637"/>
                    </a:cubicBezTo>
                    <a:lnTo>
                      <a:pt x="2286" y="1637"/>
                    </a:lnTo>
                    <a:cubicBezTo>
                      <a:pt x="2285" y="1637"/>
                      <a:pt x="2285" y="1637"/>
                      <a:pt x="2284" y="1637"/>
                    </a:cubicBezTo>
                    <a:cubicBezTo>
                      <a:pt x="2283" y="1637"/>
                      <a:pt x="2283" y="1638"/>
                      <a:pt x="2288" y="1643"/>
                    </a:cubicBezTo>
                    <a:cubicBezTo>
                      <a:pt x="2275" y="1630"/>
                      <a:pt x="2273" y="1625"/>
                      <a:pt x="2275" y="1625"/>
                    </a:cubicBezTo>
                    <a:close/>
                    <a:moveTo>
                      <a:pt x="1685" y="1674"/>
                    </a:moveTo>
                    <a:cubicBezTo>
                      <a:pt x="1685" y="1705"/>
                      <a:pt x="1700" y="1720"/>
                      <a:pt x="1700" y="1720"/>
                    </a:cubicBezTo>
                    <a:cubicBezTo>
                      <a:pt x="1700" y="1705"/>
                      <a:pt x="1685" y="1689"/>
                      <a:pt x="1685" y="1674"/>
                    </a:cubicBezTo>
                    <a:close/>
                    <a:moveTo>
                      <a:pt x="1839" y="1751"/>
                    </a:moveTo>
                    <a:cubicBezTo>
                      <a:pt x="1855" y="1782"/>
                      <a:pt x="1870" y="1798"/>
                      <a:pt x="1855" y="1798"/>
                    </a:cubicBezTo>
                    <a:lnTo>
                      <a:pt x="1839" y="1782"/>
                    </a:lnTo>
                    <a:lnTo>
                      <a:pt x="1839" y="1751"/>
                    </a:lnTo>
                    <a:close/>
                    <a:moveTo>
                      <a:pt x="1700" y="1875"/>
                    </a:moveTo>
                    <a:lnTo>
                      <a:pt x="1716" y="1890"/>
                    </a:lnTo>
                    <a:cubicBezTo>
                      <a:pt x="1731" y="1906"/>
                      <a:pt x="1747" y="1921"/>
                      <a:pt x="1747" y="1937"/>
                    </a:cubicBezTo>
                    <a:cubicBezTo>
                      <a:pt x="1747" y="1937"/>
                      <a:pt x="1716" y="1890"/>
                      <a:pt x="1700" y="1875"/>
                    </a:cubicBezTo>
                    <a:close/>
                    <a:moveTo>
                      <a:pt x="1868" y="1938"/>
                    </a:moveTo>
                    <a:lnTo>
                      <a:pt x="1868" y="1938"/>
                    </a:lnTo>
                    <a:cubicBezTo>
                      <a:pt x="1869" y="1938"/>
                      <a:pt x="1877" y="1951"/>
                      <a:pt x="1886" y="1968"/>
                    </a:cubicBezTo>
                    <a:cubicBezTo>
                      <a:pt x="1872" y="1947"/>
                      <a:pt x="1867" y="1938"/>
                      <a:pt x="1868" y="1938"/>
                    </a:cubicBezTo>
                    <a:close/>
                    <a:moveTo>
                      <a:pt x="1376" y="1968"/>
                    </a:moveTo>
                    <a:lnTo>
                      <a:pt x="1376" y="1968"/>
                    </a:lnTo>
                    <a:cubicBezTo>
                      <a:pt x="1385" y="1977"/>
                      <a:pt x="1389" y="1992"/>
                      <a:pt x="1387" y="1992"/>
                    </a:cubicBezTo>
                    <a:cubicBezTo>
                      <a:pt x="1385" y="1992"/>
                      <a:pt x="1382" y="1986"/>
                      <a:pt x="1376" y="1968"/>
                    </a:cubicBezTo>
                    <a:close/>
                    <a:moveTo>
                      <a:pt x="1608" y="1968"/>
                    </a:moveTo>
                    <a:cubicBezTo>
                      <a:pt x="1623" y="1983"/>
                      <a:pt x="1638" y="2014"/>
                      <a:pt x="1623" y="2014"/>
                    </a:cubicBezTo>
                    <a:lnTo>
                      <a:pt x="1608" y="1998"/>
                    </a:lnTo>
                    <a:lnTo>
                      <a:pt x="1608" y="1968"/>
                    </a:lnTo>
                    <a:close/>
                    <a:moveTo>
                      <a:pt x="964" y="2023"/>
                    </a:moveTo>
                    <a:cubicBezTo>
                      <a:pt x="960" y="2023"/>
                      <a:pt x="964" y="2029"/>
                      <a:pt x="974" y="2029"/>
                    </a:cubicBezTo>
                    <a:cubicBezTo>
                      <a:pt x="969" y="2024"/>
                      <a:pt x="965" y="2023"/>
                      <a:pt x="964" y="2023"/>
                    </a:cubicBezTo>
                    <a:close/>
                    <a:moveTo>
                      <a:pt x="975" y="2019"/>
                    </a:moveTo>
                    <a:cubicBezTo>
                      <a:pt x="974" y="2019"/>
                      <a:pt x="974" y="2023"/>
                      <a:pt x="974" y="2029"/>
                    </a:cubicBezTo>
                    <a:lnTo>
                      <a:pt x="974" y="2045"/>
                    </a:lnTo>
                    <a:lnTo>
                      <a:pt x="989" y="2045"/>
                    </a:lnTo>
                    <a:cubicBezTo>
                      <a:pt x="980" y="2027"/>
                      <a:pt x="977" y="2019"/>
                      <a:pt x="975" y="2019"/>
                    </a:cubicBezTo>
                    <a:close/>
                    <a:moveTo>
                      <a:pt x="1612" y="2077"/>
                    </a:moveTo>
                    <a:cubicBezTo>
                      <a:pt x="1612" y="2077"/>
                      <a:pt x="1616" y="2086"/>
                      <a:pt x="1623" y="2107"/>
                    </a:cubicBezTo>
                    <a:cubicBezTo>
                      <a:pt x="1615" y="2090"/>
                      <a:pt x="1611" y="2077"/>
                      <a:pt x="1612" y="2077"/>
                    </a:cubicBezTo>
                    <a:close/>
                    <a:moveTo>
                      <a:pt x="1082" y="2184"/>
                    </a:moveTo>
                    <a:lnTo>
                      <a:pt x="1082" y="2184"/>
                    </a:lnTo>
                    <a:cubicBezTo>
                      <a:pt x="1089" y="2197"/>
                      <a:pt x="1090" y="2202"/>
                      <a:pt x="1089" y="2202"/>
                    </a:cubicBezTo>
                    <a:cubicBezTo>
                      <a:pt x="1087" y="2202"/>
                      <a:pt x="1082" y="2193"/>
                      <a:pt x="1082" y="2184"/>
                    </a:cubicBezTo>
                    <a:close/>
                    <a:moveTo>
                      <a:pt x="1237" y="2153"/>
                    </a:moveTo>
                    <a:cubicBezTo>
                      <a:pt x="1241" y="2157"/>
                      <a:pt x="1246" y="2162"/>
                      <a:pt x="1252" y="2168"/>
                    </a:cubicBezTo>
                    <a:cubicBezTo>
                      <a:pt x="1271" y="2196"/>
                      <a:pt x="1272" y="2202"/>
                      <a:pt x="1271" y="2202"/>
                    </a:cubicBezTo>
                    <a:cubicBezTo>
                      <a:pt x="1270" y="2202"/>
                      <a:pt x="1268" y="2199"/>
                      <a:pt x="1268" y="2199"/>
                    </a:cubicBezTo>
                    <a:cubicBezTo>
                      <a:pt x="1252" y="2184"/>
                      <a:pt x="1237" y="2168"/>
                      <a:pt x="1237" y="2168"/>
                    </a:cubicBezTo>
                    <a:lnTo>
                      <a:pt x="1237" y="2153"/>
                    </a:lnTo>
                    <a:close/>
                    <a:moveTo>
                      <a:pt x="974" y="2215"/>
                    </a:moveTo>
                    <a:cubicBezTo>
                      <a:pt x="989" y="2230"/>
                      <a:pt x="1005" y="2246"/>
                      <a:pt x="1020" y="2246"/>
                    </a:cubicBezTo>
                    <a:lnTo>
                      <a:pt x="1005" y="2230"/>
                    </a:lnTo>
                    <a:cubicBezTo>
                      <a:pt x="1005" y="2230"/>
                      <a:pt x="989" y="2215"/>
                      <a:pt x="989" y="2215"/>
                    </a:cubicBezTo>
                    <a:close/>
                    <a:moveTo>
                      <a:pt x="1113" y="2201"/>
                    </a:moveTo>
                    <a:lnTo>
                      <a:pt x="1113" y="2201"/>
                    </a:lnTo>
                    <a:cubicBezTo>
                      <a:pt x="1118" y="2217"/>
                      <a:pt x="1124" y="2233"/>
                      <a:pt x="1128" y="2246"/>
                    </a:cubicBezTo>
                    <a:cubicBezTo>
                      <a:pt x="1121" y="2234"/>
                      <a:pt x="1116" y="2227"/>
                      <a:pt x="1113" y="2224"/>
                    </a:cubicBezTo>
                    <a:lnTo>
                      <a:pt x="1113" y="2224"/>
                    </a:lnTo>
                    <a:lnTo>
                      <a:pt x="1113" y="2201"/>
                    </a:lnTo>
                    <a:close/>
                    <a:moveTo>
                      <a:pt x="925" y="2232"/>
                    </a:moveTo>
                    <a:cubicBezTo>
                      <a:pt x="925" y="2232"/>
                      <a:pt x="929" y="2240"/>
                      <a:pt x="943" y="2261"/>
                    </a:cubicBezTo>
                    <a:cubicBezTo>
                      <a:pt x="934" y="2244"/>
                      <a:pt x="926" y="2232"/>
                      <a:pt x="925" y="2232"/>
                    </a:cubicBezTo>
                    <a:close/>
                    <a:moveTo>
                      <a:pt x="1190" y="2246"/>
                    </a:moveTo>
                    <a:cubicBezTo>
                      <a:pt x="1190" y="2246"/>
                      <a:pt x="1206" y="2261"/>
                      <a:pt x="1206" y="2261"/>
                    </a:cubicBezTo>
                    <a:cubicBezTo>
                      <a:pt x="1206" y="2261"/>
                      <a:pt x="1206" y="2277"/>
                      <a:pt x="1190" y="2277"/>
                    </a:cubicBezTo>
                    <a:cubicBezTo>
                      <a:pt x="1175" y="2261"/>
                      <a:pt x="1175" y="2261"/>
                      <a:pt x="1190" y="2246"/>
                    </a:cubicBezTo>
                    <a:close/>
                    <a:moveTo>
                      <a:pt x="1391" y="2308"/>
                    </a:moveTo>
                    <a:lnTo>
                      <a:pt x="1391" y="2308"/>
                    </a:lnTo>
                    <a:cubicBezTo>
                      <a:pt x="1391" y="2308"/>
                      <a:pt x="1391" y="2308"/>
                      <a:pt x="1391" y="2308"/>
                    </a:cubicBezTo>
                    <a:close/>
                    <a:moveTo>
                      <a:pt x="788" y="2277"/>
                    </a:moveTo>
                    <a:lnTo>
                      <a:pt x="819" y="2323"/>
                    </a:lnTo>
                    <a:cubicBezTo>
                      <a:pt x="823" y="2327"/>
                      <a:pt x="825" y="2329"/>
                      <a:pt x="826" y="2329"/>
                    </a:cubicBezTo>
                    <a:cubicBezTo>
                      <a:pt x="827" y="2329"/>
                      <a:pt x="815" y="2315"/>
                      <a:pt x="804" y="2292"/>
                    </a:cubicBezTo>
                    <a:lnTo>
                      <a:pt x="788" y="2277"/>
                    </a:lnTo>
                    <a:close/>
                    <a:moveTo>
                      <a:pt x="1391" y="2308"/>
                    </a:moveTo>
                    <a:lnTo>
                      <a:pt x="1391" y="2323"/>
                    </a:lnTo>
                    <a:cubicBezTo>
                      <a:pt x="1400" y="2328"/>
                      <a:pt x="1404" y="2329"/>
                      <a:pt x="1405" y="2329"/>
                    </a:cubicBezTo>
                    <a:cubicBezTo>
                      <a:pt x="1407" y="2329"/>
                      <a:pt x="1391" y="2319"/>
                      <a:pt x="1391" y="2308"/>
                    </a:cubicBezTo>
                    <a:close/>
                    <a:moveTo>
                      <a:pt x="1098" y="2308"/>
                    </a:moveTo>
                    <a:cubicBezTo>
                      <a:pt x="1098" y="2308"/>
                      <a:pt x="1098" y="2308"/>
                      <a:pt x="1113" y="2323"/>
                    </a:cubicBezTo>
                    <a:cubicBezTo>
                      <a:pt x="1128" y="2339"/>
                      <a:pt x="1128" y="2339"/>
                      <a:pt x="1113" y="2339"/>
                    </a:cubicBezTo>
                    <a:cubicBezTo>
                      <a:pt x="1108" y="2344"/>
                      <a:pt x="1104" y="2345"/>
                      <a:pt x="1102" y="2345"/>
                    </a:cubicBezTo>
                    <a:cubicBezTo>
                      <a:pt x="1098" y="2345"/>
                      <a:pt x="1098" y="2339"/>
                      <a:pt x="1098" y="2339"/>
                    </a:cubicBezTo>
                    <a:lnTo>
                      <a:pt x="1098" y="2323"/>
                    </a:lnTo>
                    <a:cubicBezTo>
                      <a:pt x="1082" y="2308"/>
                      <a:pt x="1098" y="2308"/>
                      <a:pt x="1098" y="2308"/>
                    </a:cubicBezTo>
                    <a:close/>
                    <a:moveTo>
                      <a:pt x="928" y="2323"/>
                    </a:moveTo>
                    <a:cubicBezTo>
                      <a:pt x="928" y="2323"/>
                      <a:pt x="943" y="2323"/>
                      <a:pt x="958" y="2369"/>
                    </a:cubicBezTo>
                    <a:lnTo>
                      <a:pt x="943" y="2369"/>
                    </a:lnTo>
                    <a:cubicBezTo>
                      <a:pt x="943" y="2354"/>
                      <a:pt x="928" y="2323"/>
                      <a:pt x="928" y="2323"/>
                    </a:cubicBezTo>
                    <a:close/>
                    <a:moveTo>
                      <a:pt x="751" y="2412"/>
                    </a:moveTo>
                    <a:lnTo>
                      <a:pt x="751" y="2412"/>
                    </a:lnTo>
                    <a:cubicBezTo>
                      <a:pt x="753" y="2415"/>
                      <a:pt x="754" y="2418"/>
                      <a:pt x="754" y="2420"/>
                    </a:cubicBezTo>
                    <a:lnTo>
                      <a:pt x="754" y="2420"/>
                    </a:lnTo>
                    <a:cubicBezTo>
                      <a:pt x="753" y="2417"/>
                      <a:pt x="752" y="2414"/>
                      <a:pt x="751" y="2412"/>
                    </a:cubicBezTo>
                    <a:close/>
                    <a:moveTo>
                      <a:pt x="1227" y="2416"/>
                    </a:moveTo>
                    <a:cubicBezTo>
                      <a:pt x="1230" y="2422"/>
                      <a:pt x="1233" y="2428"/>
                      <a:pt x="1237" y="2431"/>
                    </a:cubicBezTo>
                    <a:cubicBezTo>
                      <a:pt x="1234" y="2425"/>
                      <a:pt x="1230" y="2420"/>
                      <a:pt x="1227" y="2416"/>
                    </a:cubicBezTo>
                    <a:close/>
                    <a:moveTo>
                      <a:pt x="1237" y="2431"/>
                    </a:moveTo>
                    <a:cubicBezTo>
                      <a:pt x="1237" y="2439"/>
                      <a:pt x="1241" y="2443"/>
                      <a:pt x="1242" y="2443"/>
                    </a:cubicBezTo>
                    <a:cubicBezTo>
                      <a:pt x="1244" y="2443"/>
                      <a:pt x="1244" y="2439"/>
                      <a:pt x="1237" y="2431"/>
                    </a:cubicBezTo>
                    <a:close/>
                    <a:moveTo>
                      <a:pt x="742" y="2416"/>
                    </a:moveTo>
                    <a:cubicBezTo>
                      <a:pt x="747" y="2420"/>
                      <a:pt x="750" y="2422"/>
                      <a:pt x="752" y="2422"/>
                    </a:cubicBezTo>
                    <a:cubicBezTo>
                      <a:pt x="753" y="2422"/>
                      <a:pt x="754" y="2421"/>
                      <a:pt x="754" y="2420"/>
                    </a:cubicBezTo>
                    <a:lnTo>
                      <a:pt x="754" y="2420"/>
                    </a:lnTo>
                    <a:cubicBezTo>
                      <a:pt x="755" y="2423"/>
                      <a:pt x="756" y="2427"/>
                      <a:pt x="758" y="2431"/>
                    </a:cubicBezTo>
                    <a:lnTo>
                      <a:pt x="766" y="2458"/>
                    </a:lnTo>
                    <a:lnTo>
                      <a:pt x="766" y="2458"/>
                    </a:lnTo>
                    <a:cubicBezTo>
                      <a:pt x="762" y="2448"/>
                      <a:pt x="754" y="2434"/>
                      <a:pt x="742" y="2416"/>
                    </a:cubicBezTo>
                    <a:close/>
                    <a:moveTo>
                      <a:pt x="634" y="2509"/>
                    </a:moveTo>
                    <a:lnTo>
                      <a:pt x="649" y="2539"/>
                    </a:lnTo>
                    <a:lnTo>
                      <a:pt x="665" y="2555"/>
                    </a:lnTo>
                    <a:lnTo>
                      <a:pt x="634" y="2539"/>
                    </a:lnTo>
                    <a:cubicBezTo>
                      <a:pt x="618" y="2524"/>
                      <a:pt x="634" y="2509"/>
                      <a:pt x="634" y="2509"/>
                    </a:cubicBezTo>
                    <a:close/>
                    <a:moveTo>
                      <a:pt x="673" y="2535"/>
                    </a:moveTo>
                    <a:cubicBezTo>
                      <a:pt x="675" y="2535"/>
                      <a:pt x="683" y="2542"/>
                      <a:pt x="696" y="2555"/>
                    </a:cubicBezTo>
                    <a:cubicBezTo>
                      <a:pt x="711" y="2570"/>
                      <a:pt x="727" y="2601"/>
                      <a:pt x="727" y="2632"/>
                    </a:cubicBezTo>
                    <a:lnTo>
                      <a:pt x="711" y="2632"/>
                    </a:lnTo>
                    <a:lnTo>
                      <a:pt x="696" y="2586"/>
                    </a:lnTo>
                    <a:cubicBezTo>
                      <a:pt x="678" y="2550"/>
                      <a:pt x="670" y="2535"/>
                      <a:pt x="673" y="2535"/>
                    </a:cubicBezTo>
                    <a:close/>
                    <a:moveTo>
                      <a:pt x="881" y="2617"/>
                    </a:moveTo>
                    <a:cubicBezTo>
                      <a:pt x="888" y="2638"/>
                      <a:pt x="895" y="2646"/>
                      <a:pt x="898" y="2646"/>
                    </a:cubicBezTo>
                    <a:cubicBezTo>
                      <a:pt x="901" y="2646"/>
                      <a:pt x="898" y="2634"/>
                      <a:pt x="881" y="2617"/>
                    </a:cubicBezTo>
                    <a:close/>
                    <a:moveTo>
                      <a:pt x="448" y="2694"/>
                    </a:moveTo>
                    <a:cubicBezTo>
                      <a:pt x="448" y="2694"/>
                      <a:pt x="464" y="2709"/>
                      <a:pt x="479" y="2725"/>
                    </a:cubicBezTo>
                    <a:cubicBezTo>
                      <a:pt x="464" y="2709"/>
                      <a:pt x="448" y="2709"/>
                      <a:pt x="448" y="2694"/>
                    </a:cubicBezTo>
                    <a:close/>
                    <a:moveTo>
                      <a:pt x="1440" y="2668"/>
                    </a:moveTo>
                    <a:cubicBezTo>
                      <a:pt x="1438" y="2668"/>
                      <a:pt x="1438" y="2679"/>
                      <a:pt x="1438" y="2679"/>
                    </a:cubicBezTo>
                    <a:cubicBezTo>
                      <a:pt x="1438" y="2694"/>
                      <a:pt x="1453" y="2709"/>
                      <a:pt x="1453" y="2725"/>
                    </a:cubicBezTo>
                    <a:cubicBezTo>
                      <a:pt x="1459" y="2731"/>
                      <a:pt x="1464" y="2734"/>
                      <a:pt x="1468" y="2734"/>
                    </a:cubicBezTo>
                    <a:cubicBezTo>
                      <a:pt x="1474" y="2734"/>
                      <a:pt x="1473" y="2723"/>
                      <a:pt x="1453" y="2694"/>
                    </a:cubicBezTo>
                    <a:cubicBezTo>
                      <a:pt x="1446" y="2674"/>
                      <a:pt x="1443" y="2668"/>
                      <a:pt x="1440" y="2668"/>
                    </a:cubicBezTo>
                    <a:close/>
                    <a:moveTo>
                      <a:pt x="464" y="2756"/>
                    </a:moveTo>
                    <a:cubicBezTo>
                      <a:pt x="464" y="2756"/>
                      <a:pt x="479" y="2771"/>
                      <a:pt x="479" y="2802"/>
                    </a:cubicBezTo>
                    <a:cubicBezTo>
                      <a:pt x="464" y="2787"/>
                      <a:pt x="464" y="2771"/>
                      <a:pt x="464" y="2756"/>
                    </a:cubicBezTo>
                    <a:close/>
                    <a:moveTo>
                      <a:pt x="13" y="2840"/>
                    </a:moveTo>
                    <a:cubicBezTo>
                      <a:pt x="12" y="2840"/>
                      <a:pt x="22" y="2855"/>
                      <a:pt x="31" y="2864"/>
                    </a:cubicBezTo>
                    <a:cubicBezTo>
                      <a:pt x="19" y="2846"/>
                      <a:pt x="14" y="2840"/>
                      <a:pt x="13" y="2840"/>
                    </a:cubicBezTo>
                    <a:close/>
                    <a:moveTo>
                      <a:pt x="51" y="2862"/>
                    </a:moveTo>
                    <a:cubicBezTo>
                      <a:pt x="49" y="2862"/>
                      <a:pt x="53" y="2871"/>
                      <a:pt x="62" y="2879"/>
                    </a:cubicBezTo>
                    <a:cubicBezTo>
                      <a:pt x="55" y="2866"/>
                      <a:pt x="52" y="2862"/>
                      <a:pt x="51" y="2862"/>
                    </a:cubicBezTo>
                    <a:close/>
                    <a:moveTo>
                      <a:pt x="93" y="2864"/>
                    </a:moveTo>
                    <a:cubicBezTo>
                      <a:pt x="101" y="2881"/>
                      <a:pt x="105" y="2893"/>
                      <a:pt x="104" y="2893"/>
                    </a:cubicBezTo>
                    <a:cubicBezTo>
                      <a:pt x="104" y="2893"/>
                      <a:pt x="100" y="2885"/>
                      <a:pt x="93" y="2864"/>
                    </a:cubicBezTo>
                    <a:close/>
                    <a:moveTo>
                      <a:pt x="93" y="2895"/>
                    </a:moveTo>
                    <a:cubicBezTo>
                      <a:pt x="93" y="2895"/>
                      <a:pt x="93" y="2895"/>
                      <a:pt x="108" y="2910"/>
                    </a:cubicBezTo>
                    <a:cubicBezTo>
                      <a:pt x="124" y="2926"/>
                      <a:pt x="108" y="2926"/>
                      <a:pt x="108" y="2941"/>
                    </a:cubicBezTo>
                    <a:lnTo>
                      <a:pt x="93" y="2926"/>
                    </a:lnTo>
                    <a:cubicBezTo>
                      <a:pt x="77" y="2895"/>
                      <a:pt x="93" y="2895"/>
                      <a:pt x="93" y="2895"/>
                    </a:cubicBezTo>
                    <a:close/>
                    <a:moveTo>
                      <a:pt x="150" y="2858"/>
                    </a:moveTo>
                    <a:cubicBezTo>
                      <a:pt x="155" y="2858"/>
                      <a:pt x="158" y="2866"/>
                      <a:pt x="166" y="2875"/>
                    </a:cubicBezTo>
                    <a:lnTo>
                      <a:pt x="166" y="2875"/>
                    </a:lnTo>
                    <a:cubicBezTo>
                      <a:pt x="168" y="2881"/>
                      <a:pt x="170" y="2889"/>
                      <a:pt x="170" y="2895"/>
                    </a:cubicBezTo>
                    <a:lnTo>
                      <a:pt x="201" y="2941"/>
                    </a:lnTo>
                    <a:cubicBezTo>
                      <a:pt x="201" y="2941"/>
                      <a:pt x="170" y="2926"/>
                      <a:pt x="170" y="2910"/>
                    </a:cubicBezTo>
                    <a:cubicBezTo>
                      <a:pt x="124" y="2864"/>
                      <a:pt x="124" y="2864"/>
                      <a:pt x="139" y="2864"/>
                    </a:cubicBezTo>
                    <a:cubicBezTo>
                      <a:pt x="144" y="2859"/>
                      <a:pt x="147" y="2858"/>
                      <a:pt x="150" y="2858"/>
                    </a:cubicBezTo>
                    <a:close/>
                    <a:moveTo>
                      <a:pt x="47" y="3011"/>
                    </a:moveTo>
                    <a:cubicBezTo>
                      <a:pt x="48" y="3017"/>
                      <a:pt x="49" y="3020"/>
                      <a:pt x="51" y="3020"/>
                    </a:cubicBezTo>
                    <a:cubicBezTo>
                      <a:pt x="52" y="3020"/>
                      <a:pt x="53" y="3018"/>
                      <a:pt x="53" y="3014"/>
                    </a:cubicBezTo>
                    <a:lnTo>
                      <a:pt x="53" y="3014"/>
                    </a:lnTo>
                    <a:lnTo>
                      <a:pt x="62" y="3019"/>
                    </a:lnTo>
                    <a:cubicBezTo>
                      <a:pt x="59" y="3016"/>
                      <a:pt x="56" y="3014"/>
                      <a:pt x="53" y="3012"/>
                    </a:cubicBezTo>
                    <a:lnTo>
                      <a:pt x="53" y="3012"/>
                    </a:lnTo>
                    <a:cubicBezTo>
                      <a:pt x="53" y="3013"/>
                      <a:pt x="53" y="3014"/>
                      <a:pt x="53" y="3014"/>
                    </a:cubicBezTo>
                    <a:lnTo>
                      <a:pt x="53" y="3014"/>
                    </a:lnTo>
                    <a:lnTo>
                      <a:pt x="47" y="3011"/>
                    </a:lnTo>
                    <a:close/>
                    <a:moveTo>
                      <a:pt x="62" y="3019"/>
                    </a:moveTo>
                    <a:cubicBezTo>
                      <a:pt x="77" y="3049"/>
                      <a:pt x="89" y="3065"/>
                      <a:pt x="91" y="3065"/>
                    </a:cubicBezTo>
                    <a:cubicBezTo>
                      <a:pt x="93" y="3065"/>
                      <a:pt x="85" y="3049"/>
                      <a:pt x="62" y="3019"/>
                    </a:cubicBezTo>
                    <a:close/>
                    <a:moveTo>
                      <a:pt x="3710" y="175"/>
                    </a:moveTo>
                    <a:cubicBezTo>
                      <a:pt x="3679" y="175"/>
                      <a:pt x="3648" y="175"/>
                      <a:pt x="3679" y="206"/>
                    </a:cubicBezTo>
                    <a:cubicBezTo>
                      <a:pt x="3679" y="206"/>
                      <a:pt x="3694" y="237"/>
                      <a:pt x="3679" y="237"/>
                    </a:cubicBezTo>
                    <a:cubicBezTo>
                      <a:pt x="3663" y="237"/>
                      <a:pt x="3663" y="221"/>
                      <a:pt x="3663" y="221"/>
                    </a:cubicBezTo>
                    <a:cubicBezTo>
                      <a:pt x="3663" y="221"/>
                      <a:pt x="3617" y="221"/>
                      <a:pt x="3601" y="237"/>
                    </a:cubicBezTo>
                    <a:cubicBezTo>
                      <a:pt x="3590" y="247"/>
                      <a:pt x="3580" y="258"/>
                      <a:pt x="3563" y="258"/>
                    </a:cubicBezTo>
                    <a:cubicBezTo>
                      <a:pt x="3556" y="258"/>
                      <a:pt x="3549" y="257"/>
                      <a:pt x="3540" y="252"/>
                    </a:cubicBezTo>
                    <a:cubicBezTo>
                      <a:pt x="3534" y="247"/>
                      <a:pt x="3531" y="245"/>
                      <a:pt x="3529" y="245"/>
                    </a:cubicBezTo>
                    <a:cubicBezTo>
                      <a:pt x="3524" y="245"/>
                      <a:pt x="3524" y="252"/>
                      <a:pt x="3524" y="252"/>
                    </a:cubicBezTo>
                    <a:cubicBezTo>
                      <a:pt x="3524" y="252"/>
                      <a:pt x="3509" y="283"/>
                      <a:pt x="3478" y="314"/>
                    </a:cubicBezTo>
                    <a:cubicBezTo>
                      <a:pt x="3447" y="345"/>
                      <a:pt x="3416" y="360"/>
                      <a:pt x="3431" y="376"/>
                    </a:cubicBezTo>
                    <a:cubicBezTo>
                      <a:pt x="3426" y="370"/>
                      <a:pt x="3421" y="369"/>
                      <a:pt x="3416" y="369"/>
                    </a:cubicBezTo>
                    <a:cubicBezTo>
                      <a:pt x="3407" y="369"/>
                      <a:pt x="3400" y="376"/>
                      <a:pt x="3400" y="376"/>
                    </a:cubicBezTo>
                    <a:cubicBezTo>
                      <a:pt x="3385" y="391"/>
                      <a:pt x="3400" y="422"/>
                      <a:pt x="3400" y="422"/>
                    </a:cubicBezTo>
                    <a:cubicBezTo>
                      <a:pt x="3400" y="422"/>
                      <a:pt x="3387" y="415"/>
                      <a:pt x="3378" y="415"/>
                    </a:cubicBezTo>
                    <a:cubicBezTo>
                      <a:pt x="3373" y="415"/>
                      <a:pt x="3370" y="417"/>
                      <a:pt x="3370" y="422"/>
                    </a:cubicBezTo>
                    <a:cubicBezTo>
                      <a:pt x="3354" y="422"/>
                      <a:pt x="3354" y="422"/>
                      <a:pt x="3370" y="437"/>
                    </a:cubicBezTo>
                    <a:cubicBezTo>
                      <a:pt x="3354" y="468"/>
                      <a:pt x="3323" y="468"/>
                      <a:pt x="3308" y="468"/>
                    </a:cubicBezTo>
                    <a:cubicBezTo>
                      <a:pt x="3299" y="464"/>
                      <a:pt x="3296" y="462"/>
                      <a:pt x="3294" y="462"/>
                    </a:cubicBezTo>
                    <a:lnTo>
                      <a:pt x="3294" y="462"/>
                    </a:lnTo>
                    <a:cubicBezTo>
                      <a:pt x="3291" y="462"/>
                      <a:pt x="3308" y="477"/>
                      <a:pt x="3308" y="499"/>
                    </a:cubicBezTo>
                    <a:cubicBezTo>
                      <a:pt x="3308" y="530"/>
                      <a:pt x="3323" y="530"/>
                      <a:pt x="3323" y="546"/>
                    </a:cubicBezTo>
                    <a:lnTo>
                      <a:pt x="3292" y="499"/>
                    </a:lnTo>
                    <a:cubicBezTo>
                      <a:pt x="3278" y="485"/>
                      <a:pt x="3277" y="484"/>
                      <a:pt x="3277" y="484"/>
                    </a:cubicBezTo>
                    <a:lnTo>
                      <a:pt x="3277" y="484"/>
                    </a:lnTo>
                    <a:cubicBezTo>
                      <a:pt x="3292" y="499"/>
                      <a:pt x="3277" y="530"/>
                      <a:pt x="3230" y="546"/>
                    </a:cubicBezTo>
                    <a:cubicBezTo>
                      <a:pt x="3200" y="577"/>
                      <a:pt x="3184" y="592"/>
                      <a:pt x="3200" y="607"/>
                    </a:cubicBezTo>
                    <a:cubicBezTo>
                      <a:pt x="3209" y="626"/>
                      <a:pt x="3212" y="633"/>
                      <a:pt x="3208" y="633"/>
                    </a:cubicBezTo>
                    <a:cubicBezTo>
                      <a:pt x="3204" y="633"/>
                      <a:pt x="3197" y="629"/>
                      <a:pt x="3184" y="623"/>
                    </a:cubicBezTo>
                    <a:cubicBezTo>
                      <a:pt x="3139" y="605"/>
                      <a:pt x="3120" y="597"/>
                      <a:pt x="3115" y="597"/>
                    </a:cubicBezTo>
                    <a:cubicBezTo>
                      <a:pt x="3112" y="597"/>
                      <a:pt x="3116" y="601"/>
                      <a:pt x="3122" y="607"/>
                    </a:cubicBezTo>
                    <a:cubicBezTo>
                      <a:pt x="3136" y="635"/>
                      <a:pt x="3137" y="626"/>
                      <a:pt x="3148" y="644"/>
                    </a:cubicBezTo>
                    <a:lnTo>
                      <a:pt x="3148" y="644"/>
                    </a:lnTo>
                    <a:cubicBezTo>
                      <a:pt x="3145" y="641"/>
                      <a:pt x="3141" y="639"/>
                      <a:pt x="3138" y="639"/>
                    </a:cubicBezTo>
                    <a:cubicBezTo>
                      <a:pt x="3115" y="639"/>
                      <a:pt x="3083" y="692"/>
                      <a:pt x="3107" y="716"/>
                    </a:cubicBezTo>
                    <a:cubicBezTo>
                      <a:pt x="3120" y="735"/>
                      <a:pt x="3125" y="744"/>
                      <a:pt x="3123" y="744"/>
                    </a:cubicBezTo>
                    <a:cubicBezTo>
                      <a:pt x="3122" y="744"/>
                      <a:pt x="3109" y="727"/>
                      <a:pt x="3091" y="700"/>
                    </a:cubicBezTo>
                    <a:cubicBezTo>
                      <a:pt x="3078" y="687"/>
                      <a:pt x="3071" y="682"/>
                      <a:pt x="3065" y="682"/>
                    </a:cubicBezTo>
                    <a:cubicBezTo>
                      <a:pt x="3058" y="682"/>
                      <a:pt x="3054" y="691"/>
                      <a:pt x="3045" y="700"/>
                    </a:cubicBezTo>
                    <a:lnTo>
                      <a:pt x="3030" y="716"/>
                    </a:lnTo>
                    <a:cubicBezTo>
                      <a:pt x="3058" y="735"/>
                      <a:pt x="3051" y="748"/>
                      <a:pt x="3038" y="748"/>
                    </a:cubicBezTo>
                    <a:cubicBezTo>
                      <a:pt x="3030" y="748"/>
                      <a:pt x="3020" y="743"/>
                      <a:pt x="3014" y="731"/>
                    </a:cubicBezTo>
                    <a:cubicBezTo>
                      <a:pt x="2999" y="723"/>
                      <a:pt x="2991" y="720"/>
                      <a:pt x="2987" y="720"/>
                    </a:cubicBezTo>
                    <a:cubicBezTo>
                      <a:pt x="2983" y="720"/>
                      <a:pt x="2983" y="723"/>
                      <a:pt x="2983" y="731"/>
                    </a:cubicBezTo>
                    <a:cubicBezTo>
                      <a:pt x="2993" y="761"/>
                      <a:pt x="2984" y="771"/>
                      <a:pt x="2972" y="771"/>
                    </a:cubicBezTo>
                    <a:cubicBezTo>
                      <a:pt x="2966" y="771"/>
                      <a:pt x="2958" y="768"/>
                      <a:pt x="2952" y="762"/>
                    </a:cubicBezTo>
                    <a:lnTo>
                      <a:pt x="2937" y="762"/>
                    </a:lnTo>
                    <a:cubicBezTo>
                      <a:pt x="2952" y="793"/>
                      <a:pt x="2937" y="793"/>
                      <a:pt x="2937" y="793"/>
                    </a:cubicBezTo>
                    <a:cubicBezTo>
                      <a:pt x="2937" y="808"/>
                      <a:pt x="2921" y="808"/>
                      <a:pt x="2937" y="824"/>
                    </a:cubicBezTo>
                    <a:cubicBezTo>
                      <a:pt x="2952" y="839"/>
                      <a:pt x="2968" y="870"/>
                      <a:pt x="2968" y="870"/>
                    </a:cubicBezTo>
                    <a:lnTo>
                      <a:pt x="2952" y="855"/>
                    </a:lnTo>
                    <a:cubicBezTo>
                      <a:pt x="2947" y="844"/>
                      <a:pt x="2942" y="841"/>
                      <a:pt x="2937" y="841"/>
                    </a:cubicBezTo>
                    <a:cubicBezTo>
                      <a:pt x="2926" y="841"/>
                      <a:pt x="2916" y="855"/>
                      <a:pt x="2906" y="855"/>
                    </a:cubicBezTo>
                    <a:cubicBezTo>
                      <a:pt x="2885" y="855"/>
                      <a:pt x="2878" y="862"/>
                      <a:pt x="2867" y="862"/>
                    </a:cubicBezTo>
                    <a:cubicBezTo>
                      <a:pt x="2861" y="862"/>
                      <a:pt x="2854" y="860"/>
                      <a:pt x="2844" y="855"/>
                    </a:cubicBezTo>
                    <a:lnTo>
                      <a:pt x="2844" y="855"/>
                    </a:lnTo>
                    <a:lnTo>
                      <a:pt x="2859" y="886"/>
                    </a:lnTo>
                    <a:cubicBezTo>
                      <a:pt x="2855" y="876"/>
                      <a:pt x="2848" y="872"/>
                      <a:pt x="2843" y="872"/>
                    </a:cubicBezTo>
                    <a:cubicBezTo>
                      <a:pt x="2829" y="872"/>
                      <a:pt x="2818" y="890"/>
                      <a:pt x="2829" y="901"/>
                    </a:cubicBezTo>
                    <a:lnTo>
                      <a:pt x="2813" y="901"/>
                    </a:lnTo>
                    <a:cubicBezTo>
                      <a:pt x="2802" y="890"/>
                      <a:pt x="2793" y="885"/>
                      <a:pt x="2787" y="885"/>
                    </a:cubicBezTo>
                    <a:cubicBezTo>
                      <a:pt x="2778" y="885"/>
                      <a:pt x="2778" y="898"/>
                      <a:pt x="2791" y="921"/>
                    </a:cubicBezTo>
                    <a:lnTo>
                      <a:pt x="2791" y="921"/>
                    </a:lnTo>
                    <a:cubicBezTo>
                      <a:pt x="2786" y="915"/>
                      <a:pt x="2781" y="913"/>
                      <a:pt x="2776" y="913"/>
                    </a:cubicBezTo>
                    <a:cubicBezTo>
                      <a:pt x="2771" y="913"/>
                      <a:pt x="2767" y="917"/>
                      <a:pt x="2767" y="917"/>
                    </a:cubicBezTo>
                    <a:cubicBezTo>
                      <a:pt x="2767" y="917"/>
                      <a:pt x="2757" y="936"/>
                      <a:pt x="2745" y="936"/>
                    </a:cubicBezTo>
                    <a:cubicBezTo>
                      <a:pt x="2742" y="936"/>
                      <a:pt x="2739" y="935"/>
                      <a:pt x="2736" y="932"/>
                    </a:cubicBezTo>
                    <a:lnTo>
                      <a:pt x="2736" y="932"/>
                    </a:lnTo>
                    <a:cubicBezTo>
                      <a:pt x="2751" y="963"/>
                      <a:pt x="2736" y="963"/>
                      <a:pt x="2736" y="963"/>
                    </a:cubicBezTo>
                    <a:lnTo>
                      <a:pt x="2736" y="994"/>
                    </a:lnTo>
                    <a:lnTo>
                      <a:pt x="2736" y="1025"/>
                    </a:lnTo>
                    <a:cubicBezTo>
                      <a:pt x="2736" y="1025"/>
                      <a:pt x="2720" y="994"/>
                      <a:pt x="2720" y="978"/>
                    </a:cubicBezTo>
                    <a:cubicBezTo>
                      <a:pt x="2715" y="973"/>
                      <a:pt x="2709" y="969"/>
                      <a:pt x="2706" y="969"/>
                    </a:cubicBezTo>
                    <a:cubicBezTo>
                      <a:pt x="2700" y="969"/>
                      <a:pt x="2701" y="980"/>
                      <a:pt x="2720" y="1009"/>
                    </a:cubicBezTo>
                    <a:cubicBezTo>
                      <a:pt x="2703" y="984"/>
                      <a:pt x="2696" y="972"/>
                      <a:pt x="2692" y="972"/>
                    </a:cubicBezTo>
                    <a:cubicBezTo>
                      <a:pt x="2689" y="972"/>
                      <a:pt x="2689" y="980"/>
                      <a:pt x="2689" y="994"/>
                    </a:cubicBezTo>
                    <a:cubicBezTo>
                      <a:pt x="2697" y="1009"/>
                      <a:pt x="2697" y="1009"/>
                      <a:pt x="2695" y="1009"/>
                    </a:cubicBezTo>
                    <a:cubicBezTo>
                      <a:pt x="2693" y="1009"/>
                      <a:pt x="2689" y="1009"/>
                      <a:pt x="2689" y="1025"/>
                    </a:cubicBezTo>
                    <a:cubicBezTo>
                      <a:pt x="2679" y="1020"/>
                      <a:pt x="2672" y="1018"/>
                      <a:pt x="2667" y="1018"/>
                    </a:cubicBezTo>
                    <a:cubicBezTo>
                      <a:pt x="2657" y="1018"/>
                      <a:pt x="2653" y="1025"/>
                      <a:pt x="2643" y="1025"/>
                    </a:cubicBezTo>
                    <a:cubicBezTo>
                      <a:pt x="2643" y="1019"/>
                      <a:pt x="2641" y="1016"/>
                      <a:pt x="2640" y="1016"/>
                    </a:cubicBezTo>
                    <a:lnTo>
                      <a:pt x="2640" y="1016"/>
                    </a:lnTo>
                    <a:cubicBezTo>
                      <a:pt x="2638" y="1016"/>
                      <a:pt x="2639" y="1026"/>
                      <a:pt x="2659" y="1056"/>
                    </a:cubicBezTo>
                    <a:cubicBezTo>
                      <a:pt x="2672" y="1069"/>
                      <a:pt x="2674" y="1074"/>
                      <a:pt x="2670" y="1074"/>
                    </a:cubicBezTo>
                    <a:cubicBezTo>
                      <a:pt x="2666" y="1074"/>
                      <a:pt x="2652" y="1065"/>
                      <a:pt x="2643" y="1056"/>
                    </a:cubicBezTo>
                    <a:cubicBezTo>
                      <a:pt x="2634" y="1038"/>
                      <a:pt x="2625" y="1030"/>
                      <a:pt x="2622" y="1030"/>
                    </a:cubicBezTo>
                    <a:cubicBezTo>
                      <a:pt x="2620" y="1030"/>
                      <a:pt x="2621" y="1034"/>
                      <a:pt x="2628" y="1040"/>
                    </a:cubicBezTo>
                    <a:cubicBezTo>
                      <a:pt x="2643" y="1056"/>
                      <a:pt x="2628" y="1056"/>
                      <a:pt x="2628" y="1056"/>
                    </a:cubicBezTo>
                    <a:cubicBezTo>
                      <a:pt x="2628" y="1056"/>
                      <a:pt x="2581" y="1071"/>
                      <a:pt x="2535" y="1102"/>
                    </a:cubicBezTo>
                    <a:cubicBezTo>
                      <a:pt x="2535" y="1102"/>
                      <a:pt x="2535" y="1133"/>
                      <a:pt x="2550" y="1148"/>
                    </a:cubicBezTo>
                    <a:cubicBezTo>
                      <a:pt x="2527" y="1125"/>
                      <a:pt x="2512" y="1114"/>
                      <a:pt x="2510" y="1114"/>
                    </a:cubicBezTo>
                    <a:lnTo>
                      <a:pt x="2510" y="1114"/>
                    </a:lnTo>
                    <a:cubicBezTo>
                      <a:pt x="2508" y="1114"/>
                      <a:pt x="2519" y="1125"/>
                      <a:pt x="2550" y="1148"/>
                    </a:cubicBezTo>
                    <a:cubicBezTo>
                      <a:pt x="2531" y="1135"/>
                      <a:pt x="2522" y="1131"/>
                      <a:pt x="2520" y="1131"/>
                    </a:cubicBezTo>
                    <a:cubicBezTo>
                      <a:pt x="2517" y="1131"/>
                      <a:pt x="2526" y="1139"/>
                      <a:pt x="2535" y="1148"/>
                    </a:cubicBezTo>
                    <a:cubicBezTo>
                      <a:pt x="2524" y="1137"/>
                      <a:pt x="2505" y="1127"/>
                      <a:pt x="2501" y="1127"/>
                    </a:cubicBezTo>
                    <a:cubicBezTo>
                      <a:pt x="2499" y="1127"/>
                      <a:pt x="2499" y="1128"/>
                      <a:pt x="2504" y="1133"/>
                    </a:cubicBezTo>
                    <a:cubicBezTo>
                      <a:pt x="2509" y="1143"/>
                      <a:pt x="2511" y="1146"/>
                      <a:pt x="2510" y="1146"/>
                    </a:cubicBezTo>
                    <a:cubicBezTo>
                      <a:pt x="2510" y="1146"/>
                      <a:pt x="2499" y="1128"/>
                      <a:pt x="2489" y="1118"/>
                    </a:cubicBezTo>
                    <a:cubicBezTo>
                      <a:pt x="2458" y="1118"/>
                      <a:pt x="2473" y="1118"/>
                      <a:pt x="2489" y="1148"/>
                    </a:cubicBezTo>
                    <a:cubicBezTo>
                      <a:pt x="2498" y="1168"/>
                      <a:pt x="2502" y="1188"/>
                      <a:pt x="2495" y="1188"/>
                    </a:cubicBezTo>
                    <a:cubicBezTo>
                      <a:pt x="2492" y="1188"/>
                      <a:pt x="2484" y="1181"/>
                      <a:pt x="2473" y="1164"/>
                    </a:cubicBezTo>
                    <a:cubicBezTo>
                      <a:pt x="2464" y="1150"/>
                      <a:pt x="2457" y="1144"/>
                      <a:pt x="2453" y="1144"/>
                    </a:cubicBezTo>
                    <a:cubicBezTo>
                      <a:pt x="2445" y="1144"/>
                      <a:pt x="2452" y="1173"/>
                      <a:pt x="2473" y="1195"/>
                    </a:cubicBezTo>
                    <a:cubicBezTo>
                      <a:pt x="2493" y="1224"/>
                      <a:pt x="2500" y="1235"/>
                      <a:pt x="2499" y="1235"/>
                    </a:cubicBezTo>
                    <a:cubicBezTo>
                      <a:pt x="2498" y="1235"/>
                      <a:pt x="2494" y="1231"/>
                      <a:pt x="2489" y="1226"/>
                    </a:cubicBezTo>
                    <a:cubicBezTo>
                      <a:pt x="2473" y="1210"/>
                      <a:pt x="2458" y="1210"/>
                      <a:pt x="2458" y="1210"/>
                    </a:cubicBezTo>
                    <a:lnTo>
                      <a:pt x="2442" y="1195"/>
                    </a:lnTo>
                    <a:cubicBezTo>
                      <a:pt x="2434" y="1191"/>
                      <a:pt x="2430" y="1189"/>
                      <a:pt x="2429" y="1189"/>
                    </a:cubicBezTo>
                    <a:lnTo>
                      <a:pt x="2429" y="1189"/>
                    </a:lnTo>
                    <a:cubicBezTo>
                      <a:pt x="2426" y="1189"/>
                      <a:pt x="2442" y="1203"/>
                      <a:pt x="2442" y="1226"/>
                    </a:cubicBezTo>
                    <a:cubicBezTo>
                      <a:pt x="2442" y="1241"/>
                      <a:pt x="2442" y="1249"/>
                      <a:pt x="2436" y="1249"/>
                    </a:cubicBezTo>
                    <a:cubicBezTo>
                      <a:pt x="2431" y="1249"/>
                      <a:pt x="2419" y="1241"/>
                      <a:pt x="2396" y="1226"/>
                    </a:cubicBezTo>
                    <a:lnTo>
                      <a:pt x="2396" y="1257"/>
                    </a:lnTo>
                    <a:cubicBezTo>
                      <a:pt x="2415" y="1276"/>
                      <a:pt x="2429" y="1296"/>
                      <a:pt x="2424" y="1296"/>
                    </a:cubicBezTo>
                    <a:cubicBezTo>
                      <a:pt x="2422" y="1296"/>
                      <a:pt x="2413" y="1289"/>
                      <a:pt x="2396" y="1272"/>
                    </a:cubicBezTo>
                    <a:cubicBezTo>
                      <a:pt x="2389" y="1266"/>
                      <a:pt x="2384" y="1261"/>
                      <a:pt x="2380" y="1257"/>
                    </a:cubicBezTo>
                    <a:lnTo>
                      <a:pt x="2380" y="1257"/>
                    </a:lnTo>
                    <a:cubicBezTo>
                      <a:pt x="2389" y="1266"/>
                      <a:pt x="2388" y="1274"/>
                      <a:pt x="2379" y="1274"/>
                    </a:cubicBezTo>
                    <a:cubicBezTo>
                      <a:pt x="2373" y="1274"/>
                      <a:pt x="2363" y="1270"/>
                      <a:pt x="2349" y="1257"/>
                    </a:cubicBezTo>
                    <a:cubicBezTo>
                      <a:pt x="2326" y="1241"/>
                      <a:pt x="2322" y="1237"/>
                      <a:pt x="2322" y="1237"/>
                    </a:cubicBezTo>
                    <a:lnTo>
                      <a:pt x="2322" y="1237"/>
                    </a:lnTo>
                    <a:cubicBezTo>
                      <a:pt x="2322" y="1237"/>
                      <a:pt x="2326" y="1241"/>
                      <a:pt x="2319" y="1241"/>
                    </a:cubicBezTo>
                    <a:lnTo>
                      <a:pt x="2334" y="1257"/>
                    </a:lnTo>
                    <a:cubicBezTo>
                      <a:pt x="2349" y="1272"/>
                      <a:pt x="2365" y="1303"/>
                      <a:pt x="2365" y="1303"/>
                    </a:cubicBezTo>
                    <a:cubicBezTo>
                      <a:pt x="2365" y="1303"/>
                      <a:pt x="2365" y="1303"/>
                      <a:pt x="2349" y="1288"/>
                    </a:cubicBezTo>
                    <a:cubicBezTo>
                      <a:pt x="2328" y="1277"/>
                      <a:pt x="2313" y="1266"/>
                      <a:pt x="2313" y="1266"/>
                    </a:cubicBezTo>
                    <a:lnTo>
                      <a:pt x="2313" y="1266"/>
                    </a:lnTo>
                    <a:cubicBezTo>
                      <a:pt x="2312" y="1266"/>
                      <a:pt x="2314" y="1268"/>
                      <a:pt x="2319" y="1272"/>
                    </a:cubicBezTo>
                    <a:cubicBezTo>
                      <a:pt x="2324" y="1282"/>
                      <a:pt x="2325" y="1286"/>
                      <a:pt x="2324" y="1286"/>
                    </a:cubicBezTo>
                    <a:cubicBezTo>
                      <a:pt x="2322" y="1286"/>
                      <a:pt x="2308" y="1272"/>
                      <a:pt x="2288" y="1272"/>
                    </a:cubicBezTo>
                    <a:lnTo>
                      <a:pt x="2272" y="1272"/>
                    </a:lnTo>
                    <a:cubicBezTo>
                      <a:pt x="2281" y="1290"/>
                      <a:pt x="2280" y="1298"/>
                      <a:pt x="2274" y="1298"/>
                    </a:cubicBezTo>
                    <a:cubicBezTo>
                      <a:pt x="2270" y="1298"/>
                      <a:pt x="2263" y="1294"/>
                      <a:pt x="2257" y="1288"/>
                    </a:cubicBezTo>
                    <a:cubicBezTo>
                      <a:pt x="2253" y="1283"/>
                      <a:pt x="2251" y="1281"/>
                      <a:pt x="2250" y="1281"/>
                    </a:cubicBezTo>
                    <a:lnTo>
                      <a:pt x="2250" y="1281"/>
                    </a:lnTo>
                    <a:cubicBezTo>
                      <a:pt x="2248" y="1281"/>
                      <a:pt x="2257" y="1296"/>
                      <a:pt x="2257" y="1318"/>
                    </a:cubicBezTo>
                    <a:cubicBezTo>
                      <a:pt x="2257" y="1328"/>
                      <a:pt x="2255" y="1332"/>
                      <a:pt x="2253" y="1332"/>
                    </a:cubicBezTo>
                    <a:cubicBezTo>
                      <a:pt x="2247" y="1332"/>
                      <a:pt x="2236" y="1314"/>
                      <a:pt x="2226" y="1303"/>
                    </a:cubicBezTo>
                    <a:lnTo>
                      <a:pt x="2226" y="1303"/>
                    </a:lnTo>
                    <a:cubicBezTo>
                      <a:pt x="2241" y="1334"/>
                      <a:pt x="2241" y="1334"/>
                      <a:pt x="2226" y="1334"/>
                    </a:cubicBezTo>
                    <a:cubicBezTo>
                      <a:pt x="2241" y="1349"/>
                      <a:pt x="2241" y="1349"/>
                      <a:pt x="2241" y="1349"/>
                    </a:cubicBezTo>
                    <a:cubicBezTo>
                      <a:pt x="2236" y="1354"/>
                      <a:pt x="2229" y="1356"/>
                      <a:pt x="2222" y="1356"/>
                    </a:cubicBezTo>
                    <a:cubicBezTo>
                      <a:pt x="2209" y="1356"/>
                      <a:pt x="2195" y="1349"/>
                      <a:pt x="2195" y="1349"/>
                    </a:cubicBezTo>
                    <a:cubicBezTo>
                      <a:pt x="2195" y="1349"/>
                      <a:pt x="2179" y="1365"/>
                      <a:pt x="2195" y="1380"/>
                    </a:cubicBezTo>
                    <a:cubicBezTo>
                      <a:pt x="2190" y="1375"/>
                      <a:pt x="2185" y="1373"/>
                      <a:pt x="2179" y="1373"/>
                    </a:cubicBezTo>
                    <a:cubicBezTo>
                      <a:pt x="2169" y="1373"/>
                      <a:pt x="2159" y="1380"/>
                      <a:pt x="2149" y="1380"/>
                    </a:cubicBezTo>
                    <a:cubicBezTo>
                      <a:pt x="2133" y="1380"/>
                      <a:pt x="2133" y="1396"/>
                      <a:pt x="2149" y="1411"/>
                    </a:cubicBezTo>
                    <a:cubicBezTo>
                      <a:pt x="2135" y="1398"/>
                      <a:pt x="2125" y="1393"/>
                      <a:pt x="2119" y="1393"/>
                    </a:cubicBezTo>
                    <a:cubicBezTo>
                      <a:pt x="2110" y="1393"/>
                      <a:pt x="2109" y="1402"/>
                      <a:pt x="2118" y="1411"/>
                    </a:cubicBezTo>
                    <a:cubicBezTo>
                      <a:pt x="2133" y="1442"/>
                      <a:pt x="2133" y="1442"/>
                      <a:pt x="2118" y="1442"/>
                    </a:cubicBezTo>
                    <a:cubicBezTo>
                      <a:pt x="2107" y="1442"/>
                      <a:pt x="2104" y="1435"/>
                      <a:pt x="2103" y="1435"/>
                    </a:cubicBezTo>
                    <a:cubicBezTo>
                      <a:pt x="2102" y="1435"/>
                      <a:pt x="2102" y="1437"/>
                      <a:pt x="2102" y="1442"/>
                    </a:cubicBezTo>
                    <a:cubicBezTo>
                      <a:pt x="2098" y="1438"/>
                      <a:pt x="2092" y="1432"/>
                      <a:pt x="2087" y="1427"/>
                    </a:cubicBezTo>
                    <a:lnTo>
                      <a:pt x="2071" y="1427"/>
                    </a:lnTo>
                    <a:cubicBezTo>
                      <a:pt x="2091" y="1456"/>
                      <a:pt x="2079" y="1467"/>
                      <a:pt x="2064" y="1467"/>
                    </a:cubicBezTo>
                    <a:cubicBezTo>
                      <a:pt x="2056" y="1467"/>
                      <a:pt x="2046" y="1463"/>
                      <a:pt x="2040" y="1458"/>
                    </a:cubicBezTo>
                    <a:cubicBezTo>
                      <a:pt x="2036" y="1453"/>
                      <a:pt x="2034" y="1451"/>
                      <a:pt x="2034" y="1451"/>
                    </a:cubicBezTo>
                    <a:lnTo>
                      <a:pt x="2034" y="1451"/>
                    </a:lnTo>
                    <a:cubicBezTo>
                      <a:pt x="2032" y="1451"/>
                      <a:pt x="2040" y="1466"/>
                      <a:pt x="2040" y="1488"/>
                    </a:cubicBezTo>
                    <a:cubicBezTo>
                      <a:pt x="2040" y="1498"/>
                      <a:pt x="2046" y="1513"/>
                      <a:pt x="2044" y="1513"/>
                    </a:cubicBezTo>
                    <a:cubicBezTo>
                      <a:pt x="2043" y="1513"/>
                      <a:pt x="2040" y="1510"/>
                      <a:pt x="2035" y="1503"/>
                    </a:cubicBezTo>
                    <a:lnTo>
                      <a:pt x="2035" y="1503"/>
                    </a:lnTo>
                    <a:cubicBezTo>
                      <a:pt x="2036" y="1509"/>
                      <a:pt x="2033" y="1512"/>
                      <a:pt x="2027" y="1512"/>
                    </a:cubicBezTo>
                    <a:cubicBezTo>
                      <a:pt x="2017" y="1512"/>
                      <a:pt x="2002" y="1504"/>
                      <a:pt x="1994" y="1488"/>
                    </a:cubicBezTo>
                    <a:lnTo>
                      <a:pt x="1963" y="1442"/>
                    </a:lnTo>
                    <a:cubicBezTo>
                      <a:pt x="1963" y="1473"/>
                      <a:pt x="1963" y="1473"/>
                      <a:pt x="1963" y="1473"/>
                    </a:cubicBezTo>
                    <a:cubicBezTo>
                      <a:pt x="1963" y="1473"/>
                      <a:pt x="1963" y="1488"/>
                      <a:pt x="1963" y="1504"/>
                    </a:cubicBezTo>
                    <a:cubicBezTo>
                      <a:pt x="1948" y="1504"/>
                      <a:pt x="1948" y="1535"/>
                      <a:pt x="1932" y="1550"/>
                    </a:cubicBezTo>
                    <a:cubicBezTo>
                      <a:pt x="1932" y="1558"/>
                      <a:pt x="1924" y="1562"/>
                      <a:pt x="1917" y="1562"/>
                    </a:cubicBezTo>
                    <a:cubicBezTo>
                      <a:pt x="1909" y="1562"/>
                      <a:pt x="1901" y="1558"/>
                      <a:pt x="1901" y="1550"/>
                    </a:cubicBezTo>
                    <a:lnTo>
                      <a:pt x="1901" y="1581"/>
                    </a:lnTo>
                    <a:cubicBezTo>
                      <a:pt x="1901" y="1599"/>
                      <a:pt x="1901" y="1607"/>
                      <a:pt x="1898" y="1607"/>
                    </a:cubicBezTo>
                    <a:cubicBezTo>
                      <a:pt x="1896" y="1607"/>
                      <a:pt x="1892" y="1603"/>
                      <a:pt x="1886" y="1597"/>
                    </a:cubicBezTo>
                    <a:lnTo>
                      <a:pt x="1886" y="1612"/>
                    </a:lnTo>
                    <a:cubicBezTo>
                      <a:pt x="1886" y="1612"/>
                      <a:pt x="1865" y="1598"/>
                      <a:pt x="1856" y="1598"/>
                    </a:cubicBezTo>
                    <a:cubicBezTo>
                      <a:pt x="1851" y="1598"/>
                      <a:pt x="1850" y="1602"/>
                      <a:pt x="1855" y="1612"/>
                    </a:cubicBezTo>
                    <a:cubicBezTo>
                      <a:pt x="1870" y="1628"/>
                      <a:pt x="1870" y="1628"/>
                      <a:pt x="1855" y="1643"/>
                    </a:cubicBezTo>
                    <a:cubicBezTo>
                      <a:pt x="1839" y="1643"/>
                      <a:pt x="1685" y="1736"/>
                      <a:pt x="1700" y="1751"/>
                    </a:cubicBezTo>
                    <a:lnTo>
                      <a:pt x="1685" y="1751"/>
                    </a:lnTo>
                    <a:lnTo>
                      <a:pt x="1669" y="1767"/>
                    </a:lnTo>
                    <a:cubicBezTo>
                      <a:pt x="1660" y="1758"/>
                      <a:pt x="1653" y="1754"/>
                      <a:pt x="1646" y="1754"/>
                    </a:cubicBezTo>
                    <a:cubicBezTo>
                      <a:pt x="1631" y="1754"/>
                      <a:pt x="1623" y="1776"/>
                      <a:pt x="1623" y="1798"/>
                    </a:cubicBezTo>
                    <a:cubicBezTo>
                      <a:pt x="1638" y="1813"/>
                      <a:pt x="1623" y="1813"/>
                      <a:pt x="1623" y="1828"/>
                    </a:cubicBezTo>
                    <a:cubicBezTo>
                      <a:pt x="1616" y="1808"/>
                      <a:pt x="1609" y="1799"/>
                      <a:pt x="1604" y="1799"/>
                    </a:cubicBezTo>
                    <a:cubicBezTo>
                      <a:pt x="1597" y="1799"/>
                      <a:pt x="1592" y="1812"/>
                      <a:pt x="1592" y="1828"/>
                    </a:cubicBezTo>
                    <a:cubicBezTo>
                      <a:pt x="1586" y="1810"/>
                      <a:pt x="1578" y="1802"/>
                      <a:pt x="1572" y="1802"/>
                    </a:cubicBezTo>
                    <a:cubicBezTo>
                      <a:pt x="1565" y="1802"/>
                      <a:pt x="1564" y="1817"/>
                      <a:pt x="1582" y="1845"/>
                    </a:cubicBezTo>
                    <a:lnTo>
                      <a:pt x="1582" y="1845"/>
                    </a:lnTo>
                    <a:cubicBezTo>
                      <a:pt x="1575" y="1837"/>
                      <a:pt x="1566" y="1834"/>
                      <a:pt x="1561" y="1834"/>
                    </a:cubicBezTo>
                    <a:cubicBezTo>
                      <a:pt x="1556" y="1834"/>
                      <a:pt x="1555" y="1838"/>
                      <a:pt x="1561" y="1844"/>
                    </a:cubicBezTo>
                    <a:cubicBezTo>
                      <a:pt x="1572" y="1855"/>
                      <a:pt x="1583" y="1873"/>
                      <a:pt x="1573" y="1873"/>
                    </a:cubicBezTo>
                    <a:cubicBezTo>
                      <a:pt x="1569" y="1873"/>
                      <a:pt x="1560" y="1869"/>
                      <a:pt x="1546" y="1859"/>
                    </a:cubicBezTo>
                    <a:lnTo>
                      <a:pt x="1546" y="1859"/>
                    </a:lnTo>
                    <a:cubicBezTo>
                      <a:pt x="1555" y="1886"/>
                      <a:pt x="1553" y="1903"/>
                      <a:pt x="1544" y="1903"/>
                    </a:cubicBezTo>
                    <a:cubicBezTo>
                      <a:pt x="1538" y="1903"/>
                      <a:pt x="1528" y="1894"/>
                      <a:pt x="1515" y="1875"/>
                    </a:cubicBezTo>
                    <a:lnTo>
                      <a:pt x="1484" y="1859"/>
                    </a:lnTo>
                    <a:lnTo>
                      <a:pt x="1499" y="1875"/>
                    </a:lnTo>
                    <a:cubicBezTo>
                      <a:pt x="1468" y="1890"/>
                      <a:pt x="1438" y="1890"/>
                      <a:pt x="1422" y="1906"/>
                    </a:cubicBezTo>
                    <a:cubicBezTo>
                      <a:pt x="1360" y="1937"/>
                      <a:pt x="1360" y="1952"/>
                      <a:pt x="1376" y="1968"/>
                    </a:cubicBezTo>
                    <a:cubicBezTo>
                      <a:pt x="1376" y="1968"/>
                      <a:pt x="1362" y="1961"/>
                      <a:pt x="1348" y="1961"/>
                    </a:cubicBezTo>
                    <a:cubicBezTo>
                      <a:pt x="1341" y="1961"/>
                      <a:pt x="1335" y="1962"/>
                      <a:pt x="1329" y="1968"/>
                    </a:cubicBezTo>
                    <a:cubicBezTo>
                      <a:pt x="1329" y="1968"/>
                      <a:pt x="1323" y="1974"/>
                      <a:pt x="1313" y="1974"/>
                    </a:cubicBezTo>
                    <a:cubicBezTo>
                      <a:pt x="1309" y="1974"/>
                      <a:pt x="1304" y="1973"/>
                      <a:pt x="1298" y="1968"/>
                    </a:cubicBezTo>
                    <a:lnTo>
                      <a:pt x="1298" y="1968"/>
                    </a:lnTo>
                    <a:cubicBezTo>
                      <a:pt x="1322" y="2002"/>
                      <a:pt x="1310" y="2020"/>
                      <a:pt x="1290" y="2020"/>
                    </a:cubicBezTo>
                    <a:cubicBezTo>
                      <a:pt x="1283" y="2020"/>
                      <a:pt x="1275" y="2018"/>
                      <a:pt x="1268" y="2014"/>
                    </a:cubicBezTo>
                    <a:cubicBezTo>
                      <a:pt x="1260" y="2010"/>
                      <a:pt x="1255" y="2008"/>
                      <a:pt x="1252" y="2008"/>
                    </a:cubicBezTo>
                    <a:cubicBezTo>
                      <a:pt x="1244" y="2008"/>
                      <a:pt x="1256" y="2026"/>
                      <a:pt x="1268" y="2060"/>
                    </a:cubicBezTo>
                    <a:cubicBezTo>
                      <a:pt x="1274" y="2073"/>
                      <a:pt x="1275" y="2078"/>
                      <a:pt x="1273" y="2078"/>
                    </a:cubicBezTo>
                    <a:cubicBezTo>
                      <a:pt x="1270" y="2078"/>
                      <a:pt x="1261" y="2069"/>
                      <a:pt x="1252" y="2060"/>
                    </a:cubicBezTo>
                    <a:cubicBezTo>
                      <a:pt x="1245" y="2046"/>
                      <a:pt x="1232" y="2039"/>
                      <a:pt x="1222" y="2039"/>
                    </a:cubicBezTo>
                    <a:cubicBezTo>
                      <a:pt x="1211" y="2039"/>
                      <a:pt x="1204" y="2050"/>
                      <a:pt x="1221" y="2076"/>
                    </a:cubicBezTo>
                    <a:lnTo>
                      <a:pt x="1206" y="2060"/>
                    </a:lnTo>
                    <a:cubicBezTo>
                      <a:pt x="1201" y="2056"/>
                      <a:pt x="1199" y="2054"/>
                      <a:pt x="1199" y="2054"/>
                    </a:cubicBezTo>
                    <a:lnTo>
                      <a:pt x="1199" y="2054"/>
                    </a:lnTo>
                    <a:cubicBezTo>
                      <a:pt x="1198" y="2054"/>
                      <a:pt x="1206" y="2065"/>
                      <a:pt x="1206" y="2076"/>
                    </a:cubicBezTo>
                    <a:cubicBezTo>
                      <a:pt x="1206" y="2091"/>
                      <a:pt x="1210" y="2103"/>
                      <a:pt x="1208" y="2103"/>
                    </a:cubicBezTo>
                    <a:cubicBezTo>
                      <a:pt x="1206" y="2103"/>
                      <a:pt x="1198" y="2091"/>
                      <a:pt x="1175" y="2060"/>
                    </a:cubicBezTo>
                    <a:cubicBezTo>
                      <a:pt x="1169" y="2054"/>
                      <a:pt x="1163" y="2049"/>
                      <a:pt x="1159" y="2045"/>
                    </a:cubicBezTo>
                    <a:lnTo>
                      <a:pt x="1159" y="2045"/>
                    </a:lnTo>
                    <a:cubicBezTo>
                      <a:pt x="1171" y="2067"/>
                      <a:pt x="1174" y="2082"/>
                      <a:pt x="1168" y="2082"/>
                    </a:cubicBezTo>
                    <a:cubicBezTo>
                      <a:pt x="1167" y="2082"/>
                      <a:pt x="1163" y="2080"/>
                      <a:pt x="1159" y="2076"/>
                    </a:cubicBezTo>
                    <a:cubicBezTo>
                      <a:pt x="1155" y="2072"/>
                      <a:pt x="1154" y="2070"/>
                      <a:pt x="1153" y="2070"/>
                    </a:cubicBezTo>
                    <a:lnTo>
                      <a:pt x="1153" y="2070"/>
                    </a:lnTo>
                    <a:cubicBezTo>
                      <a:pt x="1152" y="2070"/>
                      <a:pt x="1163" y="2087"/>
                      <a:pt x="1175" y="2122"/>
                    </a:cubicBezTo>
                    <a:cubicBezTo>
                      <a:pt x="1184" y="2150"/>
                      <a:pt x="1188" y="2156"/>
                      <a:pt x="1186" y="2156"/>
                    </a:cubicBezTo>
                    <a:cubicBezTo>
                      <a:pt x="1185" y="2156"/>
                      <a:pt x="1181" y="2153"/>
                      <a:pt x="1175" y="2153"/>
                    </a:cubicBezTo>
                    <a:cubicBezTo>
                      <a:pt x="1175" y="2138"/>
                      <a:pt x="1159" y="2122"/>
                      <a:pt x="1159" y="2107"/>
                    </a:cubicBezTo>
                    <a:cubicBezTo>
                      <a:pt x="1159" y="2107"/>
                      <a:pt x="1128" y="2091"/>
                      <a:pt x="1113" y="2076"/>
                    </a:cubicBezTo>
                    <a:cubicBezTo>
                      <a:pt x="1107" y="2070"/>
                      <a:pt x="1104" y="2067"/>
                      <a:pt x="1103" y="2067"/>
                    </a:cubicBezTo>
                    <a:lnTo>
                      <a:pt x="1103" y="2067"/>
                    </a:lnTo>
                    <a:cubicBezTo>
                      <a:pt x="1102" y="2067"/>
                      <a:pt x="1109" y="2077"/>
                      <a:pt x="1128" y="2107"/>
                    </a:cubicBezTo>
                    <a:cubicBezTo>
                      <a:pt x="1159" y="2138"/>
                      <a:pt x="1144" y="2138"/>
                      <a:pt x="1144" y="2153"/>
                    </a:cubicBezTo>
                    <a:cubicBezTo>
                      <a:pt x="1128" y="2153"/>
                      <a:pt x="1128" y="2153"/>
                      <a:pt x="1113" y="2138"/>
                    </a:cubicBezTo>
                    <a:cubicBezTo>
                      <a:pt x="1102" y="2127"/>
                      <a:pt x="1099" y="2116"/>
                      <a:pt x="1098" y="2116"/>
                    </a:cubicBezTo>
                    <a:cubicBezTo>
                      <a:pt x="1098" y="2116"/>
                      <a:pt x="1098" y="2118"/>
                      <a:pt x="1098" y="2122"/>
                    </a:cubicBezTo>
                    <a:cubicBezTo>
                      <a:pt x="1087" y="2122"/>
                      <a:pt x="1099" y="2160"/>
                      <a:pt x="1112" y="2198"/>
                    </a:cubicBezTo>
                    <a:lnTo>
                      <a:pt x="1112" y="2198"/>
                    </a:lnTo>
                    <a:lnTo>
                      <a:pt x="1098" y="2184"/>
                    </a:lnTo>
                    <a:cubicBezTo>
                      <a:pt x="1084" y="2163"/>
                      <a:pt x="1073" y="2155"/>
                      <a:pt x="1068" y="2155"/>
                    </a:cubicBezTo>
                    <a:cubicBezTo>
                      <a:pt x="1065" y="2155"/>
                      <a:pt x="1064" y="2159"/>
                      <a:pt x="1068" y="2166"/>
                    </a:cubicBezTo>
                    <a:lnTo>
                      <a:pt x="1068" y="2166"/>
                    </a:lnTo>
                    <a:cubicBezTo>
                      <a:pt x="1062" y="2161"/>
                      <a:pt x="1055" y="2158"/>
                      <a:pt x="1051" y="2158"/>
                    </a:cubicBezTo>
                    <a:cubicBezTo>
                      <a:pt x="1046" y="2158"/>
                      <a:pt x="1045" y="2162"/>
                      <a:pt x="1051" y="2168"/>
                    </a:cubicBezTo>
                    <a:cubicBezTo>
                      <a:pt x="1056" y="2173"/>
                      <a:pt x="1058" y="2175"/>
                      <a:pt x="1057" y="2175"/>
                    </a:cubicBezTo>
                    <a:cubicBezTo>
                      <a:pt x="1056" y="2175"/>
                      <a:pt x="1042" y="2164"/>
                      <a:pt x="1020" y="2153"/>
                    </a:cubicBezTo>
                    <a:cubicBezTo>
                      <a:pt x="1005" y="2153"/>
                      <a:pt x="1020" y="2168"/>
                      <a:pt x="1020" y="2184"/>
                    </a:cubicBezTo>
                    <a:cubicBezTo>
                      <a:pt x="1036" y="2199"/>
                      <a:pt x="1036" y="2215"/>
                      <a:pt x="1020" y="2215"/>
                    </a:cubicBezTo>
                    <a:cubicBezTo>
                      <a:pt x="1020" y="2215"/>
                      <a:pt x="1020" y="2215"/>
                      <a:pt x="1020" y="2230"/>
                    </a:cubicBezTo>
                    <a:cubicBezTo>
                      <a:pt x="1036" y="2261"/>
                      <a:pt x="1051" y="2277"/>
                      <a:pt x="1036" y="2292"/>
                    </a:cubicBezTo>
                    <a:cubicBezTo>
                      <a:pt x="1036" y="2292"/>
                      <a:pt x="1036" y="2296"/>
                      <a:pt x="1034" y="2296"/>
                    </a:cubicBezTo>
                    <a:cubicBezTo>
                      <a:pt x="1032" y="2296"/>
                      <a:pt x="1028" y="2292"/>
                      <a:pt x="1020" y="2277"/>
                    </a:cubicBezTo>
                    <a:cubicBezTo>
                      <a:pt x="1005" y="2261"/>
                      <a:pt x="997" y="2257"/>
                      <a:pt x="993" y="2257"/>
                    </a:cubicBezTo>
                    <a:cubicBezTo>
                      <a:pt x="989" y="2257"/>
                      <a:pt x="989" y="2261"/>
                      <a:pt x="989" y="2261"/>
                    </a:cubicBezTo>
                    <a:cubicBezTo>
                      <a:pt x="989" y="2261"/>
                      <a:pt x="989" y="2261"/>
                      <a:pt x="974" y="2246"/>
                    </a:cubicBezTo>
                    <a:cubicBezTo>
                      <a:pt x="966" y="2242"/>
                      <a:pt x="962" y="2240"/>
                      <a:pt x="961" y="2240"/>
                    </a:cubicBezTo>
                    <a:lnTo>
                      <a:pt x="961" y="2240"/>
                    </a:lnTo>
                    <a:cubicBezTo>
                      <a:pt x="957" y="2240"/>
                      <a:pt x="974" y="2254"/>
                      <a:pt x="974" y="2277"/>
                    </a:cubicBezTo>
                    <a:lnTo>
                      <a:pt x="989" y="2308"/>
                    </a:lnTo>
                    <a:cubicBezTo>
                      <a:pt x="989" y="2308"/>
                      <a:pt x="959" y="2278"/>
                      <a:pt x="944" y="2262"/>
                    </a:cubicBezTo>
                    <a:lnTo>
                      <a:pt x="944" y="2262"/>
                    </a:lnTo>
                    <a:cubicBezTo>
                      <a:pt x="974" y="2292"/>
                      <a:pt x="974" y="2292"/>
                      <a:pt x="943" y="2292"/>
                    </a:cubicBezTo>
                    <a:cubicBezTo>
                      <a:pt x="938" y="2287"/>
                      <a:pt x="934" y="2285"/>
                      <a:pt x="932" y="2285"/>
                    </a:cubicBezTo>
                    <a:cubicBezTo>
                      <a:pt x="926" y="2285"/>
                      <a:pt x="922" y="2292"/>
                      <a:pt x="912" y="2292"/>
                    </a:cubicBezTo>
                    <a:cubicBezTo>
                      <a:pt x="907" y="2287"/>
                      <a:pt x="903" y="2285"/>
                      <a:pt x="901" y="2285"/>
                    </a:cubicBezTo>
                    <a:cubicBezTo>
                      <a:pt x="897" y="2285"/>
                      <a:pt x="897" y="2292"/>
                      <a:pt x="897" y="2292"/>
                    </a:cubicBezTo>
                    <a:cubicBezTo>
                      <a:pt x="897" y="2292"/>
                      <a:pt x="897" y="2308"/>
                      <a:pt x="881" y="2308"/>
                    </a:cubicBezTo>
                    <a:cubicBezTo>
                      <a:pt x="863" y="2299"/>
                      <a:pt x="845" y="2290"/>
                      <a:pt x="840" y="2290"/>
                    </a:cubicBezTo>
                    <a:cubicBezTo>
                      <a:pt x="835" y="2290"/>
                      <a:pt x="837" y="2295"/>
                      <a:pt x="850" y="2308"/>
                    </a:cubicBezTo>
                    <a:cubicBezTo>
                      <a:pt x="842" y="2299"/>
                      <a:pt x="838" y="2295"/>
                      <a:pt x="837" y="2295"/>
                    </a:cubicBezTo>
                    <a:lnTo>
                      <a:pt x="837" y="2295"/>
                    </a:lnTo>
                    <a:cubicBezTo>
                      <a:pt x="834" y="2295"/>
                      <a:pt x="850" y="2321"/>
                      <a:pt x="850" y="2354"/>
                    </a:cubicBezTo>
                    <a:cubicBezTo>
                      <a:pt x="866" y="2385"/>
                      <a:pt x="881" y="2400"/>
                      <a:pt x="897" y="2431"/>
                    </a:cubicBezTo>
                    <a:cubicBezTo>
                      <a:pt x="916" y="2461"/>
                      <a:pt x="923" y="2471"/>
                      <a:pt x="918" y="2471"/>
                    </a:cubicBezTo>
                    <a:cubicBezTo>
                      <a:pt x="915" y="2471"/>
                      <a:pt x="908" y="2468"/>
                      <a:pt x="897" y="2462"/>
                    </a:cubicBezTo>
                    <a:cubicBezTo>
                      <a:pt x="881" y="2447"/>
                      <a:pt x="881" y="2447"/>
                      <a:pt x="866" y="2416"/>
                    </a:cubicBezTo>
                    <a:cubicBezTo>
                      <a:pt x="850" y="2400"/>
                      <a:pt x="866" y="2400"/>
                      <a:pt x="866" y="2400"/>
                    </a:cubicBezTo>
                    <a:cubicBezTo>
                      <a:pt x="853" y="2388"/>
                      <a:pt x="841" y="2365"/>
                      <a:pt x="836" y="2365"/>
                    </a:cubicBezTo>
                    <a:cubicBezTo>
                      <a:pt x="835" y="2365"/>
                      <a:pt x="835" y="2366"/>
                      <a:pt x="835" y="2369"/>
                    </a:cubicBezTo>
                    <a:cubicBezTo>
                      <a:pt x="824" y="2369"/>
                      <a:pt x="814" y="2363"/>
                      <a:pt x="813" y="2363"/>
                    </a:cubicBezTo>
                    <a:lnTo>
                      <a:pt x="813" y="2363"/>
                    </a:lnTo>
                    <a:cubicBezTo>
                      <a:pt x="812" y="2363"/>
                      <a:pt x="814" y="2364"/>
                      <a:pt x="819" y="2369"/>
                    </a:cubicBezTo>
                    <a:cubicBezTo>
                      <a:pt x="812" y="2362"/>
                      <a:pt x="804" y="2358"/>
                      <a:pt x="798" y="2358"/>
                    </a:cubicBezTo>
                    <a:cubicBezTo>
                      <a:pt x="792" y="2358"/>
                      <a:pt x="788" y="2362"/>
                      <a:pt x="788" y="2369"/>
                    </a:cubicBezTo>
                    <a:lnTo>
                      <a:pt x="742" y="2369"/>
                    </a:lnTo>
                    <a:cubicBezTo>
                      <a:pt x="727" y="2369"/>
                      <a:pt x="727" y="2369"/>
                      <a:pt x="742" y="2400"/>
                    </a:cubicBezTo>
                    <a:cubicBezTo>
                      <a:pt x="742" y="2400"/>
                      <a:pt x="742" y="2400"/>
                      <a:pt x="742" y="2400"/>
                    </a:cubicBezTo>
                    <a:lnTo>
                      <a:pt x="742" y="2400"/>
                    </a:lnTo>
                    <a:cubicBezTo>
                      <a:pt x="742" y="2396"/>
                      <a:pt x="743" y="2394"/>
                      <a:pt x="743" y="2394"/>
                    </a:cubicBezTo>
                    <a:cubicBezTo>
                      <a:pt x="745" y="2394"/>
                      <a:pt x="747" y="2400"/>
                      <a:pt x="751" y="2412"/>
                    </a:cubicBezTo>
                    <a:lnTo>
                      <a:pt x="751" y="2412"/>
                    </a:lnTo>
                    <a:cubicBezTo>
                      <a:pt x="749" y="2408"/>
                      <a:pt x="746" y="2404"/>
                      <a:pt x="742" y="2400"/>
                    </a:cubicBezTo>
                    <a:lnTo>
                      <a:pt x="742" y="2400"/>
                    </a:lnTo>
                    <a:cubicBezTo>
                      <a:pt x="742" y="2404"/>
                      <a:pt x="742" y="2409"/>
                      <a:pt x="742" y="2416"/>
                    </a:cubicBezTo>
                    <a:cubicBezTo>
                      <a:pt x="731" y="2410"/>
                      <a:pt x="713" y="2407"/>
                      <a:pt x="696" y="2407"/>
                    </a:cubicBezTo>
                    <a:cubicBezTo>
                      <a:pt x="667" y="2407"/>
                      <a:pt x="640" y="2417"/>
                      <a:pt x="649" y="2447"/>
                    </a:cubicBezTo>
                    <a:cubicBezTo>
                      <a:pt x="645" y="2442"/>
                      <a:pt x="639" y="2440"/>
                      <a:pt x="633" y="2440"/>
                    </a:cubicBezTo>
                    <a:cubicBezTo>
                      <a:pt x="620" y="2440"/>
                      <a:pt x="607" y="2451"/>
                      <a:pt x="618" y="2462"/>
                    </a:cubicBezTo>
                    <a:lnTo>
                      <a:pt x="603" y="2478"/>
                    </a:lnTo>
                    <a:cubicBezTo>
                      <a:pt x="590" y="2471"/>
                      <a:pt x="583" y="2467"/>
                      <a:pt x="578" y="2467"/>
                    </a:cubicBezTo>
                    <a:cubicBezTo>
                      <a:pt x="572" y="2467"/>
                      <a:pt x="572" y="2475"/>
                      <a:pt x="572" y="2493"/>
                    </a:cubicBezTo>
                    <a:cubicBezTo>
                      <a:pt x="578" y="2499"/>
                      <a:pt x="583" y="2504"/>
                      <a:pt x="587" y="2509"/>
                    </a:cubicBezTo>
                    <a:cubicBezTo>
                      <a:pt x="580" y="2501"/>
                      <a:pt x="572" y="2497"/>
                      <a:pt x="564" y="2497"/>
                    </a:cubicBezTo>
                    <a:cubicBezTo>
                      <a:pt x="557" y="2497"/>
                      <a:pt x="549" y="2501"/>
                      <a:pt x="541" y="2509"/>
                    </a:cubicBezTo>
                    <a:cubicBezTo>
                      <a:pt x="526" y="2524"/>
                      <a:pt x="526" y="2524"/>
                      <a:pt x="541" y="2539"/>
                    </a:cubicBezTo>
                    <a:cubicBezTo>
                      <a:pt x="541" y="2551"/>
                      <a:pt x="539" y="2556"/>
                      <a:pt x="535" y="2556"/>
                    </a:cubicBezTo>
                    <a:cubicBezTo>
                      <a:pt x="529" y="2556"/>
                      <a:pt x="520" y="2543"/>
                      <a:pt x="510" y="2524"/>
                    </a:cubicBezTo>
                    <a:cubicBezTo>
                      <a:pt x="503" y="2517"/>
                      <a:pt x="496" y="2510"/>
                      <a:pt x="494" y="2510"/>
                    </a:cubicBezTo>
                    <a:cubicBezTo>
                      <a:pt x="490" y="2510"/>
                      <a:pt x="493" y="2521"/>
                      <a:pt x="510" y="2555"/>
                    </a:cubicBezTo>
                    <a:cubicBezTo>
                      <a:pt x="527" y="2589"/>
                      <a:pt x="530" y="2600"/>
                      <a:pt x="527" y="2600"/>
                    </a:cubicBezTo>
                    <a:cubicBezTo>
                      <a:pt x="524" y="2600"/>
                      <a:pt x="517" y="2593"/>
                      <a:pt x="510" y="2586"/>
                    </a:cubicBezTo>
                    <a:cubicBezTo>
                      <a:pt x="495" y="2570"/>
                      <a:pt x="495" y="2570"/>
                      <a:pt x="510" y="2555"/>
                    </a:cubicBezTo>
                    <a:lnTo>
                      <a:pt x="479" y="2524"/>
                    </a:lnTo>
                    <a:lnTo>
                      <a:pt x="479" y="2539"/>
                    </a:lnTo>
                    <a:lnTo>
                      <a:pt x="479" y="2570"/>
                    </a:lnTo>
                    <a:cubicBezTo>
                      <a:pt x="495" y="2601"/>
                      <a:pt x="510" y="2617"/>
                      <a:pt x="526" y="2632"/>
                    </a:cubicBezTo>
                    <a:cubicBezTo>
                      <a:pt x="541" y="2648"/>
                      <a:pt x="541" y="2648"/>
                      <a:pt x="526" y="2663"/>
                    </a:cubicBezTo>
                    <a:cubicBezTo>
                      <a:pt x="510" y="2648"/>
                      <a:pt x="495" y="2617"/>
                      <a:pt x="495" y="2601"/>
                    </a:cubicBezTo>
                    <a:cubicBezTo>
                      <a:pt x="495" y="2601"/>
                      <a:pt x="479" y="2570"/>
                      <a:pt x="464" y="2555"/>
                    </a:cubicBezTo>
                    <a:cubicBezTo>
                      <a:pt x="462" y="2553"/>
                      <a:pt x="460" y="2552"/>
                      <a:pt x="459" y="2552"/>
                    </a:cubicBezTo>
                    <a:cubicBezTo>
                      <a:pt x="453" y="2552"/>
                      <a:pt x="466" y="2592"/>
                      <a:pt x="479" y="2632"/>
                    </a:cubicBezTo>
                    <a:lnTo>
                      <a:pt x="464" y="2617"/>
                    </a:lnTo>
                    <a:cubicBezTo>
                      <a:pt x="457" y="2604"/>
                      <a:pt x="451" y="2599"/>
                      <a:pt x="445" y="2599"/>
                    </a:cubicBezTo>
                    <a:cubicBezTo>
                      <a:pt x="438" y="2599"/>
                      <a:pt x="433" y="2608"/>
                      <a:pt x="433" y="2617"/>
                    </a:cubicBezTo>
                    <a:cubicBezTo>
                      <a:pt x="417" y="2632"/>
                      <a:pt x="417" y="2617"/>
                      <a:pt x="433" y="2648"/>
                    </a:cubicBezTo>
                    <a:cubicBezTo>
                      <a:pt x="448" y="2679"/>
                      <a:pt x="448" y="2679"/>
                      <a:pt x="448" y="2694"/>
                    </a:cubicBezTo>
                    <a:cubicBezTo>
                      <a:pt x="402" y="2663"/>
                      <a:pt x="387" y="2648"/>
                      <a:pt x="356" y="2648"/>
                    </a:cubicBezTo>
                    <a:cubicBezTo>
                      <a:pt x="356" y="2655"/>
                      <a:pt x="348" y="2659"/>
                      <a:pt x="340" y="2659"/>
                    </a:cubicBezTo>
                    <a:cubicBezTo>
                      <a:pt x="332" y="2659"/>
                      <a:pt x="325" y="2655"/>
                      <a:pt x="325" y="2648"/>
                    </a:cubicBezTo>
                    <a:cubicBezTo>
                      <a:pt x="325" y="2648"/>
                      <a:pt x="309" y="2648"/>
                      <a:pt x="325" y="2679"/>
                    </a:cubicBezTo>
                    <a:cubicBezTo>
                      <a:pt x="316" y="2674"/>
                      <a:pt x="309" y="2672"/>
                      <a:pt x="305" y="2672"/>
                    </a:cubicBezTo>
                    <a:cubicBezTo>
                      <a:pt x="295" y="2672"/>
                      <a:pt x="298" y="2683"/>
                      <a:pt x="309" y="2694"/>
                    </a:cubicBezTo>
                    <a:cubicBezTo>
                      <a:pt x="314" y="2699"/>
                      <a:pt x="314" y="2701"/>
                      <a:pt x="312" y="2701"/>
                    </a:cubicBezTo>
                    <a:cubicBezTo>
                      <a:pt x="308" y="2701"/>
                      <a:pt x="294" y="2694"/>
                      <a:pt x="294" y="2694"/>
                    </a:cubicBezTo>
                    <a:cubicBezTo>
                      <a:pt x="273" y="2680"/>
                      <a:pt x="262" y="2672"/>
                      <a:pt x="259" y="2672"/>
                    </a:cubicBezTo>
                    <a:lnTo>
                      <a:pt x="259" y="2672"/>
                    </a:lnTo>
                    <a:cubicBezTo>
                      <a:pt x="257" y="2672"/>
                      <a:pt x="268" y="2684"/>
                      <a:pt x="294" y="2709"/>
                    </a:cubicBezTo>
                    <a:cubicBezTo>
                      <a:pt x="309" y="2740"/>
                      <a:pt x="340" y="2756"/>
                      <a:pt x="340" y="2756"/>
                    </a:cubicBezTo>
                    <a:lnTo>
                      <a:pt x="356" y="2756"/>
                    </a:lnTo>
                    <a:lnTo>
                      <a:pt x="356" y="2771"/>
                    </a:lnTo>
                    <a:cubicBezTo>
                      <a:pt x="356" y="2771"/>
                      <a:pt x="356" y="2802"/>
                      <a:pt x="371" y="2833"/>
                    </a:cubicBezTo>
                    <a:cubicBezTo>
                      <a:pt x="371" y="2849"/>
                      <a:pt x="371" y="2849"/>
                      <a:pt x="371" y="2849"/>
                    </a:cubicBezTo>
                    <a:lnTo>
                      <a:pt x="340" y="2818"/>
                    </a:lnTo>
                    <a:cubicBezTo>
                      <a:pt x="340" y="2787"/>
                      <a:pt x="325" y="2771"/>
                      <a:pt x="309" y="2740"/>
                    </a:cubicBezTo>
                    <a:cubicBezTo>
                      <a:pt x="292" y="2723"/>
                      <a:pt x="275" y="2711"/>
                      <a:pt x="269" y="2711"/>
                    </a:cubicBezTo>
                    <a:cubicBezTo>
                      <a:pt x="263" y="2711"/>
                      <a:pt x="264" y="2719"/>
                      <a:pt x="278" y="2740"/>
                    </a:cubicBezTo>
                    <a:lnTo>
                      <a:pt x="263" y="2725"/>
                    </a:lnTo>
                    <a:cubicBezTo>
                      <a:pt x="250" y="2719"/>
                      <a:pt x="245" y="2715"/>
                      <a:pt x="245" y="2715"/>
                    </a:cubicBezTo>
                    <a:lnTo>
                      <a:pt x="245" y="2715"/>
                    </a:lnTo>
                    <a:cubicBezTo>
                      <a:pt x="245" y="2715"/>
                      <a:pt x="254" y="2722"/>
                      <a:pt x="263" y="2740"/>
                    </a:cubicBezTo>
                    <a:cubicBezTo>
                      <a:pt x="272" y="2767"/>
                      <a:pt x="276" y="2784"/>
                      <a:pt x="271" y="2784"/>
                    </a:cubicBezTo>
                    <a:cubicBezTo>
                      <a:pt x="268" y="2784"/>
                      <a:pt x="260" y="2775"/>
                      <a:pt x="247" y="2756"/>
                    </a:cubicBezTo>
                    <a:cubicBezTo>
                      <a:pt x="232" y="2740"/>
                      <a:pt x="217" y="2733"/>
                      <a:pt x="207" y="2733"/>
                    </a:cubicBezTo>
                    <a:cubicBezTo>
                      <a:pt x="197" y="2733"/>
                      <a:pt x="193" y="2740"/>
                      <a:pt x="201" y="2756"/>
                    </a:cubicBezTo>
                    <a:cubicBezTo>
                      <a:pt x="212" y="2778"/>
                      <a:pt x="215" y="2793"/>
                      <a:pt x="210" y="2793"/>
                    </a:cubicBezTo>
                    <a:cubicBezTo>
                      <a:pt x="208" y="2793"/>
                      <a:pt x="205" y="2791"/>
                      <a:pt x="201" y="2787"/>
                    </a:cubicBezTo>
                    <a:cubicBezTo>
                      <a:pt x="195" y="2780"/>
                      <a:pt x="188" y="2777"/>
                      <a:pt x="184" y="2777"/>
                    </a:cubicBezTo>
                    <a:cubicBezTo>
                      <a:pt x="178" y="2777"/>
                      <a:pt x="177" y="2784"/>
                      <a:pt x="186" y="2802"/>
                    </a:cubicBezTo>
                    <a:cubicBezTo>
                      <a:pt x="176" y="2783"/>
                      <a:pt x="167" y="2770"/>
                      <a:pt x="161" y="2770"/>
                    </a:cubicBezTo>
                    <a:cubicBezTo>
                      <a:pt x="157" y="2770"/>
                      <a:pt x="155" y="2775"/>
                      <a:pt x="155" y="2787"/>
                    </a:cubicBezTo>
                    <a:cubicBezTo>
                      <a:pt x="162" y="2794"/>
                      <a:pt x="162" y="2794"/>
                      <a:pt x="162" y="2794"/>
                    </a:cubicBezTo>
                    <a:cubicBezTo>
                      <a:pt x="162" y="2794"/>
                      <a:pt x="162" y="2794"/>
                      <a:pt x="170" y="2802"/>
                    </a:cubicBezTo>
                    <a:lnTo>
                      <a:pt x="186" y="2849"/>
                    </a:lnTo>
                    <a:cubicBezTo>
                      <a:pt x="186" y="2849"/>
                      <a:pt x="217" y="2864"/>
                      <a:pt x="217" y="2895"/>
                    </a:cubicBezTo>
                    <a:cubicBezTo>
                      <a:pt x="220" y="2899"/>
                      <a:pt x="221" y="2901"/>
                      <a:pt x="220" y="2901"/>
                    </a:cubicBezTo>
                    <a:cubicBezTo>
                      <a:pt x="216" y="2901"/>
                      <a:pt x="190" y="2883"/>
                      <a:pt x="155" y="2849"/>
                    </a:cubicBezTo>
                    <a:lnTo>
                      <a:pt x="124" y="2802"/>
                    </a:lnTo>
                    <a:lnTo>
                      <a:pt x="139" y="2849"/>
                    </a:lnTo>
                    <a:cubicBezTo>
                      <a:pt x="139" y="2849"/>
                      <a:pt x="139" y="2849"/>
                      <a:pt x="124" y="2833"/>
                    </a:cubicBezTo>
                    <a:cubicBezTo>
                      <a:pt x="108" y="2818"/>
                      <a:pt x="108" y="2818"/>
                      <a:pt x="108" y="2818"/>
                    </a:cubicBezTo>
                    <a:cubicBezTo>
                      <a:pt x="93" y="2818"/>
                      <a:pt x="108" y="2818"/>
                      <a:pt x="108" y="2833"/>
                    </a:cubicBezTo>
                    <a:cubicBezTo>
                      <a:pt x="108" y="2856"/>
                      <a:pt x="117" y="2870"/>
                      <a:pt x="115" y="2870"/>
                    </a:cubicBezTo>
                    <a:cubicBezTo>
                      <a:pt x="114" y="2870"/>
                      <a:pt x="113" y="2868"/>
                      <a:pt x="108" y="2864"/>
                    </a:cubicBezTo>
                    <a:cubicBezTo>
                      <a:pt x="98" y="2859"/>
                      <a:pt x="89" y="2854"/>
                      <a:pt x="84" y="2850"/>
                    </a:cubicBezTo>
                    <a:lnTo>
                      <a:pt x="84" y="2850"/>
                    </a:lnTo>
                    <a:cubicBezTo>
                      <a:pt x="71" y="2831"/>
                      <a:pt x="66" y="2824"/>
                      <a:pt x="64" y="2824"/>
                    </a:cubicBezTo>
                    <a:cubicBezTo>
                      <a:pt x="62" y="2824"/>
                      <a:pt x="62" y="2827"/>
                      <a:pt x="62" y="2833"/>
                    </a:cubicBezTo>
                    <a:lnTo>
                      <a:pt x="62" y="2849"/>
                    </a:lnTo>
                    <a:cubicBezTo>
                      <a:pt x="82" y="2878"/>
                      <a:pt x="89" y="2889"/>
                      <a:pt x="84" y="2889"/>
                    </a:cubicBezTo>
                    <a:cubicBezTo>
                      <a:pt x="80" y="2889"/>
                      <a:pt x="73" y="2885"/>
                      <a:pt x="62" y="2879"/>
                    </a:cubicBezTo>
                    <a:cubicBezTo>
                      <a:pt x="62" y="2884"/>
                      <a:pt x="61" y="2886"/>
                      <a:pt x="58" y="2886"/>
                    </a:cubicBezTo>
                    <a:cubicBezTo>
                      <a:pt x="53" y="2886"/>
                      <a:pt x="42" y="2875"/>
                      <a:pt x="31" y="2864"/>
                    </a:cubicBezTo>
                    <a:lnTo>
                      <a:pt x="31" y="2864"/>
                    </a:lnTo>
                    <a:cubicBezTo>
                      <a:pt x="38" y="2884"/>
                      <a:pt x="39" y="2890"/>
                      <a:pt x="36" y="2890"/>
                    </a:cubicBezTo>
                    <a:cubicBezTo>
                      <a:pt x="33" y="2890"/>
                      <a:pt x="24" y="2879"/>
                      <a:pt x="16" y="2879"/>
                    </a:cubicBezTo>
                    <a:cubicBezTo>
                      <a:pt x="7" y="2871"/>
                      <a:pt x="3" y="2862"/>
                      <a:pt x="1" y="2862"/>
                    </a:cubicBezTo>
                    <a:cubicBezTo>
                      <a:pt x="0" y="2862"/>
                      <a:pt x="0" y="2866"/>
                      <a:pt x="0" y="2879"/>
                    </a:cubicBezTo>
                    <a:cubicBezTo>
                      <a:pt x="13" y="2893"/>
                      <a:pt x="38" y="2929"/>
                      <a:pt x="45" y="2929"/>
                    </a:cubicBezTo>
                    <a:cubicBezTo>
                      <a:pt x="46" y="2929"/>
                      <a:pt x="47" y="2928"/>
                      <a:pt x="47" y="2926"/>
                    </a:cubicBezTo>
                    <a:cubicBezTo>
                      <a:pt x="47" y="2926"/>
                      <a:pt x="47" y="2926"/>
                      <a:pt x="62" y="2957"/>
                    </a:cubicBezTo>
                    <a:lnTo>
                      <a:pt x="47" y="2957"/>
                    </a:lnTo>
                    <a:cubicBezTo>
                      <a:pt x="47" y="2957"/>
                      <a:pt x="47" y="2957"/>
                      <a:pt x="47" y="2988"/>
                    </a:cubicBezTo>
                    <a:cubicBezTo>
                      <a:pt x="47" y="2988"/>
                      <a:pt x="47" y="2989"/>
                      <a:pt x="48" y="2990"/>
                    </a:cubicBezTo>
                    <a:lnTo>
                      <a:pt x="48" y="2990"/>
                    </a:lnTo>
                    <a:cubicBezTo>
                      <a:pt x="36" y="2980"/>
                      <a:pt x="27" y="2975"/>
                      <a:pt x="23" y="2975"/>
                    </a:cubicBezTo>
                    <a:cubicBezTo>
                      <a:pt x="18" y="2975"/>
                      <a:pt x="23" y="2985"/>
                      <a:pt x="43" y="3003"/>
                    </a:cubicBezTo>
                    <a:lnTo>
                      <a:pt x="47" y="3003"/>
                    </a:lnTo>
                    <a:cubicBezTo>
                      <a:pt x="47" y="3004"/>
                      <a:pt x="47" y="3005"/>
                      <a:pt x="47" y="3006"/>
                    </a:cubicBezTo>
                    <a:lnTo>
                      <a:pt x="47" y="3006"/>
                    </a:lnTo>
                    <a:cubicBezTo>
                      <a:pt x="45" y="3005"/>
                      <a:pt x="44" y="3004"/>
                      <a:pt x="43" y="3003"/>
                    </a:cubicBezTo>
                    <a:lnTo>
                      <a:pt x="31" y="3003"/>
                    </a:lnTo>
                    <a:lnTo>
                      <a:pt x="47" y="3011"/>
                    </a:lnTo>
                    <a:lnTo>
                      <a:pt x="47" y="3011"/>
                    </a:lnTo>
                    <a:cubicBezTo>
                      <a:pt x="47" y="3010"/>
                      <a:pt x="47" y="3008"/>
                      <a:pt x="47" y="3006"/>
                    </a:cubicBezTo>
                    <a:lnTo>
                      <a:pt x="47" y="3006"/>
                    </a:lnTo>
                    <a:cubicBezTo>
                      <a:pt x="49" y="3008"/>
                      <a:pt x="51" y="3010"/>
                      <a:pt x="53" y="3012"/>
                    </a:cubicBezTo>
                    <a:lnTo>
                      <a:pt x="53" y="3012"/>
                    </a:lnTo>
                    <a:cubicBezTo>
                      <a:pt x="53" y="3007"/>
                      <a:pt x="52" y="2999"/>
                      <a:pt x="48" y="2990"/>
                    </a:cubicBezTo>
                    <a:lnTo>
                      <a:pt x="48" y="2990"/>
                    </a:lnTo>
                    <a:cubicBezTo>
                      <a:pt x="52" y="2993"/>
                      <a:pt x="57" y="2998"/>
                      <a:pt x="62" y="3003"/>
                    </a:cubicBezTo>
                    <a:cubicBezTo>
                      <a:pt x="93" y="3034"/>
                      <a:pt x="93" y="3034"/>
                      <a:pt x="93" y="3034"/>
                    </a:cubicBezTo>
                    <a:cubicBezTo>
                      <a:pt x="93" y="3034"/>
                      <a:pt x="93" y="3034"/>
                      <a:pt x="108" y="3049"/>
                    </a:cubicBezTo>
                    <a:cubicBezTo>
                      <a:pt x="124" y="3080"/>
                      <a:pt x="139" y="3096"/>
                      <a:pt x="139" y="3096"/>
                    </a:cubicBezTo>
                    <a:cubicBezTo>
                      <a:pt x="155" y="3080"/>
                      <a:pt x="139" y="3096"/>
                      <a:pt x="139" y="3065"/>
                    </a:cubicBezTo>
                    <a:cubicBezTo>
                      <a:pt x="139" y="3059"/>
                      <a:pt x="139" y="3055"/>
                      <a:pt x="141" y="3055"/>
                    </a:cubicBezTo>
                    <a:cubicBezTo>
                      <a:pt x="145" y="3055"/>
                      <a:pt x="152" y="3062"/>
                      <a:pt x="170" y="3080"/>
                    </a:cubicBezTo>
                    <a:cubicBezTo>
                      <a:pt x="176" y="3097"/>
                      <a:pt x="179" y="3104"/>
                      <a:pt x="181" y="3104"/>
                    </a:cubicBezTo>
                    <a:cubicBezTo>
                      <a:pt x="184" y="3104"/>
                      <a:pt x="180" y="3084"/>
                      <a:pt x="170" y="3065"/>
                    </a:cubicBezTo>
                    <a:cubicBezTo>
                      <a:pt x="161" y="3038"/>
                      <a:pt x="157" y="3021"/>
                      <a:pt x="162" y="3021"/>
                    </a:cubicBezTo>
                    <a:cubicBezTo>
                      <a:pt x="165" y="3021"/>
                      <a:pt x="173" y="3030"/>
                      <a:pt x="186" y="3049"/>
                    </a:cubicBezTo>
                    <a:cubicBezTo>
                      <a:pt x="186" y="3049"/>
                      <a:pt x="186" y="3019"/>
                      <a:pt x="170" y="3003"/>
                    </a:cubicBezTo>
                    <a:cubicBezTo>
                      <a:pt x="158" y="2991"/>
                      <a:pt x="145" y="2968"/>
                      <a:pt x="157" y="2968"/>
                    </a:cubicBezTo>
                    <a:cubicBezTo>
                      <a:pt x="160" y="2968"/>
                      <a:pt x="164" y="2969"/>
                      <a:pt x="170" y="2972"/>
                    </a:cubicBezTo>
                    <a:cubicBezTo>
                      <a:pt x="186" y="2988"/>
                      <a:pt x="186" y="3003"/>
                      <a:pt x="201" y="3019"/>
                    </a:cubicBezTo>
                    <a:cubicBezTo>
                      <a:pt x="217" y="3034"/>
                      <a:pt x="217" y="3034"/>
                      <a:pt x="217" y="3034"/>
                    </a:cubicBezTo>
                    <a:cubicBezTo>
                      <a:pt x="232" y="3034"/>
                      <a:pt x="232" y="3034"/>
                      <a:pt x="217" y="3003"/>
                    </a:cubicBezTo>
                    <a:cubicBezTo>
                      <a:pt x="212" y="2994"/>
                      <a:pt x="210" y="2990"/>
                      <a:pt x="210" y="2990"/>
                    </a:cubicBezTo>
                    <a:lnTo>
                      <a:pt x="210" y="2990"/>
                    </a:lnTo>
                    <a:cubicBezTo>
                      <a:pt x="211" y="2990"/>
                      <a:pt x="218" y="3002"/>
                      <a:pt x="226" y="3012"/>
                    </a:cubicBezTo>
                    <a:lnTo>
                      <a:pt x="226" y="3012"/>
                    </a:lnTo>
                    <a:cubicBezTo>
                      <a:pt x="226" y="3012"/>
                      <a:pt x="226" y="3012"/>
                      <a:pt x="226" y="3012"/>
                    </a:cubicBezTo>
                    <a:lnTo>
                      <a:pt x="226" y="3012"/>
                    </a:lnTo>
                    <a:cubicBezTo>
                      <a:pt x="226" y="3012"/>
                      <a:pt x="227" y="3014"/>
                      <a:pt x="232" y="3019"/>
                    </a:cubicBezTo>
                    <a:cubicBezTo>
                      <a:pt x="230" y="3017"/>
                      <a:pt x="228" y="3015"/>
                      <a:pt x="226" y="3012"/>
                    </a:cubicBezTo>
                    <a:lnTo>
                      <a:pt x="226" y="3012"/>
                    </a:lnTo>
                    <a:cubicBezTo>
                      <a:pt x="229" y="3014"/>
                      <a:pt x="243" y="3024"/>
                      <a:pt x="263" y="3034"/>
                    </a:cubicBezTo>
                    <a:cubicBezTo>
                      <a:pt x="267" y="3036"/>
                      <a:pt x="271" y="3037"/>
                      <a:pt x="273" y="3037"/>
                    </a:cubicBezTo>
                    <a:cubicBezTo>
                      <a:pt x="289" y="3037"/>
                      <a:pt x="272" y="2999"/>
                      <a:pt x="232" y="2972"/>
                    </a:cubicBezTo>
                    <a:lnTo>
                      <a:pt x="232" y="2941"/>
                    </a:lnTo>
                    <a:lnTo>
                      <a:pt x="232" y="2926"/>
                    </a:lnTo>
                    <a:lnTo>
                      <a:pt x="263" y="2957"/>
                    </a:lnTo>
                    <a:cubicBezTo>
                      <a:pt x="280" y="2991"/>
                      <a:pt x="293" y="3012"/>
                      <a:pt x="295" y="3012"/>
                    </a:cubicBezTo>
                    <a:cubicBezTo>
                      <a:pt x="297" y="3012"/>
                      <a:pt x="292" y="2999"/>
                      <a:pt x="278" y="2972"/>
                    </a:cubicBezTo>
                    <a:lnTo>
                      <a:pt x="278" y="2972"/>
                    </a:lnTo>
                    <a:lnTo>
                      <a:pt x="294" y="2988"/>
                    </a:lnTo>
                    <a:cubicBezTo>
                      <a:pt x="302" y="3003"/>
                      <a:pt x="305" y="3011"/>
                      <a:pt x="307" y="3011"/>
                    </a:cubicBezTo>
                    <a:cubicBezTo>
                      <a:pt x="309" y="3011"/>
                      <a:pt x="309" y="3003"/>
                      <a:pt x="309" y="2988"/>
                    </a:cubicBezTo>
                    <a:cubicBezTo>
                      <a:pt x="309" y="2957"/>
                      <a:pt x="294" y="2941"/>
                      <a:pt x="278" y="2910"/>
                    </a:cubicBezTo>
                    <a:cubicBezTo>
                      <a:pt x="263" y="2895"/>
                      <a:pt x="278" y="2895"/>
                      <a:pt x="278" y="2895"/>
                    </a:cubicBezTo>
                    <a:lnTo>
                      <a:pt x="294" y="2910"/>
                    </a:lnTo>
                    <a:cubicBezTo>
                      <a:pt x="303" y="2919"/>
                      <a:pt x="317" y="2928"/>
                      <a:pt x="321" y="2928"/>
                    </a:cubicBezTo>
                    <a:cubicBezTo>
                      <a:pt x="324" y="2928"/>
                      <a:pt x="322" y="2923"/>
                      <a:pt x="309" y="2910"/>
                    </a:cubicBezTo>
                    <a:lnTo>
                      <a:pt x="309" y="2910"/>
                    </a:lnTo>
                    <a:lnTo>
                      <a:pt x="325" y="2926"/>
                    </a:lnTo>
                    <a:cubicBezTo>
                      <a:pt x="333" y="2943"/>
                      <a:pt x="342" y="2955"/>
                      <a:pt x="350" y="2955"/>
                    </a:cubicBezTo>
                    <a:cubicBezTo>
                      <a:pt x="357" y="2955"/>
                      <a:pt x="364" y="2947"/>
                      <a:pt x="371" y="2926"/>
                    </a:cubicBezTo>
                    <a:cubicBezTo>
                      <a:pt x="378" y="2913"/>
                      <a:pt x="384" y="2908"/>
                      <a:pt x="391" y="2908"/>
                    </a:cubicBezTo>
                    <a:cubicBezTo>
                      <a:pt x="400" y="2908"/>
                      <a:pt x="409" y="2917"/>
                      <a:pt x="417" y="2926"/>
                    </a:cubicBezTo>
                    <a:cubicBezTo>
                      <a:pt x="420" y="2932"/>
                      <a:pt x="422" y="2934"/>
                      <a:pt x="423" y="2934"/>
                    </a:cubicBezTo>
                    <a:cubicBezTo>
                      <a:pt x="428" y="2934"/>
                      <a:pt x="417" y="2886"/>
                      <a:pt x="417" y="2849"/>
                    </a:cubicBezTo>
                    <a:lnTo>
                      <a:pt x="417" y="2849"/>
                    </a:lnTo>
                    <a:cubicBezTo>
                      <a:pt x="425" y="2864"/>
                      <a:pt x="429" y="2868"/>
                      <a:pt x="433" y="2868"/>
                    </a:cubicBezTo>
                    <a:cubicBezTo>
                      <a:pt x="437" y="2868"/>
                      <a:pt x="441" y="2864"/>
                      <a:pt x="448" y="2864"/>
                    </a:cubicBezTo>
                    <a:cubicBezTo>
                      <a:pt x="448" y="2864"/>
                      <a:pt x="464" y="2864"/>
                      <a:pt x="479" y="2879"/>
                    </a:cubicBezTo>
                    <a:cubicBezTo>
                      <a:pt x="465" y="2859"/>
                      <a:pt x="464" y="2850"/>
                      <a:pt x="470" y="2850"/>
                    </a:cubicBezTo>
                    <a:cubicBezTo>
                      <a:pt x="476" y="2850"/>
                      <a:pt x="493" y="2863"/>
                      <a:pt x="510" y="2879"/>
                    </a:cubicBezTo>
                    <a:cubicBezTo>
                      <a:pt x="523" y="2893"/>
                      <a:pt x="528" y="2897"/>
                      <a:pt x="529" y="2897"/>
                    </a:cubicBezTo>
                    <a:cubicBezTo>
                      <a:pt x="531" y="2897"/>
                      <a:pt x="526" y="2888"/>
                      <a:pt x="526" y="2879"/>
                    </a:cubicBezTo>
                    <a:cubicBezTo>
                      <a:pt x="541" y="2879"/>
                      <a:pt x="526" y="2849"/>
                      <a:pt x="541" y="2849"/>
                    </a:cubicBezTo>
                    <a:cubicBezTo>
                      <a:pt x="553" y="2849"/>
                      <a:pt x="556" y="2849"/>
                      <a:pt x="544" y="2830"/>
                    </a:cubicBezTo>
                    <a:lnTo>
                      <a:pt x="544" y="2830"/>
                    </a:lnTo>
                    <a:cubicBezTo>
                      <a:pt x="555" y="2816"/>
                      <a:pt x="541" y="2802"/>
                      <a:pt x="541" y="2802"/>
                    </a:cubicBezTo>
                    <a:cubicBezTo>
                      <a:pt x="541" y="2802"/>
                      <a:pt x="526" y="2787"/>
                      <a:pt x="526" y="2787"/>
                    </a:cubicBezTo>
                    <a:cubicBezTo>
                      <a:pt x="526" y="2787"/>
                      <a:pt x="523" y="2787"/>
                      <a:pt x="521" y="2789"/>
                    </a:cubicBezTo>
                    <a:lnTo>
                      <a:pt x="521" y="2789"/>
                    </a:lnTo>
                    <a:cubicBezTo>
                      <a:pt x="510" y="2756"/>
                      <a:pt x="512" y="2756"/>
                      <a:pt x="526" y="2756"/>
                    </a:cubicBezTo>
                    <a:cubicBezTo>
                      <a:pt x="526" y="2751"/>
                      <a:pt x="526" y="2749"/>
                      <a:pt x="526" y="2749"/>
                    </a:cubicBezTo>
                    <a:cubicBezTo>
                      <a:pt x="527" y="2749"/>
                      <a:pt x="530" y="2760"/>
                      <a:pt x="541" y="2771"/>
                    </a:cubicBezTo>
                    <a:cubicBezTo>
                      <a:pt x="572" y="2771"/>
                      <a:pt x="557" y="2787"/>
                      <a:pt x="572" y="2787"/>
                    </a:cubicBezTo>
                    <a:cubicBezTo>
                      <a:pt x="572" y="2782"/>
                      <a:pt x="572" y="2780"/>
                      <a:pt x="572" y="2780"/>
                    </a:cubicBezTo>
                    <a:cubicBezTo>
                      <a:pt x="573" y="2780"/>
                      <a:pt x="577" y="2791"/>
                      <a:pt x="587" y="2802"/>
                    </a:cubicBezTo>
                    <a:cubicBezTo>
                      <a:pt x="595" y="2810"/>
                      <a:pt x="599" y="2814"/>
                      <a:pt x="603" y="2814"/>
                    </a:cubicBezTo>
                    <a:cubicBezTo>
                      <a:pt x="607" y="2814"/>
                      <a:pt x="611" y="2810"/>
                      <a:pt x="618" y="2802"/>
                    </a:cubicBezTo>
                    <a:lnTo>
                      <a:pt x="649" y="2802"/>
                    </a:lnTo>
                    <a:cubicBezTo>
                      <a:pt x="654" y="2807"/>
                      <a:pt x="656" y="2809"/>
                      <a:pt x="656" y="2809"/>
                    </a:cubicBezTo>
                    <a:cubicBezTo>
                      <a:pt x="657" y="2809"/>
                      <a:pt x="649" y="2798"/>
                      <a:pt x="649" y="2787"/>
                    </a:cubicBezTo>
                    <a:cubicBezTo>
                      <a:pt x="649" y="2764"/>
                      <a:pt x="641" y="2750"/>
                      <a:pt x="649" y="2750"/>
                    </a:cubicBezTo>
                    <a:cubicBezTo>
                      <a:pt x="652" y="2750"/>
                      <a:pt x="656" y="2752"/>
                      <a:pt x="665" y="2756"/>
                    </a:cubicBezTo>
                    <a:cubicBezTo>
                      <a:pt x="696" y="2756"/>
                      <a:pt x="680" y="2740"/>
                      <a:pt x="665" y="2709"/>
                    </a:cubicBezTo>
                    <a:cubicBezTo>
                      <a:pt x="665" y="2705"/>
                      <a:pt x="665" y="2703"/>
                      <a:pt x="666" y="2703"/>
                    </a:cubicBezTo>
                    <a:cubicBezTo>
                      <a:pt x="667" y="2703"/>
                      <a:pt x="674" y="2714"/>
                      <a:pt x="696" y="2725"/>
                    </a:cubicBezTo>
                    <a:cubicBezTo>
                      <a:pt x="704" y="2742"/>
                      <a:pt x="713" y="2754"/>
                      <a:pt x="716" y="2754"/>
                    </a:cubicBezTo>
                    <a:cubicBezTo>
                      <a:pt x="719" y="2754"/>
                      <a:pt x="718" y="2746"/>
                      <a:pt x="711" y="2725"/>
                    </a:cubicBezTo>
                    <a:cubicBezTo>
                      <a:pt x="705" y="2699"/>
                      <a:pt x="704" y="2689"/>
                      <a:pt x="706" y="2689"/>
                    </a:cubicBezTo>
                    <a:lnTo>
                      <a:pt x="706" y="2689"/>
                    </a:lnTo>
                    <a:cubicBezTo>
                      <a:pt x="709" y="2689"/>
                      <a:pt x="718" y="2707"/>
                      <a:pt x="727" y="2725"/>
                    </a:cubicBezTo>
                    <a:cubicBezTo>
                      <a:pt x="727" y="2719"/>
                      <a:pt x="727" y="2708"/>
                      <a:pt x="727" y="2694"/>
                    </a:cubicBezTo>
                    <a:cubicBezTo>
                      <a:pt x="758" y="2709"/>
                      <a:pt x="758" y="2709"/>
                      <a:pt x="758" y="2709"/>
                    </a:cubicBezTo>
                    <a:cubicBezTo>
                      <a:pt x="758" y="2709"/>
                      <a:pt x="794" y="2661"/>
                      <a:pt x="813" y="2661"/>
                    </a:cubicBezTo>
                    <a:cubicBezTo>
                      <a:pt x="816" y="2661"/>
                      <a:pt x="818" y="2661"/>
                      <a:pt x="819" y="2663"/>
                    </a:cubicBezTo>
                    <a:lnTo>
                      <a:pt x="819" y="2632"/>
                    </a:lnTo>
                    <a:cubicBezTo>
                      <a:pt x="831" y="2649"/>
                      <a:pt x="838" y="2656"/>
                      <a:pt x="841" y="2656"/>
                    </a:cubicBezTo>
                    <a:cubicBezTo>
                      <a:pt x="846" y="2656"/>
                      <a:pt x="839" y="2636"/>
                      <a:pt x="819" y="2617"/>
                    </a:cubicBezTo>
                    <a:cubicBezTo>
                      <a:pt x="812" y="2595"/>
                      <a:pt x="808" y="2584"/>
                      <a:pt x="811" y="2584"/>
                    </a:cubicBezTo>
                    <a:lnTo>
                      <a:pt x="811" y="2584"/>
                    </a:lnTo>
                    <a:cubicBezTo>
                      <a:pt x="814" y="2584"/>
                      <a:pt x="825" y="2599"/>
                      <a:pt x="850" y="2632"/>
                    </a:cubicBezTo>
                    <a:cubicBezTo>
                      <a:pt x="870" y="2658"/>
                      <a:pt x="878" y="2668"/>
                      <a:pt x="881" y="2668"/>
                    </a:cubicBezTo>
                    <a:cubicBezTo>
                      <a:pt x="884" y="2668"/>
                      <a:pt x="875" y="2650"/>
                      <a:pt x="866" y="2632"/>
                    </a:cubicBezTo>
                    <a:cubicBezTo>
                      <a:pt x="848" y="2605"/>
                      <a:pt x="845" y="2589"/>
                      <a:pt x="853" y="2589"/>
                    </a:cubicBezTo>
                    <a:cubicBezTo>
                      <a:pt x="858" y="2589"/>
                      <a:pt x="868" y="2597"/>
                      <a:pt x="881" y="2617"/>
                    </a:cubicBezTo>
                    <a:cubicBezTo>
                      <a:pt x="854" y="2563"/>
                      <a:pt x="843" y="2530"/>
                      <a:pt x="847" y="2530"/>
                    </a:cubicBezTo>
                    <a:lnTo>
                      <a:pt x="847" y="2530"/>
                    </a:lnTo>
                    <a:cubicBezTo>
                      <a:pt x="850" y="2530"/>
                      <a:pt x="862" y="2547"/>
                      <a:pt x="881" y="2586"/>
                    </a:cubicBezTo>
                    <a:cubicBezTo>
                      <a:pt x="912" y="2617"/>
                      <a:pt x="928" y="2632"/>
                      <a:pt x="943" y="2632"/>
                    </a:cubicBezTo>
                    <a:cubicBezTo>
                      <a:pt x="943" y="2632"/>
                      <a:pt x="928" y="2617"/>
                      <a:pt x="912" y="2586"/>
                    </a:cubicBezTo>
                    <a:cubicBezTo>
                      <a:pt x="903" y="2577"/>
                      <a:pt x="894" y="2568"/>
                      <a:pt x="897" y="2568"/>
                    </a:cubicBezTo>
                    <a:cubicBezTo>
                      <a:pt x="899" y="2568"/>
                      <a:pt x="908" y="2573"/>
                      <a:pt x="928" y="2586"/>
                    </a:cubicBezTo>
                    <a:cubicBezTo>
                      <a:pt x="943" y="2609"/>
                      <a:pt x="958" y="2621"/>
                      <a:pt x="968" y="2621"/>
                    </a:cubicBezTo>
                    <a:cubicBezTo>
                      <a:pt x="978" y="2621"/>
                      <a:pt x="982" y="2609"/>
                      <a:pt x="974" y="2586"/>
                    </a:cubicBezTo>
                    <a:cubicBezTo>
                      <a:pt x="965" y="2568"/>
                      <a:pt x="966" y="2550"/>
                      <a:pt x="972" y="2550"/>
                    </a:cubicBezTo>
                    <a:cubicBezTo>
                      <a:pt x="976" y="2550"/>
                      <a:pt x="983" y="2560"/>
                      <a:pt x="989" y="2586"/>
                    </a:cubicBezTo>
                    <a:cubicBezTo>
                      <a:pt x="1006" y="2611"/>
                      <a:pt x="1014" y="2623"/>
                      <a:pt x="1015" y="2623"/>
                    </a:cubicBezTo>
                    <a:cubicBezTo>
                      <a:pt x="1016" y="2623"/>
                      <a:pt x="1012" y="2615"/>
                      <a:pt x="1005" y="2601"/>
                    </a:cubicBezTo>
                    <a:lnTo>
                      <a:pt x="1036" y="2586"/>
                    </a:lnTo>
                    <a:cubicBezTo>
                      <a:pt x="1036" y="2586"/>
                      <a:pt x="1036" y="2555"/>
                      <a:pt x="1020" y="2539"/>
                    </a:cubicBezTo>
                    <a:lnTo>
                      <a:pt x="1020" y="2539"/>
                    </a:lnTo>
                    <a:cubicBezTo>
                      <a:pt x="1037" y="2556"/>
                      <a:pt x="1050" y="2569"/>
                      <a:pt x="1055" y="2569"/>
                    </a:cubicBezTo>
                    <a:cubicBezTo>
                      <a:pt x="1059" y="2569"/>
                      <a:pt x="1058" y="2560"/>
                      <a:pt x="1051" y="2539"/>
                    </a:cubicBezTo>
                    <a:lnTo>
                      <a:pt x="1067" y="2539"/>
                    </a:lnTo>
                    <a:lnTo>
                      <a:pt x="1067" y="2509"/>
                    </a:lnTo>
                    <a:cubicBezTo>
                      <a:pt x="1067" y="2504"/>
                      <a:pt x="1067" y="2502"/>
                      <a:pt x="1067" y="2502"/>
                    </a:cubicBezTo>
                    <a:cubicBezTo>
                      <a:pt x="1069" y="2502"/>
                      <a:pt x="1076" y="2513"/>
                      <a:pt x="1098" y="2524"/>
                    </a:cubicBezTo>
                    <a:cubicBezTo>
                      <a:pt x="1103" y="2530"/>
                      <a:pt x="1109" y="2535"/>
                      <a:pt x="1113" y="2539"/>
                    </a:cubicBezTo>
                    <a:cubicBezTo>
                      <a:pt x="1113" y="2524"/>
                      <a:pt x="1098" y="2493"/>
                      <a:pt x="1082" y="2462"/>
                    </a:cubicBezTo>
                    <a:cubicBezTo>
                      <a:pt x="1082" y="2458"/>
                      <a:pt x="1083" y="2456"/>
                      <a:pt x="1086" y="2456"/>
                    </a:cubicBezTo>
                    <a:cubicBezTo>
                      <a:pt x="1091" y="2456"/>
                      <a:pt x="1102" y="2467"/>
                      <a:pt x="1113" y="2478"/>
                    </a:cubicBezTo>
                    <a:cubicBezTo>
                      <a:pt x="1113" y="2509"/>
                      <a:pt x="1128" y="2509"/>
                      <a:pt x="1144" y="2524"/>
                    </a:cubicBezTo>
                    <a:cubicBezTo>
                      <a:pt x="1144" y="2524"/>
                      <a:pt x="1159" y="2509"/>
                      <a:pt x="1144" y="2493"/>
                    </a:cubicBezTo>
                    <a:cubicBezTo>
                      <a:pt x="1131" y="2481"/>
                      <a:pt x="1149" y="2458"/>
                      <a:pt x="1165" y="2458"/>
                    </a:cubicBezTo>
                    <a:cubicBezTo>
                      <a:pt x="1168" y="2458"/>
                      <a:pt x="1172" y="2459"/>
                      <a:pt x="1175" y="2462"/>
                    </a:cubicBezTo>
                    <a:lnTo>
                      <a:pt x="1190" y="2462"/>
                    </a:lnTo>
                    <a:lnTo>
                      <a:pt x="1190" y="2431"/>
                    </a:lnTo>
                    <a:lnTo>
                      <a:pt x="1190" y="2416"/>
                    </a:lnTo>
                    <a:cubicBezTo>
                      <a:pt x="1190" y="2406"/>
                      <a:pt x="1192" y="2403"/>
                      <a:pt x="1194" y="2403"/>
                    </a:cubicBezTo>
                    <a:cubicBezTo>
                      <a:pt x="1200" y="2403"/>
                      <a:pt x="1211" y="2421"/>
                      <a:pt x="1221" y="2431"/>
                    </a:cubicBezTo>
                    <a:cubicBezTo>
                      <a:pt x="1207" y="2410"/>
                      <a:pt x="1206" y="2402"/>
                      <a:pt x="1210" y="2402"/>
                    </a:cubicBezTo>
                    <a:cubicBezTo>
                      <a:pt x="1213" y="2402"/>
                      <a:pt x="1220" y="2407"/>
                      <a:pt x="1227" y="2416"/>
                    </a:cubicBezTo>
                    <a:lnTo>
                      <a:pt x="1227" y="2416"/>
                    </a:lnTo>
                    <a:cubicBezTo>
                      <a:pt x="1220" y="2401"/>
                      <a:pt x="1216" y="2383"/>
                      <a:pt x="1221" y="2383"/>
                    </a:cubicBezTo>
                    <a:cubicBezTo>
                      <a:pt x="1224" y="2383"/>
                      <a:pt x="1228" y="2388"/>
                      <a:pt x="1237" y="2400"/>
                    </a:cubicBezTo>
                    <a:lnTo>
                      <a:pt x="1237" y="2369"/>
                    </a:lnTo>
                    <a:cubicBezTo>
                      <a:pt x="1243" y="2389"/>
                      <a:pt x="1250" y="2397"/>
                      <a:pt x="1254" y="2397"/>
                    </a:cubicBezTo>
                    <a:cubicBezTo>
                      <a:pt x="1260" y="2397"/>
                      <a:pt x="1261" y="2381"/>
                      <a:pt x="1252" y="2354"/>
                    </a:cubicBezTo>
                    <a:lnTo>
                      <a:pt x="1252" y="2354"/>
                    </a:lnTo>
                    <a:cubicBezTo>
                      <a:pt x="1258" y="2366"/>
                      <a:pt x="1271" y="2371"/>
                      <a:pt x="1281" y="2371"/>
                    </a:cubicBezTo>
                    <a:cubicBezTo>
                      <a:pt x="1299" y="2371"/>
                      <a:pt x="1312" y="2358"/>
                      <a:pt x="1283" y="2339"/>
                    </a:cubicBezTo>
                    <a:lnTo>
                      <a:pt x="1298" y="2339"/>
                    </a:lnTo>
                    <a:cubicBezTo>
                      <a:pt x="1308" y="2343"/>
                      <a:pt x="1314" y="2345"/>
                      <a:pt x="1318" y="2345"/>
                    </a:cubicBezTo>
                    <a:cubicBezTo>
                      <a:pt x="1328" y="2345"/>
                      <a:pt x="1325" y="2334"/>
                      <a:pt x="1314" y="2323"/>
                    </a:cubicBezTo>
                    <a:lnTo>
                      <a:pt x="1314" y="2308"/>
                    </a:lnTo>
                    <a:cubicBezTo>
                      <a:pt x="1329" y="2323"/>
                      <a:pt x="1345" y="2339"/>
                      <a:pt x="1345" y="2339"/>
                    </a:cubicBezTo>
                    <a:cubicBezTo>
                      <a:pt x="1360" y="2339"/>
                      <a:pt x="1345" y="2339"/>
                      <a:pt x="1345" y="2308"/>
                    </a:cubicBezTo>
                    <a:lnTo>
                      <a:pt x="1345" y="2308"/>
                    </a:lnTo>
                    <a:cubicBezTo>
                      <a:pt x="1350" y="2312"/>
                      <a:pt x="1355" y="2318"/>
                      <a:pt x="1360" y="2323"/>
                    </a:cubicBezTo>
                    <a:cubicBezTo>
                      <a:pt x="1350" y="2294"/>
                      <a:pt x="1347" y="2283"/>
                      <a:pt x="1350" y="2283"/>
                    </a:cubicBezTo>
                    <a:lnTo>
                      <a:pt x="1350" y="2283"/>
                    </a:lnTo>
                    <a:cubicBezTo>
                      <a:pt x="1351" y="2283"/>
                      <a:pt x="1355" y="2286"/>
                      <a:pt x="1360" y="2292"/>
                    </a:cubicBezTo>
                    <a:cubicBezTo>
                      <a:pt x="1368" y="2308"/>
                      <a:pt x="1372" y="2311"/>
                      <a:pt x="1376" y="2311"/>
                    </a:cubicBezTo>
                    <a:cubicBezTo>
                      <a:pt x="1380" y="2311"/>
                      <a:pt x="1383" y="2308"/>
                      <a:pt x="1391" y="2308"/>
                    </a:cubicBezTo>
                    <a:cubicBezTo>
                      <a:pt x="1391" y="2308"/>
                      <a:pt x="1407" y="2308"/>
                      <a:pt x="1391" y="2277"/>
                    </a:cubicBezTo>
                    <a:cubicBezTo>
                      <a:pt x="1391" y="2261"/>
                      <a:pt x="1376" y="2246"/>
                      <a:pt x="1376" y="2246"/>
                    </a:cubicBezTo>
                    <a:lnTo>
                      <a:pt x="1376" y="2246"/>
                    </a:lnTo>
                    <a:cubicBezTo>
                      <a:pt x="1376" y="2246"/>
                      <a:pt x="1407" y="2277"/>
                      <a:pt x="1407" y="2277"/>
                    </a:cubicBezTo>
                    <a:cubicBezTo>
                      <a:pt x="1407" y="2277"/>
                      <a:pt x="1422" y="2292"/>
                      <a:pt x="1422" y="2292"/>
                    </a:cubicBezTo>
                    <a:cubicBezTo>
                      <a:pt x="1433" y="2309"/>
                      <a:pt x="1441" y="2316"/>
                      <a:pt x="1445" y="2316"/>
                    </a:cubicBezTo>
                    <a:cubicBezTo>
                      <a:pt x="1453" y="2316"/>
                      <a:pt x="1453" y="2296"/>
                      <a:pt x="1453" y="2277"/>
                    </a:cubicBezTo>
                    <a:cubicBezTo>
                      <a:pt x="1444" y="2267"/>
                      <a:pt x="1440" y="2252"/>
                      <a:pt x="1442" y="2252"/>
                    </a:cubicBezTo>
                    <a:lnTo>
                      <a:pt x="1442" y="2252"/>
                    </a:lnTo>
                    <a:cubicBezTo>
                      <a:pt x="1443" y="2252"/>
                      <a:pt x="1447" y="2258"/>
                      <a:pt x="1453" y="2277"/>
                    </a:cubicBezTo>
                    <a:cubicBezTo>
                      <a:pt x="1461" y="2285"/>
                      <a:pt x="1465" y="2289"/>
                      <a:pt x="1466" y="2289"/>
                    </a:cubicBezTo>
                    <a:cubicBezTo>
                      <a:pt x="1469" y="2289"/>
                      <a:pt x="1449" y="2257"/>
                      <a:pt x="1438" y="2199"/>
                    </a:cubicBezTo>
                    <a:lnTo>
                      <a:pt x="1438" y="2199"/>
                    </a:lnTo>
                    <a:cubicBezTo>
                      <a:pt x="1472" y="2243"/>
                      <a:pt x="1488" y="2262"/>
                      <a:pt x="1491" y="2262"/>
                    </a:cubicBezTo>
                    <a:cubicBezTo>
                      <a:pt x="1494" y="2262"/>
                      <a:pt x="1491" y="2251"/>
                      <a:pt x="1484" y="2230"/>
                    </a:cubicBezTo>
                    <a:cubicBezTo>
                      <a:pt x="1477" y="2209"/>
                      <a:pt x="1476" y="2201"/>
                      <a:pt x="1479" y="2201"/>
                    </a:cubicBezTo>
                    <a:cubicBezTo>
                      <a:pt x="1482" y="2201"/>
                      <a:pt x="1491" y="2213"/>
                      <a:pt x="1499" y="2230"/>
                    </a:cubicBezTo>
                    <a:cubicBezTo>
                      <a:pt x="1499" y="2243"/>
                      <a:pt x="1502" y="2248"/>
                      <a:pt x="1507" y="2248"/>
                    </a:cubicBezTo>
                    <a:cubicBezTo>
                      <a:pt x="1512" y="2248"/>
                      <a:pt x="1521" y="2239"/>
                      <a:pt x="1530" y="2230"/>
                    </a:cubicBezTo>
                    <a:cubicBezTo>
                      <a:pt x="1546" y="2215"/>
                      <a:pt x="1546" y="2215"/>
                      <a:pt x="1530" y="2199"/>
                    </a:cubicBezTo>
                    <a:lnTo>
                      <a:pt x="1530" y="2199"/>
                    </a:lnTo>
                    <a:cubicBezTo>
                      <a:pt x="1541" y="2210"/>
                      <a:pt x="1548" y="2215"/>
                      <a:pt x="1552" y="2215"/>
                    </a:cubicBezTo>
                    <a:cubicBezTo>
                      <a:pt x="1557" y="2215"/>
                      <a:pt x="1550" y="2198"/>
                      <a:pt x="1530" y="2168"/>
                    </a:cubicBezTo>
                    <a:lnTo>
                      <a:pt x="1530" y="2168"/>
                    </a:lnTo>
                    <a:lnTo>
                      <a:pt x="1546" y="2184"/>
                    </a:lnTo>
                    <a:cubicBezTo>
                      <a:pt x="1552" y="2197"/>
                      <a:pt x="1559" y="2202"/>
                      <a:pt x="1567" y="2202"/>
                    </a:cubicBezTo>
                    <a:cubicBezTo>
                      <a:pt x="1577" y="2202"/>
                      <a:pt x="1590" y="2193"/>
                      <a:pt x="1608" y="2184"/>
                    </a:cubicBezTo>
                    <a:cubicBezTo>
                      <a:pt x="1654" y="2153"/>
                      <a:pt x="1654" y="2153"/>
                      <a:pt x="1623" y="2107"/>
                    </a:cubicBezTo>
                    <a:lnTo>
                      <a:pt x="1623" y="2107"/>
                    </a:lnTo>
                    <a:cubicBezTo>
                      <a:pt x="1639" y="2130"/>
                      <a:pt x="1650" y="2138"/>
                      <a:pt x="1656" y="2138"/>
                    </a:cubicBezTo>
                    <a:cubicBezTo>
                      <a:pt x="1662" y="2138"/>
                      <a:pt x="1662" y="2130"/>
                      <a:pt x="1654" y="2122"/>
                    </a:cubicBezTo>
                    <a:cubicBezTo>
                      <a:pt x="1649" y="2118"/>
                      <a:pt x="1648" y="2116"/>
                      <a:pt x="1648" y="2116"/>
                    </a:cubicBezTo>
                    <a:lnTo>
                      <a:pt x="1648" y="2116"/>
                    </a:lnTo>
                    <a:cubicBezTo>
                      <a:pt x="1649" y="2116"/>
                      <a:pt x="1663" y="2127"/>
                      <a:pt x="1685" y="2138"/>
                    </a:cubicBezTo>
                    <a:cubicBezTo>
                      <a:pt x="1700" y="2138"/>
                      <a:pt x="1716" y="2138"/>
                      <a:pt x="1700" y="2122"/>
                    </a:cubicBezTo>
                    <a:lnTo>
                      <a:pt x="1700" y="2122"/>
                    </a:lnTo>
                    <a:cubicBezTo>
                      <a:pt x="1706" y="2128"/>
                      <a:pt x="1712" y="2133"/>
                      <a:pt x="1716" y="2138"/>
                    </a:cubicBezTo>
                    <a:cubicBezTo>
                      <a:pt x="1704" y="2126"/>
                      <a:pt x="1710" y="2096"/>
                      <a:pt x="1727" y="2096"/>
                    </a:cubicBezTo>
                    <a:cubicBezTo>
                      <a:pt x="1733" y="2096"/>
                      <a:pt x="1739" y="2099"/>
                      <a:pt x="1747" y="2107"/>
                    </a:cubicBezTo>
                    <a:lnTo>
                      <a:pt x="1762" y="2107"/>
                    </a:lnTo>
                    <a:cubicBezTo>
                      <a:pt x="1747" y="2091"/>
                      <a:pt x="1762" y="2091"/>
                      <a:pt x="1762" y="2076"/>
                    </a:cubicBezTo>
                    <a:cubicBezTo>
                      <a:pt x="1762" y="2076"/>
                      <a:pt x="1778" y="2076"/>
                      <a:pt x="1793" y="2091"/>
                    </a:cubicBezTo>
                    <a:cubicBezTo>
                      <a:pt x="1793" y="2076"/>
                      <a:pt x="1778" y="2045"/>
                      <a:pt x="1793" y="2045"/>
                    </a:cubicBezTo>
                    <a:cubicBezTo>
                      <a:pt x="1793" y="2045"/>
                      <a:pt x="1762" y="1999"/>
                      <a:pt x="1762" y="1998"/>
                    </a:cubicBezTo>
                    <a:lnTo>
                      <a:pt x="1762" y="1998"/>
                    </a:lnTo>
                    <a:lnTo>
                      <a:pt x="1778" y="2014"/>
                    </a:lnTo>
                    <a:lnTo>
                      <a:pt x="1809" y="2060"/>
                    </a:lnTo>
                    <a:cubicBezTo>
                      <a:pt x="1809" y="2060"/>
                      <a:pt x="1824" y="2060"/>
                      <a:pt x="1809" y="2029"/>
                    </a:cubicBezTo>
                    <a:lnTo>
                      <a:pt x="1809" y="2029"/>
                    </a:lnTo>
                    <a:cubicBezTo>
                      <a:pt x="1816" y="2037"/>
                      <a:pt x="1824" y="2041"/>
                      <a:pt x="1830" y="2041"/>
                    </a:cubicBezTo>
                    <a:cubicBezTo>
                      <a:pt x="1836" y="2041"/>
                      <a:pt x="1839" y="2037"/>
                      <a:pt x="1839" y="2029"/>
                    </a:cubicBezTo>
                    <a:cubicBezTo>
                      <a:pt x="1855" y="2014"/>
                      <a:pt x="1855" y="2014"/>
                      <a:pt x="1839" y="1998"/>
                    </a:cubicBezTo>
                    <a:lnTo>
                      <a:pt x="1839" y="1998"/>
                    </a:lnTo>
                    <a:cubicBezTo>
                      <a:pt x="1856" y="2009"/>
                      <a:pt x="1868" y="2015"/>
                      <a:pt x="1877" y="2015"/>
                    </a:cubicBezTo>
                    <a:cubicBezTo>
                      <a:pt x="1893" y="2015"/>
                      <a:pt x="1896" y="1998"/>
                      <a:pt x="1886" y="1968"/>
                    </a:cubicBezTo>
                    <a:lnTo>
                      <a:pt x="1886" y="1968"/>
                    </a:lnTo>
                    <a:cubicBezTo>
                      <a:pt x="1901" y="1975"/>
                      <a:pt x="1909" y="1979"/>
                      <a:pt x="1911" y="1979"/>
                    </a:cubicBezTo>
                    <a:cubicBezTo>
                      <a:pt x="1913" y="1979"/>
                      <a:pt x="1909" y="1975"/>
                      <a:pt x="1901" y="1968"/>
                    </a:cubicBezTo>
                    <a:cubicBezTo>
                      <a:pt x="1897" y="1963"/>
                      <a:pt x="1895" y="1961"/>
                      <a:pt x="1895" y="1961"/>
                    </a:cubicBezTo>
                    <a:lnTo>
                      <a:pt x="1895" y="1961"/>
                    </a:lnTo>
                    <a:cubicBezTo>
                      <a:pt x="1896" y="1961"/>
                      <a:pt x="1910" y="1972"/>
                      <a:pt x="1932" y="1983"/>
                    </a:cubicBezTo>
                    <a:cubicBezTo>
                      <a:pt x="1953" y="1983"/>
                      <a:pt x="1960" y="1997"/>
                      <a:pt x="1962" y="1997"/>
                    </a:cubicBezTo>
                    <a:cubicBezTo>
                      <a:pt x="1963" y="1997"/>
                      <a:pt x="1963" y="1993"/>
                      <a:pt x="1963" y="1983"/>
                    </a:cubicBezTo>
                    <a:cubicBezTo>
                      <a:pt x="1948" y="1968"/>
                      <a:pt x="1963" y="1952"/>
                      <a:pt x="1963" y="1952"/>
                    </a:cubicBezTo>
                    <a:cubicBezTo>
                      <a:pt x="1963" y="1952"/>
                      <a:pt x="1963" y="1921"/>
                      <a:pt x="1932" y="1906"/>
                    </a:cubicBezTo>
                    <a:cubicBezTo>
                      <a:pt x="1932" y="1897"/>
                      <a:pt x="1927" y="1888"/>
                      <a:pt x="1923" y="1880"/>
                    </a:cubicBezTo>
                    <a:lnTo>
                      <a:pt x="1923" y="1880"/>
                    </a:lnTo>
                    <a:cubicBezTo>
                      <a:pt x="1931" y="1889"/>
                      <a:pt x="1941" y="1899"/>
                      <a:pt x="1948" y="1906"/>
                    </a:cubicBezTo>
                    <a:cubicBezTo>
                      <a:pt x="1953" y="1911"/>
                      <a:pt x="1958" y="1913"/>
                      <a:pt x="1962" y="1913"/>
                    </a:cubicBezTo>
                    <a:cubicBezTo>
                      <a:pt x="1972" y="1913"/>
                      <a:pt x="1979" y="1906"/>
                      <a:pt x="1979" y="1906"/>
                    </a:cubicBezTo>
                    <a:lnTo>
                      <a:pt x="1994" y="1890"/>
                    </a:lnTo>
                    <a:cubicBezTo>
                      <a:pt x="2025" y="1890"/>
                      <a:pt x="2025" y="1890"/>
                      <a:pt x="2009" y="1875"/>
                    </a:cubicBezTo>
                    <a:cubicBezTo>
                      <a:pt x="2007" y="1872"/>
                      <a:pt x="2004" y="1868"/>
                      <a:pt x="2001" y="1865"/>
                    </a:cubicBezTo>
                    <a:lnTo>
                      <a:pt x="2001" y="1865"/>
                    </a:lnTo>
                    <a:cubicBezTo>
                      <a:pt x="2008" y="1870"/>
                      <a:pt x="2016" y="1872"/>
                      <a:pt x="2024" y="1872"/>
                    </a:cubicBezTo>
                    <a:cubicBezTo>
                      <a:pt x="2052" y="1872"/>
                      <a:pt x="2078" y="1846"/>
                      <a:pt x="2056" y="1813"/>
                    </a:cubicBezTo>
                    <a:lnTo>
                      <a:pt x="2056" y="1813"/>
                    </a:lnTo>
                    <a:lnTo>
                      <a:pt x="2071" y="1828"/>
                    </a:lnTo>
                    <a:cubicBezTo>
                      <a:pt x="2087" y="1844"/>
                      <a:pt x="2102" y="1844"/>
                      <a:pt x="2102" y="1844"/>
                    </a:cubicBezTo>
                    <a:cubicBezTo>
                      <a:pt x="2118" y="1828"/>
                      <a:pt x="2118" y="1798"/>
                      <a:pt x="2133" y="1798"/>
                    </a:cubicBezTo>
                    <a:cubicBezTo>
                      <a:pt x="2133" y="1782"/>
                      <a:pt x="2164" y="1767"/>
                      <a:pt x="2149" y="1751"/>
                    </a:cubicBezTo>
                    <a:lnTo>
                      <a:pt x="2149" y="1751"/>
                    </a:lnTo>
                    <a:cubicBezTo>
                      <a:pt x="2153" y="1755"/>
                      <a:pt x="2158" y="1761"/>
                      <a:pt x="2164" y="1767"/>
                    </a:cubicBezTo>
                    <a:cubicBezTo>
                      <a:pt x="2179" y="1782"/>
                      <a:pt x="2179" y="1782"/>
                      <a:pt x="2179" y="1782"/>
                    </a:cubicBezTo>
                    <a:cubicBezTo>
                      <a:pt x="2179" y="1782"/>
                      <a:pt x="2179" y="1767"/>
                      <a:pt x="2164" y="1736"/>
                    </a:cubicBezTo>
                    <a:cubicBezTo>
                      <a:pt x="2195" y="1736"/>
                      <a:pt x="2210" y="1736"/>
                      <a:pt x="2210" y="1705"/>
                    </a:cubicBezTo>
                    <a:cubicBezTo>
                      <a:pt x="2206" y="1695"/>
                      <a:pt x="2204" y="1692"/>
                      <a:pt x="2204" y="1692"/>
                    </a:cubicBezTo>
                    <a:lnTo>
                      <a:pt x="2204" y="1692"/>
                    </a:lnTo>
                    <a:cubicBezTo>
                      <a:pt x="2204" y="1692"/>
                      <a:pt x="2215" y="1710"/>
                      <a:pt x="2226" y="1720"/>
                    </a:cubicBezTo>
                    <a:cubicBezTo>
                      <a:pt x="2234" y="1728"/>
                      <a:pt x="2245" y="1736"/>
                      <a:pt x="2253" y="1736"/>
                    </a:cubicBezTo>
                    <a:cubicBezTo>
                      <a:pt x="2261" y="1736"/>
                      <a:pt x="2264" y="1728"/>
                      <a:pt x="2257" y="1705"/>
                    </a:cubicBezTo>
                    <a:lnTo>
                      <a:pt x="2257" y="1705"/>
                    </a:lnTo>
                    <a:lnTo>
                      <a:pt x="2272" y="1720"/>
                    </a:lnTo>
                    <a:cubicBezTo>
                      <a:pt x="2253" y="1691"/>
                      <a:pt x="2258" y="1680"/>
                      <a:pt x="2272" y="1680"/>
                    </a:cubicBezTo>
                    <a:cubicBezTo>
                      <a:pt x="2280" y="1680"/>
                      <a:pt x="2292" y="1684"/>
                      <a:pt x="2303" y="1689"/>
                    </a:cubicBezTo>
                    <a:cubicBezTo>
                      <a:pt x="2311" y="1694"/>
                      <a:pt x="2316" y="1695"/>
                      <a:pt x="2319" y="1695"/>
                    </a:cubicBezTo>
                    <a:cubicBezTo>
                      <a:pt x="2325" y="1695"/>
                      <a:pt x="2315" y="1682"/>
                      <a:pt x="2305" y="1662"/>
                    </a:cubicBezTo>
                    <a:lnTo>
                      <a:pt x="2305" y="1662"/>
                    </a:lnTo>
                    <a:cubicBezTo>
                      <a:pt x="2306" y="1662"/>
                      <a:pt x="2308" y="1662"/>
                      <a:pt x="2309" y="1662"/>
                    </a:cubicBezTo>
                    <a:cubicBezTo>
                      <a:pt x="2315" y="1662"/>
                      <a:pt x="2319" y="1658"/>
                      <a:pt x="2319" y="1658"/>
                    </a:cubicBezTo>
                    <a:cubicBezTo>
                      <a:pt x="2319" y="1658"/>
                      <a:pt x="2334" y="1612"/>
                      <a:pt x="2349" y="1597"/>
                    </a:cubicBezTo>
                    <a:cubicBezTo>
                      <a:pt x="2380" y="1581"/>
                      <a:pt x="2396" y="1566"/>
                      <a:pt x="2380" y="1550"/>
                    </a:cubicBezTo>
                    <a:lnTo>
                      <a:pt x="2380" y="1550"/>
                    </a:lnTo>
                    <a:cubicBezTo>
                      <a:pt x="2388" y="1558"/>
                      <a:pt x="2396" y="1562"/>
                      <a:pt x="2402" y="1562"/>
                    </a:cubicBezTo>
                    <a:cubicBezTo>
                      <a:pt x="2407" y="1562"/>
                      <a:pt x="2411" y="1558"/>
                      <a:pt x="2411" y="1550"/>
                    </a:cubicBezTo>
                    <a:cubicBezTo>
                      <a:pt x="2427" y="1550"/>
                      <a:pt x="2427" y="1550"/>
                      <a:pt x="2442" y="1566"/>
                    </a:cubicBezTo>
                    <a:cubicBezTo>
                      <a:pt x="2427" y="1550"/>
                      <a:pt x="2427" y="1550"/>
                      <a:pt x="2442" y="1535"/>
                    </a:cubicBezTo>
                    <a:cubicBezTo>
                      <a:pt x="2452" y="1535"/>
                      <a:pt x="2456" y="1542"/>
                      <a:pt x="2457" y="1542"/>
                    </a:cubicBezTo>
                    <a:cubicBezTo>
                      <a:pt x="2458" y="1542"/>
                      <a:pt x="2458" y="1540"/>
                      <a:pt x="2458" y="1535"/>
                    </a:cubicBezTo>
                    <a:cubicBezTo>
                      <a:pt x="2465" y="1558"/>
                      <a:pt x="2473" y="1566"/>
                      <a:pt x="2477" y="1566"/>
                    </a:cubicBezTo>
                    <a:cubicBezTo>
                      <a:pt x="2481" y="1566"/>
                      <a:pt x="2481" y="1558"/>
                      <a:pt x="2473" y="1550"/>
                    </a:cubicBezTo>
                    <a:cubicBezTo>
                      <a:pt x="2458" y="1535"/>
                      <a:pt x="2473" y="1535"/>
                      <a:pt x="2458" y="1504"/>
                    </a:cubicBezTo>
                    <a:cubicBezTo>
                      <a:pt x="2453" y="1499"/>
                      <a:pt x="2453" y="1497"/>
                      <a:pt x="2454" y="1497"/>
                    </a:cubicBezTo>
                    <a:cubicBezTo>
                      <a:pt x="2459" y="1497"/>
                      <a:pt x="2478" y="1508"/>
                      <a:pt x="2489" y="1519"/>
                    </a:cubicBezTo>
                    <a:cubicBezTo>
                      <a:pt x="2491" y="1522"/>
                      <a:pt x="2494" y="1523"/>
                      <a:pt x="2496" y="1523"/>
                    </a:cubicBezTo>
                    <a:cubicBezTo>
                      <a:pt x="2504" y="1523"/>
                      <a:pt x="2504" y="1498"/>
                      <a:pt x="2504" y="1473"/>
                    </a:cubicBezTo>
                    <a:cubicBezTo>
                      <a:pt x="2504" y="1488"/>
                      <a:pt x="2519" y="1488"/>
                      <a:pt x="2519" y="1488"/>
                    </a:cubicBezTo>
                    <a:cubicBezTo>
                      <a:pt x="2519" y="1488"/>
                      <a:pt x="2519" y="1488"/>
                      <a:pt x="2535" y="1504"/>
                    </a:cubicBezTo>
                    <a:cubicBezTo>
                      <a:pt x="2566" y="1519"/>
                      <a:pt x="2550" y="1519"/>
                      <a:pt x="2566" y="1519"/>
                    </a:cubicBezTo>
                    <a:cubicBezTo>
                      <a:pt x="2581" y="1504"/>
                      <a:pt x="2566" y="1473"/>
                      <a:pt x="2581" y="1473"/>
                    </a:cubicBezTo>
                    <a:cubicBezTo>
                      <a:pt x="2612" y="1458"/>
                      <a:pt x="2597" y="1427"/>
                      <a:pt x="2581" y="1380"/>
                    </a:cubicBezTo>
                    <a:lnTo>
                      <a:pt x="2581" y="1380"/>
                    </a:lnTo>
                    <a:cubicBezTo>
                      <a:pt x="2597" y="1396"/>
                      <a:pt x="2628" y="1427"/>
                      <a:pt x="2628" y="1427"/>
                    </a:cubicBezTo>
                    <a:cubicBezTo>
                      <a:pt x="2628" y="1427"/>
                      <a:pt x="2628" y="1411"/>
                      <a:pt x="2612" y="1396"/>
                    </a:cubicBezTo>
                    <a:cubicBezTo>
                      <a:pt x="2603" y="1378"/>
                      <a:pt x="2599" y="1370"/>
                      <a:pt x="2604" y="1370"/>
                    </a:cubicBezTo>
                    <a:cubicBezTo>
                      <a:pt x="2607" y="1370"/>
                      <a:pt x="2615" y="1374"/>
                      <a:pt x="2628" y="1380"/>
                    </a:cubicBezTo>
                    <a:cubicBezTo>
                      <a:pt x="2634" y="1387"/>
                      <a:pt x="2638" y="1390"/>
                      <a:pt x="2640" y="1390"/>
                    </a:cubicBezTo>
                    <a:cubicBezTo>
                      <a:pt x="2643" y="1390"/>
                      <a:pt x="2643" y="1383"/>
                      <a:pt x="2643" y="1365"/>
                    </a:cubicBezTo>
                    <a:cubicBezTo>
                      <a:pt x="2638" y="1360"/>
                      <a:pt x="2636" y="1358"/>
                      <a:pt x="2637" y="1358"/>
                    </a:cubicBezTo>
                    <a:lnTo>
                      <a:pt x="2637" y="1358"/>
                    </a:lnTo>
                    <a:cubicBezTo>
                      <a:pt x="2640" y="1358"/>
                      <a:pt x="2653" y="1365"/>
                      <a:pt x="2674" y="1365"/>
                    </a:cubicBezTo>
                    <a:cubicBezTo>
                      <a:pt x="2689" y="1365"/>
                      <a:pt x="2674" y="1365"/>
                      <a:pt x="2659" y="1349"/>
                    </a:cubicBezTo>
                    <a:lnTo>
                      <a:pt x="2659" y="1349"/>
                    </a:lnTo>
                    <a:cubicBezTo>
                      <a:pt x="2666" y="1357"/>
                      <a:pt x="2678" y="1361"/>
                      <a:pt x="2686" y="1361"/>
                    </a:cubicBezTo>
                    <a:cubicBezTo>
                      <a:pt x="2693" y="1361"/>
                      <a:pt x="2697" y="1357"/>
                      <a:pt x="2689" y="1349"/>
                    </a:cubicBezTo>
                    <a:cubicBezTo>
                      <a:pt x="2674" y="1318"/>
                      <a:pt x="2674" y="1318"/>
                      <a:pt x="2689" y="1318"/>
                    </a:cubicBezTo>
                    <a:cubicBezTo>
                      <a:pt x="2705" y="1318"/>
                      <a:pt x="2689" y="1318"/>
                      <a:pt x="2689" y="1288"/>
                    </a:cubicBezTo>
                    <a:lnTo>
                      <a:pt x="2705" y="1288"/>
                    </a:lnTo>
                    <a:cubicBezTo>
                      <a:pt x="2705" y="1288"/>
                      <a:pt x="2720" y="1303"/>
                      <a:pt x="2720" y="1318"/>
                    </a:cubicBezTo>
                    <a:lnTo>
                      <a:pt x="2736" y="1334"/>
                    </a:lnTo>
                    <a:cubicBezTo>
                      <a:pt x="2736" y="1334"/>
                      <a:pt x="2746" y="1323"/>
                      <a:pt x="2741" y="1302"/>
                    </a:cubicBezTo>
                    <a:lnTo>
                      <a:pt x="2741" y="1302"/>
                    </a:lnTo>
                    <a:cubicBezTo>
                      <a:pt x="2748" y="1317"/>
                      <a:pt x="2754" y="1325"/>
                      <a:pt x="2756" y="1325"/>
                    </a:cubicBezTo>
                    <a:cubicBezTo>
                      <a:pt x="2759" y="1325"/>
                      <a:pt x="2758" y="1317"/>
                      <a:pt x="2751" y="1303"/>
                    </a:cubicBezTo>
                    <a:cubicBezTo>
                      <a:pt x="2751" y="1295"/>
                      <a:pt x="2751" y="1291"/>
                      <a:pt x="2753" y="1291"/>
                    </a:cubicBezTo>
                    <a:cubicBezTo>
                      <a:pt x="2755" y="1291"/>
                      <a:pt x="2759" y="1295"/>
                      <a:pt x="2767" y="1303"/>
                    </a:cubicBezTo>
                    <a:cubicBezTo>
                      <a:pt x="2775" y="1320"/>
                      <a:pt x="2784" y="1332"/>
                      <a:pt x="2787" y="1332"/>
                    </a:cubicBezTo>
                    <a:cubicBezTo>
                      <a:pt x="2790" y="1332"/>
                      <a:pt x="2789" y="1324"/>
                      <a:pt x="2782" y="1303"/>
                    </a:cubicBezTo>
                    <a:cubicBezTo>
                      <a:pt x="2782" y="1303"/>
                      <a:pt x="2798" y="1257"/>
                      <a:pt x="2798" y="1241"/>
                    </a:cubicBezTo>
                    <a:cubicBezTo>
                      <a:pt x="2808" y="1241"/>
                      <a:pt x="2818" y="1234"/>
                      <a:pt x="2829" y="1234"/>
                    </a:cubicBezTo>
                    <a:cubicBezTo>
                      <a:pt x="2834" y="1234"/>
                      <a:pt x="2839" y="1236"/>
                      <a:pt x="2844" y="1241"/>
                    </a:cubicBezTo>
                    <a:cubicBezTo>
                      <a:pt x="2845" y="1243"/>
                      <a:pt x="2847" y="1244"/>
                      <a:pt x="2848" y="1245"/>
                    </a:cubicBezTo>
                    <a:lnTo>
                      <a:pt x="2848" y="1245"/>
                    </a:lnTo>
                    <a:cubicBezTo>
                      <a:pt x="2847" y="1232"/>
                      <a:pt x="2851" y="1219"/>
                      <a:pt x="2859" y="1210"/>
                    </a:cubicBezTo>
                    <a:cubicBezTo>
                      <a:pt x="2859" y="1195"/>
                      <a:pt x="2875" y="1195"/>
                      <a:pt x="2859" y="1179"/>
                    </a:cubicBezTo>
                    <a:cubicBezTo>
                      <a:pt x="2840" y="1150"/>
                      <a:pt x="2839" y="1139"/>
                      <a:pt x="2845" y="1139"/>
                    </a:cubicBezTo>
                    <a:cubicBezTo>
                      <a:pt x="2848" y="1139"/>
                      <a:pt x="2854" y="1143"/>
                      <a:pt x="2859" y="1148"/>
                    </a:cubicBezTo>
                    <a:cubicBezTo>
                      <a:pt x="2890" y="1164"/>
                      <a:pt x="2890" y="1164"/>
                      <a:pt x="2906" y="1179"/>
                    </a:cubicBezTo>
                    <a:cubicBezTo>
                      <a:pt x="2921" y="1195"/>
                      <a:pt x="2937" y="1210"/>
                      <a:pt x="2937" y="1210"/>
                    </a:cubicBezTo>
                    <a:cubicBezTo>
                      <a:pt x="2952" y="1210"/>
                      <a:pt x="2937" y="1210"/>
                      <a:pt x="2937" y="1195"/>
                    </a:cubicBezTo>
                    <a:cubicBezTo>
                      <a:pt x="2921" y="1164"/>
                      <a:pt x="2921" y="1164"/>
                      <a:pt x="2921" y="1164"/>
                    </a:cubicBezTo>
                    <a:cubicBezTo>
                      <a:pt x="2921" y="1164"/>
                      <a:pt x="2921" y="1164"/>
                      <a:pt x="2921" y="1133"/>
                    </a:cubicBezTo>
                    <a:cubicBezTo>
                      <a:pt x="2914" y="1118"/>
                      <a:pt x="2910" y="1114"/>
                      <a:pt x="2910" y="1114"/>
                    </a:cubicBezTo>
                    <a:lnTo>
                      <a:pt x="2910" y="1114"/>
                    </a:lnTo>
                    <a:cubicBezTo>
                      <a:pt x="2910" y="1114"/>
                      <a:pt x="2914" y="1118"/>
                      <a:pt x="2921" y="1118"/>
                    </a:cubicBezTo>
                    <a:cubicBezTo>
                      <a:pt x="2926" y="1112"/>
                      <a:pt x="2932" y="1111"/>
                      <a:pt x="2936" y="1111"/>
                    </a:cubicBezTo>
                    <a:cubicBezTo>
                      <a:pt x="2945" y="1111"/>
                      <a:pt x="2952" y="1118"/>
                      <a:pt x="2952" y="1118"/>
                    </a:cubicBezTo>
                    <a:lnTo>
                      <a:pt x="2968" y="1133"/>
                    </a:lnTo>
                    <a:cubicBezTo>
                      <a:pt x="2968" y="1148"/>
                      <a:pt x="2983" y="1148"/>
                      <a:pt x="2999" y="1164"/>
                    </a:cubicBezTo>
                    <a:lnTo>
                      <a:pt x="2983" y="1148"/>
                    </a:lnTo>
                    <a:cubicBezTo>
                      <a:pt x="2983" y="1148"/>
                      <a:pt x="3076" y="1040"/>
                      <a:pt x="3091" y="1025"/>
                    </a:cubicBezTo>
                    <a:cubicBezTo>
                      <a:pt x="3099" y="1017"/>
                      <a:pt x="3107" y="1017"/>
                      <a:pt x="3111" y="1017"/>
                    </a:cubicBezTo>
                    <a:cubicBezTo>
                      <a:pt x="3115" y="1017"/>
                      <a:pt x="3115" y="1017"/>
                      <a:pt x="3107" y="1009"/>
                    </a:cubicBezTo>
                    <a:cubicBezTo>
                      <a:pt x="3091" y="994"/>
                      <a:pt x="3107" y="978"/>
                      <a:pt x="3138" y="947"/>
                    </a:cubicBezTo>
                    <a:cubicBezTo>
                      <a:pt x="3169" y="932"/>
                      <a:pt x="3200" y="917"/>
                      <a:pt x="3184" y="886"/>
                    </a:cubicBezTo>
                    <a:lnTo>
                      <a:pt x="3200" y="886"/>
                    </a:lnTo>
                    <a:lnTo>
                      <a:pt x="3200" y="855"/>
                    </a:lnTo>
                    <a:cubicBezTo>
                      <a:pt x="3200" y="886"/>
                      <a:pt x="3230" y="886"/>
                      <a:pt x="3230" y="886"/>
                    </a:cubicBezTo>
                    <a:cubicBezTo>
                      <a:pt x="3230" y="886"/>
                      <a:pt x="3230" y="870"/>
                      <a:pt x="3200" y="839"/>
                    </a:cubicBezTo>
                    <a:cubicBezTo>
                      <a:pt x="3184" y="824"/>
                      <a:pt x="3200" y="824"/>
                      <a:pt x="3200" y="824"/>
                    </a:cubicBezTo>
                    <a:lnTo>
                      <a:pt x="3215" y="839"/>
                    </a:lnTo>
                    <a:lnTo>
                      <a:pt x="3230" y="855"/>
                    </a:lnTo>
                    <a:lnTo>
                      <a:pt x="3230" y="855"/>
                    </a:lnTo>
                    <a:lnTo>
                      <a:pt x="3277" y="886"/>
                    </a:lnTo>
                    <a:lnTo>
                      <a:pt x="3277" y="855"/>
                    </a:lnTo>
                    <a:cubicBezTo>
                      <a:pt x="3284" y="862"/>
                      <a:pt x="3289" y="865"/>
                      <a:pt x="3292" y="865"/>
                    </a:cubicBezTo>
                    <a:cubicBezTo>
                      <a:pt x="3300" y="865"/>
                      <a:pt x="3289" y="836"/>
                      <a:pt x="3277" y="824"/>
                    </a:cubicBezTo>
                    <a:lnTo>
                      <a:pt x="3277" y="824"/>
                    </a:lnTo>
                    <a:cubicBezTo>
                      <a:pt x="3291" y="838"/>
                      <a:pt x="3298" y="845"/>
                      <a:pt x="3301" y="845"/>
                    </a:cubicBezTo>
                    <a:cubicBezTo>
                      <a:pt x="3304" y="845"/>
                      <a:pt x="3302" y="839"/>
                      <a:pt x="3298" y="826"/>
                    </a:cubicBezTo>
                    <a:lnTo>
                      <a:pt x="3298" y="826"/>
                    </a:lnTo>
                    <a:cubicBezTo>
                      <a:pt x="3298" y="826"/>
                      <a:pt x="3299" y="826"/>
                      <a:pt x="3299" y="826"/>
                    </a:cubicBezTo>
                    <a:cubicBezTo>
                      <a:pt x="3305" y="826"/>
                      <a:pt x="3314" y="817"/>
                      <a:pt x="3323" y="808"/>
                    </a:cubicBezTo>
                    <a:cubicBezTo>
                      <a:pt x="3323" y="808"/>
                      <a:pt x="3339" y="762"/>
                      <a:pt x="3370" y="731"/>
                    </a:cubicBezTo>
                    <a:cubicBezTo>
                      <a:pt x="3400" y="700"/>
                      <a:pt x="3431" y="685"/>
                      <a:pt x="3416" y="669"/>
                    </a:cubicBezTo>
                    <a:cubicBezTo>
                      <a:pt x="3411" y="659"/>
                      <a:pt x="3409" y="656"/>
                      <a:pt x="3410" y="656"/>
                    </a:cubicBezTo>
                    <a:lnTo>
                      <a:pt x="3410" y="656"/>
                    </a:lnTo>
                    <a:cubicBezTo>
                      <a:pt x="3412" y="656"/>
                      <a:pt x="3426" y="669"/>
                      <a:pt x="3447" y="669"/>
                    </a:cubicBezTo>
                    <a:cubicBezTo>
                      <a:pt x="3460" y="676"/>
                      <a:pt x="3464" y="679"/>
                      <a:pt x="3465" y="679"/>
                    </a:cubicBezTo>
                    <a:cubicBezTo>
                      <a:pt x="3465" y="679"/>
                      <a:pt x="3456" y="672"/>
                      <a:pt x="3447" y="654"/>
                    </a:cubicBezTo>
                    <a:lnTo>
                      <a:pt x="3447" y="654"/>
                    </a:lnTo>
                    <a:cubicBezTo>
                      <a:pt x="3457" y="664"/>
                      <a:pt x="3464" y="668"/>
                      <a:pt x="3469" y="668"/>
                    </a:cubicBezTo>
                    <a:cubicBezTo>
                      <a:pt x="3479" y="668"/>
                      <a:pt x="3483" y="654"/>
                      <a:pt x="3493" y="654"/>
                    </a:cubicBezTo>
                    <a:cubicBezTo>
                      <a:pt x="3506" y="641"/>
                      <a:pt x="3519" y="628"/>
                      <a:pt x="3514" y="616"/>
                    </a:cubicBezTo>
                    <a:lnTo>
                      <a:pt x="3514" y="616"/>
                    </a:lnTo>
                    <a:cubicBezTo>
                      <a:pt x="3521" y="621"/>
                      <a:pt x="3534" y="625"/>
                      <a:pt x="3544" y="625"/>
                    </a:cubicBezTo>
                    <a:cubicBezTo>
                      <a:pt x="3554" y="625"/>
                      <a:pt x="3562" y="621"/>
                      <a:pt x="3555" y="607"/>
                    </a:cubicBezTo>
                    <a:lnTo>
                      <a:pt x="3555" y="607"/>
                    </a:lnTo>
                    <a:lnTo>
                      <a:pt x="3570" y="623"/>
                    </a:lnTo>
                    <a:cubicBezTo>
                      <a:pt x="3601" y="623"/>
                      <a:pt x="3570" y="623"/>
                      <a:pt x="3570" y="577"/>
                    </a:cubicBezTo>
                    <a:lnTo>
                      <a:pt x="3601" y="546"/>
                    </a:lnTo>
                    <a:cubicBezTo>
                      <a:pt x="3617" y="546"/>
                      <a:pt x="3601" y="515"/>
                      <a:pt x="3601" y="515"/>
                    </a:cubicBezTo>
                    <a:lnTo>
                      <a:pt x="3601" y="515"/>
                    </a:lnTo>
                    <a:cubicBezTo>
                      <a:pt x="3606" y="519"/>
                      <a:pt x="3612" y="521"/>
                      <a:pt x="3619" y="521"/>
                    </a:cubicBezTo>
                    <a:cubicBezTo>
                      <a:pt x="3635" y="521"/>
                      <a:pt x="3657" y="510"/>
                      <a:pt x="3679" y="499"/>
                    </a:cubicBezTo>
                    <a:cubicBezTo>
                      <a:pt x="3704" y="474"/>
                      <a:pt x="3719" y="449"/>
                      <a:pt x="3740" y="449"/>
                    </a:cubicBezTo>
                    <a:cubicBezTo>
                      <a:pt x="3745" y="449"/>
                      <a:pt x="3750" y="450"/>
                      <a:pt x="3756" y="453"/>
                    </a:cubicBezTo>
                    <a:cubicBezTo>
                      <a:pt x="3760" y="457"/>
                      <a:pt x="3762" y="459"/>
                      <a:pt x="3763" y="459"/>
                    </a:cubicBezTo>
                    <a:cubicBezTo>
                      <a:pt x="3764" y="459"/>
                      <a:pt x="3756" y="448"/>
                      <a:pt x="3756" y="437"/>
                    </a:cubicBezTo>
                    <a:cubicBezTo>
                      <a:pt x="3756" y="415"/>
                      <a:pt x="3739" y="400"/>
                      <a:pt x="3743" y="400"/>
                    </a:cubicBezTo>
                    <a:lnTo>
                      <a:pt x="3743" y="400"/>
                    </a:lnTo>
                    <a:cubicBezTo>
                      <a:pt x="3744" y="400"/>
                      <a:pt x="3748" y="402"/>
                      <a:pt x="3756" y="407"/>
                    </a:cubicBezTo>
                    <a:cubicBezTo>
                      <a:pt x="3762" y="412"/>
                      <a:pt x="3769" y="416"/>
                      <a:pt x="3775" y="416"/>
                    </a:cubicBezTo>
                    <a:cubicBezTo>
                      <a:pt x="3786" y="416"/>
                      <a:pt x="3791" y="405"/>
                      <a:pt x="3771" y="376"/>
                    </a:cubicBezTo>
                    <a:lnTo>
                      <a:pt x="3771" y="376"/>
                    </a:lnTo>
                    <a:lnTo>
                      <a:pt x="3787" y="391"/>
                    </a:lnTo>
                    <a:cubicBezTo>
                      <a:pt x="3801" y="405"/>
                      <a:pt x="3811" y="411"/>
                      <a:pt x="3816" y="411"/>
                    </a:cubicBezTo>
                    <a:cubicBezTo>
                      <a:pt x="3829" y="411"/>
                      <a:pt x="3819" y="382"/>
                      <a:pt x="3787" y="360"/>
                    </a:cubicBezTo>
                    <a:lnTo>
                      <a:pt x="3787" y="360"/>
                    </a:lnTo>
                    <a:cubicBezTo>
                      <a:pt x="3805" y="369"/>
                      <a:pt x="3817" y="378"/>
                      <a:pt x="3822" y="378"/>
                    </a:cubicBezTo>
                    <a:cubicBezTo>
                      <a:pt x="3825" y="378"/>
                      <a:pt x="3824" y="373"/>
                      <a:pt x="3818" y="360"/>
                    </a:cubicBezTo>
                    <a:cubicBezTo>
                      <a:pt x="3813" y="351"/>
                      <a:pt x="3811" y="347"/>
                      <a:pt x="3812" y="347"/>
                    </a:cubicBezTo>
                    <a:lnTo>
                      <a:pt x="3812" y="347"/>
                    </a:lnTo>
                    <a:cubicBezTo>
                      <a:pt x="3814" y="347"/>
                      <a:pt x="3831" y="369"/>
                      <a:pt x="3864" y="391"/>
                    </a:cubicBezTo>
                    <a:lnTo>
                      <a:pt x="3880" y="391"/>
                    </a:lnTo>
                    <a:lnTo>
                      <a:pt x="3864" y="360"/>
                    </a:lnTo>
                    <a:cubicBezTo>
                      <a:pt x="3849" y="345"/>
                      <a:pt x="3849" y="345"/>
                      <a:pt x="3864" y="345"/>
                    </a:cubicBezTo>
                    <a:cubicBezTo>
                      <a:pt x="3880" y="329"/>
                      <a:pt x="3864" y="345"/>
                      <a:pt x="3849" y="314"/>
                    </a:cubicBezTo>
                    <a:cubicBezTo>
                      <a:pt x="3833" y="298"/>
                      <a:pt x="3818" y="283"/>
                      <a:pt x="3818" y="283"/>
                    </a:cubicBezTo>
                    <a:lnTo>
                      <a:pt x="3787" y="252"/>
                    </a:lnTo>
                    <a:cubicBezTo>
                      <a:pt x="3771" y="221"/>
                      <a:pt x="3740" y="206"/>
                      <a:pt x="3710" y="175"/>
                    </a:cubicBezTo>
                    <a:close/>
                    <a:moveTo>
                      <a:pt x="263" y="3219"/>
                    </a:moveTo>
                    <a:cubicBezTo>
                      <a:pt x="263" y="3235"/>
                      <a:pt x="278" y="3250"/>
                      <a:pt x="278" y="3265"/>
                    </a:cubicBezTo>
                    <a:lnTo>
                      <a:pt x="278" y="3265"/>
                    </a:lnTo>
                    <a:cubicBezTo>
                      <a:pt x="278" y="3260"/>
                      <a:pt x="277" y="3234"/>
                      <a:pt x="263" y="3219"/>
                    </a:cubicBezTo>
                    <a:close/>
                    <a:moveTo>
                      <a:pt x="278" y="3265"/>
                    </a:moveTo>
                    <a:lnTo>
                      <a:pt x="278" y="3265"/>
                    </a:lnTo>
                    <a:cubicBezTo>
                      <a:pt x="278" y="3266"/>
                      <a:pt x="278" y="3266"/>
                      <a:pt x="278" y="3266"/>
                    </a:cubicBezTo>
                    <a:lnTo>
                      <a:pt x="278" y="3266"/>
                    </a:lnTo>
                    <a:cubicBezTo>
                      <a:pt x="278" y="3266"/>
                      <a:pt x="278" y="3265"/>
                      <a:pt x="278" y="32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34"/>
            <p:cNvGrpSpPr/>
            <p:nvPr/>
          </p:nvGrpSpPr>
          <p:grpSpPr>
            <a:xfrm>
              <a:off x="3566329" y="3709050"/>
              <a:ext cx="1134797" cy="1686761"/>
              <a:chOff x="1413020" y="3830216"/>
              <a:chExt cx="852398" cy="1267003"/>
            </a:xfrm>
          </p:grpSpPr>
          <p:sp>
            <p:nvSpPr>
              <p:cNvPr id="1111" name="Google Shape;1111;p34"/>
              <p:cNvSpPr/>
              <p:nvPr/>
            </p:nvSpPr>
            <p:spPr>
              <a:xfrm rot="1445184">
                <a:off x="1675638" y="3888783"/>
                <a:ext cx="356263" cy="324589"/>
              </a:xfrm>
              <a:custGeom>
                <a:avLst/>
                <a:gdLst/>
                <a:ahLst/>
                <a:cxnLst/>
                <a:rect l="l" t="t" r="r" b="b"/>
                <a:pathLst>
                  <a:path w="14251" h="12984" extrusionOk="0">
                    <a:moveTo>
                      <a:pt x="7126" y="0"/>
                    </a:moveTo>
                    <a:cubicBezTo>
                      <a:pt x="5464" y="0"/>
                      <a:pt x="3803" y="634"/>
                      <a:pt x="2535" y="1901"/>
                    </a:cubicBezTo>
                    <a:cubicBezTo>
                      <a:pt x="1" y="4436"/>
                      <a:pt x="1" y="8547"/>
                      <a:pt x="2535" y="11082"/>
                    </a:cubicBezTo>
                    <a:cubicBezTo>
                      <a:pt x="3803" y="12349"/>
                      <a:pt x="5464" y="12983"/>
                      <a:pt x="7126" y="12983"/>
                    </a:cubicBezTo>
                    <a:cubicBezTo>
                      <a:pt x="8787" y="12983"/>
                      <a:pt x="10449" y="12349"/>
                      <a:pt x="11716" y="11082"/>
                    </a:cubicBezTo>
                    <a:cubicBezTo>
                      <a:pt x="14251" y="8547"/>
                      <a:pt x="14251" y="4436"/>
                      <a:pt x="11716" y="1901"/>
                    </a:cubicBezTo>
                    <a:cubicBezTo>
                      <a:pt x="10449" y="634"/>
                      <a:pt x="8787" y="0"/>
                      <a:pt x="7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1112" name="Google Shape;1112;p34"/>
              <p:cNvSpPr/>
              <p:nvPr/>
            </p:nvSpPr>
            <p:spPr>
              <a:xfrm rot="1445184">
                <a:off x="1592240" y="4055580"/>
                <a:ext cx="493958" cy="983667"/>
              </a:xfrm>
              <a:custGeom>
                <a:avLst/>
                <a:gdLst/>
                <a:ahLst/>
                <a:cxnLst/>
                <a:rect l="l" t="t" r="r" b="b"/>
                <a:pathLst>
                  <a:path w="19759" h="39348" extrusionOk="0">
                    <a:moveTo>
                      <a:pt x="701" y="636"/>
                    </a:moveTo>
                    <a:cubicBezTo>
                      <a:pt x="722" y="636"/>
                      <a:pt x="755" y="669"/>
                      <a:pt x="779" y="692"/>
                    </a:cubicBezTo>
                    <a:cubicBezTo>
                      <a:pt x="825" y="739"/>
                      <a:pt x="825" y="739"/>
                      <a:pt x="794" y="754"/>
                    </a:cubicBezTo>
                    <a:cubicBezTo>
                      <a:pt x="763" y="739"/>
                      <a:pt x="732" y="723"/>
                      <a:pt x="701" y="692"/>
                    </a:cubicBezTo>
                    <a:lnTo>
                      <a:pt x="686" y="646"/>
                    </a:lnTo>
                    <a:cubicBezTo>
                      <a:pt x="689" y="639"/>
                      <a:pt x="695" y="636"/>
                      <a:pt x="701" y="636"/>
                    </a:cubicBezTo>
                    <a:close/>
                    <a:moveTo>
                      <a:pt x="353" y="825"/>
                    </a:moveTo>
                    <a:cubicBezTo>
                      <a:pt x="344" y="825"/>
                      <a:pt x="336" y="826"/>
                      <a:pt x="330" y="832"/>
                    </a:cubicBezTo>
                    <a:lnTo>
                      <a:pt x="361" y="878"/>
                    </a:lnTo>
                    <a:cubicBezTo>
                      <a:pt x="381" y="891"/>
                      <a:pt x="395" y="896"/>
                      <a:pt x="406" y="896"/>
                    </a:cubicBezTo>
                    <a:cubicBezTo>
                      <a:pt x="421" y="896"/>
                      <a:pt x="430" y="887"/>
                      <a:pt x="439" y="878"/>
                    </a:cubicBezTo>
                    <a:lnTo>
                      <a:pt x="392" y="832"/>
                    </a:lnTo>
                    <a:cubicBezTo>
                      <a:pt x="392" y="832"/>
                      <a:pt x="372" y="825"/>
                      <a:pt x="353" y="825"/>
                    </a:cubicBezTo>
                    <a:close/>
                    <a:moveTo>
                      <a:pt x="1350" y="1125"/>
                    </a:moveTo>
                    <a:lnTo>
                      <a:pt x="1366" y="1172"/>
                    </a:lnTo>
                    <a:lnTo>
                      <a:pt x="1397" y="1202"/>
                    </a:lnTo>
                    <a:cubicBezTo>
                      <a:pt x="1412" y="1202"/>
                      <a:pt x="1412" y="1202"/>
                      <a:pt x="1381" y="1156"/>
                    </a:cubicBezTo>
                    <a:lnTo>
                      <a:pt x="1350" y="1125"/>
                    </a:lnTo>
                    <a:close/>
                    <a:moveTo>
                      <a:pt x="1126" y="1063"/>
                    </a:moveTo>
                    <a:cubicBezTo>
                      <a:pt x="1134" y="1063"/>
                      <a:pt x="1150" y="1079"/>
                      <a:pt x="1180" y="1110"/>
                    </a:cubicBezTo>
                    <a:cubicBezTo>
                      <a:pt x="1227" y="1156"/>
                      <a:pt x="1258" y="1187"/>
                      <a:pt x="1242" y="1202"/>
                    </a:cubicBezTo>
                    <a:lnTo>
                      <a:pt x="1196" y="1172"/>
                    </a:lnTo>
                    <a:cubicBezTo>
                      <a:pt x="1213" y="1163"/>
                      <a:pt x="1202" y="1150"/>
                      <a:pt x="1191" y="1150"/>
                    </a:cubicBezTo>
                    <a:cubicBezTo>
                      <a:pt x="1182" y="1150"/>
                      <a:pt x="1173" y="1159"/>
                      <a:pt x="1180" y="1187"/>
                    </a:cubicBezTo>
                    <a:lnTo>
                      <a:pt x="1150" y="1218"/>
                    </a:lnTo>
                    <a:cubicBezTo>
                      <a:pt x="1119" y="1187"/>
                      <a:pt x="1088" y="1141"/>
                      <a:pt x="1119" y="1110"/>
                    </a:cubicBezTo>
                    <a:cubicBezTo>
                      <a:pt x="1119" y="1079"/>
                      <a:pt x="1119" y="1063"/>
                      <a:pt x="1126" y="1063"/>
                    </a:cubicBezTo>
                    <a:close/>
                    <a:moveTo>
                      <a:pt x="3093" y="3333"/>
                    </a:moveTo>
                    <a:cubicBezTo>
                      <a:pt x="3129" y="3333"/>
                      <a:pt x="3195" y="3387"/>
                      <a:pt x="3236" y="3428"/>
                    </a:cubicBezTo>
                    <a:cubicBezTo>
                      <a:pt x="3253" y="3445"/>
                      <a:pt x="3256" y="3457"/>
                      <a:pt x="3240" y="3457"/>
                    </a:cubicBezTo>
                    <a:cubicBezTo>
                      <a:pt x="3227" y="3457"/>
                      <a:pt x="3201" y="3449"/>
                      <a:pt x="3159" y="3428"/>
                    </a:cubicBezTo>
                    <a:cubicBezTo>
                      <a:pt x="3112" y="3382"/>
                      <a:pt x="3082" y="3335"/>
                      <a:pt x="3082" y="3335"/>
                    </a:cubicBezTo>
                    <a:cubicBezTo>
                      <a:pt x="3085" y="3334"/>
                      <a:pt x="3089" y="3333"/>
                      <a:pt x="3093" y="3333"/>
                    </a:cubicBezTo>
                    <a:close/>
                    <a:moveTo>
                      <a:pt x="3297" y="3593"/>
                    </a:moveTo>
                    <a:cubicBezTo>
                      <a:pt x="3291" y="3593"/>
                      <a:pt x="3286" y="3595"/>
                      <a:pt x="3282" y="3598"/>
                    </a:cubicBezTo>
                    <a:cubicBezTo>
                      <a:pt x="3252" y="3614"/>
                      <a:pt x="3298" y="3644"/>
                      <a:pt x="3360" y="3737"/>
                    </a:cubicBezTo>
                    <a:cubicBezTo>
                      <a:pt x="3391" y="3753"/>
                      <a:pt x="3422" y="3784"/>
                      <a:pt x="3452" y="3799"/>
                    </a:cubicBezTo>
                    <a:cubicBezTo>
                      <a:pt x="3468" y="3784"/>
                      <a:pt x="3437" y="3737"/>
                      <a:pt x="3406" y="3691"/>
                    </a:cubicBezTo>
                    <a:cubicBezTo>
                      <a:pt x="3358" y="3618"/>
                      <a:pt x="3319" y="3593"/>
                      <a:pt x="3297" y="3593"/>
                    </a:cubicBezTo>
                    <a:close/>
                    <a:moveTo>
                      <a:pt x="4928" y="5187"/>
                    </a:moveTo>
                    <a:cubicBezTo>
                      <a:pt x="4945" y="5187"/>
                      <a:pt x="4971" y="5225"/>
                      <a:pt x="4998" y="5252"/>
                    </a:cubicBezTo>
                    <a:lnTo>
                      <a:pt x="4983" y="5267"/>
                    </a:lnTo>
                    <a:lnTo>
                      <a:pt x="4936" y="5252"/>
                    </a:lnTo>
                    <a:lnTo>
                      <a:pt x="4921" y="5190"/>
                    </a:lnTo>
                    <a:cubicBezTo>
                      <a:pt x="4923" y="5188"/>
                      <a:pt x="4925" y="5187"/>
                      <a:pt x="4928" y="5187"/>
                    </a:cubicBezTo>
                    <a:close/>
                    <a:moveTo>
                      <a:pt x="4921" y="5391"/>
                    </a:moveTo>
                    <a:lnTo>
                      <a:pt x="5029" y="5437"/>
                    </a:lnTo>
                    <a:cubicBezTo>
                      <a:pt x="5153" y="5468"/>
                      <a:pt x="5153" y="5468"/>
                      <a:pt x="5122" y="5499"/>
                    </a:cubicBezTo>
                    <a:cubicBezTo>
                      <a:pt x="5109" y="5512"/>
                      <a:pt x="5099" y="5519"/>
                      <a:pt x="5086" y="5519"/>
                    </a:cubicBezTo>
                    <a:cubicBezTo>
                      <a:pt x="5067" y="5519"/>
                      <a:pt x="5043" y="5504"/>
                      <a:pt x="4998" y="5468"/>
                    </a:cubicBezTo>
                    <a:lnTo>
                      <a:pt x="4921" y="5391"/>
                    </a:lnTo>
                    <a:close/>
                    <a:moveTo>
                      <a:pt x="5918" y="6294"/>
                    </a:moveTo>
                    <a:lnTo>
                      <a:pt x="5918" y="6294"/>
                    </a:lnTo>
                    <a:cubicBezTo>
                      <a:pt x="5914" y="6300"/>
                      <a:pt x="5923" y="6305"/>
                      <a:pt x="5934" y="6307"/>
                    </a:cubicBezTo>
                    <a:lnTo>
                      <a:pt x="5934" y="6307"/>
                    </a:lnTo>
                    <a:cubicBezTo>
                      <a:pt x="5929" y="6303"/>
                      <a:pt x="5923" y="6299"/>
                      <a:pt x="5918" y="6294"/>
                    </a:cubicBezTo>
                    <a:close/>
                    <a:moveTo>
                      <a:pt x="6048" y="6670"/>
                    </a:moveTo>
                    <a:cubicBezTo>
                      <a:pt x="6071" y="6670"/>
                      <a:pt x="6111" y="6689"/>
                      <a:pt x="6111" y="6689"/>
                    </a:cubicBezTo>
                    <a:lnTo>
                      <a:pt x="6142" y="6736"/>
                    </a:lnTo>
                    <a:cubicBezTo>
                      <a:pt x="6134" y="6743"/>
                      <a:pt x="6122" y="6751"/>
                      <a:pt x="6109" y="6751"/>
                    </a:cubicBezTo>
                    <a:cubicBezTo>
                      <a:pt x="6095" y="6751"/>
                      <a:pt x="6080" y="6743"/>
                      <a:pt x="6065" y="6720"/>
                    </a:cubicBezTo>
                    <a:lnTo>
                      <a:pt x="6034" y="6674"/>
                    </a:lnTo>
                    <a:cubicBezTo>
                      <a:pt x="6037" y="6671"/>
                      <a:pt x="6042" y="6670"/>
                      <a:pt x="6048" y="6670"/>
                    </a:cubicBezTo>
                    <a:close/>
                    <a:moveTo>
                      <a:pt x="6662" y="7523"/>
                    </a:moveTo>
                    <a:cubicBezTo>
                      <a:pt x="6672" y="7523"/>
                      <a:pt x="6721" y="7566"/>
                      <a:pt x="6745" y="7601"/>
                    </a:cubicBezTo>
                    <a:lnTo>
                      <a:pt x="6729" y="7617"/>
                    </a:lnTo>
                    <a:cubicBezTo>
                      <a:pt x="6698" y="7570"/>
                      <a:pt x="6652" y="7539"/>
                      <a:pt x="6667" y="7539"/>
                    </a:cubicBezTo>
                    <a:cubicBezTo>
                      <a:pt x="6660" y="7528"/>
                      <a:pt x="6659" y="7523"/>
                      <a:pt x="6662" y="7523"/>
                    </a:cubicBezTo>
                    <a:close/>
                    <a:moveTo>
                      <a:pt x="7056" y="7771"/>
                    </a:moveTo>
                    <a:cubicBezTo>
                      <a:pt x="7069" y="7771"/>
                      <a:pt x="7085" y="7779"/>
                      <a:pt x="7100" y="7802"/>
                    </a:cubicBezTo>
                    <a:cubicBezTo>
                      <a:pt x="7131" y="7848"/>
                      <a:pt x="7162" y="7879"/>
                      <a:pt x="7100" y="7879"/>
                    </a:cubicBezTo>
                    <a:lnTo>
                      <a:pt x="7023" y="7787"/>
                    </a:lnTo>
                    <a:cubicBezTo>
                      <a:pt x="7030" y="7779"/>
                      <a:pt x="7042" y="7771"/>
                      <a:pt x="7056" y="7771"/>
                    </a:cubicBezTo>
                    <a:close/>
                    <a:moveTo>
                      <a:pt x="7363" y="8142"/>
                    </a:moveTo>
                    <a:lnTo>
                      <a:pt x="7394" y="8173"/>
                    </a:lnTo>
                    <a:cubicBezTo>
                      <a:pt x="7425" y="8219"/>
                      <a:pt x="7425" y="8219"/>
                      <a:pt x="7409" y="8235"/>
                    </a:cubicBezTo>
                    <a:lnTo>
                      <a:pt x="7378" y="8189"/>
                    </a:lnTo>
                    <a:lnTo>
                      <a:pt x="7363" y="8142"/>
                    </a:lnTo>
                    <a:close/>
                    <a:moveTo>
                      <a:pt x="7765" y="8559"/>
                    </a:moveTo>
                    <a:cubicBezTo>
                      <a:pt x="7749" y="8559"/>
                      <a:pt x="7765" y="8621"/>
                      <a:pt x="7765" y="8621"/>
                    </a:cubicBezTo>
                    <a:cubicBezTo>
                      <a:pt x="7783" y="8649"/>
                      <a:pt x="7802" y="8655"/>
                      <a:pt x="7814" y="8655"/>
                    </a:cubicBezTo>
                    <a:cubicBezTo>
                      <a:pt x="7822" y="8655"/>
                      <a:pt x="7826" y="8652"/>
                      <a:pt x="7826" y="8652"/>
                    </a:cubicBezTo>
                    <a:cubicBezTo>
                      <a:pt x="7826" y="8652"/>
                      <a:pt x="7842" y="8637"/>
                      <a:pt x="7811" y="8590"/>
                    </a:cubicBezTo>
                    <a:lnTo>
                      <a:pt x="7765" y="8559"/>
                    </a:lnTo>
                    <a:close/>
                    <a:moveTo>
                      <a:pt x="7845" y="8911"/>
                    </a:moveTo>
                    <a:cubicBezTo>
                      <a:pt x="7869" y="8911"/>
                      <a:pt x="7888" y="8930"/>
                      <a:pt x="7888" y="8930"/>
                    </a:cubicBezTo>
                    <a:cubicBezTo>
                      <a:pt x="7919" y="8977"/>
                      <a:pt x="7950" y="9023"/>
                      <a:pt x="7935" y="9039"/>
                    </a:cubicBezTo>
                    <a:cubicBezTo>
                      <a:pt x="7923" y="9044"/>
                      <a:pt x="7916" y="9048"/>
                      <a:pt x="7910" y="9048"/>
                    </a:cubicBezTo>
                    <a:cubicBezTo>
                      <a:pt x="7900" y="9048"/>
                      <a:pt x="7892" y="9037"/>
                      <a:pt x="7873" y="9008"/>
                    </a:cubicBezTo>
                    <a:cubicBezTo>
                      <a:pt x="7857" y="8977"/>
                      <a:pt x="7842" y="8946"/>
                      <a:pt x="7826" y="8915"/>
                    </a:cubicBezTo>
                    <a:cubicBezTo>
                      <a:pt x="7833" y="8912"/>
                      <a:pt x="7839" y="8911"/>
                      <a:pt x="7845" y="8911"/>
                    </a:cubicBezTo>
                    <a:close/>
                    <a:moveTo>
                      <a:pt x="8468" y="9192"/>
                    </a:moveTo>
                    <a:cubicBezTo>
                      <a:pt x="8465" y="9192"/>
                      <a:pt x="8469" y="9204"/>
                      <a:pt x="8476" y="9224"/>
                    </a:cubicBezTo>
                    <a:lnTo>
                      <a:pt x="8537" y="9317"/>
                    </a:lnTo>
                    <a:cubicBezTo>
                      <a:pt x="8553" y="9301"/>
                      <a:pt x="8553" y="9301"/>
                      <a:pt x="8522" y="9255"/>
                    </a:cubicBezTo>
                    <a:cubicBezTo>
                      <a:pt x="8487" y="9211"/>
                      <a:pt x="8472" y="9192"/>
                      <a:pt x="8468" y="9192"/>
                    </a:cubicBezTo>
                    <a:close/>
                    <a:moveTo>
                      <a:pt x="8438" y="9674"/>
                    </a:moveTo>
                    <a:cubicBezTo>
                      <a:pt x="8443" y="9674"/>
                      <a:pt x="8458" y="9693"/>
                      <a:pt x="8491" y="9734"/>
                    </a:cubicBezTo>
                    <a:cubicBezTo>
                      <a:pt x="8522" y="9780"/>
                      <a:pt x="8507" y="9796"/>
                      <a:pt x="8507" y="9796"/>
                    </a:cubicBezTo>
                    <a:cubicBezTo>
                      <a:pt x="8507" y="9796"/>
                      <a:pt x="8476" y="9750"/>
                      <a:pt x="8429" y="9719"/>
                    </a:cubicBezTo>
                    <a:lnTo>
                      <a:pt x="8445" y="9719"/>
                    </a:lnTo>
                    <a:cubicBezTo>
                      <a:pt x="8437" y="9689"/>
                      <a:pt x="8434" y="9674"/>
                      <a:pt x="8438" y="9674"/>
                    </a:cubicBezTo>
                    <a:close/>
                    <a:moveTo>
                      <a:pt x="7860" y="9758"/>
                    </a:moveTo>
                    <a:cubicBezTo>
                      <a:pt x="7849" y="9758"/>
                      <a:pt x="7837" y="9760"/>
                      <a:pt x="7826" y="9765"/>
                    </a:cubicBezTo>
                    <a:cubicBezTo>
                      <a:pt x="7811" y="9780"/>
                      <a:pt x="7842" y="9811"/>
                      <a:pt x="7919" y="9827"/>
                    </a:cubicBezTo>
                    <a:cubicBezTo>
                      <a:pt x="7935" y="9811"/>
                      <a:pt x="7935" y="9811"/>
                      <a:pt x="7904" y="9765"/>
                    </a:cubicBezTo>
                    <a:cubicBezTo>
                      <a:pt x="7904" y="9765"/>
                      <a:pt x="7883" y="9758"/>
                      <a:pt x="7860" y="9758"/>
                    </a:cubicBezTo>
                    <a:close/>
                    <a:moveTo>
                      <a:pt x="9044" y="10396"/>
                    </a:moveTo>
                    <a:cubicBezTo>
                      <a:pt x="9070" y="10396"/>
                      <a:pt x="9092" y="10438"/>
                      <a:pt x="9078" y="10491"/>
                    </a:cubicBezTo>
                    <a:cubicBezTo>
                      <a:pt x="9072" y="10498"/>
                      <a:pt x="9068" y="10502"/>
                      <a:pt x="9064" y="10502"/>
                    </a:cubicBezTo>
                    <a:cubicBezTo>
                      <a:pt x="9058" y="10502"/>
                      <a:pt x="9050" y="10494"/>
                      <a:pt x="9032" y="10476"/>
                    </a:cubicBezTo>
                    <a:cubicBezTo>
                      <a:pt x="9017" y="10461"/>
                      <a:pt x="9017" y="10414"/>
                      <a:pt x="9032" y="10414"/>
                    </a:cubicBezTo>
                    <a:lnTo>
                      <a:pt x="9032" y="10399"/>
                    </a:lnTo>
                    <a:cubicBezTo>
                      <a:pt x="9036" y="10397"/>
                      <a:pt x="9040" y="10396"/>
                      <a:pt x="9044" y="10396"/>
                    </a:cubicBezTo>
                    <a:close/>
                    <a:moveTo>
                      <a:pt x="9233" y="10708"/>
                    </a:moveTo>
                    <a:lnTo>
                      <a:pt x="9279" y="10739"/>
                    </a:lnTo>
                    <a:lnTo>
                      <a:pt x="9310" y="10785"/>
                    </a:lnTo>
                    <a:cubicBezTo>
                      <a:pt x="9302" y="10793"/>
                      <a:pt x="9291" y="10801"/>
                      <a:pt x="9277" y="10801"/>
                    </a:cubicBezTo>
                    <a:cubicBezTo>
                      <a:pt x="9264" y="10801"/>
                      <a:pt x="9248" y="10793"/>
                      <a:pt x="9233" y="10770"/>
                    </a:cubicBezTo>
                    <a:lnTo>
                      <a:pt x="9233" y="10708"/>
                    </a:lnTo>
                    <a:close/>
                    <a:moveTo>
                      <a:pt x="11134" y="13598"/>
                    </a:moveTo>
                    <a:lnTo>
                      <a:pt x="11180" y="13629"/>
                    </a:lnTo>
                    <a:lnTo>
                      <a:pt x="11211" y="13675"/>
                    </a:lnTo>
                    <a:cubicBezTo>
                      <a:pt x="11199" y="13675"/>
                      <a:pt x="11189" y="13678"/>
                      <a:pt x="11180" y="13678"/>
                    </a:cubicBezTo>
                    <a:cubicBezTo>
                      <a:pt x="11166" y="13678"/>
                      <a:pt x="11153" y="13672"/>
                      <a:pt x="11134" y="13644"/>
                    </a:cubicBezTo>
                    <a:lnTo>
                      <a:pt x="11134" y="13598"/>
                    </a:lnTo>
                    <a:close/>
                    <a:moveTo>
                      <a:pt x="11876" y="14680"/>
                    </a:moveTo>
                    <a:lnTo>
                      <a:pt x="11876" y="14695"/>
                    </a:lnTo>
                    <a:cubicBezTo>
                      <a:pt x="11907" y="14742"/>
                      <a:pt x="11907" y="14742"/>
                      <a:pt x="11876" y="14742"/>
                    </a:cubicBezTo>
                    <a:cubicBezTo>
                      <a:pt x="11870" y="14745"/>
                      <a:pt x="11864" y="14746"/>
                      <a:pt x="11858" y="14746"/>
                    </a:cubicBezTo>
                    <a:cubicBezTo>
                      <a:pt x="11834" y="14746"/>
                      <a:pt x="11814" y="14726"/>
                      <a:pt x="11814" y="14726"/>
                    </a:cubicBezTo>
                    <a:cubicBezTo>
                      <a:pt x="11783" y="14680"/>
                      <a:pt x="11860" y="14695"/>
                      <a:pt x="11876" y="14680"/>
                    </a:cubicBezTo>
                    <a:close/>
                    <a:moveTo>
                      <a:pt x="12483" y="15369"/>
                    </a:moveTo>
                    <a:cubicBezTo>
                      <a:pt x="12496" y="15388"/>
                      <a:pt x="12509" y="15406"/>
                      <a:pt x="12520" y="15424"/>
                    </a:cubicBezTo>
                    <a:lnTo>
                      <a:pt x="12520" y="15424"/>
                    </a:lnTo>
                    <a:cubicBezTo>
                      <a:pt x="12522" y="15423"/>
                      <a:pt x="12523" y="15423"/>
                      <a:pt x="12525" y="15422"/>
                    </a:cubicBezTo>
                    <a:lnTo>
                      <a:pt x="12494" y="15375"/>
                    </a:lnTo>
                    <a:cubicBezTo>
                      <a:pt x="12494" y="15375"/>
                      <a:pt x="12490" y="15373"/>
                      <a:pt x="12483" y="15369"/>
                    </a:cubicBezTo>
                    <a:close/>
                    <a:moveTo>
                      <a:pt x="12664" y="16009"/>
                    </a:moveTo>
                    <a:lnTo>
                      <a:pt x="12711" y="16040"/>
                    </a:lnTo>
                    <a:lnTo>
                      <a:pt x="12741" y="16086"/>
                    </a:lnTo>
                    <a:cubicBezTo>
                      <a:pt x="12734" y="16094"/>
                      <a:pt x="12722" y="16102"/>
                      <a:pt x="12711" y="16102"/>
                    </a:cubicBezTo>
                    <a:cubicBezTo>
                      <a:pt x="12699" y="16102"/>
                      <a:pt x="12687" y="16094"/>
                      <a:pt x="12680" y="16071"/>
                    </a:cubicBezTo>
                    <a:lnTo>
                      <a:pt x="12664" y="16009"/>
                    </a:lnTo>
                    <a:close/>
                    <a:moveTo>
                      <a:pt x="14411" y="19263"/>
                    </a:moveTo>
                    <a:cubicBezTo>
                      <a:pt x="14428" y="19263"/>
                      <a:pt x="14468" y="19286"/>
                      <a:pt x="14488" y="19317"/>
                    </a:cubicBezTo>
                    <a:lnTo>
                      <a:pt x="14472" y="19317"/>
                    </a:lnTo>
                    <a:cubicBezTo>
                      <a:pt x="14519" y="19409"/>
                      <a:pt x="14519" y="19409"/>
                      <a:pt x="14503" y="19425"/>
                    </a:cubicBezTo>
                    <a:cubicBezTo>
                      <a:pt x="14472" y="19425"/>
                      <a:pt x="14426" y="19332"/>
                      <a:pt x="14411" y="19286"/>
                    </a:cubicBezTo>
                    <a:cubicBezTo>
                      <a:pt x="14400" y="19270"/>
                      <a:pt x="14402" y="19263"/>
                      <a:pt x="14411" y="19263"/>
                    </a:cubicBezTo>
                    <a:close/>
                    <a:moveTo>
                      <a:pt x="15377" y="21246"/>
                    </a:moveTo>
                    <a:cubicBezTo>
                      <a:pt x="15397" y="21246"/>
                      <a:pt x="15431" y="21280"/>
                      <a:pt x="15431" y="21280"/>
                    </a:cubicBezTo>
                    <a:lnTo>
                      <a:pt x="15446" y="21326"/>
                    </a:lnTo>
                    <a:cubicBezTo>
                      <a:pt x="15440" y="21326"/>
                      <a:pt x="15431" y="21328"/>
                      <a:pt x="15422" y="21328"/>
                    </a:cubicBezTo>
                    <a:cubicBezTo>
                      <a:pt x="15408" y="21328"/>
                      <a:pt x="15394" y="21323"/>
                      <a:pt x="15384" y="21295"/>
                    </a:cubicBezTo>
                    <a:lnTo>
                      <a:pt x="15369" y="21249"/>
                    </a:lnTo>
                    <a:cubicBezTo>
                      <a:pt x="15371" y="21246"/>
                      <a:pt x="15374" y="21246"/>
                      <a:pt x="15377" y="21246"/>
                    </a:cubicBezTo>
                    <a:close/>
                    <a:moveTo>
                      <a:pt x="16363" y="23132"/>
                    </a:moveTo>
                    <a:cubicBezTo>
                      <a:pt x="16360" y="23132"/>
                      <a:pt x="16354" y="23134"/>
                      <a:pt x="16344" y="23139"/>
                    </a:cubicBezTo>
                    <a:lnTo>
                      <a:pt x="16344" y="23139"/>
                    </a:lnTo>
                    <a:cubicBezTo>
                      <a:pt x="16349" y="23144"/>
                      <a:pt x="16353" y="23147"/>
                      <a:pt x="16358" y="23150"/>
                    </a:cubicBezTo>
                    <a:cubicBezTo>
                      <a:pt x="16367" y="23141"/>
                      <a:pt x="16371" y="23132"/>
                      <a:pt x="16363" y="23132"/>
                    </a:cubicBezTo>
                    <a:close/>
                    <a:moveTo>
                      <a:pt x="17177" y="25329"/>
                    </a:moveTo>
                    <a:cubicBezTo>
                      <a:pt x="17193" y="25329"/>
                      <a:pt x="17224" y="25375"/>
                      <a:pt x="17224" y="25375"/>
                    </a:cubicBezTo>
                    <a:cubicBezTo>
                      <a:pt x="17239" y="25422"/>
                      <a:pt x="17239" y="25422"/>
                      <a:pt x="17224" y="25437"/>
                    </a:cubicBezTo>
                    <a:cubicBezTo>
                      <a:pt x="17193" y="25437"/>
                      <a:pt x="17193" y="25437"/>
                      <a:pt x="17177" y="25391"/>
                    </a:cubicBezTo>
                    <a:lnTo>
                      <a:pt x="17177" y="25329"/>
                    </a:lnTo>
                    <a:close/>
                    <a:moveTo>
                      <a:pt x="17430" y="25964"/>
                    </a:moveTo>
                    <a:lnTo>
                      <a:pt x="17430" y="25964"/>
                    </a:lnTo>
                    <a:cubicBezTo>
                      <a:pt x="17435" y="25984"/>
                      <a:pt x="17439" y="26005"/>
                      <a:pt x="17443" y="26026"/>
                    </a:cubicBezTo>
                    <a:lnTo>
                      <a:pt x="17443" y="26026"/>
                    </a:lnTo>
                    <a:cubicBezTo>
                      <a:pt x="17448" y="26025"/>
                      <a:pt x="17452" y="26025"/>
                      <a:pt x="17455" y="26025"/>
                    </a:cubicBezTo>
                    <a:lnTo>
                      <a:pt x="17440" y="25978"/>
                    </a:lnTo>
                    <a:lnTo>
                      <a:pt x="17430" y="25964"/>
                    </a:lnTo>
                    <a:close/>
                    <a:moveTo>
                      <a:pt x="17375" y="26351"/>
                    </a:moveTo>
                    <a:cubicBezTo>
                      <a:pt x="17380" y="26351"/>
                      <a:pt x="17391" y="26362"/>
                      <a:pt x="17409" y="26380"/>
                    </a:cubicBezTo>
                    <a:cubicBezTo>
                      <a:pt x="17440" y="26426"/>
                      <a:pt x="17455" y="26473"/>
                      <a:pt x="17440" y="26473"/>
                    </a:cubicBezTo>
                    <a:cubicBezTo>
                      <a:pt x="17432" y="26477"/>
                      <a:pt x="17426" y="26479"/>
                      <a:pt x="17421" y="26479"/>
                    </a:cubicBezTo>
                    <a:cubicBezTo>
                      <a:pt x="17408" y="26479"/>
                      <a:pt x="17405" y="26464"/>
                      <a:pt x="17394" y="26442"/>
                    </a:cubicBezTo>
                    <a:cubicBezTo>
                      <a:pt x="17375" y="26376"/>
                      <a:pt x="17368" y="26351"/>
                      <a:pt x="17375" y="26351"/>
                    </a:cubicBezTo>
                    <a:close/>
                    <a:moveTo>
                      <a:pt x="17376" y="26671"/>
                    </a:moveTo>
                    <a:lnTo>
                      <a:pt x="17376" y="26671"/>
                    </a:lnTo>
                    <a:cubicBezTo>
                      <a:pt x="17376" y="26673"/>
                      <a:pt x="17376" y="26674"/>
                      <a:pt x="17376" y="26674"/>
                    </a:cubicBezTo>
                    <a:cubicBezTo>
                      <a:pt x="17376" y="26674"/>
                      <a:pt x="17376" y="26673"/>
                      <a:pt x="17376" y="26671"/>
                    </a:cubicBezTo>
                    <a:close/>
                    <a:moveTo>
                      <a:pt x="17517" y="26735"/>
                    </a:moveTo>
                    <a:lnTo>
                      <a:pt x="17533" y="26782"/>
                    </a:lnTo>
                    <a:cubicBezTo>
                      <a:pt x="17548" y="26828"/>
                      <a:pt x="17548" y="26828"/>
                      <a:pt x="17533" y="26844"/>
                    </a:cubicBezTo>
                    <a:lnTo>
                      <a:pt x="17517" y="26782"/>
                    </a:lnTo>
                    <a:lnTo>
                      <a:pt x="17517" y="26735"/>
                    </a:lnTo>
                    <a:close/>
                    <a:moveTo>
                      <a:pt x="17584" y="27097"/>
                    </a:moveTo>
                    <a:cubicBezTo>
                      <a:pt x="17589" y="27110"/>
                      <a:pt x="17597" y="27124"/>
                      <a:pt x="17610" y="27137"/>
                    </a:cubicBezTo>
                    <a:cubicBezTo>
                      <a:pt x="17601" y="27124"/>
                      <a:pt x="17592" y="27110"/>
                      <a:pt x="17584" y="27097"/>
                    </a:cubicBezTo>
                    <a:close/>
                    <a:moveTo>
                      <a:pt x="17610" y="27137"/>
                    </a:moveTo>
                    <a:cubicBezTo>
                      <a:pt x="17618" y="27161"/>
                      <a:pt x="17625" y="27172"/>
                      <a:pt x="17627" y="27172"/>
                    </a:cubicBezTo>
                    <a:cubicBezTo>
                      <a:pt x="17629" y="27172"/>
                      <a:pt x="17625" y="27161"/>
                      <a:pt x="17610" y="27137"/>
                    </a:cubicBezTo>
                    <a:close/>
                    <a:moveTo>
                      <a:pt x="17672" y="27246"/>
                    </a:moveTo>
                    <a:lnTo>
                      <a:pt x="17687" y="27292"/>
                    </a:lnTo>
                    <a:cubicBezTo>
                      <a:pt x="17703" y="27338"/>
                      <a:pt x="17703" y="27338"/>
                      <a:pt x="17672" y="27354"/>
                    </a:cubicBezTo>
                    <a:lnTo>
                      <a:pt x="17672" y="27292"/>
                    </a:lnTo>
                    <a:lnTo>
                      <a:pt x="17672" y="27246"/>
                    </a:lnTo>
                    <a:close/>
                    <a:moveTo>
                      <a:pt x="17873" y="27740"/>
                    </a:moveTo>
                    <a:lnTo>
                      <a:pt x="17888" y="27786"/>
                    </a:lnTo>
                    <a:cubicBezTo>
                      <a:pt x="17904" y="27833"/>
                      <a:pt x="17873" y="27848"/>
                      <a:pt x="17873" y="27848"/>
                    </a:cubicBezTo>
                    <a:cubicBezTo>
                      <a:pt x="17873" y="27848"/>
                      <a:pt x="17842" y="27848"/>
                      <a:pt x="17842" y="27802"/>
                    </a:cubicBezTo>
                    <a:cubicBezTo>
                      <a:pt x="17842" y="27802"/>
                      <a:pt x="17857" y="27740"/>
                      <a:pt x="17873" y="27740"/>
                    </a:cubicBezTo>
                    <a:close/>
                    <a:moveTo>
                      <a:pt x="18398" y="29796"/>
                    </a:moveTo>
                    <a:cubicBezTo>
                      <a:pt x="18429" y="29842"/>
                      <a:pt x="18460" y="29888"/>
                      <a:pt x="18445" y="29904"/>
                    </a:cubicBezTo>
                    <a:cubicBezTo>
                      <a:pt x="18414" y="29904"/>
                      <a:pt x="18414" y="29904"/>
                      <a:pt x="18383" y="29858"/>
                    </a:cubicBezTo>
                    <a:cubicBezTo>
                      <a:pt x="18383" y="29858"/>
                      <a:pt x="18352" y="29811"/>
                      <a:pt x="18367" y="29796"/>
                    </a:cubicBezTo>
                    <a:close/>
                    <a:moveTo>
                      <a:pt x="18839" y="31515"/>
                    </a:moveTo>
                    <a:cubicBezTo>
                      <a:pt x="18857" y="31515"/>
                      <a:pt x="18883" y="31538"/>
                      <a:pt x="18908" y="31589"/>
                    </a:cubicBezTo>
                    <a:cubicBezTo>
                      <a:pt x="18908" y="31650"/>
                      <a:pt x="18908" y="31650"/>
                      <a:pt x="18893" y="31650"/>
                    </a:cubicBezTo>
                    <a:cubicBezTo>
                      <a:pt x="18877" y="31650"/>
                      <a:pt x="18831" y="31604"/>
                      <a:pt x="18816" y="31558"/>
                    </a:cubicBezTo>
                    <a:cubicBezTo>
                      <a:pt x="18816" y="31530"/>
                      <a:pt x="18825" y="31515"/>
                      <a:pt x="18839" y="31515"/>
                    </a:cubicBezTo>
                    <a:close/>
                    <a:moveTo>
                      <a:pt x="19650" y="38946"/>
                    </a:moveTo>
                    <a:cubicBezTo>
                      <a:pt x="19666" y="38946"/>
                      <a:pt x="19697" y="38946"/>
                      <a:pt x="19697" y="39007"/>
                    </a:cubicBezTo>
                    <a:cubicBezTo>
                      <a:pt x="19720" y="39062"/>
                      <a:pt x="19720" y="39089"/>
                      <a:pt x="19708" y="39089"/>
                    </a:cubicBezTo>
                    <a:cubicBezTo>
                      <a:pt x="19697" y="39089"/>
                      <a:pt x="19673" y="39062"/>
                      <a:pt x="19650" y="39007"/>
                    </a:cubicBezTo>
                    <a:cubicBezTo>
                      <a:pt x="19604" y="38946"/>
                      <a:pt x="19604" y="38946"/>
                      <a:pt x="19650" y="38946"/>
                    </a:cubicBezTo>
                    <a:close/>
                    <a:moveTo>
                      <a:pt x="21" y="1"/>
                    </a:moveTo>
                    <a:cubicBezTo>
                      <a:pt x="1" y="1"/>
                      <a:pt x="12" y="21"/>
                      <a:pt x="68" y="59"/>
                    </a:cubicBezTo>
                    <a:lnTo>
                      <a:pt x="83" y="105"/>
                    </a:lnTo>
                    <a:cubicBezTo>
                      <a:pt x="48" y="141"/>
                      <a:pt x="84" y="203"/>
                      <a:pt x="124" y="203"/>
                    </a:cubicBezTo>
                    <a:cubicBezTo>
                      <a:pt x="137" y="203"/>
                      <a:pt x="149" y="197"/>
                      <a:pt x="160" y="182"/>
                    </a:cubicBezTo>
                    <a:cubicBezTo>
                      <a:pt x="181" y="162"/>
                      <a:pt x="192" y="151"/>
                      <a:pt x="198" y="151"/>
                    </a:cubicBezTo>
                    <a:cubicBezTo>
                      <a:pt x="207" y="151"/>
                      <a:pt x="207" y="170"/>
                      <a:pt x="207" y="213"/>
                    </a:cubicBezTo>
                    <a:cubicBezTo>
                      <a:pt x="176" y="244"/>
                      <a:pt x="207" y="275"/>
                      <a:pt x="253" y="321"/>
                    </a:cubicBezTo>
                    <a:cubicBezTo>
                      <a:pt x="284" y="352"/>
                      <a:pt x="284" y="352"/>
                      <a:pt x="269" y="368"/>
                    </a:cubicBezTo>
                    <a:cubicBezTo>
                      <a:pt x="253" y="399"/>
                      <a:pt x="269" y="445"/>
                      <a:pt x="315" y="492"/>
                    </a:cubicBezTo>
                    <a:cubicBezTo>
                      <a:pt x="333" y="510"/>
                      <a:pt x="341" y="517"/>
                      <a:pt x="347" y="517"/>
                    </a:cubicBezTo>
                    <a:cubicBezTo>
                      <a:pt x="351" y="517"/>
                      <a:pt x="355" y="513"/>
                      <a:pt x="361" y="507"/>
                    </a:cubicBezTo>
                    <a:cubicBezTo>
                      <a:pt x="357" y="491"/>
                      <a:pt x="359" y="484"/>
                      <a:pt x="365" y="484"/>
                    </a:cubicBezTo>
                    <a:cubicBezTo>
                      <a:pt x="380" y="484"/>
                      <a:pt x="423" y="542"/>
                      <a:pt x="423" y="600"/>
                    </a:cubicBezTo>
                    <a:cubicBezTo>
                      <a:pt x="423" y="636"/>
                      <a:pt x="426" y="648"/>
                      <a:pt x="433" y="648"/>
                    </a:cubicBezTo>
                    <a:cubicBezTo>
                      <a:pt x="441" y="648"/>
                      <a:pt x="453" y="632"/>
                      <a:pt x="470" y="615"/>
                    </a:cubicBezTo>
                    <a:cubicBezTo>
                      <a:pt x="477" y="610"/>
                      <a:pt x="484" y="608"/>
                      <a:pt x="492" y="608"/>
                    </a:cubicBezTo>
                    <a:cubicBezTo>
                      <a:pt x="534" y="608"/>
                      <a:pt x="578" y="673"/>
                      <a:pt x="578" y="739"/>
                    </a:cubicBezTo>
                    <a:lnTo>
                      <a:pt x="655" y="816"/>
                    </a:lnTo>
                    <a:cubicBezTo>
                      <a:pt x="675" y="829"/>
                      <a:pt x="689" y="834"/>
                      <a:pt x="700" y="834"/>
                    </a:cubicBezTo>
                    <a:cubicBezTo>
                      <a:pt x="714" y="834"/>
                      <a:pt x="723" y="825"/>
                      <a:pt x="732" y="816"/>
                    </a:cubicBezTo>
                    <a:cubicBezTo>
                      <a:pt x="740" y="801"/>
                      <a:pt x="748" y="789"/>
                      <a:pt x="755" y="789"/>
                    </a:cubicBezTo>
                    <a:cubicBezTo>
                      <a:pt x="763" y="789"/>
                      <a:pt x="771" y="801"/>
                      <a:pt x="779" y="832"/>
                    </a:cubicBezTo>
                    <a:cubicBezTo>
                      <a:pt x="810" y="893"/>
                      <a:pt x="779" y="909"/>
                      <a:pt x="779" y="909"/>
                    </a:cubicBezTo>
                    <a:cubicBezTo>
                      <a:pt x="779" y="909"/>
                      <a:pt x="794" y="955"/>
                      <a:pt x="840" y="1002"/>
                    </a:cubicBezTo>
                    <a:cubicBezTo>
                      <a:pt x="883" y="1030"/>
                      <a:pt x="938" y="1096"/>
                      <a:pt x="959" y="1096"/>
                    </a:cubicBezTo>
                    <a:cubicBezTo>
                      <a:pt x="961" y="1096"/>
                      <a:pt x="963" y="1096"/>
                      <a:pt x="964" y="1094"/>
                    </a:cubicBezTo>
                    <a:lnTo>
                      <a:pt x="964" y="1094"/>
                    </a:lnTo>
                    <a:lnTo>
                      <a:pt x="949" y="1110"/>
                    </a:lnTo>
                    <a:cubicBezTo>
                      <a:pt x="970" y="1132"/>
                      <a:pt x="969" y="1153"/>
                      <a:pt x="972" y="1153"/>
                    </a:cubicBezTo>
                    <a:cubicBezTo>
                      <a:pt x="973" y="1153"/>
                      <a:pt x="975" y="1150"/>
                      <a:pt x="980" y="1141"/>
                    </a:cubicBezTo>
                    <a:cubicBezTo>
                      <a:pt x="1026" y="1187"/>
                      <a:pt x="1057" y="1233"/>
                      <a:pt x="1072" y="1280"/>
                    </a:cubicBezTo>
                    <a:cubicBezTo>
                      <a:pt x="1110" y="1336"/>
                      <a:pt x="1176" y="1387"/>
                      <a:pt x="1208" y="1387"/>
                    </a:cubicBezTo>
                    <a:cubicBezTo>
                      <a:pt x="1229" y="1387"/>
                      <a:pt x="1236" y="1365"/>
                      <a:pt x="1211" y="1311"/>
                    </a:cubicBezTo>
                    <a:lnTo>
                      <a:pt x="1211" y="1311"/>
                    </a:lnTo>
                    <a:lnTo>
                      <a:pt x="1242" y="1342"/>
                    </a:lnTo>
                    <a:cubicBezTo>
                      <a:pt x="1261" y="1369"/>
                      <a:pt x="1274" y="1375"/>
                      <a:pt x="1281" y="1375"/>
                    </a:cubicBezTo>
                    <a:cubicBezTo>
                      <a:pt x="1286" y="1375"/>
                      <a:pt x="1289" y="1372"/>
                      <a:pt x="1289" y="1372"/>
                    </a:cubicBezTo>
                    <a:cubicBezTo>
                      <a:pt x="1289" y="1372"/>
                      <a:pt x="1350" y="1388"/>
                      <a:pt x="1381" y="1434"/>
                    </a:cubicBezTo>
                    <a:lnTo>
                      <a:pt x="1350" y="1465"/>
                    </a:lnTo>
                    <a:cubicBezTo>
                      <a:pt x="1258" y="1465"/>
                      <a:pt x="1320" y="1558"/>
                      <a:pt x="1412" y="1558"/>
                    </a:cubicBezTo>
                    <a:lnTo>
                      <a:pt x="1381" y="1573"/>
                    </a:lnTo>
                    <a:cubicBezTo>
                      <a:pt x="1366" y="1589"/>
                      <a:pt x="1412" y="1620"/>
                      <a:pt x="1490" y="1682"/>
                    </a:cubicBezTo>
                    <a:cubicBezTo>
                      <a:pt x="1519" y="1711"/>
                      <a:pt x="1548" y="1722"/>
                      <a:pt x="1578" y="1722"/>
                    </a:cubicBezTo>
                    <a:cubicBezTo>
                      <a:pt x="1595" y="1722"/>
                      <a:pt x="1612" y="1718"/>
                      <a:pt x="1629" y="1713"/>
                    </a:cubicBezTo>
                    <a:cubicBezTo>
                      <a:pt x="1631" y="1710"/>
                      <a:pt x="1633" y="1709"/>
                      <a:pt x="1636" y="1709"/>
                    </a:cubicBezTo>
                    <a:cubicBezTo>
                      <a:pt x="1652" y="1709"/>
                      <a:pt x="1675" y="1743"/>
                      <a:pt x="1675" y="1743"/>
                    </a:cubicBezTo>
                    <a:cubicBezTo>
                      <a:pt x="1721" y="1774"/>
                      <a:pt x="1721" y="1774"/>
                      <a:pt x="1691" y="1790"/>
                    </a:cubicBezTo>
                    <a:cubicBezTo>
                      <a:pt x="1675" y="1805"/>
                      <a:pt x="1737" y="1898"/>
                      <a:pt x="1799" y="1913"/>
                    </a:cubicBezTo>
                    <a:lnTo>
                      <a:pt x="1783" y="1929"/>
                    </a:lnTo>
                    <a:cubicBezTo>
                      <a:pt x="1768" y="1944"/>
                      <a:pt x="1783" y="1991"/>
                      <a:pt x="1984" y="2176"/>
                    </a:cubicBezTo>
                    <a:cubicBezTo>
                      <a:pt x="2123" y="2331"/>
                      <a:pt x="2231" y="2439"/>
                      <a:pt x="2216" y="2454"/>
                    </a:cubicBezTo>
                    <a:cubicBezTo>
                      <a:pt x="2201" y="2485"/>
                      <a:pt x="2371" y="2593"/>
                      <a:pt x="2479" y="2640"/>
                    </a:cubicBezTo>
                    <a:cubicBezTo>
                      <a:pt x="2463" y="2655"/>
                      <a:pt x="2510" y="2702"/>
                      <a:pt x="2571" y="2779"/>
                    </a:cubicBezTo>
                    <a:cubicBezTo>
                      <a:pt x="2680" y="2903"/>
                      <a:pt x="2680" y="2903"/>
                      <a:pt x="2664" y="2918"/>
                    </a:cubicBezTo>
                    <a:cubicBezTo>
                      <a:pt x="2587" y="2918"/>
                      <a:pt x="2587" y="2918"/>
                      <a:pt x="2695" y="2949"/>
                    </a:cubicBezTo>
                    <a:cubicBezTo>
                      <a:pt x="2772" y="2949"/>
                      <a:pt x="2865" y="3088"/>
                      <a:pt x="2819" y="3119"/>
                    </a:cubicBezTo>
                    <a:cubicBezTo>
                      <a:pt x="2788" y="3150"/>
                      <a:pt x="2850" y="3181"/>
                      <a:pt x="2912" y="3258"/>
                    </a:cubicBezTo>
                    <a:cubicBezTo>
                      <a:pt x="2989" y="3304"/>
                      <a:pt x="3051" y="3366"/>
                      <a:pt x="3112" y="3444"/>
                    </a:cubicBezTo>
                    <a:cubicBezTo>
                      <a:pt x="3183" y="3514"/>
                      <a:pt x="3208" y="3539"/>
                      <a:pt x="3225" y="3539"/>
                    </a:cubicBezTo>
                    <a:cubicBezTo>
                      <a:pt x="3234" y="3539"/>
                      <a:pt x="3241" y="3532"/>
                      <a:pt x="3252" y="3521"/>
                    </a:cubicBezTo>
                    <a:cubicBezTo>
                      <a:pt x="3259" y="3513"/>
                      <a:pt x="3268" y="3509"/>
                      <a:pt x="3278" y="3509"/>
                    </a:cubicBezTo>
                    <a:cubicBezTo>
                      <a:pt x="3307" y="3509"/>
                      <a:pt x="3344" y="3544"/>
                      <a:pt x="3391" y="3614"/>
                    </a:cubicBezTo>
                    <a:cubicBezTo>
                      <a:pt x="3422" y="3644"/>
                      <a:pt x="3468" y="3691"/>
                      <a:pt x="3452" y="3706"/>
                    </a:cubicBezTo>
                    <a:cubicBezTo>
                      <a:pt x="3452" y="3737"/>
                      <a:pt x="3468" y="3768"/>
                      <a:pt x="3499" y="3799"/>
                    </a:cubicBezTo>
                    <a:cubicBezTo>
                      <a:pt x="3530" y="3845"/>
                      <a:pt x="3561" y="3876"/>
                      <a:pt x="3545" y="3892"/>
                    </a:cubicBezTo>
                    <a:cubicBezTo>
                      <a:pt x="3576" y="3938"/>
                      <a:pt x="3592" y="3985"/>
                      <a:pt x="3638" y="4031"/>
                    </a:cubicBezTo>
                    <a:cubicBezTo>
                      <a:pt x="3700" y="4108"/>
                      <a:pt x="3777" y="4185"/>
                      <a:pt x="3762" y="4201"/>
                    </a:cubicBezTo>
                    <a:cubicBezTo>
                      <a:pt x="3781" y="4230"/>
                      <a:pt x="3788" y="4241"/>
                      <a:pt x="3795" y="4241"/>
                    </a:cubicBezTo>
                    <a:cubicBezTo>
                      <a:pt x="3799" y="4241"/>
                      <a:pt x="3802" y="4237"/>
                      <a:pt x="3808" y="4232"/>
                    </a:cubicBezTo>
                    <a:cubicBezTo>
                      <a:pt x="3813" y="4229"/>
                      <a:pt x="3819" y="4227"/>
                      <a:pt x="3826" y="4227"/>
                    </a:cubicBezTo>
                    <a:cubicBezTo>
                      <a:pt x="3858" y="4227"/>
                      <a:pt x="3907" y="4265"/>
                      <a:pt x="4009" y="4417"/>
                    </a:cubicBezTo>
                    <a:cubicBezTo>
                      <a:pt x="4071" y="4495"/>
                      <a:pt x="4179" y="4603"/>
                      <a:pt x="4194" y="4603"/>
                    </a:cubicBezTo>
                    <a:cubicBezTo>
                      <a:pt x="4241" y="4649"/>
                      <a:pt x="4241" y="4649"/>
                      <a:pt x="4210" y="4665"/>
                    </a:cubicBezTo>
                    <a:cubicBezTo>
                      <a:pt x="4194" y="4680"/>
                      <a:pt x="4241" y="4773"/>
                      <a:pt x="4349" y="4819"/>
                    </a:cubicBezTo>
                    <a:cubicBezTo>
                      <a:pt x="4353" y="4817"/>
                      <a:pt x="4357" y="4816"/>
                      <a:pt x="4361" y="4816"/>
                    </a:cubicBezTo>
                    <a:cubicBezTo>
                      <a:pt x="4388" y="4816"/>
                      <a:pt x="4413" y="4856"/>
                      <a:pt x="4426" y="4896"/>
                    </a:cubicBezTo>
                    <a:cubicBezTo>
                      <a:pt x="4457" y="4927"/>
                      <a:pt x="4488" y="4943"/>
                      <a:pt x="4519" y="4958"/>
                    </a:cubicBezTo>
                    <a:cubicBezTo>
                      <a:pt x="4565" y="4989"/>
                      <a:pt x="4565" y="4989"/>
                      <a:pt x="4612" y="5082"/>
                    </a:cubicBezTo>
                    <a:cubicBezTo>
                      <a:pt x="4596" y="5097"/>
                      <a:pt x="4627" y="5144"/>
                      <a:pt x="4673" y="5175"/>
                    </a:cubicBezTo>
                    <a:cubicBezTo>
                      <a:pt x="4844" y="5345"/>
                      <a:pt x="5014" y="5546"/>
                      <a:pt x="5153" y="5746"/>
                    </a:cubicBezTo>
                    <a:cubicBezTo>
                      <a:pt x="5184" y="5762"/>
                      <a:pt x="5214" y="5777"/>
                      <a:pt x="5230" y="5808"/>
                    </a:cubicBezTo>
                    <a:cubicBezTo>
                      <a:pt x="5230" y="5861"/>
                      <a:pt x="5259" y="5885"/>
                      <a:pt x="5287" y="5885"/>
                    </a:cubicBezTo>
                    <a:cubicBezTo>
                      <a:pt x="5300" y="5885"/>
                      <a:pt x="5313" y="5880"/>
                      <a:pt x="5323" y="5870"/>
                    </a:cubicBezTo>
                    <a:lnTo>
                      <a:pt x="5292" y="5839"/>
                    </a:lnTo>
                    <a:lnTo>
                      <a:pt x="5261" y="5793"/>
                    </a:lnTo>
                    <a:cubicBezTo>
                      <a:pt x="5264" y="5789"/>
                      <a:pt x="5268" y="5788"/>
                      <a:pt x="5273" y="5788"/>
                    </a:cubicBezTo>
                    <a:cubicBezTo>
                      <a:pt x="5313" y="5788"/>
                      <a:pt x="5393" y="5891"/>
                      <a:pt x="5338" y="5932"/>
                    </a:cubicBezTo>
                    <a:cubicBezTo>
                      <a:pt x="5338" y="6009"/>
                      <a:pt x="5338" y="6009"/>
                      <a:pt x="5400" y="6009"/>
                    </a:cubicBezTo>
                    <a:cubicBezTo>
                      <a:pt x="5477" y="6009"/>
                      <a:pt x="5524" y="6071"/>
                      <a:pt x="5508" y="6133"/>
                    </a:cubicBezTo>
                    <a:cubicBezTo>
                      <a:pt x="5477" y="6164"/>
                      <a:pt x="5477" y="6164"/>
                      <a:pt x="5539" y="6179"/>
                    </a:cubicBezTo>
                    <a:cubicBezTo>
                      <a:pt x="5694" y="6195"/>
                      <a:pt x="5802" y="6303"/>
                      <a:pt x="5740" y="6365"/>
                    </a:cubicBezTo>
                    <a:cubicBezTo>
                      <a:pt x="5694" y="6396"/>
                      <a:pt x="5709" y="6457"/>
                      <a:pt x="5755" y="6488"/>
                    </a:cubicBezTo>
                    <a:cubicBezTo>
                      <a:pt x="5771" y="6512"/>
                      <a:pt x="5782" y="6519"/>
                      <a:pt x="5792" y="6519"/>
                    </a:cubicBezTo>
                    <a:cubicBezTo>
                      <a:pt x="5802" y="6519"/>
                      <a:pt x="5809" y="6512"/>
                      <a:pt x="5817" y="6504"/>
                    </a:cubicBezTo>
                    <a:cubicBezTo>
                      <a:pt x="5817" y="6483"/>
                      <a:pt x="5823" y="6472"/>
                      <a:pt x="5830" y="6472"/>
                    </a:cubicBezTo>
                    <a:cubicBezTo>
                      <a:pt x="5845" y="6472"/>
                      <a:pt x="5869" y="6510"/>
                      <a:pt x="5879" y="6581"/>
                    </a:cubicBezTo>
                    <a:cubicBezTo>
                      <a:pt x="5910" y="6736"/>
                      <a:pt x="6003" y="6859"/>
                      <a:pt x="6142" y="6937"/>
                    </a:cubicBezTo>
                    <a:cubicBezTo>
                      <a:pt x="6270" y="7030"/>
                      <a:pt x="6355" y="7124"/>
                      <a:pt x="6328" y="7124"/>
                    </a:cubicBezTo>
                    <a:cubicBezTo>
                      <a:pt x="6320" y="7124"/>
                      <a:pt x="6299" y="7114"/>
                      <a:pt x="6265" y="7091"/>
                    </a:cubicBezTo>
                    <a:cubicBezTo>
                      <a:pt x="6215" y="7070"/>
                      <a:pt x="6188" y="7058"/>
                      <a:pt x="6183" y="7058"/>
                    </a:cubicBezTo>
                    <a:cubicBezTo>
                      <a:pt x="6177" y="7058"/>
                      <a:pt x="6200" y="7073"/>
                      <a:pt x="6250" y="7107"/>
                    </a:cubicBezTo>
                    <a:lnTo>
                      <a:pt x="6420" y="7323"/>
                    </a:lnTo>
                    <a:cubicBezTo>
                      <a:pt x="6445" y="7348"/>
                      <a:pt x="6491" y="7373"/>
                      <a:pt x="6515" y="7373"/>
                    </a:cubicBezTo>
                    <a:cubicBezTo>
                      <a:pt x="6521" y="7373"/>
                      <a:pt x="6525" y="7372"/>
                      <a:pt x="6528" y="7369"/>
                    </a:cubicBezTo>
                    <a:cubicBezTo>
                      <a:pt x="6528" y="7462"/>
                      <a:pt x="6590" y="7555"/>
                      <a:pt x="6667" y="7586"/>
                    </a:cubicBezTo>
                    <a:lnTo>
                      <a:pt x="6729" y="7678"/>
                    </a:lnTo>
                    <a:cubicBezTo>
                      <a:pt x="6760" y="7709"/>
                      <a:pt x="6791" y="7725"/>
                      <a:pt x="6822" y="7740"/>
                    </a:cubicBezTo>
                    <a:cubicBezTo>
                      <a:pt x="6868" y="7771"/>
                      <a:pt x="6884" y="7818"/>
                      <a:pt x="6899" y="7879"/>
                    </a:cubicBezTo>
                    <a:cubicBezTo>
                      <a:pt x="6913" y="7933"/>
                      <a:pt x="6926" y="7975"/>
                      <a:pt x="6939" y="7975"/>
                    </a:cubicBezTo>
                    <a:cubicBezTo>
                      <a:pt x="6941" y="7975"/>
                      <a:pt x="6943" y="7974"/>
                      <a:pt x="6945" y="7972"/>
                    </a:cubicBezTo>
                    <a:cubicBezTo>
                      <a:pt x="6947" y="7971"/>
                      <a:pt x="6949" y="7970"/>
                      <a:pt x="6951" y="7970"/>
                    </a:cubicBezTo>
                    <a:cubicBezTo>
                      <a:pt x="6977" y="7970"/>
                      <a:pt x="7058" y="8037"/>
                      <a:pt x="7100" y="8065"/>
                    </a:cubicBezTo>
                    <a:cubicBezTo>
                      <a:pt x="7150" y="8077"/>
                      <a:pt x="7160" y="8120"/>
                      <a:pt x="7137" y="8120"/>
                    </a:cubicBezTo>
                    <a:cubicBezTo>
                      <a:pt x="7132" y="8120"/>
                      <a:pt x="7125" y="8117"/>
                      <a:pt x="7116" y="8111"/>
                    </a:cubicBezTo>
                    <a:lnTo>
                      <a:pt x="7116" y="8111"/>
                    </a:lnTo>
                    <a:cubicBezTo>
                      <a:pt x="7100" y="8127"/>
                      <a:pt x="7100" y="8127"/>
                      <a:pt x="7146" y="8235"/>
                    </a:cubicBezTo>
                    <a:cubicBezTo>
                      <a:pt x="7175" y="8263"/>
                      <a:pt x="7230" y="8345"/>
                      <a:pt x="7250" y="8345"/>
                    </a:cubicBezTo>
                    <a:cubicBezTo>
                      <a:pt x="7252" y="8345"/>
                      <a:pt x="7253" y="8344"/>
                      <a:pt x="7255" y="8343"/>
                    </a:cubicBezTo>
                    <a:cubicBezTo>
                      <a:pt x="7363" y="8420"/>
                      <a:pt x="7440" y="8513"/>
                      <a:pt x="7486" y="8637"/>
                    </a:cubicBezTo>
                    <a:cubicBezTo>
                      <a:pt x="7486" y="8637"/>
                      <a:pt x="7517" y="8668"/>
                      <a:pt x="7548" y="8714"/>
                    </a:cubicBezTo>
                    <a:cubicBezTo>
                      <a:pt x="7579" y="8760"/>
                      <a:pt x="7641" y="8791"/>
                      <a:pt x="7672" y="8822"/>
                    </a:cubicBezTo>
                    <a:cubicBezTo>
                      <a:pt x="7687" y="8853"/>
                      <a:pt x="7718" y="8884"/>
                      <a:pt x="7749" y="8899"/>
                    </a:cubicBezTo>
                    <a:cubicBezTo>
                      <a:pt x="7780" y="8946"/>
                      <a:pt x="7811" y="8977"/>
                      <a:pt x="7796" y="8992"/>
                    </a:cubicBezTo>
                    <a:cubicBezTo>
                      <a:pt x="7873" y="9008"/>
                      <a:pt x="7873" y="9008"/>
                      <a:pt x="7857" y="9085"/>
                    </a:cubicBezTo>
                    <a:cubicBezTo>
                      <a:pt x="7826" y="9116"/>
                      <a:pt x="7826" y="9116"/>
                      <a:pt x="7888" y="9116"/>
                    </a:cubicBezTo>
                    <a:cubicBezTo>
                      <a:pt x="7966" y="9131"/>
                      <a:pt x="7950" y="9147"/>
                      <a:pt x="7966" y="9209"/>
                    </a:cubicBezTo>
                    <a:cubicBezTo>
                      <a:pt x="7939" y="9222"/>
                      <a:pt x="7958" y="9258"/>
                      <a:pt x="7984" y="9258"/>
                    </a:cubicBezTo>
                    <a:cubicBezTo>
                      <a:pt x="7988" y="9258"/>
                      <a:pt x="7992" y="9257"/>
                      <a:pt x="7996" y="9255"/>
                    </a:cubicBezTo>
                    <a:cubicBezTo>
                      <a:pt x="8058" y="9255"/>
                      <a:pt x="8182" y="9379"/>
                      <a:pt x="8136" y="9410"/>
                    </a:cubicBezTo>
                    <a:cubicBezTo>
                      <a:pt x="8166" y="9425"/>
                      <a:pt x="8197" y="9456"/>
                      <a:pt x="8228" y="9471"/>
                    </a:cubicBezTo>
                    <a:cubicBezTo>
                      <a:pt x="8290" y="9487"/>
                      <a:pt x="8290" y="9487"/>
                      <a:pt x="8259" y="9518"/>
                    </a:cubicBezTo>
                    <a:cubicBezTo>
                      <a:pt x="8244" y="9580"/>
                      <a:pt x="8290" y="9641"/>
                      <a:pt x="8352" y="9641"/>
                    </a:cubicBezTo>
                    <a:cubicBezTo>
                      <a:pt x="8383" y="9657"/>
                      <a:pt x="8398" y="9688"/>
                      <a:pt x="8414" y="9734"/>
                    </a:cubicBezTo>
                    <a:cubicBezTo>
                      <a:pt x="8455" y="9816"/>
                      <a:pt x="8591" y="10041"/>
                      <a:pt x="8623" y="10041"/>
                    </a:cubicBezTo>
                    <a:cubicBezTo>
                      <a:pt x="8628" y="10041"/>
                      <a:pt x="8630" y="10037"/>
                      <a:pt x="8630" y="10028"/>
                    </a:cubicBezTo>
                    <a:lnTo>
                      <a:pt x="8692" y="10120"/>
                    </a:lnTo>
                    <a:cubicBezTo>
                      <a:pt x="8723" y="10182"/>
                      <a:pt x="8754" y="10244"/>
                      <a:pt x="8816" y="10290"/>
                    </a:cubicBezTo>
                    <a:lnTo>
                      <a:pt x="8877" y="10306"/>
                    </a:lnTo>
                    <a:cubicBezTo>
                      <a:pt x="8847" y="10321"/>
                      <a:pt x="8862" y="10383"/>
                      <a:pt x="8893" y="10430"/>
                    </a:cubicBezTo>
                    <a:cubicBezTo>
                      <a:pt x="8913" y="10459"/>
                      <a:pt x="8920" y="10470"/>
                      <a:pt x="8926" y="10470"/>
                    </a:cubicBezTo>
                    <a:cubicBezTo>
                      <a:pt x="8930" y="10470"/>
                      <a:pt x="8934" y="10466"/>
                      <a:pt x="8939" y="10461"/>
                    </a:cubicBezTo>
                    <a:cubicBezTo>
                      <a:pt x="8939" y="10439"/>
                      <a:pt x="8943" y="10431"/>
                      <a:pt x="8949" y="10431"/>
                    </a:cubicBezTo>
                    <a:cubicBezTo>
                      <a:pt x="8961" y="10431"/>
                      <a:pt x="8981" y="10461"/>
                      <a:pt x="9001" y="10491"/>
                    </a:cubicBezTo>
                    <a:cubicBezTo>
                      <a:pt x="9032" y="10522"/>
                      <a:pt x="9047" y="10584"/>
                      <a:pt x="9017" y="10600"/>
                    </a:cubicBezTo>
                    <a:lnTo>
                      <a:pt x="9047" y="10646"/>
                    </a:lnTo>
                    <a:cubicBezTo>
                      <a:pt x="9059" y="10639"/>
                      <a:pt x="9069" y="10636"/>
                      <a:pt x="9078" y="10636"/>
                    </a:cubicBezTo>
                    <a:cubicBezTo>
                      <a:pt x="9106" y="10636"/>
                      <a:pt x="9121" y="10665"/>
                      <a:pt x="9109" y="10677"/>
                    </a:cubicBezTo>
                    <a:cubicBezTo>
                      <a:pt x="9125" y="10723"/>
                      <a:pt x="9140" y="10770"/>
                      <a:pt x="9171" y="10816"/>
                    </a:cubicBezTo>
                    <a:cubicBezTo>
                      <a:pt x="9175" y="10814"/>
                      <a:pt x="9178" y="10813"/>
                      <a:pt x="9181" y="10813"/>
                    </a:cubicBezTo>
                    <a:cubicBezTo>
                      <a:pt x="9195" y="10813"/>
                      <a:pt x="9198" y="10834"/>
                      <a:pt x="9190" y="10834"/>
                    </a:cubicBezTo>
                    <a:cubicBezTo>
                      <a:pt x="9186" y="10834"/>
                      <a:pt x="9180" y="10829"/>
                      <a:pt x="9171" y="10816"/>
                    </a:cubicBezTo>
                    <a:lnTo>
                      <a:pt x="9156" y="10831"/>
                    </a:lnTo>
                    <a:cubicBezTo>
                      <a:pt x="9165" y="10859"/>
                      <a:pt x="9174" y="10865"/>
                      <a:pt x="9183" y="10865"/>
                    </a:cubicBezTo>
                    <a:cubicBezTo>
                      <a:pt x="9190" y="10865"/>
                      <a:pt x="9196" y="10862"/>
                      <a:pt x="9202" y="10862"/>
                    </a:cubicBezTo>
                    <a:lnTo>
                      <a:pt x="9264" y="10940"/>
                    </a:lnTo>
                    <a:cubicBezTo>
                      <a:pt x="9284" y="10970"/>
                      <a:pt x="9304" y="11000"/>
                      <a:pt x="9312" y="11000"/>
                    </a:cubicBezTo>
                    <a:cubicBezTo>
                      <a:pt x="9315" y="11000"/>
                      <a:pt x="9316" y="10992"/>
                      <a:pt x="9310" y="10971"/>
                    </a:cubicBezTo>
                    <a:cubicBezTo>
                      <a:pt x="9326" y="10963"/>
                      <a:pt x="9337" y="10955"/>
                      <a:pt x="9349" y="10955"/>
                    </a:cubicBezTo>
                    <a:cubicBezTo>
                      <a:pt x="9360" y="10955"/>
                      <a:pt x="9372" y="10963"/>
                      <a:pt x="9388" y="10986"/>
                    </a:cubicBezTo>
                    <a:cubicBezTo>
                      <a:pt x="9389" y="10984"/>
                      <a:pt x="9391" y="10983"/>
                      <a:pt x="9393" y="10983"/>
                    </a:cubicBezTo>
                    <a:cubicBezTo>
                      <a:pt x="9402" y="10983"/>
                      <a:pt x="9409" y="11004"/>
                      <a:pt x="9404" y="11004"/>
                    </a:cubicBezTo>
                    <a:cubicBezTo>
                      <a:pt x="9401" y="11004"/>
                      <a:pt x="9396" y="10999"/>
                      <a:pt x="9388" y="10986"/>
                    </a:cubicBezTo>
                    <a:cubicBezTo>
                      <a:pt x="9372" y="11001"/>
                      <a:pt x="9341" y="11017"/>
                      <a:pt x="9372" y="11063"/>
                    </a:cubicBezTo>
                    <a:cubicBezTo>
                      <a:pt x="9403" y="11094"/>
                      <a:pt x="9388" y="11110"/>
                      <a:pt x="9388" y="11110"/>
                    </a:cubicBezTo>
                    <a:cubicBezTo>
                      <a:pt x="9385" y="11109"/>
                      <a:pt x="9383" y="11109"/>
                      <a:pt x="9381" y="11109"/>
                    </a:cubicBezTo>
                    <a:cubicBezTo>
                      <a:pt x="9338" y="11109"/>
                      <a:pt x="9467" y="11266"/>
                      <a:pt x="9511" y="11295"/>
                    </a:cubicBezTo>
                    <a:cubicBezTo>
                      <a:pt x="9619" y="11341"/>
                      <a:pt x="9650" y="11388"/>
                      <a:pt x="9604" y="11419"/>
                    </a:cubicBezTo>
                    <a:cubicBezTo>
                      <a:pt x="9558" y="11450"/>
                      <a:pt x="9666" y="11512"/>
                      <a:pt x="9758" y="11512"/>
                    </a:cubicBezTo>
                    <a:lnTo>
                      <a:pt x="9851" y="11512"/>
                    </a:lnTo>
                    <a:lnTo>
                      <a:pt x="9789" y="11542"/>
                    </a:lnTo>
                    <a:cubicBezTo>
                      <a:pt x="9728" y="11651"/>
                      <a:pt x="9728" y="11651"/>
                      <a:pt x="9867" y="11743"/>
                    </a:cubicBezTo>
                    <a:cubicBezTo>
                      <a:pt x="9944" y="11821"/>
                      <a:pt x="9944" y="11821"/>
                      <a:pt x="9928" y="11836"/>
                    </a:cubicBezTo>
                    <a:cubicBezTo>
                      <a:pt x="9913" y="11836"/>
                      <a:pt x="9944" y="11882"/>
                      <a:pt x="10021" y="12022"/>
                    </a:cubicBezTo>
                    <a:cubicBezTo>
                      <a:pt x="10114" y="12161"/>
                      <a:pt x="10145" y="12192"/>
                      <a:pt x="10160" y="12192"/>
                    </a:cubicBezTo>
                    <a:lnTo>
                      <a:pt x="10222" y="12269"/>
                    </a:lnTo>
                    <a:cubicBezTo>
                      <a:pt x="10211" y="12323"/>
                      <a:pt x="10254" y="12378"/>
                      <a:pt x="10281" y="12378"/>
                    </a:cubicBezTo>
                    <a:cubicBezTo>
                      <a:pt x="10291" y="12378"/>
                      <a:pt x="10299" y="12369"/>
                      <a:pt x="10299" y="12346"/>
                    </a:cubicBezTo>
                    <a:lnTo>
                      <a:pt x="10361" y="12439"/>
                    </a:lnTo>
                    <a:lnTo>
                      <a:pt x="10346" y="12454"/>
                    </a:lnTo>
                    <a:cubicBezTo>
                      <a:pt x="10330" y="12470"/>
                      <a:pt x="10377" y="12547"/>
                      <a:pt x="10624" y="12903"/>
                    </a:cubicBezTo>
                    <a:cubicBezTo>
                      <a:pt x="10846" y="13242"/>
                      <a:pt x="10891" y="13328"/>
                      <a:pt x="10928" y="13328"/>
                    </a:cubicBezTo>
                    <a:cubicBezTo>
                      <a:pt x="10935" y="13328"/>
                      <a:pt x="10941" y="13325"/>
                      <a:pt x="10949" y="13320"/>
                    </a:cubicBezTo>
                    <a:cubicBezTo>
                      <a:pt x="11026" y="13335"/>
                      <a:pt x="11057" y="13382"/>
                      <a:pt x="11010" y="13413"/>
                    </a:cubicBezTo>
                    <a:cubicBezTo>
                      <a:pt x="10970" y="13426"/>
                      <a:pt x="10988" y="13462"/>
                      <a:pt x="11003" y="13462"/>
                    </a:cubicBezTo>
                    <a:cubicBezTo>
                      <a:pt x="11006" y="13462"/>
                      <a:pt x="11008" y="13461"/>
                      <a:pt x="11010" y="13459"/>
                    </a:cubicBezTo>
                    <a:cubicBezTo>
                      <a:pt x="11041" y="13505"/>
                      <a:pt x="11057" y="13567"/>
                      <a:pt x="11072" y="13613"/>
                    </a:cubicBezTo>
                    <a:cubicBezTo>
                      <a:pt x="11112" y="13745"/>
                      <a:pt x="11151" y="13787"/>
                      <a:pt x="11181" y="13787"/>
                    </a:cubicBezTo>
                    <a:cubicBezTo>
                      <a:pt x="11186" y="13787"/>
                      <a:pt x="11191" y="13786"/>
                      <a:pt x="11196" y="13784"/>
                    </a:cubicBezTo>
                    <a:cubicBezTo>
                      <a:pt x="11196" y="13765"/>
                      <a:pt x="11197" y="13757"/>
                      <a:pt x="11199" y="13757"/>
                    </a:cubicBezTo>
                    <a:cubicBezTo>
                      <a:pt x="11204" y="13757"/>
                      <a:pt x="11211" y="13797"/>
                      <a:pt x="11211" y="13830"/>
                    </a:cubicBezTo>
                    <a:cubicBezTo>
                      <a:pt x="11225" y="13885"/>
                      <a:pt x="11227" y="13940"/>
                      <a:pt x="11249" y="13940"/>
                    </a:cubicBezTo>
                    <a:cubicBezTo>
                      <a:pt x="11251" y="13940"/>
                      <a:pt x="11254" y="13940"/>
                      <a:pt x="11258" y="13938"/>
                    </a:cubicBezTo>
                    <a:cubicBezTo>
                      <a:pt x="11304" y="13969"/>
                      <a:pt x="11505" y="14216"/>
                      <a:pt x="11443" y="14247"/>
                    </a:cubicBezTo>
                    <a:lnTo>
                      <a:pt x="11505" y="14340"/>
                    </a:lnTo>
                    <a:cubicBezTo>
                      <a:pt x="11506" y="14339"/>
                      <a:pt x="11507" y="14338"/>
                      <a:pt x="11509" y="14338"/>
                    </a:cubicBezTo>
                    <a:cubicBezTo>
                      <a:pt x="11529" y="14338"/>
                      <a:pt x="11586" y="14424"/>
                      <a:pt x="11629" y="14510"/>
                    </a:cubicBezTo>
                    <a:cubicBezTo>
                      <a:pt x="11690" y="14603"/>
                      <a:pt x="11721" y="14649"/>
                      <a:pt x="11690" y="14649"/>
                    </a:cubicBezTo>
                    <a:cubicBezTo>
                      <a:pt x="11681" y="14642"/>
                      <a:pt x="11674" y="14639"/>
                      <a:pt x="11671" y="14639"/>
                    </a:cubicBezTo>
                    <a:cubicBezTo>
                      <a:pt x="11659" y="14639"/>
                      <a:pt x="11691" y="14681"/>
                      <a:pt x="11752" y="14742"/>
                    </a:cubicBezTo>
                    <a:cubicBezTo>
                      <a:pt x="11783" y="14788"/>
                      <a:pt x="11845" y="14819"/>
                      <a:pt x="11876" y="14850"/>
                    </a:cubicBezTo>
                    <a:cubicBezTo>
                      <a:pt x="11891" y="14850"/>
                      <a:pt x="11953" y="14881"/>
                      <a:pt x="11969" y="14927"/>
                    </a:cubicBezTo>
                    <a:lnTo>
                      <a:pt x="11953" y="14927"/>
                    </a:lnTo>
                    <a:lnTo>
                      <a:pt x="11907" y="14958"/>
                    </a:lnTo>
                    <a:cubicBezTo>
                      <a:pt x="11934" y="14998"/>
                      <a:pt x="11960" y="15038"/>
                      <a:pt x="11977" y="15038"/>
                    </a:cubicBezTo>
                    <a:cubicBezTo>
                      <a:pt x="11980" y="15038"/>
                      <a:pt x="11982" y="15038"/>
                      <a:pt x="11984" y="15035"/>
                    </a:cubicBezTo>
                    <a:cubicBezTo>
                      <a:pt x="12000" y="15113"/>
                      <a:pt x="12030" y="15175"/>
                      <a:pt x="12077" y="15236"/>
                    </a:cubicBezTo>
                    <a:cubicBezTo>
                      <a:pt x="12123" y="15314"/>
                      <a:pt x="12170" y="15375"/>
                      <a:pt x="12231" y="15437"/>
                    </a:cubicBezTo>
                    <a:cubicBezTo>
                      <a:pt x="12262" y="15592"/>
                      <a:pt x="12340" y="15715"/>
                      <a:pt x="12448" y="15808"/>
                    </a:cubicBezTo>
                    <a:cubicBezTo>
                      <a:pt x="12452" y="15806"/>
                      <a:pt x="12456" y="15805"/>
                      <a:pt x="12459" y="15805"/>
                    </a:cubicBezTo>
                    <a:cubicBezTo>
                      <a:pt x="12483" y="15805"/>
                      <a:pt x="12496" y="15847"/>
                      <a:pt x="12510" y="15901"/>
                    </a:cubicBezTo>
                    <a:cubicBezTo>
                      <a:pt x="12510" y="15963"/>
                      <a:pt x="12510" y="15963"/>
                      <a:pt x="12556" y="15994"/>
                    </a:cubicBezTo>
                    <a:cubicBezTo>
                      <a:pt x="12602" y="16040"/>
                      <a:pt x="12618" y="16086"/>
                      <a:pt x="12618" y="16148"/>
                    </a:cubicBezTo>
                    <a:cubicBezTo>
                      <a:pt x="12602" y="16195"/>
                      <a:pt x="12633" y="16256"/>
                      <a:pt x="12680" y="16287"/>
                    </a:cubicBezTo>
                    <a:cubicBezTo>
                      <a:pt x="12741" y="16365"/>
                      <a:pt x="12788" y="16426"/>
                      <a:pt x="12834" y="16504"/>
                    </a:cubicBezTo>
                    <a:cubicBezTo>
                      <a:pt x="12887" y="16567"/>
                      <a:pt x="12911" y="16609"/>
                      <a:pt x="12921" y="16609"/>
                    </a:cubicBezTo>
                    <a:cubicBezTo>
                      <a:pt x="12925" y="16609"/>
                      <a:pt x="12927" y="16600"/>
                      <a:pt x="12927" y="16581"/>
                    </a:cubicBezTo>
                    <a:cubicBezTo>
                      <a:pt x="12930" y="16578"/>
                      <a:pt x="12934" y="16577"/>
                      <a:pt x="12939" y="16577"/>
                    </a:cubicBezTo>
                    <a:cubicBezTo>
                      <a:pt x="12959" y="16577"/>
                      <a:pt x="12989" y="16596"/>
                      <a:pt x="12989" y="16596"/>
                    </a:cubicBezTo>
                    <a:cubicBezTo>
                      <a:pt x="13034" y="16651"/>
                      <a:pt x="13047" y="16673"/>
                      <a:pt x="13045" y="16673"/>
                    </a:cubicBezTo>
                    <a:cubicBezTo>
                      <a:pt x="13043" y="16673"/>
                      <a:pt x="13032" y="16662"/>
                      <a:pt x="13020" y="16643"/>
                    </a:cubicBezTo>
                    <a:cubicBezTo>
                      <a:pt x="12991" y="16614"/>
                      <a:pt x="12977" y="16602"/>
                      <a:pt x="12971" y="16602"/>
                    </a:cubicBezTo>
                    <a:cubicBezTo>
                      <a:pt x="12961" y="16602"/>
                      <a:pt x="12973" y="16635"/>
                      <a:pt x="12973" y="16674"/>
                    </a:cubicBezTo>
                    <a:cubicBezTo>
                      <a:pt x="12989" y="16736"/>
                      <a:pt x="13020" y="16813"/>
                      <a:pt x="13066" y="16859"/>
                    </a:cubicBezTo>
                    <a:lnTo>
                      <a:pt x="13159" y="17060"/>
                    </a:lnTo>
                    <a:cubicBezTo>
                      <a:pt x="13221" y="17215"/>
                      <a:pt x="13236" y="17246"/>
                      <a:pt x="13267" y="17246"/>
                    </a:cubicBezTo>
                    <a:lnTo>
                      <a:pt x="13282" y="17246"/>
                    </a:lnTo>
                    <a:cubicBezTo>
                      <a:pt x="13360" y="17462"/>
                      <a:pt x="13468" y="17663"/>
                      <a:pt x="13622" y="17848"/>
                    </a:cubicBezTo>
                    <a:lnTo>
                      <a:pt x="13591" y="17848"/>
                    </a:lnTo>
                    <a:cubicBezTo>
                      <a:pt x="13576" y="17864"/>
                      <a:pt x="13591" y="17910"/>
                      <a:pt x="13653" y="18003"/>
                    </a:cubicBezTo>
                    <a:cubicBezTo>
                      <a:pt x="13669" y="18049"/>
                      <a:pt x="13792" y="18235"/>
                      <a:pt x="13870" y="18374"/>
                    </a:cubicBezTo>
                    <a:cubicBezTo>
                      <a:pt x="13958" y="18550"/>
                      <a:pt x="14032" y="18684"/>
                      <a:pt x="14052" y="18684"/>
                    </a:cubicBezTo>
                    <a:cubicBezTo>
                      <a:pt x="14053" y="18684"/>
                      <a:pt x="14054" y="18684"/>
                      <a:pt x="14055" y="18683"/>
                    </a:cubicBezTo>
                    <a:cubicBezTo>
                      <a:pt x="14086" y="18745"/>
                      <a:pt x="14086" y="18745"/>
                      <a:pt x="14055" y="18745"/>
                    </a:cubicBezTo>
                    <a:cubicBezTo>
                      <a:pt x="14045" y="18738"/>
                      <a:pt x="14038" y="18735"/>
                      <a:pt x="14035" y="18735"/>
                    </a:cubicBezTo>
                    <a:cubicBezTo>
                      <a:pt x="14022" y="18735"/>
                      <a:pt x="14043" y="18771"/>
                      <a:pt x="14055" y="18807"/>
                    </a:cubicBezTo>
                    <a:cubicBezTo>
                      <a:pt x="14074" y="18834"/>
                      <a:pt x="14087" y="18840"/>
                      <a:pt x="14101" y="18840"/>
                    </a:cubicBezTo>
                    <a:cubicBezTo>
                      <a:pt x="14110" y="18840"/>
                      <a:pt x="14120" y="18838"/>
                      <a:pt x="14132" y="18838"/>
                    </a:cubicBezTo>
                    <a:cubicBezTo>
                      <a:pt x="14134" y="18836"/>
                      <a:pt x="14137" y="18835"/>
                      <a:pt x="14139" y="18835"/>
                    </a:cubicBezTo>
                    <a:cubicBezTo>
                      <a:pt x="14155" y="18835"/>
                      <a:pt x="14181" y="18882"/>
                      <a:pt x="14194" y="18977"/>
                    </a:cubicBezTo>
                    <a:cubicBezTo>
                      <a:pt x="14241" y="19116"/>
                      <a:pt x="14318" y="19239"/>
                      <a:pt x="14395" y="19363"/>
                    </a:cubicBezTo>
                    <a:cubicBezTo>
                      <a:pt x="14411" y="19409"/>
                      <a:pt x="14442" y="19456"/>
                      <a:pt x="14426" y="19471"/>
                    </a:cubicBezTo>
                    <a:cubicBezTo>
                      <a:pt x="14442" y="19549"/>
                      <a:pt x="14488" y="19626"/>
                      <a:pt x="14565" y="19688"/>
                    </a:cubicBezTo>
                    <a:cubicBezTo>
                      <a:pt x="14596" y="19734"/>
                      <a:pt x="14596" y="19734"/>
                      <a:pt x="14565" y="19734"/>
                    </a:cubicBezTo>
                    <a:cubicBezTo>
                      <a:pt x="14565" y="19796"/>
                      <a:pt x="14550" y="19811"/>
                      <a:pt x="14612" y="19827"/>
                    </a:cubicBezTo>
                    <a:cubicBezTo>
                      <a:pt x="14689" y="19935"/>
                      <a:pt x="14735" y="20043"/>
                      <a:pt x="14782" y="20167"/>
                    </a:cubicBezTo>
                    <a:cubicBezTo>
                      <a:pt x="14797" y="20213"/>
                      <a:pt x="14828" y="20259"/>
                      <a:pt x="14843" y="20259"/>
                    </a:cubicBezTo>
                    <a:cubicBezTo>
                      <a:pt x="14848" y="20255"/>
                      <a:pt x="14853" y="20251"/>
                      <a:pt x="14858" y="20247"/>
                    </a:cubicBezTo>
                    <a:lnTo>
                      <a:pt x="14858" y="20247"/>
                    </a:lnTo>
                    <a:cubicBezTo>
                      <a:pt x="14843" y="20306"/>
                      <a:pt x="14845" y="20306"/>
                      <a:pt x="14905" y="20337"/>
                    </a:cubicBezTo>
                    <a:cubicBezTo>
                      <a:pt x="14910" y="20335"/>
                      <a:pt x="14914" y="20334"/>
                      <a:pt x="14917" y="20334"/>
                    </a:cubicBezTo>
                    <a:cubicBezTo>
                      <a:pt x="14940" y="20334"/>
                      <a:pt x="14949" y="20370"/>
                      <a:pt x="14936" y="20383"/>
                    </a:cubicBezTo>
                    <a:cubicBezTo>
                      <a:pt x="14936" y="20414"/>
                      <a:pt x="14936" y="20460"/>
                      <a:pt x="14952" y="20491"/>
                    </a:cubicBezTo>
                    <a:cubicBezTo>
                      <a:pt x="14983" y="20538"/>
                      <a:pt x="15106" y="20770"/>
                      <a:pt x="15214" y="21017"/>
                    </a:cubicBezTo>
                    <a:cubicBezTo>
                      <a:pt x="15391" y="21384"/>
                      <a:pt x="15455" y="21528"/>
                      <a:pt x="15488" y="21528"/>
                    </a:cubicBezTo>
                    <a:cubicBezTo>
                      <a:pt x="15489" y="21528"/>
                      <a:pt x="15491" y="21528"/>
                      <a:pt x="15493" y="21527"/>
                    </a:cubicBezTo>
                    <a:cubicBezTo>
                      <a:pt x="15523" y="21573"/>
                      <a:pt x="15523" y="21573"/>
                      <a:pt x="15523" y="21635"/>
                    </a:cubicBezTo>
                    <a:cubicBezTo>
                      <a:pt x="15523" y="21681"/>
                      <a:pt x="15539" y="21743"/>
                      <a:pt x="15570" y="21790"/>
                    </a:cubicBezTo>
                    <a:cubicBezTo>
                      <a:pt x="15585" y="21836"/>
                      <a:pt x="15616" y="21882"/>
                      <a:pt x="15585" y="21898"/>
                    </a:cubicBezTo>
                    <a:cubicBezTo>
                      <a:pt x="15616" y="21913"/>
                      <a:pt x="15632" y="21944"/>
                      <a:pt x="15647" y="21975"/>
                    </a:cubicBezTo>
                    <a:cubicBezTo>
                      <a:pt x="15632" y="21991"/>
                      <a:pt x="15647" y="22037"/>
                      <a:pt x="15693" y="22083"/>
                    </a:cubicBezTo>
                    <a:cubicBezTo>
                      <a:pt x="15740" y="22114"/>
                      <a:pt x="15755" y="22114"/>
                      <a:pt x="15709" y="22130"/>
                    </a:cubicBezTo>
                    <a:cubicBezTo>
                      <a:pt x="15670" y="22143"/>
                      <a:pt x="15707" y="22252"/>
                      <a:pt x="15729" y="22252"/>
                    </a:cubicBezTo>
                    <a:cubicBezTo>
                      <a:pt x="15733" y="22252"/>
                      <a:pt x="15737" y="22248"/>
                      <a:pt x="15740" y="22238"/>
                    </a:cubicBezTo>
                    <a:cubicBezTo>
                      <a:pt x="15741" y="22237"/>
                      <a:pt x="15742" y="22236"/>
                      <a:pt x="15743" y="22236"/>
                    </a:cubicBezTo>
                    <a:cubicBezTo>
                      <a:pt x="15761" y="22236"/>
                      <a:pt x="15804" y="22333"/>
                      <a:pt x="15833" y="22361"/>
                    </a:cubicBezTo>
                    <a:cubicBezTo>
                      <a:pt x="15879" y="22408"/>
                      <a:pt x="15879" y="22454"/>
                      <a:pt x="15863" y="22470"/>
                    </a:cubicBezTo>
                    <a:cubicBezTo>
                      <a:pt x="15894" y="22593"/>
                      <a:pt x="15941" y="22702"/>
                      <a:pt x="16033" y="22810"/>
                    </a:cubicBezTo>
                    <a:cubicBezTo>
                      <a:pt x="16036" y="22808"/>
                      <a:pt x="16038" y="22807"/>
                      <a:pt x="16040" y="22807"/>
                    </a:cubicBezTo>
                    <a:cubicBezTo>
                      <a:pt x="16053" y="22807"/>
                      <a:pt x="16062" y="22843"/>
                      <a:pt x="16049" y="22856"/>
                    </a:cubicBezTo>
                    <a:cubicBezTo>
                      <a:pt x="16018" y="22856"/>
                      <a:pt x="16049" y="22902"/>
                      <a:pt x="16064" y="22964"/>
                    </a:cubicBezTo>
                    <a:cubicBezTo>
                      <a:pt x="16080" y="23011"/>
                      <a:pt x="16080" y="23011"/>
                      <a:pt x="16064" y="23011"/>
                    </a:cubicBezTo>
                    <a:cubicBezTo>
                      <a:pt x="16053" y="23003"/>
                      <a:pt x="16046" y="22999"/>
                      <a:pt x="16043" y="22999"/>
                    </a:cubicBezTo>
                    <a:cubicBezTo>
                      <a:pt x="16033" y="22999"/>
                      <a:pt x="16056" y="23037"/>
                      <a:pt x="16080" y="23119"/>
                    </a:cubicBezTo>
                    <a:cubicBezTo>
                      <a:pt x="16157" y="23242"/>
                      <a:pt x="16219" y="23382"/>
                      <a:pt x="16265" y="23505"/>
                    </a:cubicBezTo>
                    <a:cubicBezTo>
                      <a:pt x="16296" y="23644"/>
                      <a:pt x="16374" y="23783"/>
                      <a:pt x="16482" y="23876"/>
                    </a:cubicBezTo>
                    <a:lnTo>
                      <a:pt x="16544" y="23907"/>
                    </a:lnTo>
                    <a:lnTo>
                      <a:pt x="16497" y="23938"/>
                    </a:lnTo>
                    <a:cubicBezTo>
                      <a:pt x="16482" y="23938"/>
                      <a:pt x="16451" y="24000"/>
                      <a:pt x="16451" y="24000"/>
                    </a:cubicBezTo>
                    <a:cubicBezTo>
                      <a:pt x="16461" y="24041"/>
                      <a:pt x="16478" y="24048"/>
                      <a:pt x="16493" y="24048"/>
                    </a:cubicBezTo>
                    <a:cubicBezTo>
                      <a:pt x="16501" y="24048"/>
                      <a:pt x="16507" y="24046"/>
                      <a:pt x="16513" y="24046"/>
                    </a:cubicBezTo>
                    <a:cubicBezTo>
                      <a:pt x="16515" y="24044"/>
                      <a:pt x="16517" y="24043"/>
                      <a:pt x="16519" y="24043"/>
                    </a:cubicBezTo>
                    <a:cubicBezTo>
                      <a:pt x="16536" y="24043"/>
                      <a:pt x="16561" y="24091"/>
                      <a:pt x="16574" y="24185"/>
                    </a:cubicBezTo>
                    <a:cubicBezTo>
                      <a:pt x="16574" y="24263"/>
                      <a:pt x="16605" y="24324"/>
                      <a:pt x="16652" y="24386"/>
                    </a:cubicBezTo>
                    <a:cubicBezTo>
                      <a:pt x="16667" y="24433"/>
                      <a:pt x="16683" y="24479"/>
                      <a:pt x="16683" y="24541"/>
                    </a:cubicBezTo>
                    <a:cubicBezTo>
                      <a:pt x="16698" y="24587"/>
                      <a:pt x="16698" y="24587"/>
                      <a:pt x="16714" y="24587"/>
                    </a:cubicBezTo>
                    <a:cubicBezTo>
                      <a:pt x="16718" y="24585"/>
                      <a:pt x="16721" y="24584"/>
                      <a:pt x="16725" y="24584"/>
                    </a:cubicBezTo>
                    <a:cubicBezTo>
                      <a:pt x="16748" y="24584"/>
                      <a:pt x="16760" y="24626"/>
                      <a:pt x="16760" y="24680"/>
                    </a:cubicBezTo>
                    <a:cubicBezTo>
                      <a:pt x="16745" y="24739"/>
                      <a:pt x="16773" y="24882"/>
                      <a:pt x="16802" y="24882"/>
                    </a:cubicBezTo>
                    <a:cubicBezTo>
                      <a:pt x="16803" y="24882"/>
                      <a:pt x="16805" y="24882"/>
                      <a:pt x="16806" y="24881"/>
                    </a:cubicBezTo>
                    <a:cubicBezTo>
                      <a:pt x="16822" y="24881"/>
                      <a:pt x="16837" y="24927"/>
                      <a:pt x="16868" y="24974"/>
                    </a:cubicBezTo>
                    <a:cubicBezTo>
                      <a:pt x="16868" y="25035"/>
                      <a:pt x="16899" y="25082"/>
                      <a:pt x="16930" y="25128"/>
                    </a:cubicBezTo>
                    <a:lnTo>
                      <a:pt x="16976" y="25221"/>
                    </a:lnTo>
                    <a:cubicBezTo>
                      <a:pt x="16981" y="25234"/>
                      <a:pt x="16980" y="25240"/>
                      <a:pt x="16976" y="25240"/>
                    </a:cubicBezTo>
                    <a:cubicBezTo>
                      <a:pt x="16967" y="25240"/>
                      <a:pt x="16941" y="25207"/>
                      <a:pt x="16930" y="25174"/>
                    </a:cubicBezTo>
                    <a:lnTo>
                      <a:pt x="16930" y="25236"/>
                    </a:lnTo>
                    <a:cubicBezTo>
                      <a:pt x="16945" y="25314"/>
                      <a:pt x="16976" y="25375"/>
                      <a:pt x="17023" y="25437"/>
                    </a:cubicBezTo>
                    <a:cubicBezTo>
                      <a:pt x="17084" y="25468"/>
                      <a:pt x="17084" y="25468"/>
                      <a:pt x="17038" y="25484"/>
                    </a:cubicBezTo>
                    <a:cubicBezTo>
                      <a:pt x="16992" y="25499"/>
                      <a:pt x="17023" y="25545"/>
                      <a:pt x="17054" y="25592"/>
                    </a:cubicBezTo>
                    <a:cubicBezTo>
                      <a:pt x="17100" y="25623"/>
                      <a:pt x="17115" y="25684"/>
                      <a:pt x="17084" y="25684"/>
                    </a:cubicBezTo>
                    <a:cubicBezTo>
                      <a:pt x="17067" y="25676"/>
                      <a:pt x="17054" y="25669"/>
                      <a:pt x="17048" y="25669"/>
                    </a:cubicBezTo>
                    <a:cubicBezTo>
                      <a:pt x="17033" y="25669"/>
                      <a:pt x="17059" y="25707"/>
                      <a:pt x="17146" y="25839"/>
                    </a:cubicBezTo>
                    <a:cubicBezTo>
                      <a:pt x="17177" y="25947"/>
                      <a:pt x="17270" y="26133"/>
                      <a:pt x="17316" y="26287"/>
                    </a:cubicBezTo>
                    <a:cubicBezTo>
                      <a:pt x="17363" y="26395"/>
                      <a:pt x="17394" y="26519"/>
                      <a:pt x="17409" y="26643"/>
                    </a:cubicBezTo>
                    <a:cubicBezTo>
                      <a:pt x="17408" y="26643"/>
                      <a:pt x="17408" y="26643"/>
                      <a:pt x="17407" y="26643"/>
                    </a:cubicBezTo>
                    <a:lnTo>
                      <a:pt x="17407" y="26643"/>
                    </a:lnTo>
                    <a:cubicBezTo>
                      <a:pt x="17403" y="26641"/>
                      <a:pt x="17398" y="26640"/>
                      <a:pt x="17393" y="26640"/>
                    </a:cubicBezTo>
                    <a:cubicBezTo>
                      <a:pt x="17389" y="26640"/>
                      <a:pt x="17384" y="26641"/>
                      <a:pt x="17378" y="26643"/>
                    </a:cubicBezTo>
                    <a:cubicBezTo>
                      <a:pt x="17378" y="26658"/>
                      <a:pt x="17377" y="26667"/>
                      <a:pt x="17376" y="26671"/>
                    </a:cubicBezTo>
                    <a:lnTo>
                      <a:pt x="17376" y="26671"/>
                    </a:lnTo>
                    <a:cubicBezTo>
                      <a:pt x="17379" y="26665"/>
                      <a:pt x="17386" y="26651"/>
                      <a:pt x="17407" y="26643"/>
                    </a:cubicBezTo>
                    <a:lnTo>
                      <a:pt x="17407" y="26643"/>
                    </a:lnTo>
                    <a:cubicBezTo>
                      <a:pt x="17434" y="26657"/>
                      <a:pt x="17451" y="26715"/>
                      <a:pt x="17486" y="26844"/>
                    </a:cubicBezTo>
                    <a:cubicBezTo>
                      <a:pt x="17500" y="26936"/>
                      <a:pt x="17535" y="27017"/>
                      <a:pt x="17584" y="27097"/>
                    </a:cubicBezTo>
                    <a:lnTo>
                      <a:pt x="17584" y="27097"/>
                    </a:lnTo>
                    <a:cubicBezTo>
                      <a:pt x="17571" y="27061"/>
                      <a:pt x="17579" y="27029"/>
                      <a:pt x="17579" y="27029"/>
                    </a:cubicBezTo>
                    <a:cubicBezTo>
                      <a:pt x="17584" y="27028"/>
                      <a:pt x="17588" y="27027"/>
                      <a:pt x="17592" y="27027"/>
                    </a:cubicBezTo>
                    <a:cubicBezTo>
                      <a:pt x="17628" y="27027"/>
                      <a:pt x="17641" y="27087"/>
                      <a:pt x="17641" y="27184"/>
                    </a:cubicBezTo>
                    <a:cubicBezTo>
                      <a:pt x="17656" y="27230"/>
                      <a:pt x="17641" y="27246"/>
                      <a:pt x="17610" y="27246"/>
                    </a:cubicBezTo>
                    <a:cubicBezTo>
                      <a:pt x="17579" y="27246"/>
                      <a:pt x="17579" y="27307"/>
                      <a:pt x="17595" y="27354"/>
                    </a:cubicBezTo>
                    <a:cubicBezTo>
                      <a:pt x="17605" y="27395"/>
                      <a:pt x="17615" y="27429"/>
                      <a:pt x="17625" y="27429"/>
                    </a:cubicBezTo>
                    <a:cubicBezTo>
                      <a:pt x="17631" y="27429"/>
                      <a:pt x="17636" y="27421"/>
                      <a:pt x="17641" y="27400"/>
                    </a:cubicBezTo>
                    <a:cubicBezTo>
                      <a:pt x="17656" y="27400"/>
                      <a:pt x="17656" y="27400"/>
                      <a:pt x="17672" y="27446"/>
                    </a:cubicBezTo>
                    <a:cubicBezTo>
                      <a:pt x="17687" y="27493"/>
                      <a:pt x="17703" y="27555"/>
                      <a:pt x="17749" y="27601"/>
                    </a:cubicBezTo>
                    <a:cubicBezTo>
                      <a:pt x="17765" y="27601"/>
                      <a:pt x="17780" y="27632"/>
                      <a:pt x="17795" y="27694"/>
                    </a:cubicBezTo>
                    <a:cubicBezTo>
                      <a:pt x="17795" y="27740"/>
                      <a:pt x="17795" y="27802"/>
                      <a:pt x="17826" y="27848"/>
                    </a:cubicBezTo>
                    <a:lnTo>
                      <a:pt x="17795" y="27848"/>
                    </a:lnTo>
                    <a:cubicBezTo>
                      <a:pt x="17780" y="27848"/>
                      <a:pt x="17765" y="27910"/>
                      <a:pt x="17765" y="27910"/>
                    </a:cubicBezTo>
                    <a:cubicBezTo>
                      <a:pt x="17780" y="27956"/>
                      <a:pt x="17795" y="27956"/>
                      <a:pt x="17795" y="27956"/>
                    </a:cubicBezTo>
                    <a:cubicBezTo>
                      <a:pt x="17796" y="27956"/>
                      <a:pt x="17796" y="27956"/>
                      <a:pt x="17796" y="27956"/>
                    </a:cubicBezTo>
                    <a:cubicBezTo>
                      <a:pt x="17846" y="27956"/>
                      <a:pt x="18151" y="29178"/>
                      <a:pt x="18197" y="29332"/>
                    </a:cubicBezTo>
                    <a:cubicBezTo>
                      <a:pt x="18197" y="29423"/>
                      <a:pt x="18230" y="29547"/>
                      <a:pt x="18250" y="29547"/>
                    </a:cubicBezTo>
                    <a:cubicBezTo>
                      <a:pt x="18253" y="29547"/>
                      <a:pt x="18257" y="29543"/>
                      <a:pt x="18259" y="29533"/>
                    </a:cubicBezTo>
                    <a:cubicBezTo>
                      <a:pt x="18321" y="29718"/>
                      <a:pt x="18383" y="29904"/>
                      <a:pt x="18414" y="30105"/>
                    </a:cubicBezTo>
                    <a:cubicBezTo>
                      <a:pt x="18445" y="30306"/>
                      <a:pt x="18491" y="30522"/>
                      <a:pt x="18568" y="30723"/>
                    </a:cubicBezTo>
                    <a:lnTo>
                      <a:pt x="18615" y="30878"/>
                    </a:lnTo>
                    <a:cubicBezTo>
                      <a:pt x="18630" y="30970"/>
                      <a:pt x="18676" y="31079"/>
                      <a:pt x="18692" y="31125"/>
                    </a:cubicBezTo>
                    <a:cubicBezTo>
                      <a:pt x="18692" y="31169"/>
                      <a:pt x="18716" y="31206"/>
                      <a:pt x="18712" y="31206"/>
                    </a:cubicBezTo>
                    <a:cubicBezTo>
                      <a:pt x="18711" y="31206"/>
                      <a:pt x="18705" y="31200"/>
                      <a:pt x="18692" y="31187"/>
                    </a:cubicBezTo>
                    <a:cubicBezTo>
                      <a:pt x="18676" y="31187"/>
                      <a:pt x="18646" y="31187"/>
                      <a:pt x="18661" y="31249"/>
                    </a:cubicBezTo>
                    <a:cubicBezTo>
                      <a:pt x="18676" y="31341"/>
                      <a:pt x="18707" y="31341"/>
                      <a:pt x="18723" y="31341"/>
                    </a:cubicBezTo>
                    <a:cubicBezTo>
                      <a:pt x="18726" y="31340"/>
                      <a:pt x="18729" y="31339"/>
                      <a:pt x="18733" y="31339"/>
                    </a:cubicBezTo>
                    <a:cubicBezTo>
                      <a:pt x="18757" y="31339"/>
                      <a:pt x="18769" y="31388"/>
                      <a:pt x="18769" y="31388"/>
                    </a:cubicBezTo>
                    <a:cubicBezTo>
                      <a:pt x="18769" y="31434"/>
                      <a:pt x="18769" y="31434"/>
                      <a:pt x="18754" y="31434"/>
                    </a:cubicBezTo>
                    <a:lnTo>
                      <a:pt x="18707" y="31450"/>
                    </a:lnTo>
                    <a:lnTo>
                      <a:pt x="18707" y="31496"/>
                    </a:lnTo>
                    <a:cubicBezTo>
                      <a:pt x="18738" y="31496"/>
                      <a:pt x="18738" y="31542"/>
                      <a:pt x="18738" y="31542"/>
                    </a:cubicBezTo>
                    <a:cubicBezTo>
                      <a:pt x="18754" y="31604"/>
                      <a:pt x="18754" y="31604"/>
                      <a:pt x="18707" y="31604"/>
                    </a:cubicBezTo>
                    <a:cubicBezTo>
                      <a:pt x="18661" y="31620"/>
                      <a:pt x="18676" y="31666"/>
                      <a:pt x="18723" y="31712"/>
                    </a:cubicBezTo>
                    <a:lnTo>
                      <a:pt x="18769" y="31820"/>
                    </a:lnTo>
                    <a:cubicBezTo>
                      <a:pt x="18738" y="31882"/>
                      <a:pt x="18800" y="31975"/>
                      <a:pt x="18831" y="32021"/>
                    </a:cubicBezTo>
                    <a:cubicBezTo>
                      <a:pt x="18800" y="32068"/>
                      <a:pt x="18816" y="32145"/>
                      <a:pt x="18862" y="32176"/>
                    </a:cubicBezTo>
                    <a:cubicBezTo>
                      <a:pt x="18893" y="32176"/>
                      <a:pt x="18893" y="32222"/>
                      <a:pt x="18893" y="32284"/>
                    </a:cubicBezTo>
                    <a:cubicBezTo>
                      <a:pt x="18877" y="32346"/>
                      <a:pt x="18877" y="32423"/>
                      <a:pt x="18893" y="32485"/>
                    </a:cubicBezTo>
                    <a:cubicBezTo>
                      <a:pt x="18970" y="32763"/>
                      <a:pt x="19016" y="33041"/>
                      <a:pt x="19063" y="33320"/>
                    </a:cubicBezTo>
                    <a:cubicBezTo>
                      <a:pt x="19094" y="33582"/>
                      <a:pt x="19140" y="33845"/>
                      <a:pt x="19202" y="34108"/>
                    </a:cubicBezTo>
                    <a:cubicBezTo>
                      <a:pt x="19202" y="34154"/>
                      <a:pt x="19202" y="34185"/>
                      <a:pt x="19186" y="34216"/>
                    </a:cubicBezTo>
                    <a:cubicBezTo>
                      <a:pt x="19156" y="34216"/>
                      <a:pt x="19171" y="34278"/>
                      <a:pt x="19217" y="34324"/>
                    </a:cubicBezTo>
                    <a:cubicBezTo>
                      <a:pt x="19279" y="34371"/>
                      <a:pt x="19279" y="34371"/>
                      <a:pt x="19217" y="34371"/>
                    </a:cubicBezTo>
                    <a:cubicBezTo>
                      <a:pt x="19171" y="34386"/>
                      <a:pt x="19217" y="34479"/>
                      <a:pt x="19233" y="34695"/>
                    </a:cubicBezTo>
                    <a:cubicBezTo>
                      <a:pt x="19248" y="34819"/>
                      <a:pt x="19264" y="34943"/>
                      <a:pt x="19310" y="35066"/>
                    </a:cubicBezTo>
                    <a:cubicBezTo>
                      <a:pt x="19328" y="35120"/>
                      <a:pt x="19336" y="35143"/>
                      <a:pt x="19333" y="35143"/>
                    </a:cubicBezTo>
                    <a:cubicBezTo>
                      <a:pt x="19330" y="35143"/>
                      <a:pt x="19323" y="35132"/>
                      <a:pt x="19310" y="35113"/>
                    </a:cubicBezTo>
                    <a:cubicBezTo>
                      <a:pt x="19308" y="35109"/>
                      <a:pt x="19305" y="35107"/>
                      <a:pt x="19303" y="35107"/>
                    </a:cubicBezTo>
                    <a:cubicBezTo>
                      <a:pt x="19277" y="35107"/>
                      <a:pt x="19267" y="35341"/>
                      <a:pt x="19310" y="35483"/>
                    </a:cubicBezTo>
                    <a:cubicBezTo>
                      <a:pt x="19310" y="35545"/>
                      <a:pt x="19326" y="35592"/>
                      <a:pt x="19295" y="35592"/>
                    </a:cubicBezTo>
                    <a:cubicBezTo>
                      <a:pt x="19310" y="35684"/>
                      <a:pt x="19326" y="35762"/>
                      <a:pt x="19341" y="35854"/>
                    </a:cubicBezTo>
                    <a:cubicBezTo>
                      <a:pt x="19341" y="35916"/>
                      <a:pt x="19372" y="36117"/>
                      <a:pt x="19372" y="36225"/>
                    </a:cubicBezTo>
                    <a:cubicBezTo>
                      <a:pt x="19387" y="36303"/>
                      <a:pt x="19403" y="36364"/>
                      <a:pt x="19418" y="36442"/>
                    </a:cubicBezTo>
                    <a:lnTo>
                      <a:pt x="19418" y="36488"/>
                    </a:lnTo>
                    <a:cubicBezTo>
                      <a:pt x="19403" y="36704"/>
                      <a:pt x="19403" y="36921"/>
                      <a:pt x="19434" y="37122"/>
                    </a:cubicBezTo>
                    <a:cubicBezTo>
                      <a:pt x="19449" y="37369"/>
                      <a:pt x="19465" y="37616"/>
                      <a:pt x="19449" y="37864"/>
                    </a:cubicBezTo>
                    <a:cubicBezTo>
                      <a:pt x="19449" y="37910"/>
                      <a:pt x="19465" y="37941"/>
                      <a:pt x="19480" y="37972"/>
                    </a:cubicBezTo>
                    <a:cubicBezTo>
                      <a:pt x="19511" y="38018"/>
                      <a:pt x="19527" y="38080"/>
                      <a:pt x="19496" y="38126"/>
                    </a:cubicBezTo>
                    <a:cubicBezTo>
                      <a:pt x="19449" y="38235"/>
                      <a:pt x="19449" y="38343"/>
                      <a:pt x="19496" y="38451"/>
                    </a:cubicBezTo>
                    <a:lnTo>
                      <a:pt x="19480" y="38451"/>
                    </a:lnTo>
                    <a:cubicBezTo>
                      <a:pt x="19434" y="38544"/>
                      <a:pt x="19449" y="38636"/>
                      <a:pt x="19511" y="38714"/>
                    </a:cubicBezTo>
                    <a:cubicBezTo>
                      <a:pt x="19480" y="38760"/>
                      <a:pt x="19465" y="38822"/>
                      <a:pt x="19480" y="38884"/>
                    </a:cubicBezTo>
                    <a:cubicBezTo>
                      <a:pt x="19480" y="38930"/>
                      <a:pt x="19480" y="38930"/>
                      <a:pt x="19434" y="38930"/>
                    </a:cubicBezTo>
                    <a:cubicBezTo>
                      <a:pt x="19387" y="38930"/>
                      <a:pt x="19387" y="38930"/>
                      <a:pt x="19387" y="38976"/>
                    </a:cubicBezTo>
                    <a:cubicBezTo>
                      <a:pt x="19387" y="39038"/>
                      <a:pt x="19418" y="39038"/>
                      <a:pt x="19434" y="39038"/>
                    </a:cubicBezTo>
                    <a:lnTo>
                      <a:pt x="19434" y="39147"/>
                    </a:lnTo>
                    <a:cubicBezTo>
                      <a:pt x="19434" y="39147"/>
                      <a:pt x="19434" y="39193"/>
                      <a:pt x="19465" y="39193"/>
                    </a:cubicBezTo>
                    <a:cubicBezTo>
                      <a:pt x="19496" y="39193"/>
                      <a:pt x="19496" y="39255"/>
                      <a:pt x="19496" y="39301"/>
                    </a:cubicBezTo>
                    <a:cubicBezTo>
                      <a:pt x="19475" y="39301"/>
                      <a:pt x="19482" y="39322"/>
                      <a:pt x="19493" y="39322"/>
                    </a:cubicBezTo>
                    <a:cubicBezTo>
                      <a:pt x="19499" y="39322"/>
                      <a:pt x="19506" y="39317"/>
                      <a:pt x="19511" y="39301"/>
                    </a:cubicBezTo>
                    <a:cubicBezTo>
                      <a:pt x="19542" y="39301"/>
                      <a:pt x="19557" y="39301"/>
                      <a:pt x="19557" y="39347"/>
                    </a:cubicBezTo>
                    <a:lnTo>
                      <a:pt x="19619" y="39347"/>
                    </a:lnTo>
                    <a:cubicBezTo>
                      <a:pt x="19666" y="39347"/>
                      <a:pt x="19681" y="39347"/>
                      <a:pt x="19712" y="39255"/>
                    </a:cubicBezTo>
                    <a:cubicBezTo>
                      <a:pt x="19727" y="39038"/>
                      <a:pt x="19758" y="38868"/>
                      <a:pt x="19712" y="38868"/>
                    </a:cubicBezTo>
                    <a:cubicBezTo>
                      <a:pt x="19697" y="38837"/>
                      <a:pt x="19681" y="38806"/>
                      <a:pt x="19681" y="38760"/>
                    </a:cubicBezTo>
                    <a:cubicBezTo>
                      <a:pt x="19681" y="38729"/>
                      <a:pt x="19697" y="38698"/>
                      <a:pt x="19712" y="38652"/>
                    </a:cubicBezTo>
                    <a:cubicBezTo>
                      <a:pt x="19727" y="38497"/>
                      <a:pt x="19743" y="38343"/>
                      <a:pt x="19727" y="38173"/>
                    </a:cubicBezTo>
                    <a:cubicBezTo>
                      <a:pt x="19697" y="38003"/>
                      <a:pt x="19697" y="37817"/>
                      <a:pt x="19727" y="37647"/>
                    </a:cubicBezTo>
                    <a:cubicBezTo>
                      <a:pt x="19727" y="37616"/>
                      <a:pt x="19743" y="37570"/>
                      <a:pt x="19743" y="37539"/>
                    </a:cubicBezTo>
                    <a:cubicBezTo>
                      <a:pt x="19697" y="37307"/>
                      <a:pt x="19681" y="37075"/>
                      <a:pt x="19681" y="36844"/>
                    </a:cubicBezTo>
                    <a:cubicBezTo>
                      <a:pt x="19681" y="36596"/>
                      <a:pt x="19650" y="36349"/>
                      <a:pt x="19604" y="36102"/>
                    </a:cubicBezTo>
                    <a:lnTo>
                      <a:pt x="19604" y="35994"/>
                    </a:lnTo>
                    <a:cubicBezTo>
                      <a:pt x="19619" y="35994"/>
                      <a:pt x="19604" y="35885"/>
                      <a:pt x="19604" y="35777"/>
                    </a:cubicBezTo>
                    <a:cubicBezTo>
                      <a:pt x="19573" y="35715"/>
                      <a:pt x="19557" y="35638"/>
                      <a:pt x="19557" y="35561"/>
                    </a:cubicBezTo>
                    <a:cubicBezTo>
                      <a:pt x="19573" y="35561"/>
                      <a:pt x="19573" y="35514"/>
                      <a:pt x="19557" y="35406"/>
                    </a:cubicBezTo>
                    <a:cubicBezTo>
                      <a:pt x="19557" y="35298"/>
                      <a:pt x="19542" y="35252"/>
                      <a:pt x="19527" y="35252"/>
                    </a:cubicBezTo>
                    <a:cubicBezTo>
                      <a:pt x="19527" y="35190"/>
                      <a:pt x="19480" y="34819"/>
                      <a:pt x="19480" y="34664"/>
                    </a:cubicBezTo>
                    <a:cubicBezTo>
                      <a:pt x="19480" y="34618"/>
                      <a:pt x="19465" y="34556"/>
                      <a:pt x="19434" y="34510"/>
                    </a:cubicBezTo>
                    <a:cubicBezTo>
                      <a:pt x="19403" y="34510"/>
                      <a:pt x="19372" y="34463"/>
                      <a:pt x="19372" y="34417"/>
                    </a:cubicBezTo>
                    <a:lnTo>
                      <a:pt x="19418" y="34417"/>
                    </a:lnTo>
                    <a:cubicBezTo>
                      <a:pt x="19431" y="34435"/>
                      <a:pt x="19438" y="34446"/>
                      <a:pt x="19441" y="34446"/>
                    </a:cubicBezTo>
                    <a:cubicBezTo>
                      <a:pt x="19447" y="34446"/>
                      <a:pt x="19443" y="34421"/>
                      <a:pt x="19434" y="34355"/>
                    </a:cubicBezTo>
                    <a:cubicBezTo>
                      <a:pt x="19434" y="34309"/>
                      <a:pt x="19418" y="34247"/>
                      <a:pt x="19418" y="34247"/>
                    </a:cubicBezTo>
                    <a:cubicBezTo>
                      <a:pt x="19372" y="34046"/>
                      <a:pt x="19326" y="33830"/>
                      <a:pt x="19310" y="33613"/>
                    </a:cubicBezTo>
                    <a:cubicBezTo>
                      <a:pt x="19251" y="33169"/>
                      <a:pt x="19220" y="32994"/>
                      <a:pt x="19190" y="32994"/>
                    </a:cubicBezTo>
                    <a:cubicBezTo>
                      <a:pt x="19189" y="32994"/>
                      <a:pt x="19188" y="32994"/>
                      <a:pt x="19186" y="32995"/>
                    </a:cubicBezTo>
                    <a:cubicBezTo>
                      <a:pt x="19171" y="32995"/>
                      <a:pt x="19156" y="32949"/>
                      <a:pt x="19156" y="32779"/>
                    </a:cubicBezTo>
                    <a:cubicBezTo>
                      <a:pt x="19186" y="32454"/>
                      <a:pt x="19186" y="32454"/>
                      <a:pt x="19140" y="32408"/>
                    </a:cubicBezTo>
                    <a:cubicBezTo>
                      <a:pt x="19140" y="32454"/>
                      <a:pt x="19125" y="32454"/>
                      <a:pt x="19109" y="32470"/>
                    </a:cubicBezTo>
                    <a:cubicBezTo>
                      <a:pt x="19078" y="32470"/>
                      <a:pt x="19047" y="32423"/>
                      <a:pt x="19094" y="32361"/>
                    </a:cubicBezTo>
                    <a:cubicBezTo>
                      <a:pt x="19140" y="32361"/>
                      <a:pt x="18955" y="31573"/>
                      <a:pt x="18893" y="31527"/>
                    </a:cubicBezTo>
                    <a:lnTo>
                      <a:pt x="18924" y="31527"/>
                    </a:lnTo>
                    <a:cubicBezTo>
                      <a:pt x="18939" y="31527"/>
                      <a:pt x="18939" y="31465"/>
                      <a:pt x="18893" y="31264"/>
                    </a:cubicBezTo>
                    <a:lnTo>
                      <a:pt x="18862" y="31094"/>
                    </a:lnTo>
                    <a:cubicBezTo>
                      <a:pt x="18816" y="31094"/>
                      <a:pt x="18769" y="30785"/>
                      <a:pt x="18800" y="30785"/>
                    </a:cubicBezTo>
                    <a:cubicBezTo>
                      <a:pt x="18816" y="30723"/>
                      <a:pt x="18816" y="30723"/>
                      <a:pt x="18785" y="30630"/>
                    </a:cubicBezTo>
                    <a:cubicBezTo>
                      <a:pt x="18723" y="30491"/>
                      <a:pt x="18676" y="30352"/>
                      <a:pt x="18692" y="30213"/>
                    </a:cubicBezTo>
                    <a:lnTo>
                      <a:pt x="18661" y="30105"/>
                    </a:lnTo>
                    <a:cubicBezTo>
                      <a:pt x="18630" y="30043"/>
                      <a:pt x="18615" y="29966"/>
                      <a:pt x="18599" y="29904"/>
                    </a:cubicBezTo>
                    <a:cubicBezTo>
                      <a:pt x="18565" y="29789"/>
                      <a:pt x="18556" y="29726"/>
                      <a:pt x="18547" y="29726"/>
                    </a:cubicBezTo>
                    <a:cubicBezTo>
                      <a:pt x="18544" y="29726"/>
                      <a:pt x="18541" y="29733"/>
                      <a:pt x="18537" y="29749"/>
                    </a:cubicBezTo>
                    <a:cubicBezTo>
                      <a:pt x="18527" y="29749"/>
                      <a:pt x="18518" y="29751"/>
                      <a:pt x="18511" y="29751"/>
                    </a:cubicBezTo>
                    <a:cubicBezTo>
                      <a:pt x="18496" y="29751"/>
                      <a:pt x="18486" y="29744"/>
                      <a:pt x="18476" y="29703"/>
                    </a:cubicBezTo>
                    <a:lnTo>
                      <a:pt x="18491" y="29703"/>
                    </a:lnTo>
                    <a:cubicBezTo>
                      <a:pt x="18522" y="29703"/>
                      <a:pt x="18491" y="29548"/>
                      <a:pt x="18429" y="29348"/>
                    </a:cubicBezTo>
                    <a:cubicBezTo>
                      <a:pt x="18383" y="29208"/>
                      <a:pt x="18352" y="29069"/>
                      <a:pt x="18352" y="28930"/>
                    </a:cubicBezTo>
                    <a:lnTo>
                      <a:pt x="18305" y="28884"/>
                    </a:lnTo>
                    <a:cubicBezTo>
                      <a:pt x="18275" y="28837"/>
                      <a:pt x="18259" y="28776"/>
                      <a:pt x="18290" y="28776"/>
                    </a:cubicBezTo>
                    <a:cubicBezTo>
                      <a:pt x="18275" y="28652"/>
                      <a:pt x="18244" y="28528"/>
                      <a:pt x="18197" y="28420"/>
                    </a:cubicBezTo>
                    <a:lnTo>
                      <a:pt x="18166" y="28312"/>
                    </a:lnTo>
                    <a:cubicBezTo>
                      <a:pt x="18182" y="28219"/>
                      <a:pt x="18166" y="28111"/>
                      <a:pt x="18089" y="28049"/>
                    </a:cubicBezTo>
                    <a:cubicBezTo>
                      <a:pt x="18120" y="28049"/>
                      <a:pt x="18089" y="28003"/>
                      <a:pt x="18089" y="27941"/>
                    </a:cubicBezTo>
                    <a:cubicBezTo>
                      <a:pt x="18043" y="27848"/>
                      <a:pt x="17981" y="27647"/>
                      <a:pt x="17996" y="27632"/>
                    </a:cubicBezTo>
                    <a:lnTo>
                      <a:pt x="17981" y="27586"/>
                    </a:lnTo>
                    <a:cubicBezTo>
                      <a:pt x="17950" y="27539"/>
                      <a:pt x="17935" y="27493"/>
                      <a:pt x="17919" y="27446"/>
                    </a:cubicBezTo>
                    <a:cubicBezTo>
                      <a:pt x="17904" y="27385"/>
                      <a:pt x="17888" y="27338"/>
                      <a:pt x="17842" y="27292"/>
                    </a:cubicBezTo>
                    <a:cubicBezTo>
                      <a:pt x="17826" y="27261"/>
                      <a:pt x="17811" y="27230"/>
                      <a:pt x="17795" y="27199"/>
                    </a:cubicBezTo>
                    <a:cubicBezTo>
                      <a:pt x="17791" y="27185"/>
                      <a:pt x="17792" y="27180"/>
                      <a:pt x="17796" y="27180"/>
                    </a:cubicBezTo>
                    <a:cubicBezTo>
                      <a:pt x="17807" y="27180"/>
                      <a:pt x="17836" y="27209"/>
                      <a:pt x="17857" y="27230"/>
                    </a:cubicBezTo>
                    <a:cubicBezTo>
                      <a:pt x="17868" y="27256"/>
                      <a:pt x="17874" y="27266"/>
                      <a:pt x="17875" y="27266"/>
                    </a:cubicBezTo>
                    <a:cubicBezTo>
                      <a:pt x="17880" y="27266"/>
                      <a:pt x="17839" y="27151"/>
                      <a:pt x="17780" y="27045"/>
                    </a:cubicBezTo>
                    <a:cubicBezTo>
                      <a:pt x="17727" y="26965"/>
                      <a:pt x="17704" y="26931"/>
                      <a:pt x="17709" y="26931"/>
                    </a:cubicBezTo>
                    <a:lnTo>
                      <a:pt x="17709" y="26931"/>
                    </a:lnTo>
                    <a:cubicBezTo>
                      <a:pt x="17713" y="26931"/>
                      <a:pt x="17732" y="26950"/>
                      <a:pt x="17765" y="26983"/>
                    </a:cubicBezTo>
                    <a:cubicBezTo>
                      <a:pt x="17782" y="27010"/>
                      <a:pt x="17805" y="27036"/>
                      <a:pt x="17810" y="27036"/>
                    </a:cubicBezTo>
                    <a:cubicBezTo>
                      <a:pt x="17813" y="27036"/>
                      <a:pt x="17806" y="27022"/>
                      <a:pt x="17780" y="26983"/>
                    </a:cubicBezTo>
                    <a:cubicBezTo>
                      <a:pt x="17780" y="26983"/>
                      <a:pt x="17749" y="26890"/>
                      <a:pt x="17734" y="26890"/>
                    </a:cubicBezTo>
                    <a:lnTo>
                      <a:pt x="17687" y="26735"/>
                    </a:lnTo>
                    <a:cubicBezTo>
                      <a:pt x="17672" y="26674"/>
                      <a:pt x="17656" y="26596"/>
                      <a:pt x="17641" y="26535"/>
                    </a:cubicBezTo>
                    <a:cubicBezTo>
                      <a:pt x="17595" y="26488"/>
                      <a:pt x="17595" y="26488"/>
                      <a:pt x="17610" y="26426"/>
                    </a:cubicBezTo>
                    <a:cubicBezTo>
                      <a:pt x="17624" y="26426"/>
                      <a:pt x="17613" y="26378"/>
                      <a:pt x="17578" y="26378"/>
                    </a:cubicBezTo>
                    <a:cubicBezTo>
                      <a:pt x="17574" y="26378"/>
                      <a:pt x="17569" y="26378"/>
                      <a:pt x="17564" y="26380"/>
                    </a:cubicBezTo>
                    <a:cubicBezTo>
                      <a:pt x="17533" y="26349"/>
                      <a:pt x="17502" y="26287"/>
                      <a:pt x="17517" y="26241"/>
                    </a:cubicBezTo>
                    <a:cubicBezTo>
                      <a:pt x="17559" y="26227"/>
                      <a:pt x="17551" y="26177"/>
                      <a:pt x="17527" y="26177"/>
                    </a:cubicBezTo>
                    <a:cubicBezTo>
                      <a:pt x="17524" y="26177"/>
                      <a:pt x="17521" y="26177"/>
                      <a:pt x="17517" y="26179"/>
                    </a:cubicBezTo>
                    <a:cubicBezTo>
                      <a:pt x="17486" y="26148"/>
                      <a:pt x="17471" y="26117"/>
                      <a:pt x="17455" y="26086"/>
                    </a:cubicBezTo>
                    <a:cubicBezTo>
                      <a:pt x="17452" y="26066"/>
                      <a:pt x="17448" y="26046"/>
                      <a:pt x="17443" y="26026"/>
                    </a:cubicBezTo>
                    <a:lnTo>
                      <a:pt x="17443" y="26026"/>
                    </a:lnTo>
                    <a:cubicBezTo>
                      <a:pt x="17440" y="26026"/>
                      <a:pt x="17436" y="26027"/>
                      <a:pt x="17431" y="26027"/>
                    </a:cubicBezTo>
                    <a:cubicBezTo>
                      <a:pt x="17418" y="26027"/>
                      <a:pt x="17403" y="26021"/>
                      <a:pt x="17394" y="25994"/>
                    </a:cubicBezTo>
                    <a:lnTo>
                      <a:pt x="17409" y="25932"/>
                    </a:lnTo>
                    <a:lnTo>
                      <a:pt x="17430" y="25964"/>
                    </a:lnTo>
                    <a:lnTo>
                      <a:pt x="17430" y="25964"/>
                    </a:lnTo>
                    <a:cubicBezTo>
                      <a:pt x="17369" y="25687"/>
                      <a:pt x="17285" y="25429"/>
                      <a:pt x="17177" y="25159"/>
                    </a:cubicBezTo>
                    <a:cubicBezTo>
                      <a:pt x="17150" y="25119"/>
                      <a:pt x="17124" y="25079"/>
                      <a:pt x="17097" y="25079"/>
                    </a:cubicBezTo>
                    <a:cubicBezTo>
                      <a:pt x="17093" y="25079"/>
                      <a:pt x="17089" y="25080"/>
                      <a:pt x="17084" y="25082"/>
                    </a:cubicBezTo>
                    <a:cubicBezTo>
                      <a:pt x="17069" y="25082"/>
                      <a:pt x="17069" y="25082"/>
                      <a:pt x="17069" y="25035"/>
                    </a:cubicBezTo>
                    <a:cubicBezTo>
                      <a:pt x="17104" y="24977"/>
                      <a:pt x="17095" y="24901"/>
                      <a:pt x="17068" y="24901"/>
                    </a:cubicBezTo>
                    <a:cubicBezTo>
                      <a:pt x="17060" y="24901"/>
                      <a:pt x="17049" y="24908"/>
                      <a:pt x="17038" y="24927"/>
                    </a:cubicBezTo>
                    <a:cubicBezTo>
                      <a:pt x="17018" y="24961"/>
                      <a:pt x="17009" y="24980"/>
                      <a:pt x="17008" y="24980"/>
                    </a:cubicBezTo>
                    <a:cubicBezTo>
                      <a:pt x="17005" y="24980"/>
                      <a:pt x="17014" y="24950"/>
                      <a:pt x="17023" y="24881"/>
                    </a:cubicBezTo>
                    <a:cubicBezTo>
                      <a:pt x="17023" y="24819"/>
                      <a:pt x="17023" y="24819"/>
                      <a:pt x="16976" y="24788"/>
                    </a:cubicBezTo>
                    <a:cubicBezTo>
                      <a:pt x="16961" y="24788"/>
                      <a:pt x="16945" y="24742"/>
                      <a:pt x="16961" y="24726"/>
                    </a:cubicBezTo>
                    <a:cubicBezTo>
                      <a:pt x="16961" y="24680"/>
                      <a:pt x="16961" y="24618"/>
                      <a:pt x="16945" y="24618"/>
                    </a:cubicBezTo>
                    <a:cubicBezTo>
                      <a:pt x="16945" y="24587"/>
                      <a:pt x="16930" y="24556"/>
                      <a:pt x="16945" y="24510"/>
                    </a:cubicBezTo>
                    <a:cubicBezTo>
                      <a:pt x="16945" y="24448"/>
                      <a:pt x="16899" y="24417"/>
                      <a:pt x="16868" y="24371"/>
                    </a:cubicBezTo>
                    <a:cubicBezTo>
                      <a:pt x="16781" y="24259"/>
                      <a:pt x="16754" y="24207"/>
                      <a:pt x="16779" y="24207"/>
                    </a:cubicBezTo>
                    <a:cubicBezTo>
                      <a:pt x="16785" y="24207"/>
                      <a:pt x="16794" y="24210"/>
                      <a:pt x="16806" y="24216"/>
                    </a:cubicBezTo>
                    <a:cubicBezTo>
                      <a:pt x="16812" y="24220"/>
                      <a:pt x="16816" y="24222"/>
                      <a:pt x="16819" y="24222"/>
                    </a:cubicBezTo>
                    <a:cubicBezTo>
                      <a:pt x="16850" y="24222"/>
                      <a:pt x="16753" y="24013"/>
                      <a:pt x="16683" y="23984"/>
                    </a:cubicBezTo>
                    <a:cubicBezTo>
                      <a:pt x="16621" y="23953"/>
                      <a:pt x="16621" y="23953"/>
                      <a:pt x="16652" y="23938"/>
                    </a:cubicBezTo>
                    <a:cubicBezTo>
                      <a:pt x="16667" y="23938"/>
                      <a:pt x="16652" y="23876"/>
                      <a:pt x="16652" y="23876"/>
                    </a:cubicBezTo>
                    <a:cubicBezTo>
                      <a:pt x="16621" y="23830"/>
                      <a:pt x="16605" y="23783"/>
                      <a:pt x="16636" y="23768"/>
                    </a:cubicBezTo>
                    <a:cubicBezTo>
                      <a:pt x="16605" y="23722"/>
                      <a:pt x="16574" y="23675"/>
                      <a:pt x="16544" y="23629"/>
                    </a:cubicBezTo>
                    <a:cubicBezTo>
                      <a:pt x="16466" y="23552"/>
                      <a:pt x="16435" y="23443"/>
                      <a:pt x="16451" y="23320"/>
                    </a:cubicBezTo>
                    <a:lnTo>
                      <a:pt x="16389" y="23242"/>
                    </a:lnTo>
                    <a:cubicBezTo>
                      <a:pt x="16327" y="23212"/>
                      <a:pt x="16281" y="23165"/>
                      <a:pt x="16327" y="23150"/>
                    </a:cubicBezTo>
                    <a:cubicBezTo>
                      <a:pt x="16334" y="23145"/>
                      <a:pt x="16339" y="23142"/>
                      <a:pt x="16344" y="23139"/>
                    </a:cubicBezTo>
                    <a:lnTo>
                      <a:pt x="16344" y="23139"/>
                    </a:lnTo>
                    <a:cubicBezTo>
                      <a:pt x="16287" y="23087"/>
                      <a:pt x="16238" y="22901"/>
                      <a:pt x="16281" y="22887"/>
                    </a:cubicBezTo>
                    <a:cubicBezTo>
                      <a:pt x="16327" y="22872"/>
                      <a:pt x="16312" y="22872"/>
                      <a:pt x="16281" y="22825"/>
                    </a:cubicBezTo>
                    <a:lnTo>
                      <a:pt x="16265" y="22825"/>
                    </a:lnTo>
                    <a:cubicBezTo>
                      <a:pt x="16252" y="22832"/>
                      <a:pt x="16241" y="22839"/>
                      <a:pt x="16230" y="22839"/>
                    </a:cubicBezTo>
                    <a:cubicBezTo>
                      <a:pt x="16218" y="22839"/>
                      <a:pt x="16205" y="22828"/>
                      <a:pt x="16188" y="22794"/>
                    </a:cubicBezTo>
                    <a:cubicBezTo>
                      <a:pt x="16173" y="22748"/>
                      <a:pt x="16157" y="22702"/>
                      <a:pt x="16173" y="22686"/>
                    </a:cubicBezTo>
                    <a:cubicBezTo>
                      <a:pt x="16173" y="22640"/>
                      <a:pt x="16173" y="22578"/>
                      <a:pt x="16157" y="22578"/>
                    </a:cubicBezTo>
                    <a:cubicBezTo>
                      <a:pt x="16142" y="22547"/>
                      <a:pt x="16142" y="22516"/>
                      <a:pt x="16142" y="22485"/>
                    </a:cubicBezTo>
                    <a:cubicBezTo>
                      <a:pt x="16111" y="22423"/>
                      <a:pt x="16095" y="22377"/>
                      <a:pt x="16049" y="22284"/>
                    </a:cubicBezTo>
                    <a:cubicBezTo>
                      <a:pt x="16003" y="22253"/>
                      <a:pt x="15972" y="22145"/>
                      <a:pt x="15987" y="22145"/>
                    </a:cubicBezTo>
                    <a:cubicBezTo>
                      <a:pt x="15972" y="22083"/>
                      <a:pt x="15941" y="22037"/>
                      <a:pt x="15910" y="22006"/>
                    </a:cubicBezTo>
                    <a:cubicBezTo>
                      <a:pt x="15863" y="21898"/>
                      <a:pt x="15848" y="21851"/>
                      <a:pt x="15863" y="21836"/>
                    </a:cubicBezTo>
                    <a:cubicBezTo>
                      <a:pt x="15894" y="21836"/>
                      <a:pt x="15894" y="21836"/>
                      <a:pt x="15848" y="21790"/>
                    </a:cubicBezTo>
                    <a:cubicBezTo>
                      <a:pt x="15844" y="21792"/>
                      <a:pt x="15840" y="21793"/>
                      <a:pt x="15836" y="21793"/>
                    </a:cubicBezTo>
                    <a:cubicBezTo>
                      <a:pt x="15813" y="21793"/>
                      <a:pt x="15800" y="21752"/>
                      <a:pt x="15786" y="21712"/>
                    </a:cubicBezTo>
                    <a:lnTo>
                      <a:pt x="15740" y="21604"/>
                    </a:lnTo>
                    <a:cubicBezTo>
                      <a:pt x="15734" y="21610"/>
                      <a:pt x="15731" y="21613"/>
                      <a:pt x="15727" y="21613"/>
                    </a:cubicBezTo>
                    <a:cubicBezTo>
                      <a:pt x="15720" y="21613"/>
                      <a:pt x="15713" y="21603"/>
                      <a:pt x="15693" y="21573"/>
                    </a:cubicBezTo>
                    <a:cubicBezTo>
                      <a:pt x="15678" y="21527"/>
                      <a:pt x="15632" y="21372"/>
                      <a:pt x="15601" y="21310"/>
                    </a:cubicBezTo>
                    <a:cubicBezTo>
                      <a:pt x="15564" y="21227"/>
                      <a:pt x="15549" y="21194"/>
                      <a:pt x="15543" y="21194"/>
                    </a:cubicBezTo>
                    <a:cubicBezTo>
                      <a:pt x="15539" y="21194"/>
                      <a:pt x="15539" y="21208"/>
                      <a:pt x="15539" y="21233"/>
                    </a:cubicBezTo>
                    <a:cubicBezTo>
                      <a:pt x="15539" y="21252"/>
                      <a:pt x="15539" y="21264"/>
                      <a:pt x="15538" y="21264"/>
                    </a:cubicBezTo>
                    <a:cubicBezTo>
                      <a:pt x="15536" y="21264"/>
                      <a:pt x="15533" y="21241"/>
                      <a:pt x="15523" y="21187"/>
                    </a:cubicBezTo>
                    <a:cubicBezTo>
                      <a:pt x="15493" y="21125"/>
                      <a:pt x="15446" y="20970"/>
                      <a:pt x="15384" y="20831"/>
                    </a:cubicBezTo>
                    <a:cubicBezTo>
                      <a:pt x="15312" y="20674"/>
                      <a:pt x="15296" y="20640"/>
                      <a:pt x="15285" y="20640"/>
                    </a:cubicBezTo>
                    <a:cubicBezTo>
                      <a:pt x="15282" y="20640"/>
                      <a:pt x="15280" y="20643"/>
                      <a:pt x="15276" y="20646"/>
                    </a:cubicBezTo>
                    <a:cubicBezTo>
                      <a:pt x="15271" y="20666"/>
                      <a:pt x="15264" y="20675"/>
                      <a:pt x="15258" y="20675"/>
                    </a:cubicBezTo>
                    <a:cubicBezTo>
                      <a:pt x="15247" y="20675"/>
                      <a:pt x="15240" y="20641"/>
                      <a:pt x="15261" y="20600"/>
                    </a:cubicBezTo>
                    <a:cubicBezTo>
                      <a:pt x="15261" y="20491"/>
                      <a:pt x="15237" y="20442"/>
                      <a:pt x="15221" y="20442"/>
                    </a:cubicBezTo>
                    <a:cubicBezTo>
                      <a:pt x="15218" y="20442"/>
                      <a:pt x="15216" y="20443"/>
                      <a:pt x="15214" y="20445"/>
                    </a:cubicBezTo>
                    <a:cubicBezTo>
                      <a:pt x="15183" y="20430"/>
                      <a:pt x="15153" y="20399"/>
                      <a:pt x="15137" y="20352"/>
                    </a:cubicBezTo>
                    <a:cubicBezTo>
                      <a:pt x="15168" y="20352"/>
                      <a:pt x="15137" y="20290"/>
                      <a:pt x="15075" y="20213"/>
                    </a:cubicBezTo>
                    <a:cubicBezTo>
                      <a:pt x="15060" y="20167"/>
                      <a:pt x="15060" y="20167"/>
                      <a:pt x="15075" y="20151"/>
                    </a:cubicBezTo>
                    <a:lnTo>
                      <a:pt x="15029" y="20059"/>
                    </a:lnTo>
                    <a:cubicBezTo>
                      <a:pt x="14921" y="19935"/>
                      <a:pt x="14859" y="19780"/>
                      <a:pt x="14812" y="19626"/>
                    </a:cubicBezTo>
                    <a:cubicBezTo>
                      <a:pt x="14797" y="19595"/>
                      <a:pt x="14782" y="19564"/>
                      <a:pt x="14751" y="19549"/>
                    </a:cubicBezTo>
                    <a:cubicBezTo>
                      <a:pt x="14689" y="19518"/>
                      <a:pt x="14658" y="19471"/>
                      <a:pt x="14704" y="19440"/>
                    </a:cubicBezTo>
                    <a:cubicBezTo>
                      <a:pt x="14751" y="19425"/>
                      <a:pt x="14751" y="19425"/>
                      <a:pt x="14673" y="19394"/>
                    </a:cubicBezTo>
                    <a:cubicBezTo>
                      <a:pt x="14615" y="19365"/>
                      <a:pt x="14530" y="19144"/>
                      <a:pt x="14571" y="19144"/>
                    </a:cubicBezTo>
                    <a:cubicBezTo>
                      <a:pt x="14574" y="19144"/>
                      <a:pt x="14577" y="19145"/>
                      <a:pt x="14581" y="19147"/>
                    </a:cubicBezTo>
                    <a:lnTo>
                      <a:pt x="14627" y="19131"/>
                    </a:lnTo>
                    <a:cubicBezTo>
                      <a:pt x="14596" y="19100"/>
                      <a:pt x="14581" y="19069"/>
                      <a:pt x="14565" y="19038"/>
                    </a:cubicBezTo>
                    <a:cubicBezTo>
                      <a:pt x="14561" y="19040"/>
                      <a:pt x="14558" y="19041"/>
                      <a:pt x="14554" y="19041"/>
                    </a:cubicBezTo>
                    <a:cubicBezTo>
                      <a:pt x="14530" y="19041"/>
                      <a:pt x="14509" y="18991"/>
                      <a:pt x="14442" y="18868"/>
                    </a:cubicBezTo>
                    <a:cubicBezTo>
                      <a:pt x="14395" y="18760"/>
                      <a:pt x="14272" y="18590"/>
                      <a:pt x="14225" y="18498"/>
                    </a:cubicBezTo>
                    <a:cubicBezTo>
                      <a:pt x="14163" y="18405"/>
                      <a:pt x="14117" y="18297"/>
                      <a:pt x="14102" y="18204"/>
                    </a:cubicBezTo>
                    <a:cubicBezTo>
                      <a:pt x="14071" y="18127"/>
                      <a:pt x="14024" y="18080"/>
                      <a:pt x="13978" y="18018"/>
                    </a:cubicBezTo>
                    <a:cubicBezTo>
                      <a:pt x="13932" y="17987"/>
                      <a:pt x="13885" y="17895"/>
                      <a:pt x="13901" y="17879"/>
                    </a:cubicBezTo>
                    <a:lnTo>
                      <a:pt x="13885" y="17833"/>
                    </a:lnTo>
                    <a:cubicBezTo>
                      <a:pt x="13839" y="17787"/>
                      <a:pt x="13808" y="17740"/>
                      <a:pt x="13777" y="17709"/>
                    </a:cubicBezTo>
                    <a:cubicBezTo>
                      <a:pt x="13808" y="17694"/>
                      <a:pt x="13792" y="17632"/>
                      <a:pt x="13746" y="17601"/>
                    </a:cubicBezTo>
                    <a:cubicBezTo>
                      <a:pt x="13744" y="17603"/>
                      <a:pt x="13742" y="17604"/>
                      <a:pt x="13739" y="17604"/>
                    </a:cubicBezTo>
                    <a:cubicBezTo>
                      <a:pt x="13722" y="17604"/>
                      <a:pt x="13694" y="17558"/>
                      <a:pt x="13653" y="17477"/>
                    </a:cubicBezTo>
                    <a:cubicBezTo>
                      <a:pt x="13638" y="17416"/>
                      <a:pt x="13421" y="17014"/>
                      <a:pt x="13205" y="16612"/>
                    </a:cubicBezTo>
                    <a:cubicBezTo>
                      <a:pt x="13097" y="16411"/>
                      <a:pt x="12973" y="16226"/>
                      <a:pt x="12896" y="16086"/>
                    </a:cubicBezTo>
                    <a:cubicBezTo>
                      <a:pt x="12850" y="15994"/>
                      <a:pt x="12788" y="15916"/>
                      <a:pt x="12741" y="15855"/>
                    </a:cubicBezTo>
                    <a:cubicBezTo>
                      <a:pt x="12741" y="15855"/>
                      <a:pt x="12711" y="15808"/>
                      <a:pt x="12649" y="15715"/>
                    </a:cubicBezTo>
                    <a:lnTo>
                      <a:pt x="12571" y="15576"/>
                    </a:lnTo>
                    <a:cubicBezTo>
                      <a:pt x="12595" y="15561"/>
                      <a:pt x="12567" y="15498"/>
                      <a:pt x="12520" y="15424"/>
                    </a:cubicBezTo>
                    <a:lnTo>
                      <a:pt x="12520" y="15424"/>
                    </a:lnTo>
                    <a:cubicBezTo>
                      <a:pt x="12511" y="15428"/>
                      <a:pt x="12503" y="15431"/>
                      <a:pt x="12496" y="15431"/>
                    </a:cubicBezTo>
                    <a:cubicBezTo>
                      <a:pt x="12481" y="15431"/>
                      <a:pt x="12467" y="15420"/>
                      <a:pt x="12448" y="15391"/>
                    </a:cubicBezTo>
                    <a:lnTo>
                      <a:pt x="12432" y="15360"/>
                    </a:lnTo>
                    <a:cubicBezTo>
                      <a:pt x="12435" y="15357"/>
                      <a:pt x="12440" y="15356"/>
                      <a:pt x="12445" y="15356"/>
                    </a:cubicBezTo>
                    <a:cubicBezTo>
                      <a:pt x="12457" y="15356"/>
                      <a:pt x="12473" y="15363"/>
                      <a:pt x="12483" y="15369"/>
                    </a:cubicBezTo>
                    <a:lnTo>
                      <a:pt x="12483" y="15369"/>
                    </a:lnTo>
                    <a:cubicBezTo>
                      <a:pt x="12443" y="15311"/>
                      <a:pt x="12396" y="15252"/>
                      <a:pt x="12355" y="15205"/>
                    </a:cubicBezTo>
                    <a:cubicBezTo>
                      <a:pt x="12309" y="15175"/>
                      <a:pt x="12278" y="15128"/>
                      <a:pt x="12247" y="15082"/>
                    </a:cubicBezTo>
                    <a:cubicBezTo>
                      <a:pt x="12293" y="15051"/>
                      <a:pt x="12216" y="14927"/>
                      <a:pt x="12139" y="14835"/>
                    </a:cubicBezTo>
                    <a:cubicBezTo>
                      <a:pt x="12061" y="14819"/>
                      <a:pt x="12030" y="14773"/>
                      <a:pt x="12077" y="14757"/>
                    </a:cubicBezTo>
                    <a:cubicBezTo>
                      <a:pt x="12123" y="14726"/>
                      <a:pt x="12061" y="14634"/>
                      <a:pt x="11953" y="14587"/>
                    </a:cubicBezTo>
                    <a:cubicBezTo>
                      <a:pt x="11891" y="14556"/>
                      <a:pt x="11891" y="14556"/>
                      <a:pt x="11891" y="14494"/>
                    </a:cubicBezTo>
                    <a:cubicBezTo>
                      <a:pt x="11891" y="14439"/>
                      <a:pt x="11879" y="14384"/>
                      <a:pt x="11865" y="14384"/>
                    </a:cubicBezTo>
                    <a:cubicBezTo>
                      <a:pt x="11864" y="14384"/>
                      <a:pt x="11862" y="14385"/>
                      <a:pt x="11860" y="14386"/>
                    </a:cubicBezTo>
                    <a:cubicBezTo>
                      <a:pt x="11799" y="14371"/>
                      <a:pt x="11752" y="14309"/>
                      <a:pt x="11768" y="14247"/>
                    </a:cubicBezTo>
                    <a:cubicBezTo>
                      <a:pt x="11752" y="14139"/>
                      <a:pt x="11752" y="14139"/>
                      <a:pt x="11690" y="14124"/>
                    </a:cubicBezTo>
                    <a:cubicBezTo>
                      <a:pt x="11598" y="14062"/>
                      <a:pt x="11536" y="13954"/>
                      <a:pt x="11520" y="13845"/>
                    </a:cubicBezTo>
                    <a:cubicBezTo>
                      <a:pt x="11489" y="13799"/>
                      <a:pt x="11474" y="13753"/>
                      <a:pt x="11459" y="13753"/>
                    </a:cubicBezTo>
                    <a:lnTo>
                      <a:pt x="11459" y="13706"/>
                    </a:lnTo>
                    <a:lnTo>
                      <a:pt x="11397" y="13613"/>
                    </a:lnTo>
                    <a:lnTo>
                      <a:pt x="11381" y="13629"/>
                    </a:lnTo>
                    <a:cubicBezTo>
                      <a:pt x="11350" y="13583"/>
                      <a:pt x="11196" y="13304"/>
                      <a:pt x="10995" y="12980"/>
                    </a:cubicBezTo>
                    <a:cubicBezTo>
                      <a:pt x="10728" y="12585"/>
                      <a:pt x="10639" y="12453"/>
                      <a:pt x="10624" y="12453"/>
                    </a:cubicBezTo>
                    <a:cubicBezTo>
                      <a:pt x="10621" y="12453"/>
                      <a:pt x="10621" y="12459"/>
                      <a:pt x="10624" y="12470"/>
                    </a:cubicBezTo>
                    <a:cubicBezTo>
                      <a:pt x="10624" y="12486"/>
                      <a:pt x="10619" y="12492"/>
                      <a:pt x="10612" y="12492"/>
                    </a:cubicBezTo>
                    <a:cubicBezTo>
                      <a:pt x="10591" y="12492"/>
                      <a:pt x="10551" y="12435"/>
                      <a:pt x="10562" y="12377"/>
                    </a:cubicBezTo>
                    <a:cubicBezTo>
                      <a:pt x="10531" y="12331"/>
                      <a:pt x="10485" y="12238"/>
                      <a:pt x="10423" y="12145"/>
                    </a:cubicBezTo>
                    <a:cubicBezTo>
                      <a:pt x="10377" y="12052"/>
                      <a:pt x="10315" y="11975"/>
                      <a:pt x="10330" y="11944"/>
                    </a:cubicBezTo>
                    <a:lnTo>
                      <a:pt x="10299" y="11913"/>
                    </a:lnTo>
                    <a:cubicBezTo>
                      <a:pt x="10160" y="11774"/>
                      <a:pt x="10037" y="11620"/>
                      <a:pt x="9944" y="11434"/>
                    </a:cubicBezTo>
                    <a:cubicBezTo>
                      <a:pt x="9898" y="11357"/>
                      <a:pt x="9836" y="11295"/>
                      <a:pt x="9774" y="11233"/>
                    </a:cubicBezTo>
                    <a:cubicBezTo>
                      <a:pt x="9697" y="11156"/>
                      <a:pt x="9697" y="11156"/>
                      <a:pt x="9681" y="11110"/>
                    </a:cubicBezTo>
                    <a:cubicBezTo>
                      <a:pt x="9696" y="11095"/>
                      <a:pt x="9558" y="10845"/>
                      <a:pt x="9504" y="10845"/>
                    </a:cubicBezTo>
                    <a:cubicBezTo>
                      <a:pt x="9501" y="10845"/>
                      <a:pt x="9498" y="10845"/>
                      <a:pt x="9496" y="10847"/>
                    </a:cubicBezTo>
                    <a:lnTo>
                      <a:pt x="9496" y="10785"/>
                    </a:lnTo>
                    <a:cubicBezTo>
                      <a:pt x="9483" y="10734"/>
                      <a:pt x="9449" y="10704"/>
                      <a:pt x="9420" y="10704"/>
                    </a:cubicBezTo>
                    <a:cubicBezTo>
                      <a:pt x="9414" y="10704"/>
                      <a:pt x="9408" y="10705"/>
                      <a:pt x="9403" y="10708"/>
                    </a:cubicBezTo>
                    <a:cubicBezTo>
                      <a:pt x="9400" y="10710"/>
                      <a:pt x="9397" y="10712"/>
                      <a:pt x="9393" y="10712"/>
                    </a:cubicBezTo>
                    <a:cubicBezTo>
                      <a:pt x="9374" y="10712"/>
                      <a:pt x="9346" y="10679"/>
                      <a:pt x="9372" y="10615"/>
                    </a:cubicBezTo>
                    <a:cubicBezTo>
                      <a:pt x="9399" y="10588"/>
                      <a:pt x="9379" y="10550"/>
                      <a:pt x="9364" y="10550"/>
                    </a:cubicBezTo>
                    <a:cubicBezTo>
                      <a:pt x="9361" y="10550"/>
                      <a:pt x="9359" y="10551"/>
                      <a:pt x="9357" y="10553"/>
                    </a:cubicBezTo>
                    <a:cubicBezTo>
                      <a:pt x="9310" y="10522"/>
                      <a:pt x="9248" y="10491"/>
                      <a:pt x="9233" y="10445"/>
                    </a:cubicBezTo>
                    <a:cubicBezTo>
                      <a:pt x="9233" y="10400"/>
                      <a:pt x="9200" y="10371"/>
                      <a:pt x="9170" y="10371"/>
                    </a:cubicBezTo>
                    <a:cubicBezTo>
                      <a:pt x="9159" y="10371"/>
                      <a:pt x="9148" y="10375"/>
                      <a:pt x="9140" y="10383"/>
                    </a:cubicBezTo>
                    <a:cubicBezTo>
                      <a:pt x="9132" y="10389"/>
                      <a:pt x="9124" y="10392"/>
                      <a:pt x="9118" y="10392"/>
                    </a:cubicBezTo>
                    <a:cubicBezTo>
                      <a:pt x="9092" y="10392"/>
                      <a:pt x="9085" y="10344"/>
                      <a:pt x="9047" y="10306"/>
                    </a:cubicBezTo>
                    <a:cubicBezTo>
                      <a:pt x="9060" y="10300"/>
                      <a:pt x="9068" y="10296"/>
                      <a:pt x="9075" y="10296"/>
                    </a:cubicBezTo>
                    <a:cubicBezTo>
                      <a:pt x="9086" y="10296"/>
                      <a:pt x="9098" y="10303"/>
                      <a:pt x="9125" y="10321"/>
                    </a:cubicBezTo>
                    <a:lnTo>
                      <a:pt x="9063" y="10244"/>
                    </a:lnTo>
                    <a:cubicBezTo>
                      <a:pt x="9032" y="10198"/>
                      <a:pt x="8986" y="10090"/>
                      <a:pt x="9001" y="10074"/>
                    </a:cubicBezTo>
                    <a:cubicBezTo>
                      <a:pt x="9001" y="10046"/>
                      <a:pt x="8990" y="10017"/>
                      <a:pt x="8977" y="10017"/>
                    </a:cubicBezTo>
                    <a:cubicBezTo>
                      <a:pt x="8969" y="10017"/>
                      <a:pt x="8961" y="10029"/>
                      <a:pt x="8955" y="10059"/>
                    </a:cubicBezTo>
                    <a:cubicBezTo>
                      <a:pt x="8945" y="10063"/>
                      <a:pt x="8939" y="10067"/>
                      <a:pt x="8932" y="10067"/>
                    </a:cubicBezTo>
                    <a:cubicBezTo>
                      <a:pt x="8918" y="10067"/>
                      <a:pt x="8905" y="10050"/>
                      <a:pt x="8862" y="9997"/>
                    </a:cubicBezTo>
                    <a:cubicBezTo>
                      <a:pt x="8816" y="9950"/>
                      <a:pt x="8785" y="9904"/>
                      <a:pt x="8816" y="9889"/>
                    </a:cubicBezTo>
                    <a:cubicBezTo>
                      <a:pt x="8831" y="9889"/>
                      <a:pt x="8831" y="9889"/>
                      <a:pt x="8769" y="9796"/>
                    </a:cubicBezTo>
                    <a:cubicBezTo>
                      <a:pt x="8692" y="9688"/>
                      <a:pt x="8584" y="9610"/>
                      <a:pt x="8445" y="9564"/>
                    </a:cubicBezTo>
                    <a:cubicBezTo>
                      <a:pt x="8433" y="9576"/>
                      <a:pt x="8425" y="9583"/>
                      <a:pt x="8421" y="9583"/>
                    </a:cubicBezTo>
                    <a:cubicBezTo>
                      <a:pt x="8414" y="9583"/>
                      <a:pt x="8414" y="9565"/>
                      <a:pt x="8414" y="9518"/>
                    </a:cubicBezTo>
                    <a:cubicBezTo>
                      <a:pt x="8445" y="9502"/>
                      <a:pt x="8398" y="9471"/>
                      <a:pt x="8367" y="9425"/>
                    </a:cubicBezTo>
                    <a:cubicBezTo>
                      <a:pt x="8366" y="9427"/>
                      <a:pt x="8364" y="9428"/>
                      <a:pt x="8362" y="9428"/>
                    </a:cubicBezTo>
                    <a:cubicBezTo>
                      <a:pt x="8353" y="9428"/>
                      <a:pt x="8346" y="9407"/>
                      <a:pt x="8351" y="9407"/>
                    </a:cubicBezTo>
                    <a:cubicBezTo>
                      <a:pt x="8354" y="9407"/>
                      <a:pt x="8359" y="9412"/>
                      <a:pt x="8367" y="9425"/>
                    </a:cubicBezTo>
                    <a:cubicBezTo>
                      <a:pt x="8372" y="9423"/>
                      <a:pt x="8376" y="9422"/>
                      <a:pt x="8380" y="9422"/>
                    </a:cubicBezTo>
                    <a:cubicBezTo>
                      <a:pt x="8407" y="9422"/>
                      <a:pt x="8433" y="9462"/>
                      <a:pt x="8460" y="9502"/>
                    </a:cubicBezTo>
                    <a:lnTo>
                      <a:pt x="8476" y="9487"/>
                    </a:lnTo>
                    <a:cubicBezTo>
                      <a:pt x="8491" y="9410"/>
                      <a:pt x="8445" y="9363"/>
                      <a:pt x="8383" y="9348"/>
                    </a:cubicBezTo>
                    <a:cubicBezTo>
                      <a:pt x="8321" y="9332"/>
                      <a:pt x="8321" y="9332"/>
                      <a:pt x="8321" y="9270"/>
                    </a:cubicBezTo>
                    <a:cubicBezTo>
                      <a:pt x="8306" y="9209"/>
                      <a:pt x="8290" y="9162"/>
                      <a:pt x="8275" y="9162"/>
                    </a:cubicBezTo>
                    <a:cubicBezTo>
                      <a:pt x="8244" y="9131"/>
                      <a:pt x="8213" y="9085"/>
                      <a:pt x="8197" y="9023"/>
                    </a:cubicBezTo>
                    <a:cubicBezTo>
                      <a:pt x="8144" y="8956"/>
                      <a:pt x="8113" y="8912"/>
                      <a:pt x="8086" y="8912"/>
                    </a:cubicBezTo>
                    <a:cubicBezTo>
                      <a:pt x="8082" y="8912"/>
                      <a:pt x="8078" y="8913"/>
                      <a:pt x="8074" y="8915"/>
                    </a:cubicBezTo>
                    <a:cubicBezTo>
                      <a:pt x="8072" y="8917"/>
                      <a:pt x="8069" y="8918"/>
                      <a:pt x="8067" y="8918"/>
                    </a:cubicBezTo>
                    <a:cubicBezTo>
                      <a:pt x="8050" y="8918"/>
                      <a:pt x="8023" y="8878"/>
                      <a:pt x="7996" y="8838"/>
                    </a:cubicBezTo>
                    <a:cubicBezTo>
                      <a:pt x="7970" y="8811"/>
                      <a:pt x="7943" y="8773"/>
                      <a:pt x="7916" y="8773"/>
                    </a:cubicBezTo>
                    <a:cubicBezTo>
                      <a:pt x="7912" y="8773"/>
                      <a:pt x="7908" y="8774"/>
                      <a:pt x="7904" y="8776"/>
                    </a:cubicBezTo>
                    <a:cubicBezTo>
                      <a:pt x="7901" y="8778"/>
                      <a:pt x="7898" y="8780"/>
                      <a:pt x="7894" y="8780"/>
                    </a:cubicBezTo>
                    <a:cubicBezTo>
                      <a:pt x="7872" y="8780"/>
                      <a:pt x="7832" y="8747"/>
                      <a:pt x="7780" y="8683"/>
                    </a:cubicBezTo>
                    <a:cubicBezTo>
                      <a:pt x="7703" y="8590"/>
                      <a:pt x="7687" y="8606"/>
                      <a:pt x="7703" y="8529"/>
                    </a:cubicBezTo>
                    <a:cubicBezTo>
                      <a:pt x="7718" y="8513"/>
                      <a:pt x="7687" y="8482"/>
                      <a:pt x="7656" y="8436"/>
                    </a:cubicBezTo>
                    <a:cubicBezTo>
                      <a:pt x="7626" y="8405"/>
                      <a:pt x="7610" y="8374"/>
                      <a:pt x="7610" y="8343"/>
                    </a:cubicBezTo>
                    <a:cubicBezTo>
                      <a:pt x="7602" y="8309"/>
                      <a:pt x="7593" y="8298"/>
                      <a:pt x="7582" y="8298"/>
                    </a:cubicBezTo>
                    <a:cubicBezTo>
                      <a:pt x="7573" y="8298"/>
                      <a:pt x="7562" y="8305"/>
                      <a:pt x="7548" y="8312"/>
                    </a:cubicBezTo>
                    <a:lnTo>
                      <a:pt x="7517" y="8343"/>
                    </a:lnTo>
                    <a:cubicBezTo>
                      <a:pt x="7486" y="8297"/>
                      <a:pt x="7486" y="8250"/>
                      <a:pt x="7517" y="8204"/>
                    </a:cubicBezTo>
                    <a:cubicBezTo>
                      <a:pt x="7517" y="8168"/>
                      <a:pt x="7517" y="8153"/>
                      <a:pt x="7511" y="8153"/>
                    </a:cubicBezTo>
                    <a:cubicBezTo>
                      <a:pt x="7507" y="8153"/>
                      <a:pt x="7499" y="8160"/>
                      <a:pt x="7486" y="8173"/>
                    </a:cubicBezTo>
                    <a:cubicBezTo>
                      <a:pt x="7480" y="8179"/>
                      <a:pt x="7473" y="8183"/>
                      <a:pt x="7465" y="8183"/>
                    </a:cubicBezTo>
                    <a:cubicBezTo>
                      <a:pt x="7436" y="8183"/>
                      <a:pt x="7399" y="8138"/>
                      <a:pt x="7363" y="8065"/>
                    </a:cubicBezTo>
                    <a:cubicBezTo>
                      <a:pt x="7316" y="7957"/>
                      <a:pt x="7239" y="7895"/>
                      <a:pt x="7255" y="7879"/>
                    </a:cubicBezTo>
                    <a:cubicBezTo>
                      <a:pt x="7239" y="7848"/>
                      <a:pt x="7224" y="7818"/>
                      <a:pt x="7193" y="7787"/>
                    </a:cubicBezTo>
                    <a:cubicBezTo>
                      <a:pt x="7131" y="7771"/>
                      <a:pt x="7100" y="7725"/>
                      <a:pt x="7023" y="7586"/>
                    </a:cubicBezTo>
                    <a:cubicBezTo>
                      <a:pt x="6932" y="7416"/>
                      <a:pt x="6908" y="7370"/>
                      <a:pt x="6883" y="7370"/>
                    </a:cubicBezTo>
                    <a:cubicBezTo>
                      <a:pt x="6874" y="7370"/>
                      <a:pt x="6865" y="7377"/>
                      <a:pt x="6853" y="7385"/>
                    </a:cubicBezTo>
                    <a:cubicBezTo>
                      <a:pt x="6840" y="7391"/>
                      <a:pt x="6833" y="7397"/>
                      <a:pt x="6828" y="7397"/>
                    </a:cubicBezTo>
                    <a:cubicBezTo>
                      <a:pt x="6822" y="7397"/>
                      <a:pt x="6822" y="7384"/>
                      <a:pt x="6822" y="7338"/>
                    </a:cubicBezTo>
                    <a:cubicBezTo>
                      <a:pt x="6822" y="7261"/>
                      <a:pt x="6760" y="7246"/>
                      <a:pt x="6667" y="7184"/>
                    </a:cubicBezTo>
                    <a:cubicBezTo>
                      <a:pt x="6654" y="7177"/>
                      <a:pt x="6639" y="7174"/>
                      <a:pt x="6623" y="7174"/>
                    </a:cubicBezTo>
                    <a:cubicBezTo>
                      <a:pt x="6601" y="7174"/>
                      <a:pt x="6577" y="7181"/>
                      <a:pt x="6559" y="7199"/>
                    </a:cubicBezTo>
                    <a:cubicBezTo>
                      <a:pt x="6548" y="7211"/>
                      <a:pt x="6541" y="7218"/>
                      <a:pt x="6534" y="7218"/>
                    </a:cubicBezTo>
                    <a:cubicBezTo>
                      <a:pt x="6522" y="7218"/>
                      <a:pt x="6511" y="7196"/>
                      <a:pt x="6482" y="7138"/>
                    </a:cubicBezTo>
                    <a:cubicBezTo>
                      <a:pt x="6435" y="7091"/>
                      <a:pt x="6420" y="7045"/>
                      <a:pt x="6451" y="7029"/>
                    </a:cubicBezTo>
                    <a:cubicBezTo>
                      <a:pt x="6454" y="7026"/>
                      <a:pt x="6458" y="7025"/>
                      <a:pt x="6462" y="7025"/>
                    </a:cubicBezTo>
                    <a:cubicBezTo>
                      <a:pt x="6477" y="7025"/>
                      <a:pt x="6497" y="7045"/>
                      <a:pt x="6497" y="7045"/>
                    </a:cubicBezTo>
                    <a:lnTo>
                      <a:pt x="6528" y="7091"/>
                    </a:lnTo>
                    <a:cubicBezTo>
                      <a:pt x="6544" y="7076"/>
                      <a:pt x="6575" y="7060"/>
                      <a:pt x="6497" y="6983"/>
                    </a:cubicBezTo>
                    <a:cubicBezTo>
                      <a:pt x="6484" y="6932"/>
                      <a:pt x="6461" y="6902"/>
                      <a:pt x="6445" y="6902"/>
                    </a:cubicBezTo>
                    <a:cubicBezTo>
                      <a:pt x="6441" y="6902"/>
                      <a:pt x="6438" y="6903"/>
                      <a:pt x="6435" y="6906"/>
                    </a:cubicBezTo>
                    <a:cubicBezTo>
                      <a:pt x="6405" y="6813"/>
                      <a:pt x="6343" y="6736"/>
                      <a:pt x="6281" y="6674"/>
                    </a:cubicBezTo>
                    <a:cubicBezTo>
                      <a:pt x="6204" y="6597"/>
                      <a:pt x="6142" y="6504"/>
                      <a:pt x="6095" y="6411"/>
                    </a:cubicBezTo>
                    <a:cubicBezTo>
                      <a:pt x="6042" y="6344"/>
                      <a:pt x="5999" y="6300"/>
                      <a:pt x="5979" y="6300"/>
                    </a:cubicBezTo>
                    <a:cubicBezTo>
                      <a:pt x="5976" y="6300"/>
                      <a:pt x="5974" y="6301"/>
                      <a:pt x="5972" y="6303"/>
                    </a:cubicBezTo>
                    <a:cubicBezTo>
                      <a:pt x="5967" y="6307"/>
                      <a:pt x="5959" y="6309"/>
                      <a:pt x="5950" y="6309"/>
                    </a:cubicBezTo>
                    <a:cubicBezTo>
                      <a:pt x="5944" y="6309"/>
                      <a:pt x="5939" y="6309"/>
                      <a:pt x="5934" y="6307"/>
                    </a:cubicBezTo>
                    <a:lnTo>
                      <a:pt x="5934" y="6307"/>
                    </a:lnTo>
                    <a:cubicBezTo>
                      <a:pt x="5979" y="6345"/>
                      <a:pt x="5991" y="6357"/>
                      <a:pt x="5974" y="6357"/>
                    </a:cubicBezTo>
                    <a:cubicBezTo>
                      <a:pt x="5966" y="6357"/>
                      <a:pt x="5949" y="6354"/>
                      <a:pt x="5925" y="6349"/>
                    </a:cubicBezTo>
                    <a:lnTo>
                      <a:pt x="5817" y="6303"/>
                    </a:lnTo>
                    <a:cubicBezTo>
                      <a:pt x="5805" y="6285"/>
                      <a:pt x="5805" y="6278"/>
                      <a:pt x="5814" y="6278"/>
                    </a:cubicBezTo>
                    <a:cubicBezTo>
                      <a:pt x="5827" y="6278"/>
                      <a:pt x="5863" y="6294"/>
                      <a:pt x="5910" y="6303"/>
                    </a:cubicBezTo>
                    <a:lnTo>
                      <a:pt x="5910" y="6287"/>
                    </a:lnTo>
                    <a:cubicBezTo>
                      <a:pt x="5913" y="6290"/>
                      <a:pt x="5915" y="6292"/>
                      <a:pt x="5918" y="6294"/>
                    </a:cubicBezTo>
                    <a:lnTo>
                      <a:pt x="5918" y="6294"/>
                    </a:lnTo>
                    <a:cubicBezTo>
                      <a:pt x="5919" y="6292"/>
                      <a:pt x="5921" y="6290"/>
                      <a:pt x="5925" y="6287"/>
                    </a:cubicBezTo>
                    <a:cubicBezTo>
                      <a:pt x="5802" y="6040"/>
                      <a:pt x="5632" y="5824"/>
                      <a:pt x="5431" y="5654"/>
                    </a:cubicBezTo>
                    <a:lnTo>
                      <a:pt x="5354" y="5576"/>
                    </a:lnTo>
                    <a:cubicBezTo>
                      <a:pt x="5276" y="5437"/>
                      <a:pt x="5168" y="5314"/>
                      <a:pt x="5044" y="5206"/>
                    </a:cubicBezTo>
                    <a:lnTo>
                      <a:pt x="4952" y="5082"/>
                    </a:lnTo>
                    <a:cubicBezTo>
                      <a:pt x="4890" y="4989"/>
                      <a:pt x="4859" y="4943"/>
                      <a:pt x="4813" y="4927"/>
                    </a:cubicBezTo>
                    <a:cubicBezTo>
                      <a:pt x="4751" y="4896"/>
                      <a:pt x="4735" y="4912"/>
                      <a:pt x="4751" y="4896"/>
                    </a:cubicBezTo>
                    <a:cubicBezTo>
                      <a:pt x="4766" y="4881"/>
                      <a:pt x="4704" y="4804"/>
                      <a:pt x="4565" y="4649"/>
                    </a:cubicBezTo>
                    <a:cubicBezTo>
                      <a:pt x="4479" y="4543"/>
                      <a:pt x="4446" y="4503"/>
                      <a:pt x="4437" y="4503"/>
                    </a:cubicBezTo>
                    <a:cubicBezTo>
                      <a:pt x="4432" y="4503"/>
                      <a:pt x="4436" y="4518"/>
                      <a:pt x="4442" y="4541"/>
                    </a:cubicBezTo>
                    <a:cubicBezTo>
                      <a:pt x="4272" y="4402"/>
                      <a:pt x="4303" y="4386"/>
                      <a:pt x="4318" y="4371"/>
                    </a:cubicBezTo>
                    <a:cubicBezTo>
                      <a:pt x="4395" y="4371"/>
                      <a:pt x="4318" y="4294"/>
                      <a:pt x="4225" y="4294"/>
                    </a:cubicBezTo>
                    <a:cubicBezTo>
                      <a:pt x="4219" y="4295"/>
                      <a:pt x="4214" y="4295"/>
                      <a:pt x="4208" y="4295"/>
                    </a:cubicBezTo>
                    <a:cubicBezTo>
                      <a:pt x="4139" y="4295"/>
                      <a:pt x="4087" y="4215"/>
                      <a:pt x="4102" y="4201"/>
                    </a:cubicBezTo>
                    <a:cubicBezTo>
                      <a:pt x="4107" y="4198"/>
                      <a:pt x="4113" y="4197"/>
                      <a:pt x="4118" y="4197"/>
                    </a:cubicBezTo>
                    <a:cubicBezTo>
                      <a:pt x="4143" y="4197"/>
                      <a:pt x="4169" y="4225"/>
                      <a:pt x="4194" y="4263"/>
                    </a:cubicBezTo>
                    <a:lnTo>
                      <a:pt x="4225" y="4232"/>
                    </a:lnTo>
                    <a:cubicBezTo>
                      <a:pt x="4210" y="4201"/>
                      <a:pt x="4179" y="4170"/>
                      <a:pt x="4148" y="4170"/>
                    </a:cubicBezTo>
                    <a:cubicBezTo>
                      <a:pt x="4117" y="4139"/>
                      <a:pt x="4086" y="4108"/>
                      <a:pt x="4055" y="4093"/>
                    </a:cubicBezTo>
                    <a:cubicBezTo>
                      <a:pt x="4044" y="4089"/>
                      <a:pt x="4034" y="4087"/>
                      <a:pt x="4025" y="4087"/>
                    </a:cubicBezTo>
                    <a:cubicBezTo>
                      <a:pt x="3997" y="4087"/>
                      <a:pt x="3982" y="4107"/>
                      <a:pt x="3993" y="4155"/>
                    </a:cubicBezTo>
                    <a:cubicBezTo>
                      <a:pt x="4004" y="4171"/>
                      <a:pt x="4006" y="4177"/>
                      <a:pt x="4002" y="4177"/>
                    </a:cubicBezTo>
                    <a:cubicBezTo>
                      <a:pt x="3994" y="4177"/>
                      <a:pt x="3967" y="4154"/>
                      <a:pt x="3947" y="4124"/>
                    </a:cubicBezTo>
                    <a:cubicBezTo>
                      <a:pt x="3911" y="4051"/>
                      <a:pt x="3912" y="4026"/>
                      <a:pt x="3937" y="4026"/>
                    </a:cubicBezTo>
                    <a:cubicBezTo>
                      <a:pt x="3944" y="4026"/>
                      <a:pt x="3953" y="4028"/>
                      <a:pt x="3963" y="4031"/>
                    </a:cubicBezTo>
                    <a:cubicBezTo>
                      <a:pt x="3993" y="4046"/>
                      <a:pt x="4009" y="4054"/>
                      <a:pt x="4019" y="4054"/>
                    </a:cubicBezTo>
                    <a:cubicBezTo>
                      <a:pt x="4028" y="4054"/>
                      <a:pt x="4032" y="4046"/>
                      <a:pt x="4040" y="4031"/>
                    </a:cubicBezTo>
                    <a:cubicBezTo>
                      <a:pt x="4055" y="4015"/>
                      <a:pt x="3839" y="3861"/>
                      <a:pt x="3777" y="3845"/>
                    </a:cubicBezTo>
                    <a:lnTo>
                      <a:pt x="3793" y="3830"/>
                    </a:lnTo>
                    <a:cubicBezTo>
                      <a:pt x="3808" y="3815"/>
                      <a:pt x="3731" y="3737"/>
                      <a:pt x="3669" y="3644"/>
                    </a:cubicBezTo>
                    <a:cubicBezTo>
                      <a:pt x="3604" y="3580"/>
                      <a:pt x="3572" y="3548"/>
                      <a:pt x="3554" y="3548"/>
                    </a:cubicBezTo>
                    <a:cubicBezTo>
                      <a:pt x="3551" y="3548"/>
                      <a:pt x="3548" y="3549"/>
                      <a:pt x="3545" y="3552"/>
                    </a:cubicBezTo>
                    <a:cubicBezTo>
                      <a:pt x="3527" y="3561"/>
                      <a:pt x="3515" y="3570"/>
                      <a:pt x="3501" y="3570"/>
                    </a:cubicBezTo>
                    <a:cubicBezTo>
                      <a:pt x="3491" y="3570"/>
                      <a:pt x="3481" y="3565"/>
                      <a:pt x="3468" y="3552"/>
                    </a:cubicBezTo>
                    <a:lnTo>
                      <a:pt x="3468" y="3552"/>
                    </a:lnTo>
                    <a:cubicBezTo>
                      <a:pt x="3499" y="3583"/>
                      <a:pt x="3483" y="3598"/>
                      <a:pt x="3468" y="3614"/>
                    </a:cubicBezTo>
                    <a:cubicBezTo>
                      <a:pt x="3437" y="3567"/>
                      <a:pt x="3422" y="3521"/>
                      <a:pt x="3406" y="3474"/>
                    </a:cubicBezTo>
                    <a:cubicBezTo>
                      <a:pt x="3360" y="3335"/>
                      <a:pt x="3267" y="3212"/>
                      <a:pt x="3174" y="3104"/>
                    </a:cubicBezTo>
                    <a:cubicBezTo>
                      <a:pt x="3097" y="3026"/>
                      <a:pt x="3035" y="2949"/>
                      <a:pt x="2973" y="2856"/>
                    </a:cubicBezTo>
                    <a:cubicBezTo>
                      <a:pt x="2920" y="2789"/>
                      <a:pt x="2877" y="2745"/>
                      <a:pt x="2857" y="2745"/>
                    </a:cubicBezTo>
                    <a:cubicBezTo>
                      <a:pt x="2854" y="2745"/>
                      <a:pt x="2852" y="2746"/>
                      <a:pt x="2850" y="2748"/>
                    </a:cubicBezTo>
                    <a:lnTo>
                      <a:pt x="2772" y="2671"/>
                    </a:lnTo>
                    <a:cubicBezTo>
                      <a:pt x="2758" y="2629"/>
                      <a:pt x="2706" y="2561"/>
                      <a:pt x="2673" y="2561"/>
                    </a:cubicBezTo>
                    <a:cubicBezTo>
                      <a:pt x="2670" y="2561"/>
                      <a:pt x="2667" y="2561"/>
                      <a:pt x="2664" y="2563"/>
                    </a:cubicBezTo>
                    <a:cubicBezTo>
                      <a:pt x="2618" y="2532"/>
                      <a:pt x="2602" y="2485"/>
                      <a:pt x="2556" y="2439"/>
                    </a:cubicBezTo>
                    <a:cubicBezTo>
                      <a:pt x="2540" y="2383"/>
                      <a:pt x="2532" y="2356"/>
                      <a:pt x="2526" y="2356"/>
                    </a:cubicBezTo>
                    <a:cubicBezTo>
                      <a:pt x="2521" y="2356"/>
                      <a:pt x="2517" y="2379"/>
                      <a:pt x="2510" y="2423"/>
                    </a:cubicBezTo>
                    <a:cubicBezTo>
                      <a:pt x="2494" y="2439"/>
                      <a:pt x="2541" y="2532"/>
                      <a:pt x="2587" y="2563"/>
                    </a:cubicBezTo>
                    <a:lnTo>
                      <a:pt x="2695" y="2686"/>
                    </a:lnTo>
                    <a:lnTo>
                      <a:pt x="2556" y="2578"/>
                    </a:lnTo>
                    <a:cubicBezTo>
                      <a:pt x="2528" y="2550"/>
                      <a:pt x="2452" y="2498"/>
                      <a:pt x="2424" y="2498"/>
                    </a:cubicBezTo>
                    <a:cubicBezTo>
                      <a:pt x="2421" y="2498"/>
                      <a:pt x="2419" y="2499"/>
                      <a:pt x="2417" y="2501"/>
                    </a:cubicBezTo>
                    <a:cubicBezTo>
                      <a:pt x="2411" y="2506"/>
                      <a:pt x="2408" y="2510"/>
                      <a:pt x="2404" y="2510"/>
                    </a:cubicBezTo>
                    <a:cubicBezTo>
                      <a:pt x="2397" y="2510"/>
                      <a:pt x="2390" y="2499"/>
                      <a:pt x="2371" y="2470"/>
                    </a:cubicBezTo>
                    <a:lnTo>
                      <a:pt x="2401" y="2439"/>
                    </a:lnTo>
                    <a:cubicBezTo>
                      <a:pt x="2417" y="2449"/>
                      <a:pt x="2431" y="2453"/>
                      <a:pt x="2443" y="2453"/>
                    </a:cubicBezTo>
                    <a:cubicBezTo>
                      <a:pt x="2467" y="2453"/>
                      <a:pt x="2484" y="2439"/>
                      <a:pt x="2494" y="2439"/>
                    </a:cubicBezTo>
                    <a:cubicBezTo>
                      <a:pt x="2494" y="2369"/>
                      <a:pt x="2419" y="2249"/>
                      <a:pt x="2381" y="2249"/>
                    </a:cubicBezTo>
                    <a:cubicBezTo>
                      <a:pt x="2377" y="2249"/>
                      <a:pt x="2374" y="2250"/>
                      <a:pt x="2371" y="2253"/>
                    </a:cubicBezTo>
                    <a:cubicBezTo>
                      <a:pt x="2340" y="2238"/>
                      <a:pt x="2324" y="2207"/>
                      <a:pt x="2309" y="2161"/>
                    </a:cubicBezTo>
                    <a:cubicBezTo>
                      <a:pt x="2324" y="2145"/>
                      <a:pt x="2293" y="2114"/>
                      <a:pt x="2216" y="2099"/>
                    </a:cubicBezTo>
                    <a:cubicBezTo>
                      <a:pt x="2154" y="2099"/>
                      <a:pt x="2108" y="2053"/>
                      <a:pt x="2108" y="1991"/>
                    </a:cubicBezTo>
                    <a:cubicBezTo>
                      <a:pt x="2078" y="1888"/>
                      <a:pt x="1937" y="1742"/>
                      <a:pt x="1923" y="1742"/>
                    </a:cubicBezTo>
                    <a:cubicBezTo>
                      <a:pt x="1923" y="1742"/>
                      <a:pt x="1922" y="1743"/>
                      <a:pt x="1922" y="1743"/>
                    </a:cubicBezTo>
                    <a:cubicBezTo>
                      <a:pt x="1921" y="1744"/>
                      <a:pt x="1920" y="1745"/>
                      <a:pt x="1918" y="1745"/>
                    </a:cubicBezTo>
                    <a:cubicBezTo>
                      <a:pt x="1889" y="1745"/>
                      <a:pt x="1767" y="1648"/>
                      <a:pt x="1752" y="1604"/>
                    </a:cubicBezTo>
                    <a:cubicBezTo>
                      <a:pt x="1737" y="1542"/>
                      <a:pt x="1706" y="1496"/>
                      <a:pt x="1644" y="1481"/>
                    </a:cubicBezTo>
                    <a:cubicBezTo>
                      <a:pt x="1660" y="1465"/>
                      <a:pt x="1644" y="1419"/>
                      <a:pt x="1598" y="1388"/>
                    </a:cubicBezTo>
                    <a:cubicBezTo>
                      <a:pt x="1598" y="1388"/>
                      <a:pt x="1583" y="1378"/>
                      <a:pt x="1573" y="1378"/>
                    </a:cubicBezTo>
                    <a:cubicBezTo>
                      <a:pt x="1565" y="1378"/>
                      <a:pt x="1560" y="1384"/>
                      <a:pt x="1567" y="1403"/>
                    </a:cubicBezTo>
                    <a:lnTo>
                      <a:pt x="1459" y="1357"/>
                    </a:lnTo>
                    <a:lnTo>
                      <a:pt x="1459" y="1357"/>
                    </a:lnTo>
                    <a:cubicBezTo>
                      <a:pt x="1505" y="1403"/>
                      <a:pt x="1490" y="1419"/>
                      <a:pt x="1459" y="1434"/>
                    </a:cubicBezTo>
                    <a:cubicBezTo>
                      <a:pt x="1458" y="1435"/>
                      <a:pt x="1457" y="1435"/>
                      <a:pt x="1456" y="1435"/>
                    </a:cubicBezTo>
                    <a:cubicBezTo>
                      <a:pt x="1433" y="1435"/>
                      <a:pt x="1319" y="1274"/>
                      <a:pt x="1304" y="1156"/>
                    </a:cubicBezTo>
                    <a:lnTo>
                      <a:pt x="1258" y="1048"/>
                    </a:lnTo>
                    <a:lnTo>
                      <a:pt x="1227" y="1079"/>
                    </a:lnTo>
                    <a:cubicBezTo>
                      <a:pt x="1196" y="1032"/>
                      <a:pt x="1150" y="1002"/>
                      <a:pt x="1165" y="986"/>
                    </a:cubicBezTo>
                    <a:cubicBezTo>
                      <a:pt x="1196" y="971"/>
                      <a:pt x="1196" y="971"/>
                      <a:pt x="1150" y="924"/>
                    </a:cubicBezTo>
                    <a:cubicBezTo>
                      <a:pt x="1150" y="924"/>
                      <a:pt x="1130" y="904"/>
                      <a:pt x="1114" y="904"/>
                    </a:cubicBezTo>
                    <a:cubicBezTo>
                      <a:pt x="1110" y="904"/>
                      <a:pt x="1106" y="906"/>
                      <a:pt x="1103" y="909"/>
                    </a:cubicBezTo>
                    <a:cubicBezTo>
                      <a:pt x="1096" y="916"/>
                      <a:pt x="1086" y="923"/>
                      <a:pt x="1076" y="923"/>
                    </a:cubicBezTo>
                    <a:cubicBezTo>
                      <a:pt x="1063" y="923"/>
                      <a:pt x="1050" y="912"/>
                      <a:pt x="1041" y="878"/>
                    </a:cubicBezTo>
                    <a:cubicBezTo>
                      <a:pt x="1041" y="816"/>
                      <a:pt x="995" y="770"/>
                      <a:pt x="933" y="770"/>
                    </a:cubicBezTo>
                    <a:cubicBezTo>
                      <a:pt x="920" y="783"/>
                      <a:pt x="913" y="790"/>
                      <a:pt x="908" y="790"/>
                    </a:cubicBezTo>
                    <a:cubicBezTo>
                      <a:pt x="902" y="790"/>
                      <a:pt x="902" y="775"/>
                      <a:pt x="902" y="739"/>
                    </a:cubicBezTo>
                    <a:cubicBezTo>
                      <a:pt x="918" y="723"/>
                      <a:pt x="902" y="662"/>
                      <a:pt x="856" y="631"/>
                    </a:cubicBezTo>
                    <a:lnTo>
                      <a:pt x="840" y="646"/>
                    </a:lnTo>
                    <a:cubicBezTo>
                      <a:pt x="832" y="654"/>
                      <a:pt x="823" y="658"/>
                      <a:pt x="813" y="658"/>
                    </a:cubicBezTo>
                    <a:cubicBezTo>
                      <a:pt x="787" y="658"/>
                      <a:pt x="759" y="629"/>
                      <a:pt x="748" y="584"/>
                    </a:cubicBezTo>
                    <a:cubicBezTo>
                      <a:pt x="763" y="569"/>
                      <a:pt x="732" y="522"/>
                      <a:pt x="640" y="461"/>
                    </a:cubicBezTo>
                    <a:cubicBezTo>
                      <a:pt x="547" y="399"/>
                      <a:pt x="531" y="352"/>
                      <a:pt x="547" y="337"/>
                    </a:cubicBezTo>
                    <a:cubicBezTo>
                      <a:pt x="562" y="321"/>
                      <a:pt x="578" y="306"/>
                      <a:pt x="500" y="291"/>
                    </a:cubicBezTo>
                    <a:cubicBezTo>
                      <a:pt x="439" y="291"/>
                      <a:pt x="454" y="275"/>
                      <a:pt x="392" y="182"/>
                    </a:cubicBezTo>
                    <a:cubicBezTo>
                      <a:pt x="377" y="121"/>
                      <a:pt x="377" y="121"/>
                      <a:pt x="315" y="105"/>
                    </a:cubicBezTo>
                    <a:cubicBezTo>
                      <a:pt x="284" y="136"/>
                      <a:pt x="269" y="151"/>
                      <a:pt x="299" y="198"/>
                    </a:cubicBezTo>
                    <a:cubicBezTo>
                      <a:pt x="346" y="229"/>
                      <a:pt x="346" y="229"/>
                      <a:pt x="330" y="244"/>
                    </a:cubicBezTo>
                    <a:lnTo>
                      <a:pt x="269" y="167"/>
                    </a:lnTo>
                    <a:cubicBezTo>
                      <a:pt x="222" y="121"/>
                      <a:pt x="160" y="74"/>
                      <a:pt x="99" y="28"/>
                    </a:cubicBezTo>
                    <a:cubicBezTo>
                      <a:pt x="62" y="10"/>
                      <a:pt x="35" y="1"/>
                      <a:pt x="21" y="1"/>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4"/>
              <p:cNvSpPr/>
              <p:nvPr/>
            </p:nvSpPr>
            <p:spPr>
              <a:xfrm rot="1445184">
                <a:off x="1856386" y="3964288"/>
                <a:ext cx="23974" cy="106446"/>
              </a:xfrm>
              <a:custGeom>
                <a:avLst/>
                <a:gdLst/>
                <a:ahLst/>
                <a:cxnLst/>
                <a:rect l="l" t="t" r="r" b="b"/>
                <a:pathLst>
                  <a:path w="959" h="4258" extrusionOk="0">
                    <a:moveTo>
                      <a:pt x="692" y="0"/>
                    </a:moveTo>
                    <a:cubicBezTo>
                      <a:pt x="691" y="0"/>
                      <a:pt x="696" y="2"/>
                      <a:pt x="711" y="7"/>
                    </a:cubicBezTo>
                    <a:cubicBezTo>
                      <a:pt x="711" y="7"/>
                      <a:pt x="727" y="22"/>
                      <a:pt x="757" y="22"/>
                    </a:cubicBezTo>
                    <a:cubicBezTo>
                      <a:pt x="804" y="22"/>
                      <a:pt x="804" y="7"/>
                      <a:pt x="757" y="7"/>
                    </a:cubicBezTo>
                    <a:cubicBezTo>
                      <a:pt x="727" y="7"/>
                      <a:pt x="696" y="0"/>
                      <a:pt x="692" y="0"/>
                    </a:cubicBezTo>
                    <a:close/>
                    <a:moveTo>
                      <a:pt x="763" y="402"/>
                    </a:moveTo>
                    <a:cubicBezTo>
                      <a:pt x="764" y="402"/>
                      <a:pt x="768" y="404"/>
                      <a:pt x="773" y="409"/>
                    </a:cubicBezTo>
                    <a:cubicBezTo>
                      <a:pt x="763" y="409"/>
                      <a:pt x="759" y="402"/>
                      <a:pt x="763" y="402"/>
                    </a:cubicBezTo>
                    <a:close/>
                    <a:moveTo>
                      <a:pt x="618" y="702"/>
                    </a:moveTo>
                    <a:cubicBezTo>
                      <a:pt x="634" y="702"/>
                      <a:pt x="665" y="718"/>
                      <a:pt x="665" y="733"/>
                    </a:cubicBezTo>
                    <a:cubicBezTo>
                      <a:pt x="634" y="733"/>
                      <a:pt x="618" y="718"/>
                      <a:pt x="587" y="718"/>
                    </a:cubicBezTo>
                    <a:lnTo>
                      <a:pt x="587" y="702"/>
                    </a:lnTo>
                    <a:close/>
                    <a:moveTo>
                      <a:pt x="649" y="888"/>
                    </a:moveTo>
                    <a:lnTo>
                      <a:pt x="696" y="903"/>
                    </a:lnTo>
                    <a:lnTo>
                      <a:pt x="665" y="903"/>
                    </a:lnTo>
                    <a:cubicBezTo>
                      <a:pt x="649" y="888"/>
                      <a:pt x="618" y="888"/>
                      <a:pt x="649" y="888"/>
                    </a:cubicBezTo>
                    <a:close/>
                    <a:moveTo>
                      <a:pt x="711" y="1151"/>
                    </a:moveTo>
                    <a:cubicBezTo>
                      <a:pt x="711" y="1151"/>
                      <a:pt x="711" y="1158"/>
                      <a:pt x="716" y="1158"/>
                    </a:cubicBezTo>
                    <a:cubicBezTo>
                      <a:pt x="718" y="1158"/>
                      <a:pt x="721" y="1156"/>
                      <a:pt x="727" y="1151"/>
                    </a:cubicBezTo>
                    <a:close/>
                    <a:moveTo>
                      <a:pt x="666" y="1159"/>
                    </a:moveTo>
                    <a:cubicBezTo>
                      <a:pt x="660" y="1159"/>
                      <a:pt x="660" y="1166"/>
                      <a:pt x="680" y="1166"/>
                    </a:cubicBezTo>
                    <a:cubicBezTo>
                      <a:pt x="675" y="1161"/>
                      <a:pt x="670" y="1159"/>
                      <a:pt x="666" y="1159"/>
                    </a:cubicBezTo>
                    <a:close/>
                    <a:moveTo>
                      <a:pt x="649" y="1228"/>
                    </a:moveTo>
                    <a:cubicBezTo>
                      <a:pt x="665" y="1228"/>
                      <a:pt x="665" y="1228"/>
                      <a:pt x="665" y="1243"/>
                    </a:cubicBezTo>
                    <a:lnTo>
                      <a:pt x="649" y="1243"/>
                    </a:lnTo>
                    <a:cubicBezTo>
                      <a:pt x="618" y="1228"/>
                      <a:pt x="618" y="1228"/>
                      <a:pt x="649" y="1228"/>
                    </a:cubicBezTo>
                    <a:close/>
                    <a:moveTo>
                      <a:pt x="693" y="1422"/>
                    </a:moveTo>
                    <a:cubicBezTo>
                      <a:pt x="692" y="1422"/>
                      <a:pt x="675" y="1429"/>
                      <a:pt x="665" y="1429"/>
                    </a:cubicBezTo>
                    <a:lnTo>
                      <a:pt x="680" y="1429"/>
                    </a:lnTo>
                    <a:cubicBezTo>
                      <a:pt x="691" y="1424"/>
                      <a:pt x="694" y="1422"/>
                      <a:pt x="693" y="1422"/>
                    </a:cubicBezTo>
                    <a:close/>
                    <a:moveTo>
                      <a:pt x="427" y="1438"/>
                    </a:moveTo>
                    <a:cubicBezTo>
                      <a:pt x="427" y="1438"/>
                      <a:pt x="428" y="1440"/>
                      <a:pt x="433" y="1444"/>
                    </a:cubicBezTo>
                    <a:cubicBezTo>
                      <a:pt x="438" y="1447"/>
                      <a:pt x="442" y="1448"/>
                      <a:pt x="445" y="1449"/>
                    </a:cubicBezTo>
                    <a:lnTo>
                      <a:pt x="445" y="1449"/>
                    </a:lnTo>
                    <a:cubicBezTo>
                      <a:pt x="434" y="1443"/>
                      <a:pt x="428" y="1438"/>
                      <a:pt x="427" y="1438"/>
                    </a:cubicBezTo>
                    <a:close/>
                    <a:moveTo>
                      <a:pt x="387" y="1614"/>
                    </a:moveTo>
                    <a:cubicBezTo>
                      <a:pt x="391" y="1616"/>
                      <a:pt x="394" y="1618"/>
                      <a:pt x="398" y="1619"/>
                    </a:cubicBezTo>
                    <a:lnTo>
                      <a:pt x="398" y="1619"/>
                    </a:lnTo>
                    <a:cubicBezTo>
                      <a:pt x="396" y="1616"/>
                      <a:pt x="392" y="1614"/>
                      <a:pt x="387" y="1614"/>
                    </a:cubicBezTo>
                    <a:close/>
                    <a:moveTo>
                      <a:pt x="541" y="1753"/>
                    </a:moveTo>
                    <a:lnTo>
                      <a:pt x="541" y="1753"/>
                    </a:lnTo>
                    <a:cubicBezTo>
                      <a:pt x="557" y="1753"/>
                      <a:pt x="572" y="1753"/>
                      <a:pt x="587" y="1769"/>
                    </a:cubicBezTo>
                    <a:cubicBezTo>
                      <a:pt x="587" y="1753"/>
                      <a:pt x="557" y="1753"/>
                      <a:pt x="541" y="1753"/>
                    </a:cubicBezTo>
                    <a:close/>
                    <a:moveTo>
                      <a:pt x="371" y="1855"/>
                    </a:moveTo>
                    <a:cubicBezTo>
                      <a:pt x="361" y="1855"/>
                      <a:pt x="371" y="1862"/>
                      <a:pt x="402" y="1862"/>
                    </a:cubicBezTo>
                    <a:cubicBezTo>
                      <a:pt x="387" y="1856"/>
                      <a:pt x="376" y="1855"/>
                      <a:pt x="371" y="1855"/>
                    </a:cubicBezTo>
                    <a:close/>
                    <a:moveTo>
                      <a:pt x="528" y="1943"/>
                    </a:moveTo>
                    <a:cubicBezTo>
                      <a:pt x="526" y="1943"/>
                      <a:pt x="526" y="1947"/>
                      <a:pt x="526" y="1954"/>
                    </a:cubicBezTo>
                    <a:lnTo>
                      <a:pt x="510" y="1970"/>
                    </a:lnTo>
                    <a:cubicBezTo>
                      <a:pt x="510" y="1970"/>
                      <a:pt x="538" y="1977"/>
                      <a:pt x="556" y="1977"/>
                    </a:cubicBezTo>
                    <a:cubicBezTo>
                      <a:pt x="565" y="1977"/>
                      <a:pt x="572" y="1975"/>
                      <a:pt x="572" y="1970"/>
                    </a:cubicBezTo>
                    <a:cubicBezTo>
                      <a:pt x="572" y="1970"/>
                      <a:pt x="572" y="1970"/>
                      <a:pt x="541" y="1954"/>
                    </a:cubicBezTo>
                    <a:cubicBezTo>
                      <a:pt x="533" y="1947"/>
                      <a:pt x="530" y="1943"/>
                      <a:pt x="528" y="1943"/>
                    </a:cubicBezTo>
                    <a:close/>
                    <a:moveTo>
                      <a:pt x="481" y="2311"/>
                    </a:moveTo>
                    <a:lnTo>
                      <a:pt x="495" y="2325"/>
                    </a:lnTo>
                    <a:cubicBezTo>
                      <a:pt x="495" y="2317"/>
                      <a:pt x="490" y="2313"/>
                      <a:pt x="481" y="2311"/>
                    </a:cubicBezTo>
                    <a:close/>
                    <a:moveTo>
                      <a:pt x="294" y="2341"/>
                    </a:moveTo>
                    <a:cubicBezTo>
                      <a:pt x="304" y="2351"/>
                      <a:pt x="314" y="2354"/>
                      <a:pt x="324" y="2356"/>
                    </a:cubicBezTo>
                    <a:lnTo>
                      <a:pt x="324" y="2356"/>
                    </a:lnTo>
                    <a:cubicBezTo>
                      <a:pt x="306" y="2346"/>
                      <a:pt x="303" y="2342"/>
                      <a:pt x="313" y="2341"/>
                    </a:cubicBezTo>
                    <a:lnTo>
                      <a:pt x="313" y="2341"/>
                    </a:lnTo>
                    <a:cubicBezTo>
                      <a:pt x="306" y="2341"/>
                      <a:pt x="299" y="2341"/>
                      <a:pt x="294" y="2341"/>
                    </a:cubicBezTo>
                    <a:close/>
                    <a:moveTo>
                      <a:pt x="448" y="2588"/>
                    </a:moveTo>
                    <a:cubicBezTo>
                      <a:pt x="464" y="2588"/>
                      <a:pt x="495" y="2603"/>
                      <a:pt x="495" y="2603"/>
                    </a:cubicBezTo>
                    <a:lnTo>
                      <a:pt x="464" y="2588"/>
                    </a:lnTo>
                    <a:close/>
                    <a:moveTo>
                      <a:pt x="309" y="2937"/>
                    </a:moveTo>
                    <a:cubicBezTo>
                      <a:pt x="314" y="2937"/>
                      <a:pt x="325" y="2938"/>
                      <a:pt x="340" y="2944"/>
                    </a:cubicBezTo>
                    <a:lnTo>
                      <a:pt x="325" y="2944"/>
                    </a:lnTo>
                    <a:cubicBezTo>
                      <a:pt x="304" y="2944"/>
                      <a:pt x="297" y="2937"/>
                      <a:pt x="309" y="2937"/>
                    </a:cubicBezTo>
                    <a:close/>
                    <a:moveTo>
                      <a:pt x="16" y="3021"/>
                    </a:moveTo>
                    <a:cubicBezTo>
                      <a:pt x="16" y="3021"/>
                      <a:pt x="16" y="3036"/>
                      <a:pt x="31" y="3036"/>
                    </a:cubicBezTo>
                    <a:lnTo>
                      <a:pt x="31" y="3021"/>
                    </a:lnTo>
                    <a:close/>
                    <a:moveTo>
                      <a:pt x="331" y="3060"/>
                    </a:moveTo>
                    <a:lnTo>
                      <a:pt x="331" y="3060"/>
                    </a:lnTo>
                    <a:cubicBezTo>
                      <a:pt x="331" y="3060"/>
                      <a:pt x="333" y="3061"/>
                      <a:pt x="335" y="3062"/>
                    </a:cubicBezTo>
                    <a:lnTo>
                      <a:pt x="335" y="3062"/>
                    </a:lnTo>
                    <a:cubicBezTo>
                      <a:pt x="332" y="3061"/>
                      <a:pt x="331" y="3060"/>
                      <a:pt x="331" y="3060"/>
                    </a:cubicBezTo>
                    <a:close/>
                    <a:moveTo>
                      <a:pt x="363" y="3129"/>
                    </a:moveTo>
                    <a:lnTo>
                      <a:pt x="363" y="3129"/>
                    </a:lnTo>
                    <a:cubicBezTo>
                      <a:pt x="360" y="3137"/>
                      <a:pt x="348" y="3144"/>
                      <a:pt x="340" y="3144"/>
                    </a:cubicBezTo>
                    <a:lnTo>
                      <a:pt x="340" y="3144"/>
                    </a:lnTo>
                    <a:cubicBezTo>
                      <a:pt x="342" y="3144"/>
                      <a:pt x="387" y="3144"/>
                      <a:pt x="387" y="3129"/>
                    </a:cubicBezTo>
                    <a:close/>
                    <a:moveTo>
                      <a:pt x="340" y="3144"/>
                    </a:moveTo>
                    <a:lnTo>
                      <a:pt x="340" y="3144"/>
                    </a:lnTo>
                    <a:cubicBezTo>
                      <a:pt x="340" y="3144"/>
                      <a:pt x="340" y="3144"/>
                      <a:pt x="340" y="3144"/>
                    </a:cubicBezTo>
                    <a:cubicBezTo>
                      <a:pt x="340" y="3144"/>
                      <a:pt x="340" y="3144"/>
                      <a:pt x="340" y="3144"/>
                    </a:cubicBezTo>
                    <a:close/>
                    <a:moveTo>
                      <a:pt x="806" y="3138"/>
                    </a:moveTo>
                    <a:cubicBezTo>
                      <a:pt x="797" y="3138"/>
                      <a:pt x="804" y="3144"/>
                      <a:pt x="804" y="3144"/>
                    </a:cubicBezTo>
                    <a:cubicBezTo>
                      <a:pt x="819" y="3160"/>
                      <a:pt x="835" y="3160"/>
                      <a:pt x="850" y="3160"/>
                    </a:cubicBezTo>
                    <a:cubicBezTo>
                      <a:pt x="881" y="3160"/>
                      <a:pt x="881" y="3160"/>
                      <a:pt x="835" y="3144"/>
                    </a:cubicBezTo>
                    <a:cubicBezTo>
                      <a:pt x="819" y="3139"/>
                      <a:pt x="811" y="3138"/>
                      <a:pt x="806" y="3138"/>
                    </a:cubicBezTo>
                    <a:close/>
                    <a:moveTo>
                      <a:pt x="234" y="3230"/>
                    </a:moveTo>
                    <a:cubicBezTo>
                      <a:pt x="237" y="3230"/>
                      <a:pt x="247" y="3237"/>
                      <a:pt x="278" y="3237"/>
                    </a:cubicBezTo>
                    <a:lnTo>
                      <a:pt x="278" y="3253"/>
                    </a:lnTo>
                    <a:cubicBezTo>
                      <a:pt x="247" y="3253"/>
                      <a:pt x="232" y="3253"/>
                      <a:pt x="232" y="3237"/>
                    </a:cubicBezTo>
                    <a:cubicBezTo>
                      <a:pt x="232" y="3232"/>
                      <a:pt x="232" y="3230"/>
                      <a:pt x="234" y="3230"/>
                    </a:cubicBezTo>
                    <a:close/>
                    <a:moveTo>
                      <a:pt x="278" y="3392"/>
                    </a:moveTo>
                    <a:cubicBezTo>
                      <a:pt x="294" y="3392"/>
                      <a:pt x="325" y="3392"/>
                      <a:pt x="325" y="3407"/>
                    </a:cubicBezTo>
                    <a:lnTo>
                      <a:pt x="278" y="3392"/>
                    </a:lnTo>
                    <a:close/>
                    <a:moveTo>
                      <a:pt x="162" y="3411"/>
                    </a:moveTo>
                    <a:cubicBezTo>
                      <a:pt x="166" y="3411"/>
                      <a:pt x="178" y="3415"/>
                      <a:pt x="201" y="3423"/>
                    </a:cubicBezTo>
                    <a:lnTo>
                      <a:pt x="247" y="3438"/>
                    </a:lnTo>
                    <a:cubicBezTo>
                      <a:pt x="247" y="3438"/>
                      <a:pt x="201" y="3438"/>
                      <a:pt x="155" y="3423"/>
                    </a:cubicBezTo>
                    <a:lnTo>
                      <a:pt x="170" y="3423"/>
                    </a:lnTo>
                    <a:cubicBezTo>
                      <a:pt x="162" y="3415"/>
                      <a:pt x="159" y="3411"/>
                      <a:pt x="162" y="3411"/>
                    </a:cubicBezTo>
                    <a:close/>
                    <a:moveTo>
                      <a:pt x="292" y="3551"/>
                    </a:moveTo>
                    <a:lnTo>
                      <a:pt x="292" y="3551"/>
                    </a:lnTo>
                    <a:cubicBezTo>
                      <a:pt x="290" y="3553"/>
                      <a:pt x="289" y="3554"/>
                      <a:pt x="291" y="3556"/>
                    </a:cubicBezTo>
                    <a:lnTo>
                      <a:pt x="291" y="3556"/>
                    </a:lnTo>
                    <a:cubicBezTo>
                      <a:pt x="288" y="3555"/>
                      <a:pt x="285" y="3555"/>
                      <a:pt x="283" y="3555"/>
                    </a:cubicBezTo>
                    <a:cubicBezTo>
                      <a:pt x="281" y="3555"/>
                      <a:pt x="279" y="3555"/>
                      <a:pt x="277" y="3556"/>
                    </a:cubicBezTo>
                    <a:lnTo>
                      <a:pt x="277" y="3556"/>
                    </a:lnTo>
                    <a:lnTo>
                      <a:pt x="294" y="3567"/>
                    </a:lnTo>
                    <a:lnTo>
                      <a:pt x="294" y="3562"/>
                    </a:lnTo>
                    <a:cubicBezTo>
                      <a:pt x="299" y="3563"/>
                      <a:pt x="305" y="3564"/>
                      <a:pt x="309" y="3566"/>
                    </a:cubicBezTo>
                    <a:lnTo>
                      <a:pt x="309" y="3566"/>
                    </a:lnTo>
                    <a:lnTo>
                      <a:pt x="309" y="3562"/>
                    </a:lnTo>
                    <a:cubicBezTo>
                      <a:pt x="309" y="3561"/>
                      <a:pt x="309" y="3561"/>
                      <a:pt x="308" y="3561"/>
                    </a:cubicBezTo>
                    <a:lnTo>
                      <a:pt x="308" y="3561"/>
                    </a:lnTo>
                    <a:cubicBezTo>
                      <a:pt x="313" y="3561"/>
                      <a:pt x="318" y="3562"/>
                      <a:pt x="325" y="3562"/>
                    </a:cubicBezTo>
                    <a:cubicBezTo>
                      <a:pt x="317" y="3560"/>
                      <a:pt x="310" y="3558"/>
                      <a:pt x="304" y="3557"/>
                    </a:cubicBezTo>
                    <a:lnTo>
                      <a:pt x="304" y="3557"/>
                    </a:lnTo>
                    <a:cubicBezTo>
                      <a:pt x="300" y="3555"/>
                      <a:pt x="296" y="3553"/>
                      <a:pt x="292" y="3551"/>
                    </a:cubicBezTo>
                    <a:close/>
                    <a:moveTo>
                      <a:pt x="325" y="3562"/>
                    </a:moveTo>
                    <a:cubicBezTo>
                      <a:pt x="350" y="3567"/>
                      <a:pt x="364" y="3569"/>
                      <a:pt x="369" y="3569"/>
                    </a:cubicBezTo>
                    <a:cubicBezTo>
                      <a:pt x="380" y="3569"/>
                      <a:pt x="356" y="3562"/>
                      <a:pt x="325" y="3562"/>
                    </a:cubicBezTo>
                    <a:close/>
                    <a:moveTo>
                      <a:pt x="217" y="3562"/>
                    </a:moveTo>
                    <a:lnTo>
                      <a:pt x="186" y="3577"/>
                    </a:lnTo>
                    <a:cubicBezTo>
                      <a:pt x="170" y="3577"/>
                      <a:pt x="170" y="3562"/>
                      <a:pt x="170" y="3562"/>
                    </a:cubicBezTo>
                    <a:close/>
                    <a:moveTo>
                      <a:pt x="93" y="3624"/>
                    </a:moveTo>
                    <a:lnTo>
                      <a:pt x="93" y="3624"/>
                    </a:lnTo>
                    <a:cubicBezTo>
                      <a:pt x="170" y="3639"/>
                      <a:pt x="139" y="3639"/>
                      <a:pt x="124" y="3639"/>
                    </a:cubicBezTo>
                    <a:cubicBezTo>
                      <a:pt x="93" y="3639"/>
                      <a:pt x="93" y="3639"/>
                      <a:pt x="93" y="3624"/>
                    </a:cubicBezTo>
                    <a:close/>
                    <a:moveTo>
                      <a:pt x="232" y="3809"/>
                    </a:moveTo>
                    <a:lnTo>
                      <a:pt x="232" y="3809"/>
                    </a:lnTo>
                    <a:cubicBezTo>
                      <a:pt x="232" y="3816"/>
                      <a:pt x="239" y="3824"/>
                      <a:pt x="248" y="3829"/>
                    </a:cubicBezTo>
                    <a:lnTo>
                      <a:pt x="248" y="3829"/>
                    </a:lnTo>
                    <a:cubicBezTo>
                      <a:pt x="232" y="3823"/>
                      <a:pt x="232" y="3820"/>
                      <a:pt x="232" y="3809"/>
                    </a:cubicBezTo>
                    <a:close/>
                    <a:moveTo>
                      <a:pt x="278" y="3917"/>
                    </a:moveTo>
                    <a:cubicBezTo>
                      <a:pt x="294" y="3922"/>
                      <a:pt x="302" y="3924"/>
                      <a:pt x="306" y="3924"/>
                    </a:cubicBezTo>
                    <a:cubicBezTo>
                      <a:pt x="313" y="3924"/>
                      <a:pt x="299" y="3917"/>
                      <a:pt x="278" y="3917"/>
                    </a:cubicBezTo>
                    <a:close/>
                    <a:moveTo>
                      <a:pt x="14" y="4080"/>
                    </a:moveTo>
                    <a:cubicBezTo>
                      <a:pt x="4" y="4080"/>
                      <a:pt x="0" y="4087"/>
                      <a:pt x="31" y="4087"/>
                    </a:cubicBezTo>
                    <a:cubicBezTo>
                      <a:pt x="26" y="4082"/>
                      <a:pt x="19" y="4080"/>
                      <a:pt x="14" y="4080"/>
                    </a:cubicBezTo>
                    <a:close/>
                    <a:moveTo>
                      <a:pt x="232" y="4103"/>
                    </a:moveTo>
                    <a:cubicBezTo>
                      <a:pt x="233" y="4103"/>
                      <a:pt x="233" y="4103"/>
                      <a:pt x="234" y="4103"/>
                    </a:cubicBezTo>
                    <a:lnTo>
                      <a:pt x="234" y="4103"/>
                    </a:lnTo>
                    <a:cubicBezTo>
                      <a:pt x="228" y="4103"/>
                      <a:pt x="222" y="4103"/>
                      <a:pt x="217" y="4103"/>
                    </a:cubicBezTo>
                    <a:close/>
                    <a:moveTo>
                      <a:pt x="201" y="4087"/>
                    </a:moveTo>
                    <a:cubicBezTo>
                      <a:pt x="201" y="4087"/>
                      <a:pt x="181" y="4107"/>
                      <a:pt x="158" y="4107"/>
                    </a:cubicBezTo>
                    <a:cubicBezTo>
                      <a:pt x="152" y="4107"/>
                      <a:pt x="145" y="4106"/>
                      <a:pt x="139" y="4103"/>
                    </a:cubicBezTo>
                    <a:lnTo>
                      <a:pt x="155" y="4103"/>
                    </a:lnTo>
                    <a:cubicBezTo>
                      <a:pt x="108" y="4103"/>
                      <a:pt x="108" y="4103"/>
                      <a:pt x="108" y="4087"/>
                    </a:cubicBezTo>
                    <a:close/>
                    <a:moveTo>
                      <a:pt x="94" y="4142"/>
                    </a:moveTo>
                    <a:cubicBezTo>
                      <a:pt x="93" y="4142"/>
                      <a:pt x="93" y="4144"/>
                      <a:pt x="93" y="4149"/>
                    </a:cubicBezTo>
                    <a:cubicBezTo>
                      <a:pt x="93" y="4165"/>
                      <a:pt x="93" y="4165"/>
                      <a:pt x="124" y="4165"/>
                    </a:cubicBezTo>
                    <a:lnTo>
                      <a:pt x="139" y="4165"/>
                    </a:lnTo>
                    <a:cubicBezTo>
                      <a:pt x="139" y="4149"/>
                      <a:pt x="139" y="4149"/>
                      <a:pt x="124" y="4149"/>
                    </a:cubicBezTo>
                    <a:cubicBezTo>
                      <a:pt x="103" y="4149"/>
                      <a:pt x="96" y="4142"/>
                      <a:pt x="94" y="4142"/>
                    </a:cubicBezTo>
                    <a:close/>
                    <a:moveTo>
                      <a:pt x="433" y="4226"/>
                    </a:moveTo>
                    <a:cubicBezTo>
                      <a:pt x="448" y="4226"/>
                      <a:pt x="464" y="4242"/>
                      <a:pt x="479" y="4242"/>
                    </a:cubicBezTo>
                    <a:cubicBezTo>
                      <a:pt x="479" y="4242"/>
                      <a:pt x="464" y="4226"/>
                      <a:pt x="433" y="4226"/>
                    </a:cubicBezTo>
                    <a:close/>
                    <a:moveTo>
                      <a:pt x="649" y="22"/>
                    </a:moveTo>
                    <a:cubicBezTo>
                      <a:pt x="618" y="38"/>
                      <a:pt x="587" y="53"/>
                      <a:pt x="649" y="53"/>
                    </a:cubicBezTo>
                    <a:cubicBezTo>
                      <a:pt x="649" y="53"/>
                      <a:pt x="680" y="53"/>
                      <a:pt x="665" y="69"/>
                    </a:cubicBezTo>
                    <a:cubicBezTo>
                      <a:pt x="665" y="74"/>
                      <a:pt x="663" y="76"/>
                      <a:pt x="661" y="76"/>
                    </a:cubicBezTo>
                    <a:cubicBezTo>
                      <a:pt x="656" y="76"/>
                      <a:pt x="649" y="69"/>
                      <a:pt x="649" y="69"/>
                    </a:cubicBezTo>
                    <a:cubicBezTo>
                      <a:pt x="649" y="69"/>
                      <a:pt x="618" y="84"/>
                      <a:pt x="618" y="115"/>
                    </a:cubicBezTo>
                    <a:cubicBezTo>
                      <a:pt x="603" y="131"/>
                      <a:pt x="618" y="161"/>
                      <a:pt x="572" y="161"/>
                    </a:cubicBezTo>
                    <a:lnTo>
                      <a:pt x="557" y="161"/>
                    </a:lnTo>
                    <a:cubicBezTo>
                      <a:pt x="557" y="161"/>
                      <a:pt x="572" y="192"/>
                      <a:pt x="557" y="223"/>
                    </a:cubicBezTo>
                    <a:cubicBezTo>
                      <a:pt x="557" y="270"/>
                      <a:pt x="557" y="301"/>
                      <a:pt x="572" y="301"/>
                    </a:cubicBezTo>
                    <a:lnTo>
                      <a:pt x="572" y="316"/>
                    </a:lnTo>
                    <a:cubicBezTo>
                      <a:pt x="541" y="316"/>
                      <a:pt x="541" y="316"/>
                      <a:pt x="541" y="331"/>
                    </a:cubicBezTo>
                    <a:cubicBezTo>
                      <a:pt x="541" y="347"/>
                      <a:pt x="572" y="347"/>
                      <a:pt x="572" y="347"/>
                    </a:cubicBezTo>
                    <a:cubicBezTo>
                      <a:pt x="572" y="347"/>
                      <a:pt x="541" y="347"/>
                      <a:pt x="541" y="362"/>
                    </a:cubicBezTo>
                    <a:cubicBezTo>
                      <a:pt x="541" y="378"/>
                      <a:pt x="541" y="378"/>
                      <a:pt x="557" y="378"/>
                    </a:cubicBezTo>
                    <a:cubicBezTo>
                      <a:pt x="557" y="409"/>
                      <a:pt x="541" y="424"/>
                      <a:pt x="526" y="440"/>
                    </a:cubicBezTo>
                    <a:cubicBezTo>
                      <a:pt x="495" y="440"/>
                      <a:pt x="526" y="440"/>
                      <a:pt x="541" y="455"/>
                    </a:cubicBezTo>
                    <a:cubicBezTo>
                      <a:pt x="572" y="455"/>
                      <a:pt x="587" y="471"/>
                      <a:pt x="587" y="471"/>
                    </a:cubicBezTo>
                    <a:lnTo>
                      <a:pt x="510" y="471"/>
                    </a:lnTo>
                    <a:lnTo>
                      <a:pt x="510" y="486"/>
                    </a:lnTo>
                    <a:cubicBezTo>
                      <a:pt x="541" y="486"/>
                      <a:pt x="541" y="501"/>
                      <a:pt x="526" y="548"/>
                    </a:cubicBezTo>
                    <a:cubicBezTo>
                      <a:pt x="526" y="579"/>
                      <a:pt x="510" y="610"/>
                      <a:pt x="541" y="610"/>
                    </a:cubicBezTo>
                    <a:cubicBezTo>
                      <a:pt x="557" y="610"/>
                      <a:pt x="557" y="610"/>
                      <a:pt x="541" y="625"/>
                    </a:cubicBezTo>
                    <a:cubicBezTo>
                      <a:pt x="464" y="641"/>
                      <a:pt x="464" y="641"/>
                      <a:pt x="479" y="656"/>
                    </a:cubicBezTo>
                    <a:cubicBezTo>
                      <a:pt x="490" y="661"/>
                      <a:pt x="496" y="663"/>
                      <a:pt x="502" y="663"/>
                    </a:cubicBezTo>
                    <a:cubicBezTo>
                      <a:pt x="514" y="663"/>
                      <a:pt x="521" y="656"/>
                      <a:pt x="541" y="656"/>
                    </a:cubicBezTo>
                    <a:cubicBezTo>
                      <a:pt x="557" y="656"/>
                      <a:pt x="587" y="672"/>
                      <a:pt x="541" y="672"/>
                    </a:cubicBezTo>
                    <a:cubicBezTo>
                      <a:pt x="495" y="672"/>
                      <a:pt x="495" y="733"/>
                      <a:pt x="541" y="749"/>
                    </a:cubicBezTo>
                    <a:lnTo>
                      <a:pt x="510" y="749"/>
                    </a:lnTo>
                    <a:cubicBezTo>
                      <a:pt x="479" y="749"/>
                      <a:pt x="479" y="749"/>
                      <a:pt x="479" y="764"/>
                    </a:cubicBezTo>
                    <a:lnTo>
                      <a:pt x="479" y="780"/>
                    </a:lnTo>
                    <a:cubicBezTo>
                      <a:pt x="519" y="780"/>
                      <a:pt x="502" y="814"/>
                      <a:pt x="487" y="814"/>
                    </a:cubicBezTo>
                    <a:cubicBezTo>
                      <a:pt x="484" y="814"/>
                      <a:pt x="482" y="813"/>
                      <a:pt x="479" y="811"/>
                    </a:cubicBezTo>
                    <a:cubicBezTo>
                      <a:pt x="464" y="811"/>
                      <a:pt x="448" y="811"/>
                      <a:pt x="448" y="826"/>
                    </a:cubicBezTo>
                    <a:cubicBezTo>
                      <a:pt x="495" y="857"/>
                      <a:pt x="464" y="872"/>
                      <a:pt x="448" y="872"/>
                    </a:cubicBezTo>
                    <a:cubicBezTo>
                      <a:pt x="479" y="872"/>
                      <a:pt x="479" y="888"/>
                      <a:pt x="479" y="903"/>
                    </a:cubicBezTo>
                    <a:cubicBezTo>
                      <a:pt x="464" y="903"/>
                      <a:pt x="479" y="919"/>
                      <a:pt x="495" y="919"/>
                    </a:cubicBezTo>
                    <a:cubicBezTo>
                      <a:pt x="510" y="919"/>
                      <a:pt x="541" y="919"/>
                      <a:pt x="541" y="934"/>
                    </a:cubicBezTo>
                    <a:lnTo>
                      <a:pt x="510" y="934"/>
                    </a:lnTo>
                    <a:cubicBezTo>
                      <a:pt x="495" y="934"/>
                      <a:pt x="495" y="950"/>
                      <a:pt x="479" y="965"/>
                    </a:cubicBezTo>
                    <a:cubicBezTo>
                      <a:pt x="479" y="981"/>
                      <a:pt x="479" y="996"/>
                      <a:pt x="448" y="996"/>
                    </a:cubicBezTo>
                    <a:lnTo>
                      <a:pt x="479" y="996"/>
                    </a:lnTo>
                    <a:cubicBezTo>
                      <a:pt x="495" y="1012"/>
                      <a:pt x="495" y="1012"/>
                      <a:pt x="479" y="1012"/>
                    </a:cubicBezTo>
                    <a:cubicBezTo>
                      <a:pt x="448" y="1012"/>
                      <a:pt x="448" y="1027"/>
                      <a:pt x="479" y="1042"/>
                    </a:cubicBezTo>
                    <a:lnTo>
                      <a:pt x="479" y="1058"/>
                    </a:lnTo>
                    <a:cubicBezTo>
                      <a:pt x="433" y="1058"/>
                      <a:pt x="417" y="1058"/>
                      <a:pt x="479" y="1073"/>
                    </a:cubicBezTo>
                    <a:lnTo>
                      <a:pt x="448" y="1073"/>
                    </a:lnTo>
                    <a:cubicBezTo>
                      <a:pt x="448" y="1073"/>
                      <a:pt x="459" y="1104"/>
                      <a:pt x="454" y="1107"/>
                    </a:cubicBezTo>
                    <a:lnTo>
                      <a:pt x="454" y="1107"/>
                    </a:lnTo>
                    <a:cubicBezTo>
                      <a:pt x="452" y="1106"/>
                      <a:pt x="450" y="1105"/>
                      <a:pt x="448" y="1104"/>
                    </a:cubicBezTo>
                    <a:lnTo>
                      <a:pt x="448" y="1104"/>
                    </a:lnTo>
                    <a:cubicBezTo>
                      <a:pt x="451" y="1106"/>
                      <a:pt x="452" y="1107"/>
                      <a:pt x="453" y="1107"/>
                    </a:cubicBezTo>
                    <a:cubicBezTo>
                      <a:pt x="454" y="1107"/>
                      <a:pt x="454" y="1107"/>
                      <a:pt x="454" y="1107"/>
                    </a:cubicBezTo>
                    <a:lnTo>
                      <a:pt x="454" y="1107"/>
                    </a:lnTo>
                    <a:cubicBezTo>
                      <a:pt x="479" y="1120"/>
                      <a:pt x="478" y="1121"/>
                      <a:pt x="464" y="1135"/>
                    </a:cubicBezTo>
                    <a:cubicBezTo>
                      <a:pt x="464" y="1135"/>
                      <a:pt x="464" y="1135"/>
                      <a:pt x="495" y="1151"/>
                    </a:cubicBezTo>
                    <a:cubicBezTo>
                      <a:pt x="510" y="1151"/>
                      <a:pt x="510" y="1166"/>
                      <a:pt x="510" y="1166"/>
                    </a:cubicBezTo>
                    <a:cubicBezTo>
                      <a:pt x="510" y="1166"/>
                      <a:pt x="495" y="1166"/>
                      <a:pt x="464" y="1151"/>
                    </a:cubicBezTo>
                    <a:cubicBezTo>
                      <a:pt x="459" y="1146"/>
                      <a:pt x="456" y="1144"/>
                      <a:pt x="455" y="1144"/>
                    </a:cubicBezTo>
                    <a:cubicBezTo>
                      <a:pt x="451" y="1144"/>
                      <a:pt x="457" y="1155"/>
                      <a:pt x="479" y="1166"/>
                    </a:cubicBezTo>
                    <a:cubicBezTo>
                      <a:pt x="456" y="1158"/>
                      <a:pt x="445" y="1155"/>
                      <a:pt x="443" y="1155"/>
                    </a:cubicBezTo>
                    <a:cubicBezTo>
                      <a:pt x="441" y="1155"/>
                      <a:pt x="448" y="1158"/>
                      <a:pt x="464" y="1166"/>
                    </a:cubicBezTo>
                    <a:cubicBezTo>
                      <a:pt x="472" y="1182"/>
                      <a:pt x="472" y="1185"/>
                      <a:pt x="472" y="1185"/>
                    </a:cubicBezTo>
                    <a:cubicBezTo>
                      <a:pt x="472" y="1185"/>
                      <a:pt x="472" y="1182"/>
                      <a:pt x="479" y="1182"/>
                    </a:cubicBezTo>
                    <a:lnTo>
                      <a:pt x="479" y="1197"/>
                    </a:lnTo>
                    <a:cubicBezTo>
                      <a:pt x="464" y="1197"/>
                      <a:pt x="464" y="1212"/>
                      <a:pt x="464" y="1212"/>
                    </a:cubicBezTo>
                    <a:cubicBezTo>
                      <a:pt x="433" y="1212"/>
                      <a:pt x="433" y="1212"/>
                      <a:pt x="479" y="1228"/>
                    </a:cubicBezTo>
                    <a:cubicBezTo>
                      <a:pt x="526" y="1243"/>
                      <a:pt x="510" y="1243"/>
                      <a:pt x="479" y="1243"/>
                    </a:cubicBezTo>
                    <a:lnTo>
                      <a:pt x="464" y="1243"/>
                    </a:lnTo>
                    <a:cubicBezTo>
                      <a:pt x="495" y="1243"/>
                      <a:pt x="510" y="1243"/>
                      <a:pt x="510" y="1259"/>
                    </a:cubicBezTo>
                    <a:lnTo>
                      <a:pt x="495" y="1259"/>
                    </a:lnTo>
                    <a:lnTo>
                      <a:pt x="464" y="1243"/>
                    </a:lnTo>
                    <a:lnTo>
                      <a:pt x="448" y="1243"/>
                    </a:lnTo>
                    <a:cubicBezTo>
                      <a:pt x="479" y="1243"/>
                      <a:pt x="479" y="1259"/>
                      <a:pt x="479" y="1259"/>
                    </a:cubicBezTo>
                    <a:cubicBezTo>
                      <a:pt x="479" y="1259"/>
                      <a:pt x="448" y="1290"/>
                      <a:pt x="433" y="1336"/>
                    </a:cubicBezTo>
                    <a:cubicBezTo>
                      <a:pt x="448" y="1352"/>
                      <a:pt x="464" y="1367"/>
                      <a:pt x="479" y="1367"/>
                    </a:cubicBezTo>
                    <a:cubicBezTo>
                      <a:pt x="433" y="1367"/>
                      <a:pt x="448" y="1367"/>
                      <a:pt x="479" y="1382"/>
                    </a:cubicBezTo>
                    <a:lnTo>
                      <a:pt x="433" y="1382"/>
                    </a:lnTo>
                    <a:cubicBezTo>
                      <a:pt x="402" y="1382"/>
                      <a:pt x="433" y="1398"/>
                      <a:pt x="448" y="1398"/>
                    </a:cubicBezTo>
                    <a:cubicBezTo>
                      <a:pt x="459" y="1409"/>
                      <a:pt x="478" y="1420"/>
                      <a:pt x="472" y="1420"/>
                    </a:cubicBezTo>
                    <a:cubicBezTo>
                      <a:pt x="469" y="1420"/>
                      <a:pt x="462" y="1418"/>
                      <a:pt x="448" y="1413"/>
                    </a:cubicBezTo>
                    <a:cubicBezTo>
                      <a:pt x="440" y="1410"/>
                      <a:pt x="433" y="1409"/>
                      <a:pt x="428" y="1409"/>
                    </a:cubicBezTo>
                    <a:cubicBezTo>
                      <a:pt x="409" y="1409"/>
                      <a:pt x="426" y="1432"/>
                      <a:pt x="464" y="1444"/>
                    </a:cubicBezTo>
                    <a:cubicBezTo>
                      <a:pt x="464" y="1444"/>
                      <a:pt x="464" y="1451"/>
                      <a:pt x="455" y="1451"/>
                    </a:cubicBezTo>
                    <a:cubicBezTo>
                      <a:pt x="452" y="1451"/>
                      <a:pt x="449" y="1451"/>
                      <a:pt x="445" y="1449"/>
                    </a:cubicBezTo>
                    <a:lnTo>
                      <a:pt x="445" y="1449"/>
                    </a:lnTo>
                    <a:cubicBezTo>
                      <a:pt x="450" y="1453"/>
                      <a:pt x="457" y="1456"/>
                      <a:pt x="464" y="1460"/>
                    </a:cubicBezTo>
                    <a:cubicBezTo>
                      <a:pt x="479" y="1491"/>
                      <a:pt x="479" y="1491"/>
                      <a:pt x="433" y="1491"/>
                    </a:cubicBezTo>
                    <a:lnTo>
                      <a:pt x="448" y="1506"/>
                    </a:lnTo>
                    <a:cubicBezTo>
                      <a:pt x="495" y="1522"/>
                      <a:pt x="526" y="1522"/>
                      <a:pt x="479" y="1522"/>
                    </a:cubicBezTo>
                    <a:lnTo>
                      <a:pt x="448" y="1522"/>
                    </a:lnTo>
                    <a:cubicBezTo>
                      <a:pt x="477" y="1531"/>
                      <a:pt x="476" y="1541"/>
                      <a:pt x="460" y="1543"/>
                    </a:cubicBezTo>
                    <a:lnTo>
                      <a:pt x="460" y="1543"/>
                    </a:lnTo>
                    <a:cubicBezTo>
                      <a:pt x="454" y="1537"/>
                      <a:pt x="440" y="1537"/>
                      <a:pt x="417" y="1537"/>
                    </a:cubicBezTo>
                    <a:cubicBezTo>
                      <a:pt x="431" y="1542"/>
                      <a:pt x="443" y="1543"/>
                      <a:pt x="453" y="1543"/>
                    </a:cubicBezTo>
                    <a:cubicBezTo>
                      <a:pt x="456" y="1543"/>
                      <a:pt x="458" y="1543"/>
                      <a:pt x="460" y="1543"/>
                    </a:cubicBezTo>
                    <a:lnTo>
                      <a:pt x="460" y="1543"/>
                    </a:lnTo>
                    <a:cubicBezTo>
                      <a:pt x="463" y="1545"/>
                      <a:pt x="464" y="1548"/>
                      <a:pt x="464" y="1552"/>
                    </a:cubicBezTo>
                    <a:cubicBezTo>
                      <a:pt x="464" y="1558"/>
                      <a:pt x="464" y="1559"/>
                      <a:pt x="463" y="1559"/>
                    </a:cubicBezTo>
                    <a:cubicBezTo>
                      <a:pt x="462" y="1559"/>
                      <a:pt x="459" y="1552"/>
                      <a:pt x="448" y="1552"/>
                    </a:cubicBezTo>
                    <a:lnTo>
                      <a:pt x="387" y="1552"/>
                    </a:lnTo>
                    <a:lnTo>
                      <a:pt x="387" y="1568"/>
                    </a:lnTo>
                    <a:cubicBezTo>
                      <a:pt x="411" y="1568"/>
                      <a:pt x="416" y="1588"/>
                      <a:pt x="401" y="1588"/>
                    </a:cubicBezTo>
                    <a:cubicBezTo>
                      <a:pt x="398" y="1588"/>
                      <a:pt x="393" y="1586"/>
                      <a:pt x="387" y="1583"/>
                    </a:cubicBezTo>
                    <a:cubicBezTo>
                      <a:pt x="371" y="1583"/>
                      <a:pt x="387" y="1599"/>
                      <a:pt x="417" y="1614"/>
                    </a:cubicBezTo>
                    <a:cubicBezTo>
                      <a:pt x="428" y="1614"/>
                      <a:pt x="424" y="1621"/>
                      <a:pt x="412" y="1621"/>
                    </a:cubicBezTo>
                    <a:cubicBezTo>
                      <a:pt x="408" y="1621"/>
                      <a:pt x="403" y="1621"/>
                      <a:pt x="398" y="1619"/>
                    </a:cubicBezTo>
                    <a:lnTo>
                      <a:pt x="398" y="1619"/>
                    </a:lnTo>
                    <a:cubicBezTo>
                      <a:pt x="402" y="1624"/>
                      <a:pt x="402" y="1630"/>
                      <a:pt x="402" y="1630"/>
                    </a:cubicBezTo>
                    <a:lnTo>
                      <a:pt x="402" y="1645"/>
                    </a:lnTo>
                    <a:lnTo>
                      <a:pt x="433" y="1645"/>
                    </a:lnTo>
                    <a:cubicBezTo>
                      <a:pt x="433" y="1645"/>
                      <a:pt x="402" y="1661"/>
                      <a:pt x="402" y="1661"/>
                    </a:cubicBezTo>
                    <a:cubicBezTo>
                      <a:pt x="402" y="1676"/>
                      <a:pt x="402" y="1676"/>
                      <a:pt x="417" y="1676"/>
                    </a:cubicBezTo>
                    <a:cubicBezTo>
                      <a:pt x="402" y="1676"/>
                      <a:pt x="387" y="1692"/>
                      <a:pt x="387" y="1707"/>
                    </a:cubicBezTo>
                    <a:cubicBezTo>
                      <a:pt x="387" y="1723"/>
                      <a:pt x="387" y="1738"/>
                      <a:pt x="417" y="1738"/>
                    </a:cubicBezTo>
                    <a:cubicBezTo>
                      <a:pt x="356" y="1738"/>
                      <a:pt x="356" y="1738"/>
                      <a:pt x="387" y="1753"/>
                    </a:cubicBezTo>
                    <a:cubicBezTo>
                      <a:pt x="402" y="1753"/>
                      <a:pt x="402" y="1753"/>
                      <a:pt x="402" y="1769"/>
                    </a:cubicBezTo>
                    <a:cubicBezTo>
                      <a:pt x="402" y="1769"/>
                      <a:pt x="387" y="1769"/>
                      <a:pt x="402" y="1784"/>
                    </a:cubicBezTo>
                    <a:cubicBezTo>
                      <a:pt x="412" y="1789"/>
                      <a:pt x="416" y="1791"/>
                      <a:pt x="415" y="1791"/>
                    </a:cubicBezTo>
                    <a:cubicBezTo>
                      <a:pt x="414" y="1791"/>
                      <a:pt x="397" y="1784"/>
                      <a:pt x="387" y="1784"/>
                    </a:cubicBezTo>
                    <a:cubicBezTo>
                      <a:pt x="433" y="1800"/>
                      <a:pt x="402" y="1831"/>
                      <a:pt x="387" y="1831"/>
                    </a:cubicBezTo>
                    <a:cubicBezTo>
                      <a:pt x="356" y="1831"/>
                      <a:pt x="387" y="1831"/>
                      <a:pt x="402" y="1846"/>
                    </a:cubicBezTo>
                    <a:cubicBezTo>
                      <a:pt x="417" y="1862"/>
                      <a:pt x="448" y="1862"/>
                      <a:pt x="402" y="1862"/>
                    </a:cubicBezTo>
                    <a:cubicBezTo>
                      <a:pt x="439" y="1862"/>
                      <a:pt x="427" y="1881"/>
                      <a:pt x="397" y="1881"/>
                    </a:cubicBezTo>
                    <a:cubicBezTo>
                      <a:pt x="389" y="1881"/>
                      <a:pt x="380" y="1880"/>
                      <a:pt x="371" y="1877"/>
                    </a:cubicBezTo>
                    <a:lnTo>
                      <a:pt x="325" y="1862"/>
                    </a:lnTo>
                    <a:lnTo>
                      <a:pt x="325" y="1862"/>
                    </a:lnTo>
                    <a:cubicBezTo>
                      <a:pt x="340" y="1877"/>
                      <a:pt x="340" y="1877"/>
                      <a:pt x="340" y="1877"/>
                    </a:cubicBezTo>
                    <a:cubicBezTo>
                      <a:pt x="340" y="1877"/>
                      <a:pt x="371" y="1877"/>
                      <a:pt x="371" y="1908"/>
                    </a:cubicBezTo>
                    <a:cubicBezTo>
                      <a:pt x="356" y="1923"/>
                      <a:pt x="387" y="1939"/>
                      <a:pt x="387" y="1954"/>
                    </a:cubicBezTo>
                    <a:cubicBezTo>
                      <a:pt x="387" y="1965"/>
                      <a:pt x="379" y="1976"/>
                      <a:pt x="369" y="1976"/>
                    </a:cubicBezTo>
                    <a:cubicBezTo>
                      <a:pt x="365" y="1976"/>
                      <a:pt x="360" y="1974"/>
                      <a:pt x="356" y="1970"/>
                    </a:cubicBezTo>
                    <a:lnTo>
                      <a:pt x="356" y="1970"/>
                    </a:lnTo>
                    <a:cubicBezTo>
                      <a:pt x="356" y="1970"/>
                      <a:pt x="356" y="1985"/>
                      <a:pt x="371" y="2001"/>
                    </a:cubicBezTo>
                    <a:cubicBezTo>
                      <a:pt x="387" y="2016"/>
                      <a:pt x="387" y="2016"/>
                      <a:pt x="371" y="2016"/>
                    </a:cubicBezTo>
                    <a:cubicBezTo>
                      <a:pt x="387" y="2032"/>
                      <a:pt x="387" y="2032"/>
                      <a:pt x="387" y="2032"/>
                    </a:cubicBezTo>
                    <a:lnTo>
                      <a:pt x="371" y="2032"/>
                    </a:lnTo>
                    <a:cubicBezTo>
                      <a:pt x="387" y="2032"/>
                      <a:pt x="387" y="2047"/>
                      <a:pt x="387" y="2047"/>
                    </a:cubicBezTo>
                    <a:cubicBezTo>
                      <a:pt x="387" y="2063"/>
                      <a:pt x="325" y="2217"/>
                      <a:pt x="356" y="2233"/>
                    </a:cubicBezTo>
                    <a:lnTo>
                      <a:pt x="356" y="2248"/>
                    </a:lnTo>
                    <a:lnTo>
                      <a:pt x="356" y="2263"/>
                    </a:lnTo>
                    <a:cubicBezTo>
                      <a:pt x="309" y="2263"/>
                      <a:pt x="325" y="2279"/>
                      <a:pt x="356" y="2294"/>
                    </a:cubicBezTo>
                    <a:cubicBezTo>
                      <a:pt x="387" y="2310"/>
                      <a:pt x="371" y="2310"/>
                      <a:pt x="371" y="2310"/>
                    </a:cubicBezTo>
                    <a:cubicBezTo>
                      <a:pt x="325" y="2310"/>
                      <a:pt x="325" y="2310"/>
                      <a:pt x="340" y="2341"/>
                    </a:cubicBezTo>
                    <a:cubicBezTo>
                      <a:pt x="328" y="2341"/>
                      <a:pt x="319" y="2341"/>
                      <a:pt x="313" y="2341"/>
                    </a:cubicBezTo>
                    <a:lnTo>
                      <a:pt x="313" y="2341"/>
                    </a:lnTo>
                    <a:cubicBezTo>
                      <a:pt x="327" y="2343"/>
                      <a:pt x="340" y="2346"/>
                      <a:pt x="340" y="2356"/>
                    </a:cubicBezTo>
                    <a:cubicBezTo>
                      <a:pt x="335" y="2356"/>
                      <a:pt x="329" y="2356"/>
                      <a:pt x="324" y="2356"/>
                    </a:cubicBezTo>
                    <a:lnTo>
                      <a:pt x="324" y="2356"/>
                    </a:lnTo>
                    <a:cubicBezTo>
                      <a:pt x="332" y="2360"/>
                      <a:pt x="342" y="2365"/>
                      <a:pt x="356" y="2372"/>
                    </a:cubicBezTo>
                    <a:cubicBezTo>
                      <a:pt x="381" y="2372"/>
                      <a:pt x="386" y="2372"/>
                      <a:pt x="369" y="2380"/>
                    </a:cubicBezTo>
                    <a:lnTo>
                      <a:pt x="369" y="2380"/>
                    </a:lnTo>
                    <a:cubicBezTo>
                      <a:pt x="366" y="2377"/>
                      <a:pt x="362" y="2376"/>
                      <a:pt x="360" y="2376"/>
                    </a:cubicBezTo>
                    <a:cubicBezTo>
                      <a:pt x="356" y="2376"/>
                      <a:pt x="356" y="2378"/>
                      <a:pt x="364" y="2383"/>
                    </a:cubicBezTo>
                    <a:lnTo>
                      <a:pt x="364" y="2383"/>
                    </a:lnTo>
                    <a:cubicBezTo>
                      <a:pt x="366" y="2382"/>
                      <a:pt x="367" y="2381"/>
                      <a:pt x="369" y="2380"/>
                    </a:cubicBezTo>
                    <a:lnTo>
                      <a:pt x="369" y="2380"/>
                    </a:lnTo>
                    <a:cubicBezTo>
                      <a:pt x="370" y="2382"/>
                      <a:pt x="371" y="2384"/>
                      <a:pt x="371" y="2387"/>
                    </a:cubicBezTo>
                    <a:cubicBezTo>
                      <a:pt x="368" y="2386"/>
                      <a:pt x="366" y="2384"/>
                      <a:pt x="364" y="2383"/>
                    </a:cubicBezTo>
                    <a:lnTo>
                      <a:pt x="364" y="2383"/>
                    </a:lnTo>
                    <a:cubicBezTo>
                      <a:pt x="361" y="2384"/>
                      <a:pt x="359" y="2386"/>
                      <a:pt x="356" y="2387"/>
                    </a:cubicBezTo>
                    <a:lnTo>
                      <a:pt x="340" y="2387"/>
                    </a:lnTo>
                    <a:cubicBezTo>
                      <a:pt x="356" y="2387"/>
                      <a:pt x="387" y="2403"/>
                      <a:pt x="340" y="2403"/>
                    </a:cubicBezTo>
                    <a:cubicBezTo>
                      <a:pt x="294" y="2403"/>
                      <a:pt x="278" y="2403"/>
                      <a:pt x="340" y="2418"/>
                    </a:cubicBezTo>
                    <a:cubicBezTo>
                      <a:pt x="387" y="2433"/>
                      <a:pt x="371" y="2449"/>
                      <a:pt x="340" y="2449"/>
                    </a:cubicBezTo>
                    <a:lnTo>
                      <a:pt x="309" y="2449"/>
                    </a:lnTo>
                    <a:lnTo>
                      <a:pt x="309" y="2464"/>
                    </a:lnTo>
                    <a:lnTo>
                      <a:pt x="340" y="2464"/>
                    </a:lnTo>
                    <a:cubicBezTo>
                      <a:pt x="340" y="2464"/>
                      <a:pt x="309" y="2495"/>
                      <a:pt x="294" y="2526"/>
                    </a:cubicBezTo>
                    <a:cubicBezTo>
                      <a:pt x="294" y="2557"/>
                      <a:pt x="278" y="2588"/>
                      <a:pt x="309" y="2588"/>
                    </a:cubicBezTo>
                    <a:cubicBezTo>
                      <a:pt x="340" y="2588"/>
                      <a:pt x="356" y="2603"/>
                      <a:pt x="309" y="2603"/>
                    </a:cubicBezTo>
                    <a:cubicBezTo>
                      <a:pt x="309" y="2603"/>
                      <a:pt x="278" y="2619"/>
                      <a:pt x="278" y="2619"/>
                    </a:cubicBezTo>
                    <a:cubicBezTo>
                      <a:pt x="278" y="2634"/>
                      <a:pt x="278" y="2634"/>
                      <a:pt x="247" y="2634"/>
                    </a:cubicBezTo>
                    <a:cubicBezTo>
                      <a:pt x="294" y="2650"/>
                      <a:pt x="294" y="2681"/>
                      <a:pt x="263" y="2696"/>
                    </a:cubicBezTo>
                    <a:cubicBezTo>
                      <a:pt x="232" y="2712"/>
                      <a:pt x="263" y="2712"/>
                      <a:pt x="278" y="2727"/>
                    </a:cubicBezTo>
                    <a:cubicBezTo>
                      <a:pt x="309" y="2743"/>
                      <a:pt x="309" y="2743"/>
                      <a:pt x="278" y="2743"/>
                    </a:cubicBezTo>
                    <a:cubicBezTo>
                      <a:pt x="263" y="2743"/>
                      <a:pt x="232" y="2758"/>
                      <a:pt x="278" y="2774"/>
                    </a:cubicBezTo>
                    <a:lnTo>
                      <a:pt x="263" y="2774"/>
                    </a:lnTo>
                    <a:cubicBezTo>
                      <a:pt x="232" y="2774"/>
                      <a:pt x="263" y="2774"/>
                      <a:pt x="278" y="2789"/>
                    </a:cubicBezTo>
                    <a:cubicBezTo>
                      <a:pt x="289" y="2789"/>
                      <a:pt x="306" y="2796"/>
                      <a:pt x="293" y="2796"/>
                    </a:cubicBezTo>
                    <a:cubicBezTo>
                      <a:pt x="287" y="2796"/>
                      <a:pt x="273" y="2794"/>
                      <a:pt x="247" y="2789"/>
                    </a:cubicBezTo>
                    <a:cubicBezTo>
                      <a:pt x="227" y="2784"/>
                      <a:pt x="215" y="2782"/>
                      <a:pt x="209" y="2782"/>
                    </a:cubicBezTo>
                    <a:cubicBezTo>
                      <a:pt x="198" y="2782"/>
                      <a:pt x="211" y="2789"/>
                      <a:pt x="232" y="2789"/>
                    </a:cubicBezTo>
                    <a:cubicBezTo>
                      <a:pt x="247" y="2789"/>
                      <a:pt x="278" y="2804"/>
                      <a:pt x="247" y="2804"/>
                    </a:cubicBezTo>
                    <a:cubicBezTo>
                      <a:pt x="232" y="2804"/>
                      <a:pt x="247" y="2804"/>
                      <a:pt x="294" y="2820"/>
                    </a:cubicBezTo>
                    <a:cubicBezTo>
                      <a:pt x="340" y="2835"/>
                      <a:pt x="325" y="2835"/>
                      <a:pt x="325" y="2835"/>
                    </a:cubicBezTo>
                    <a:cubicBezTo>
                      <a:pt x="294" y="2835"/>
                      <a:pt x="278" y="2835"/>
                      <a:pt x="278" y="2820"/>
                    </a:cubicBezTo>
                    <a:lnTo>
                      <a:pt x="278" y="2835"/>
                    </a:lnTo>
                    <a:cubicBezTo>
                      <a:pt x="278" y="2843"/>
                      <a:pt x="271" y="2847"/>
                      <a:pt x="259" y="2847"/>
                    </a:cubicBezTo>
                    <a:cubicBezTo>
                      <a:pt x="247" y="2847"/>
                      <a:pt x="232" y="2843"/>
                      <a:pt x="217" y="2835"/>
                    </a:cubicBezTo>
                    <a:cubicBezTo>
                      <a:pt x="212" y="2831"/>
                      <a:pt x="209" y="2829"/>
                      <a:pt x="208" y="2829"/>
                    </a:cubicBezTo>
                    <a:cubicBezTo>
                      <a:pt x="205" y="2829"/>
                      <a:pt x="215" y="2840"/>
                      <a:pt x="247" y="2851"/>
                    </a:cubicBezTo>
                    <a:cubicBezTo>
                      <a:pt x="294" y="2851"/>
                      <a:pt x="294" y="2851"/>
                      <a:pt x="294" y="2866"/>
                    </a:cubicBezTo>
                    <a:cubicBezTo>
                      <a:pt x="294" y="2871"/>
                      <a:pt x="294" y="2873"/>
                      <a:pt x="293" y="2873"/>
                    </a:cubicBezTo>
                    <a:cubicBezTo>
                      <a:pt x="290" y="2873"/>
                      <a:pt x="284" y="2866"/>
                      <a:pt x="263" y="2866"/>
                    </a:cubicBezTo>
                    <a:cubicBezTo>
                      <a:pt x="253" y="2861"/>
                      <a:pt x="247" y="2859"/>
                      <a:pt x="245" y="2859"/>
                    </a:cubicBezTo>
                    <a:cubicBezTo>
                      <a:pt x="239" y="2859"/>
                      <a:pt x="242" y="2866"/>
                      <a:pt x="232" y="2866"/>
                    </a:cubicBezTo>
                    <a:cubicBezTo>
                      <a:pt x="232" y="2866"/>
                      <a:pt x="309" y="2913"/>
                      <a:pt x="356" y="2913"/>
                    </a:cubicBezTo>
                    <a:lnTo>
                      <a:pt x="325" y="2897"/>
                    </a:lnTo>
                    <a:cubicBezTo>
                      <a:pt x="356" y="2897"/>
                      <a:pt x="371" y="2897"/>
                      <a:pt x="371" y="2913"/>
                    </a:cubicBezTo>
                    <a:lnTo>
                      <a:pt x="325" y="2913"/>
                    </a:lnTo>
                    <a:lnTo>
                      <a:pt x="201" y="3036"/>
                    </a:lnTo>
                    <a:lnTo>
                      <a:pt x="170" y="3036"/>
                    </a:lnTo>
                    <a:cubicBezTo>
                      <a:pt x="217" y="3052"/>
                      <a:pt x="186" y="3052"/>
                      <a:pt x="170" y="3052"/>
                    </a:cubicBezTo>
                    <a:lnTo>
                      <a:pt x="139" y="3052"/>
                    </a:lnTo>
                    <a:cubicBezTo>
                      <a:pt x="170" y="3052"/>
                      <a:pt x="139" y="3067"/>
                      <a:pt x="108" y="3067"/>
                    </a:cubicBezTo>
                    <a:cubicBezTo>
                      <a:pt x="93" y="3067"/>
                      <a:pt x="108" y="3083"/>
                      <a:pt x="139" y="3083"/>
                    </a:cubicBezTo>
                    <a:cubicBezTo>
                      <a:pt x="155" y="3083"/>
                      <a:pt x="155" y="3098"/>
                      <a:pt x="155" y="3098"/>
                    </a:cubicBezTo>
                    <a:cubicBezTo>
                      <a:pt x="155" y="3098"/>
                      <a:pt x="155" y="3114"/>
                      <a:pt x="186" y="3114"/>
                    </a:cubicBezTo>
                    <a:cubicBezTo>
                      <a:pt x="201" y="3114"/>
                      <a:pt x="232" y="3129"/>
                      <a:pt x="232" y="3129"/>
                    </a:cubicBezTo>
                    <a:cubicBezTo>
                      <a:pt x="217" y="3144"/>
                      <a:pt x="247" y="3144"/>
                      <a:pt x="201" y="3144"/>
                    </a:cubicBezTo>
                    <a:lnTo>
                      <a:pt x="139" y="3144"/>
                    </a:lnTo>
                    <a:cubicBezTo>
                      <a:pt x="124" y="3144"/>
                      <a:pt x="139" y="3144"/>
                      <a:pt x="170" y="3160"/>
                    </a:cubicBezTo>
                    <a:lnTo>
                      <a:pt x="139" y="3160"/>
                    </a:lnTo>
                    <a:cubicBezTo>
                      <a:pt x="186" y="3160"/>
                      <a:pt x="186" y="3175"/>
                      <a:pt x="170" y="3175"/>
                    </a:cubicBezTo>
                    <a:cubicBezTo>
                      <a:pt x="139" y="3175"/>
                      <a:pt x="170" y="3191"/>
                      <a:pt x="139" y="3191"/>
                    </a:cubicBezTo>
                    <a:cubicBezTo>
                      <a:pt x="139" y="3191"/>
                      <a:pt x="155" y="3206"/>
                      <a:pt x="139" y="3222"/>
                    </a:cubicBezTo>
                    <a:cubicBezTo>
                      <a:pt x="108" y="3222"/>
                      <a:pt x="77" y="3237"/>
                      <a:pt x="139" y="3237"/>
                    </a:cubicBezTo>
                    <a:cubicBezTo>
                      <a:pt x="93" y="3237"/>
                      <a:pt x="139" y="3253"/>
                      <a:pt x="155" y="3268"/>
                    </a:cubicBezTo>
                    <a:cubicBezTo>
                      <a:pt x="186" y="3268"/>
                      <a:pt x="217" y="3284"/>
                      <a:pt x="247" y="3284"/>
                    </a:cubicBezTo>
                    <a:cubicBezTo>
                      <a:pt x="294" y="3284"/>
                      <a:pt x="294" y="3284"/>
                      <a:pt x="278" y="3299"/>
                    </a:cubicBezTo>
                    <a:cubicBezTo>
                      <a:pt x="268" y="3304"/>
                      <a:pt x="261" y="3306"/>
                      <a:pt x="255" y="3306"/>
                    </a:cubicBezTo>
                    <a:cubicBezTo>
                      <a:pt x="244" y="3306"/>
                      <a:pt x="237" y="3299"/>
                      <a:pt x="217" y="3299"/>
                    </a:cubicBezTo>
                    <a:cubicBezTo>
                      <a:pt x="201" y="3299"/>
                      <a:pt x="201" y="3284"/>
                      <a:pt x="201" y="3284"/>
                    </a:cubicBezTo>
                    <a:lnTo>
                      <a:pt x="155" y="3284"/>
                    </a:lnTo>
                    <a:cubicBezTo>
                      <a:pt x="139" y="3284"/>
                      <a:pt x="124" y="3284"/>
                      <a:pt x="155" y="3299"/>
                    </a:cubicBezTo>
                    <a:cubicBezTo>
                      <a:pt x="144" y="3299"/>
                      <a:pt x="137" y="3301"/>
                      <a:pt x="132" y="3303"/>
                    </a:cubicBezTo>
                    <a:lnTo>
                      <a:pt x="132" y="3303"/>
                    </a:lnTo>
                    <a:cubicBezTo>
                      <a:pt x="130" y="3302"/>
                      <a:pt x="128" y="3301"/>
                      <a:pt x="124" y="3299"/>
                    </a:cubicBezTo>
                    <a:lnTo>
                      <a:pt x="108" y="3299"/>
                    </a:lnTo>
                    <a:cubicBezTo>
                      <a:pt x="115" y="3299"/>
                      <a:pt x="125" y="3302"/>
                      <a:pt x="131" y="3304"/>
                    </a:cubicBezTo>
                    <a:lnTo>
                      <a:pt x="131" y="3304"/>
                    </a:lnTo>
                    <a:cubicBezTo>
                      <a:pt x="124" y="3309"/>
                      <a:pt x="124" y="3314"/>
                      <a:pt x="124" y="3314"/>
                    </a:cubicBezTo>
                    <a:cubicBezTo>
                      <a:pt x="124" y="3330"/>
                      <a:pt x="108" y="3345"/>
                      <a:pt x="93" y="3345"/>
                    </a:cubicBezTo>
                    <a:cubicBezTo>
                      <a:pt x="93" y="3345"/>
                      <a:pt x="93" y="3361"/>
                      <a:pt x="108" y="3361"/>
                    </a:cubicBezTo>
                    <a:cubicBezTo>
                      <a:pt x="124" y="3376"/>
                      <a:pt x="155" y="3376"/>
                      <a:pt x="139" y="3376"/>
                    </a:cubicBezTo>
                    <a:cubicBezTo>
                      <a:pt x="108" y="3376"/>
                      <a:pt x="47" y="3438"/>
                      <a:pt x="93" y="3438"/>
                    </a:cubicBezTo>
                    <a:lnTo>
                      <a:pt x="93" y="3454"/>
                    </a:lnTo>
                    <a:cubicBezTo>
                      <a:pt x="62" y="3454"/>
                      <a:pt x="62" y="3484"/>
                      <a:pt x="93" y="3500"/>
                    </a:cubicBezTo>
                    <a:lnTo>
                      <a:pt x="93" y="3515"/>
                    </a:lnTo>
                    <a:cubicBezTo>
                      <a:pt x="62" y="3515"/>
                      <a:pt x="62" y="3515"/>
                      <a:pt x="93" y="3531"/>
                    </a:cubicBezTo>
                    <a:cubicBezTo>
                      <a:pt x="101" y="3539"/>
                      <a:pt x="108" y="3544"/>
                      <a:pt x="113" y="3546"/>
                    </a:cubicBezTo>
                    <a:lnTo>
                      <a:pt x="113" y="3546"/>
                    </a:lnTo>
                    <a:cubicBezTo>
                      <a:pt x="112" y="3546"/>
                      <a:pt x="110" y="3546"/>
                      <a:pt x="108" y="3546"/>
                    </a:cubicBezTo>
                    <a:cubicBezTo>
                      <a:pt x="93" y="3546"/>
                      <a:pt x="93" y="3546"/>
                      <a:pt x="77" y="3577"/>
                    </a:cubicBezTo>
                    <a:cubicBezTo>
                      <a:pt x="77" y="3593"/>
                      <a:pt x="77" y="3593"/>
                      <a:pt x="108" y="3593"/>
                    </a:cubicBezTo>
                    <a:cubicBezTo>
                      <a:pt x="124" y="3608"/>
                      <a:pt x="108" y="3608"/>
                      <a:pt x="77" y="3608"/>
                    </a:cubicBezTo>
                    <a:cubicBezTo>
                      <a:pt x="47" y="3608"/>
                      <a:pt x="31" y="3608"/>
                      <a:pt x="93" y="3624"/>
                    </a:cubicBezTo>
                    <a:lnTo>
                      <a:pt x="47" y="3624"/>
                    </a:lnTo>
                    <a:lnTo>
                      <a:pt x="77" y="3639"/>
                    </a:lnTo>
                    <a:lnTo>
                      <a:pt x="93" y="3654"/>
                    </a:lnTo>
                    <a:cubicBezTo>
                      <a:pt x="108" y="3654"/>
                      <a:pt x="139" y="3670"/>
                      <a:pt x="170" y="3670"/>
                    </a:cubicBezTo>
                    <a:lnTo>
                      <a:pt x="124" y="3670"/>
                    </a:lnTo>
                    <a:cubicBezTo>
                      <a:pt x="124" y="3670"/>
                      <a:pt x="93" y="3654"/>
                      <a:pt x="62" y="3654"/>
                    </a:cubicBezTo>
                    <a:cubicBezTo>
                      <a:pt x="47" y="3654"/>
                      <a:pt x="93" y="3685"/>
                      <a:pt x="139" y="3701"/>
                    </a:cubicBezTo>
                    <a:lnTo>
                      <a:pt x="108" y="3701"/>
                    </a:lnTo>
                    <a:cubicBezTo>
                      <a:pt x="93" y="3701"/>
                      <a:pt x="77" y="3701"/>
                      <a:pt x="77" y="3716"/>
                    </a:cubicBezTo>
                    <a:cubicBezTo>
                      <a:pt x="77" y="3732"/>
                      <a:pt x="77" y="3732"/>
                      <a:pt x="108" y="3732"/>
                    </a:cubicBezTo>
                    <a:cubicBezTo>
                      <a:pt x="124" y="3732"/>
                      <a:pt x="155" y="3732"/>
                      <a:pt x="155" y="3747"/>
                    </a:cubicBezTo>
                    <a:cubicBezTo>
                      <a:pt x="93" y="3747"/>
                      <a:pt x="77" y="3747"/>
                      <a:pt x="62" y="3763"/>
                    </a:cubicBezTo>
                    <a:cubicBezTo>
                      <a:pt x="62" y="3778"/>
                      <a:pt x="47" y="3794"/>
                      <a:pt x="31" y="3794"/>
                    </a:cubicBezTo>
                    <a:cubicBezTo>
                      <a:pt x="31" y="3809"/>
                      <a:pt x="31" y="3809"/>
                      <a:pt x="62" y="3809"/>
                    </a:cubicBezTo>
                    <a:lnTo>
                      <a:pt x="62" y="3824"/>
                    </a:lnTo>
                    <a:cubicBezTo>
                      <a:pt x="31" y="3824"/>
                      <a:pt x="31" y="3840"/>
                      <a:pt x="62" y="3840"/>
                    </a:cubicBezTo>
                    <a:cubicBezTo>
                      <a:pt x="93" y="3840"/>
                      <a:pt x="62" y="3840"/>
                      <a:pt x="62" y="3855"/>
                    </a:cubicBezTo>
                    <a:lnTo>
                      <a:pt x="139" y="3855"/>
                    </a:lnTo>
                    <a:lnTo>
                      <a:pt x="139" y="3840"/>
                    </a:lnTo>
                    <a:lnTo>
                      <a:pt x="155" y="3855"/>
                    </a:lnTo>
                    <a:cubicBezTo>
                      <a:pt x="155" y="3855"/>
                      <a:pt x="170" y="3871"/>
                      <a:pt x="201" y="3886"/>
                    </a:cubicBezTo>
                    <a:lnTo>
                      <a:pt x="170" y="3886"/>
                    </a:lnTo>
                    <a:cubicBezTo>
                      <a:pt x="155" y="3886"/>
                      <a:pt x="124" y="3871"/>
                      <a:pt x="108" y="3871"/>
                    </a:cubicBezTo>
                    <a:cubicBezTo>
                      <a:pt x="47" y="3871"/>
                      <a:pt x="31" y="3871"/>
                      <a:pt x="77" y="3886"/>
                    </a:cubicBezTo>
                    <a:lnTo>
                      <a:pt x="47" y="3886"/>
                    </a:lnTo>
                    <a:cubicBezTo>
                      <a:pt x="16" y="3886"/>
                      <a:pt x="16" y="3886"/>
                      <a:pt x="62" y="3902"/>
                    </a:cubicBezTo>
                    <a:cubicBezTo>
                      <a:pt x="108" y="3917"/>
                      <a:pt x="108" y="3917"/>
                      <a:pt x="62" y="3917"/>
                    </a:cubicBezTo>
                    <a:cubicBezTo>
                      <a:pt x="16" y="3917"/>
                      <a:pt x="16" y="3933"/>
                      <a:pt x="31" y="3948"/>
                    </a:cubicBezTo>
                    <a:cubicBezTo>
                      <a:pt x="62" y="3948"/>
                      <a:pt x="77" y="3964"/>
                      <a:pt x="62" y="3964"/>
                    </a:cubicBezTo>
                    <a:cubicBezTo>
                      <a:pt x="31" y="3964"/>
                      <a:pt x="31" y="3964"/>
                      <a:pt x="62" y="3979"/>
                    </a:cubicBezTo>
                    <a:lnTo>
                      <a:pt x="108" y="3995"/>
                    </a:lnTo>
                    <a:lnTo>
                      <a:pt x="155" y="3995"/>
                    </a:lnTo>
                    <a:cubicBezTo>
                      <a:pt x="167" y="3995"/>
                      <a:pt x="160" y="4014"/>
                      <a:pt x="117" y="4014"/>
                    </a:cubicBezTo>
                    <a:cubicBezTo>
                      <a:pt x="106" y="4014"/>
                      <a:pt x="93" y="4013"/>
                      <a:pt x="77" y="4010"/>
                    </a:cubicBezTo>
                    <a:cubicBezTo>
                      <a:pt x="77" y="4010"/>
                      <a:pt x="77" y="4016"/>
                      <a:pt x="70" y="4017"/>
                    </a:cubicBezTo>
                    <a:lnTo>
                      <a:pt x="70" y="4017"/>
                    </a:lnTo>
                    <a:cubicBezTo>
                      <a:pt x="64" y="4013"/>
                      <a:pt x="54" y="4010"/>
                      <a:pt x="47" y="4010"/>
                    </a:cubicBezTo>
                    <a:cubicBezTo>
                      <a:pt x="57" y="4015"/>
                      <a:pt x="64" y="4017"/>
                      <a:pt x="68" y="4017"/>
                    </a:cubicBezTo>
                    <a:cubicBezTo>
                      <a:pt x="69" y="4017"/>
                      <a:pt x="70" y="4017"/>
                      <a:pt x="70" y="4017"/>
                    </a:cubicBezTo>
                    <a:lnTo>
                      <a:pt x="70" y="4017"/>
                    </a:lnTo>
                    <a:cubicBezTo>
                      <a:pt x="77" y="4021"/>
                      <a:pt x="79" y="4025"/>
                      <a:pt x="62" y="4025"/>
                    </a:cubicBezTo>
                    <a:cubicBezTo>
                      <a:pt x="47" y="4025"/>
                      <a:pt x="16" y="4025"/>
                      <a:pt x="62" y="4041"/>
                    </a:cubicBezTo>
                    <a:lnTo>
                      <a:pt x="47" y="4041"/>
                    </a:lnTo>
                    <a:cubicBezTo>
                      <a:pt x="93" y="4056"/>
                      <a:pt x="93" y="4056"/>
                      <a:pt x="62" y="4056"/>
                    </a:cubicBezTo>
                    <a:cubicBezTo>
                      <a:pt x="31" y="4056"/>
                      <a:pt x="31" y="4056"/>
                      <a:pt x="62" y="4072"/>
                    </a:cubicBezTo>
                    <a:cubicBezTo>
                      <a:pt x="93" y="4087"/>
                      <a:pt x="62" y="4087"/>
                      <a:pt x="31" y="4087"/>
                    </a:cubicBezTo>
                    <a:cubicBezTo>
                      <a:pt x="77" y="4087"/>
                      <a:pt x="62" y="4087"/>
                      <a:pt x="31" y="4103"/>
                    </a:cubicBezTo>
                    <a:cubicBezTo>
                      <a:pt x="47" y="4110"/>
                      <a:pt x="66" y="4114"/>
                      <a:pt x="81" y="4114"/>
                    </a:cubicBezTo>
                    <a:cubicBezTo>
                      <a:pt x="97" y="4114"/>
                      <a:pt x="108" y="4110"/>
                      <a:pt x="108" y="4103"/>
                    </a:cubicBezTo>
                    <a:lnTo>
                      <a:pt x="139" y="4103"/>
                    </a:lnTo>
                    <a:lnTo>
                      <a:pt x="139" y="4118"/>
                    </a:lnTo>
                    <a:lnTo>
                      <a:pt x="155" y="4149"/>
                    </a:lnTo>
                    <a:cubicBezTo>
                      <a:pt x="166" y="4160"/>
                      <a:pt x="161" y="4209"/>
                      <a:pt x="152" y="4237"/>
                    </a:cubicBezTo>
                    <a:lnTo>
                      <a:pt x="152" y="4237"/>
                    </a:lnTo>
                    <a:cubicBezTo>
                      <a:pt x="133" y="4233"/>
                      <a:pt x="123" y="4230"/>
                      <a:pt x="122" y="4230"/>
                    </a:cubicBezTo>
                    <a:cubicBezTo>
                      <a:pt x="120" y="4230"/>
                      <a:pt x="130" y="4234"/>
                      <a:pt x="151" y="4241"/>
                    </a:cubicBezTo>
                    <a:lnTo>
                      <a:pt x="151" y="4241"/>
                    </a:lnTo>
                    <a:cubicBezTo>
                      <a:pt x="148" y="4251"/>
                      <a:pt x="143" y="4257"/>
                      <a:pt x="139" y="4257"/>
                    </a:cubicBezTo>
                    <a:lnTo>
                      <a:pt x="170" y="4257"/>
                    </a:lnTo>
                    <a:cubicBezTo>
                      <a:pt x="237" y="4257"/>
                      <a:pt x="246" y="4257"/>
                      <a:pt x="197" y="4247"/>
                    </a:cubicBezTo>
                    <a:lnTo>
                      <a:pt x="197" y="4247"/>
                    </a:lnTo>
                    <a:cubicBezTo>
                      <a:pt x="201" y="4245"/>
                      <a:pt x="201" y="4242"/>
                      <a:pt x="201" y="4242"/>
                    </a:cubicBezTo>
                    <a:lnTo>
                      <a:pt x="278" y="4242"/>
                    </a:lnTo>
                    <a:cubicBezTo>
                      <a:pt x="278" y="4242"/>
                      <a:pt x="278" y="4242"/>
                      <a:pt x="247" y="4226"/>
                    </a:cubicBezTo>
                    <a:lnTo>
                      <a:pt x="263" y="4226"/>
                    </a:lnTo>
                    <a:cubicBezTo>
                      <a:pt x="217" y="4226"/>
                      <a:pt x="217" y="4211"/>
                      <a:pt x="263" y="4211"/>
                    </a:cubicBezTo>
                    <a:lnTo>
                      <a:pt x="263" y="4195"/>
                    </a:lnTo>
                    <a:cubicBezTo>
                      <a:pt x="263" y="4195"/>
                      <a:pt x="232" y="4180"/>
                      <a:pt x="217" y="4180"/>
                    </a:cubicBezTo>
                    <a:cubicBezTo>
                      <a:pt x="201" y="4172"/>
                      <a:pt x="189" y="4172"/>
                      <a:pt x="184" y="4172"/>
                    </a:cubicBezTo>
                    <a:cubicBezTo>
                      <a:pt x="178" y="4172"/>
                      <a:pt x="178" y="4172"/>
                      <a:pt x="186" y="4165"/>
                    </a:cubicBezTo>
                    <a:lnTo>
                      <a:pt x="263" y="4165"/>
                    </a:lnTo>
                    <a:cubicBezTo>
                      <a:pt x="263" y="4165"/>
                      <a:pt x="263" y="4149"/>
                      <a:pt x="247" y="4149"/>
                    </a:cubicBezTo>
                    <a:lnTo>
                      <a:pt x="263" y="4149"/>
                    </a:lnTo>
                    <a:cubicBezTo>
                      <a:pt x="247" y="4149"/>
                      <a:pt x="263" y="4149"/>
                      <a:pt x="294" y="4134"/>
                    </a:cubicBezTo>
                    <a:cubicBezTo>
                      <a:pt x="312" y="4125"/>
                      <a:pt x="304" y="4116"/>
                      <a:pt x="281" y="4110"/>
                    </a:cubicBezTo>
                    <a:lnTo>
                      <a:pt x="281" y="4110"/>
                    </a:lnTo>
                    <a:cubicBezTo>
                      <a:pt x="302" y="4109"/>
                      <a:pt x="299" y="4103"/>
                      <a:pt x="247" y="4103"/>
                    </a:cubicBezTo>
                    <a:lnTo>
                      <a:pt x="278" y="4103"/>
                    </a:lnTo>
                    <a:cubicBezTo>
                      <a:pt x="294" y="4103"/>
                      <a:pt x="309" y="4103"/>
                      <a:pt x="278" y="4087"/>
                    </a:cubicBezTo>
                    <a:cubicBezTo>
                      <a:pt x="263" y="4072"/>
                      <a:pt x="232" y="4056"/>
                      <a:pt x="201" y="4056"/>
                    </a:cubicBezTo>
                    <a:lnTo>
                      <a:pt x="217" y="4056"/>
                    </a:lnTo>
                    <a:cubicBezTo>
                      <a:pt x="232" y="4056"/>
                      <a:pt x="263" y="4056"/>
                      <a:pt x="217" y="4041"/>
                    </a:cubicBezTo>
                    <a:lnTo>
                      <a:pt x="232" y="4041"/>
                    </a:lnTo>
                    <a:cubicBezTo>
                      <a:pt x="263" y="4041"/>
                      <a:pt x="278" y="4041"/>
                      <a:pt x="263" y="4010"/>
                    </a:cubicBezTo>
                    <a:cubicBezTo>
                      <a:pt x="247" y="3979"/>
                      <a:pt x="263" y="3979"/>
                      <a:pt x="294" y="3979"/>
                    </a:cubicBezTo>
                    <a:cubicBezTo>
                      <a:pt x="325" y="3979"/>
                      <a:pt x="278" y="3948"/>
                      <a:pt x="232" y="3933"/>
                    </a:cubicBezTo>
                    <a:cubicBezTo>
                      <a:pt x="247" y="3933"/>
                      <a:pt x="247" y="3933"/>
                      <a:pt x="263" y="3917"/>
                    </a:cubicBezTo>
                    <a:cubicBezTo>
                      <a:pt x="263" y="3917"/>
                      <a:pt x="263" y="3914"/>
                      <a:pt x="265" y="3912"/>
                    </a:cubicBezTo>
                    <a:lnTo>
                      <a:pt x="265" y="3912"/>
                    </a:lnTo>
                    <a:cubicBezTo>
                      <a:pt x="268" y="3913"/>
                      <a:pt x="273" y="3915"/>
                      <a:pt x="278" y="3917"/>
                    </a:cubicBezTo>
                    <a:cubicBezTo>
                      <a:pt x="273" y="3912"/>
                      <a:pt x="270" y="3910"/>
                      <a:pt x="267" y="3910"/>
                    </a:cubicBezTo>
                    <a:cubicBezTo>
                      <a:pt x="266" y="3910"/>
                      <a:pt x="265" y="3911"/>
                      <a:pt x="265" y="3912"/>
                    </a:cubicBezTo>
                    <a:lnTo>
                      <a:pt x="265" y="3912"/>
                    </a:lnTo>
                    <a:cubicBezTo>
                      <a:pt x="248" y="3903"/>
                      <a:pt x="255" y="3895"/>
                      <a:pt x="274" y="3895"/>
                    </a:cubicBezTo>
                    <a:cubicBezTo>
                      <a:pt x="283" y="3895"/>
                      <a:pt x="296" y="3897"/>
                      <a:pt x="309" y="3902"/>
                    </a:cubicBezTo>
                    <a:cubicBezTo>
                      <a:pt x="356" y="3902"/>
                      <a:pt x="340" y="3902"/>
                      <a:pt x="340" y="3886"/>
                    </a:cubicBezTo>
                    <a:cubicBezTo>
                      <a:pt x="340" y="3871"/>
                      <a:pt x="325" y="3871"/>
                      <a:pt x="325" y="3855"/>
                    </a:cubicBezTo>
                    <a:cubicBezTo>
                      <a:pt x="325" y="3855"/>
                      <a:pt x="325" y="3840"/>
                      <a:pt x="278" y="3840"/>
                    </a:cubicBezTo>
                    <a:cubicBezTo>
                      <a:pt x="270" y="3840"/>
                      <a:pt x="258" y="3836"/>
                      <a:pt x="248" y="3829"/>
                    </a:cubicBezTo>
                    <a:lnTo>
                      <a:pt x="248" y="3829"/>
                    </a:lnTo>
                    <a:cubicBezTo>
                      <a:pt x="255" y="3832"/>
                      <a:pt x="264" y="3835"/>
                      <a:pt x="278" y="3840"/>
                    </a:cubicBezTo>
                    <a:lnTo>
                      <a:pt x="278" y="3824"/>
                    </a:lnTo>
                    <a:cubicBezTo>
                      <a:pt x="263" y="3809"/>
                      <a:pt x="232" y="3809"/>
                      <a:pt x="232" y="3809"/>
                    </a:cubicBezTo>
                    <a:lnTo>
                      <a:pt x="232" y="3809"/>
                    </a:lnTo>
                    <a:cubicBezTo>
                      <a:pt x="232" y="3809"/>
                      <a:pt x="232" y="3809"/>
                      <a:pt x="232" y="3809"/>
                    </a:cubicBezTo>
                    <a:lnTo>
                      <a:pt x="263" y="3809"/>
                    </a:lnTo>
                    <a:cubicBezTo>
                      <a:pt x="268" y="3814"/>
                      <a:pt x="271" y="3816"/>
                      <a:pt x="274" y="3816"/>
                    </a:cubicBezTo>
                    <a:cubicBezTo>
                      <a:pt x="278" y="3816"/>
                      <a:pt x="278" y="3809"/>
                      <a:pt x="278" y="3809"/>
                    </a:cubicBezTo>
                    <a:lnTo>
                      <a:pt x="309" y="3809"/>
                    </a:lnTo>
                    <a:cubicBezTo>
                      <a:pt x="318" y="3814"/>
                      <a:pt x="325" y="3815"/>
                      <a:pt x="329" y="3815"/>
                    </a:cubicBezTo>
                    <a:cubicBezTo>
                      <a:pt x="340" y="3815"/>
                      <a:pt x="340" y="3805"/>
                      <a:pt x="340" y="3794"/>
                    </a:cubicBezTo>
                    <a:cubicBezTo>
                      <a:pt x="340" y="3794"/>
                      <a:pt x="340" y="3783"/>
                      <a:pt x="357" y="3780"/>
                    </a:cubicBezTo>
                    <a:lnTo>
                      <a:pt x="357" y="3780"/>
                    </a:lnTo>
                    <a:cubicBezTo>
                      <a:pt x="368" y="3782"/>
                      <a:pt x="375" y="3785"/>
                      <a:pt x="377" y="3785"/>
                    </a:cubicBezTo>
                    <a:cubicBezTo>
                      <a:pt x="378" y="3785"/>
                      <a:pt x="376" y="3783"/>
                      <a:pt x="371" y="3778"/>
                    </a:cubicBezTo>
                    <a:cubicBezTo>
                      <a:pt x="365" y="3778"/>
                      <a:pt x="360" y="3779"/>
                      <a:pt x="357" y="3780"/>
                    </a:cubicBezTo>
                    <a:lnTo>
                      <a:pt x="357" y="3780"/>
                    </a:lnTo>
                    <a:cubicBezTo>
                      <a:pt x="352" y="3779"/>
                      <a:pt x="346" y="3778"/>
                      <a:pt x="340" y="3778"/>
                    </a:cubicBezTo>
                    <a:cubicBezTo>
                      <a:pt x="325" y="3763"/>
                      <a:pt x="294" y="3763"/>
                      <a:pt x="325" y="3747"/>
                    </a:cubicBezTo>
                    <a:cubicBezTo>
                      <a:pt x="356" y="3732"/>
                      <a:pt x="325" y="3716"/>
                      <a:pt x="309" y="3716"/>
                    </a:cubicBezTo>
                    <a:lnTo>
                      <a:pt x="325" y="3716"/>
                    </a:lnTo>
                    <a:cubicBezTo>
                      <a:pt x="356" y="3716"/>
                      <a:pt x="371" y="3716"/>
                      <a:pt x="325" y="3701"/>
                    </a:cubicBezTo>
                    <a:cubicBezTo>
                      <a:pt x="315" y="3695"/>
                      <a:pt x="309" y="3691"/>
                      <a:pt x="305" y="3689"/>
                    </a:cubicBezTo>
                    <a:lnTo>
                      <a:pt x="305" y="3689"/>
                    </a:lnTo>
                    <a:cubicBezTo>
                      <a:pt x="308" y="3689"/>
                      <a:pt x="310" y="3690"/>
                      <a:pt x="313" y="3690"/>
                    </a:cubicBezTo>
                    <a:cubicBezTo>
                      <a:pt x="317" y="3690"/>
                      <a:pt x="321" y="3689"/>
                      <a:pt x="325" y="3685"/>
                    </a:cubicBezTo>
                    <a:cubicBezTo>
                      <a:pt x="340" y="3678"/>
                      <a:pt x="340" y="3678"/>
                      <a:pt x="334" y="3678"/>
                    </a:cubicBezTo>
                    <a:cubicBezTo>
                      <a:pt x="329" y="3678"/>
                      <a:pt x="317" y="3678"/>
                      <a:pt x="309" y="3670"/>
                    </a:cubicBezTo>
                    <a:cubicBezTo>
                      <a:pt x="294" y="3662"/>
                      <a:pt x="286" y="3662"/>
                      <a:pt x="286" y="3662"/>
                    </a:cubicBezTo>
                    <a:cubicBezTo>
                      <a:pt x="286" y="3662"/>
                      <a:pt x="294" y="3662"/>
                      <a:pt x="309" y="3654"/>
                    </a:cubicBezTo>
                    <a:lnTo>
                      <a:pt x="325" y="3654"/>
                    </a:lnTo>
                    <a:cubicBezTo>
                      <a:pt x="325" y="3654"/>
                      <a:pt x="325" y="3593"/>
                      <a:pt x="340" y="3593"/>
                    </a:cubicBezTo>
                    <a:cubicBezTo>
                      <a:pt x="325" y="3577"/>
                      <a:pt x="325" y="3577"/>
                      <a:pt x="325" y="3577"/>
                    </a:cubicBezTo>
                    <a:cubicBezTo>
                      <a:pt x="367" y="3577"/>
                      <a:pt x="358" y="3577"/>
                      <a:pt x="309" y="3566"/>
                    </a:cubicBezTo>
                    <a:lnTo>
                      <a:pt x="309" y="3566"/>
                    </a:lnTo>
                    <a:lnTo>
                      <a:pt x="309" y="3577"/>
                    </a:lnTo>
                    <a:lnTo>
                      <a:pt x="294" y="3567"/>
                    </a:lnTo>
                    <a:lnTo>
                      <a:pt x="294" y="3577"/>
                    </a:lnTo>
                    <a:cubicBezTo>
                      <a:pt x="264" y="3567"/>
                      <a:pt x="260" y="3557"/>
                      <a:pt x="277" y="3556"/>
                    </a:cubicBezTo>
                    <a:lnTo>
                      <a:pt x="277" y="3556"/>
                    </a:lnTo>
                    <a:lnTo>
                      <a:pt x="263" y="3547"/>
                    </a:lnTo>
                    <a:lnTo>
                      <a:pt x="263" y="3547"/>
                    </a:lnTo>
                    <a:cubicBezTo>
                      <a:pt x="272" y="3547"/>
                      <a:pt x="283" y="3548"/>
                      <a:pt x="292" y="3551"/>
                    </a:cubicBezTo>
                    <a:lnTo>
                      <a:pt x="292" y="3551"/>
                    </a:lnTo>
                    <a:cubicBezTo>
                      <a:pt x="296" y="3549"/>
                      <a:pt x="307" y="3546"/>
                      <a:pt x="325" y="3546"/>
                    </a:cubicBezTo>
                    <a:cubicBezTo>
                      <a:pt x="257" y="3524"/>
                      <a:pt x="230" y="3509"/>
                      <a:pt x="257" y="3509"/>
                    </a:cubicBezTo>
                    <a:cubicBezTo>
                      <a:pt x="267" y="3509"/>
                      <a:pt x="284" y="3511"/>
                      <a:pt x="309" y="3515"/>
                    </a:cubicBezTo>
                    <a:cubicBezTo>
                      <a:pt x="325" y="3521"/>
                      <a:pt x="338" y="3522"/>
                      <a:pt x="350" y="3522"/>
                    </a:cubicBezTo>
                    <a:cubicBezTo>
                      <a:pt x="373" y="3522"/>
                      <a:pt x="387" y="3515"/>
                      <a:pt x="387" y="3515"/>
                    </a:cubicBezTo>
                    <a:cubicBezTo>
                      <a:pt x="387" y="3515"/>
                      <a:pt x="356" y="3500"/>
                      <a:pt x="340" y="3500"/>
                    </a:cubicBezTo>
                    <a:cubicBezTo>
                      <a:pt x="387" y="3484"/>
                      <a:pt x="417" y="3484"/>
                      <a:pt x="371" y="3454"/>
                    </a:cubicBezTo>
                    <a:cubicBezTo>
                      <a:pt x="339" y="3443"/>
                      <a:pt x="329" y="3425"/>
                      <a:pt x="341" y="3425"/>
                    </a:cubicBezTo>
                    <a:cubicBezTo>
                      <a:pt x="347" y="3425"/>
                      <a:pt x="357" y="3429"/>
                      <a:pt x="371" y="3438"/>
                    </a:cubicBezTo>
                    <a:cubicBezTo>
                      <a:pt x="387" y="3446"/>
                      <a:pt x="398" y="3450"/>
                      <a:pt x="402" y="3450"/>
                    </a:cubicBezTo>
                    <a:cubicBezTo>
                      <a:pt x="406" y="3450"/>
                      <a:pt x="402" y="3446"/>
                      <a:pt x="387" y="3438"/>
                    </a:cubicBezTo>
                    <a:lnTo>
                      <a:pt x="387" y="3407"/>
                    </a:lnTo>
                    <a:cubicBezTo>
                      <a:pt x="387" y="3407"/>
                      <a:pt x="371" y="3392"/>
                      <a:pt x="356" y="3392"/>
                    </a:cubicBezTo>
                    <a:cubicBezTo>
                      <a:pt x="402" y="3392"/>
                      <a:pt x="417" y="3392"/>
                      <a:pt x="371" y="3376"/>
                    </a:cubicBezTo>
                    <a:lnTo>
                      <a:pt x="371" y="3361"/>
                    </a:lnTo>
                    <a:lnTo>
                      <a:pt x="356" y="3345"/>
                    </a:lnTo>
                    <a:cubicBezTo>
                      <a:pt x="325" y="3330"/>
                      <a:pt x="356" y="3330"/>
                      <a:pt x="387" y="3330"/>
                    </a:cubicBezTo>
                    <a:lnTo>
                      <a:pt x="402" y="3330"/>
                    </a:lnTo>
                    <a:cubicBezTo>
                      <a:pt x="387" y="3330"/>
                      <a:pt x="356" y="3314"/>
                      <a:pt x="340" y="3314"/>
                    </a:cubicBezTo>
                    <a:lnTo>
                      <a:pt x="371" y="3314"/>
                    </a:lnTo>
                    <a:cubicBezTo>
                      <a:pt x="377" y="3318"/>
                      <a:pt x="382" y="3319"/>
                      <a:pt x="385" y="3319"/>
                    </a:cubicBezTo>
                    <a:cubicBezTo>
                      <a:pt x="388" y="3319"/>
                      <a:pt x="390" y="3317"/>
                      <a:pt x="390" y="3314"/>
                    </a:cubicBezTo>
                    <a:lnTo>
                      <a:pt x="387" y="3314"/>
                    </a:lnTo>
                    <a:cubicBezTo>
                      <a:pt x="387" y="3314"/>
                      <a:pt x="371" y="3299"/>
                      <a:pt x="371" y="3299"/>
                    </a:cubicBezTo>
                    <a:lnTo>
                      <a:pt x="387" y="3299"/>
                    </a:lnTo>
                    <a:cubicBezTo>
                      <a:pt x="387" y="3299"/>
                      <a:pt x="391" y="3309"/>
                      <a:pt x="390" y="3314"/>
                    </a:cubicBezTo>
                    <a:lnTo>
                      <a:pt x="417" y="3314"/>
                    </a:lnTo>
                    <a:cubicBezTo>
                      <a:pt x="417" y="3314"/>
                      <a:pt x="417" y="3299"/>
                      <a:pt x="387" y="3284"/>
                    </a:cubicBezTo>
                    <a:cubicBezTo>
                      <a:pt x="371" y="3284"/>
                      <a:pt x="371" y="3253"/>
                      <a:pt x="387" y="3253"/>
                    </a:cubicBezTo>
                    <a:lnTo>
                      <a:pt x="387" y="3237"/>
                    </a:lnTo>
                    <a:cubicBezTo>
                      <a:pt x="387" y="3237"/>
                      <a:pt x="371" y="3237"/>
                      <a:pt x="371" y="3222"/>
                    </a:cubicBezTo>
                    <a:cubicBezTo>
                      <a:pt x="371" y="3222"/>
                      <a:pt x="371" y="3222"/>
                      <a:pt x="356" y="3206"/>
                    </a:cubicBezTo>
                    <a:cubicBezTo>
                      <a:pt x="345" y="3201"/>
                      <a:pt x="342" y="3199"/>
                      <a:pt x="342" y="3199"/>
                    </a:cubicBezTo>
                    <a:lnTo>
                      <a:pt x="342" y="3199"/>
                    </a:lnTo>
                    <a:cubicBezTo>
                      <a:pt x="344" y="3199"/>
                      <a:pt x="361" y="3206"/>
                      <a:pt x="371" y="3206"/>
                    </a:cubicBezTo>
                    <a:cubicBezTo>
                      <a:pt x="356" y="3206"/>
                      <a:pt x="309" y="3175"/>
                      <a:pt x="356" y="3175"/>
                    </a:cubicBezTo>
                    <a:lnTo>
                      <a:pt x="340" y="3160"/>
                    </a:lnTo>
                    <a:lnTo>
                      <a:pt x="340" y="3160"/>
                    </a:lnTo>
                    <a:cubicBezTo>
                      <a:pt x="354" y="3164"/>
                      <a:pt x="363" y="3166"/>
                      <a:pt x="369" y="3166"/>
                    </a:cubicBezTo>
                    <a:cubicBezTo>
                      <a:pt x="383" y="3166"/>
                      <a:pt x="373" y="3155"/>
                      <a:pt x="340" y="3144"/>
                    </a:cubicBezTo>
                    <a:lnTo>
                      <a:pt x="356" y="3129"/>
                    </a:lnTo>
                    <a:lnTo>
                      <a:pt x="363" y="3129"/>
                    </a:lnTo>
                    <a:cubicBezTo>
                      <a:pt x="367" y="3121"/>
                      <a:pt x="363" y="3114"/>
                      <a:pt x="340" y="3114"/>
                    </a:cubicBezTo>
                    <a:lnTo>
                      <a:pt x="340" y="3098"/>
                    </a:lnTo>
                    <a:cubicBezTo>
                      <a:pt x="356" y="3098"/>
                      <a:pt x="356" y="3098"/>
                      <a:pt x="340" y="3083"/>
                    </a:cubicBezTo>
                    <a:cubicBezTo>
                      <a:pt x="309" y="3083"/>
                      <a:pt x="309" y="3083"/>
                      <a:pt x="309" y="3067"/>
                    </a:cubicBezTo>
                    <a:lnTo>
                      <a:pt x="371" y="3067"/>
                    </a:lnTo>
                    <a:cubicBezTo>
                      <a:pt x="367" y="3067"/>
                      <a:pt x="363" y="3067"/>
                      <a:pt x="360" y="3067"/>
                    </a:cubicBezTo>
                    <a:lnTo>
                      <a:pt x="360" y="3067"/>
                    </a:lnTo>
                    <a:cubicBezTo>
                      <a:pt x="371" y="3066"/>
                      <a:pt x="371" y="3063"/>
                      <a:pt x="371" y="3052"/>
                    </a:cubicBezTo>
                    <a:lnTo>
                      <a:pt x="387" y="3052"/>
                    </a:lnTo>
                    <a:cubicBezTo>
                      <a:pt x="417" y="3052"/>
                      <a:pt x="387" y="3052"/>
                      <a:pt x="371" y="3036"/>
                    </a:cubicBezTo>
                    <a:cubicBezTo>
                      <a:pt x="371" y="3036"/>
                      <a:pt x="364" y="3029"/>
                      <a:pt x="360" y="3029"/>
                    </a:cubicBezTo>
                    <a:cubicBezTo>
                      <a:pt x="357" y="3029"/>
                      <a:pt x="356" y="3031"/>
                      <a:pt x="356" y="3036"/>
                    </a:cubicBezTo>
                    <a:lnTo>
                      <a:pt x="340" y="3036"/>
                    </a:lnTo>
                    <a:cubicBezTo>
                      <a:pt x="325" y="3036"/>
                      <a:pt x="294" y="3036"/>
                      <a:pt x="294" y="3021"/>
                    </a:cubicBezTo>
                    <a:lnTo>
                      <a:pt x="371" y="3021"/>
                    </a:lnTo>
                    <a:cubicBezTo>
                      <a:pt x="380" y="3024"/>
                      <a:pt x="387" y="3025"/>
                      <a:pt x="392" y="3025"/>
                    </a:cubicBezTo>
                    <a:cubicBezTo>
                      <a:pt x="411" y="3025"/>
                      <a:pt x="396" y="3005"/>
                      <a:pt x="371" y="3005"/>
                    </a:cubicBezTo>
                    <a:cubicBezTo>
                      <a:pt x="349" y="2994"/>
                      <a:pt x="335" y="2983"/>
                      <a:pt x="345" y="2983"/>
                    </a:cubicBezTo>
                    <a:cubicBezTo>
                      <a:pt x="349" y="2983"/>
                      <a:pt x="358" y="2985"/>
                      <a:pt x="371" y="2990"/>
                    </a:cubicBezTo>
                    <a:cubicBezTo>
                      <a:pt x="417" y="2990"/>
                      <a:pt x="371" y="2974"/>
                      <a:pt x="309" y="2959"/>
                    </a:cubicBezTo>
                    <a:cubicBezTo>
                      <a:pt x="386" y="2959"/>
                      <a:pt x="399" y="2959"/>
                      <a:pt x="376" y="2950"/>
                    </a:cubicBezTo>
                    <a:lnTo>
                      <a:pt x="376" y="2950"/>
                    </a:lnTo>
                    <a:cubicBezTo>
                      <a:pt x="385" y="2950"/>
                      <a:pt x="371" y="2944"/>
                      <a:pt x="371" y="2944"/>
                    </a:cubicBezTo>
                    <a:lnTo>
                      <a:pt x="356" y="2944"/>
                    </a:lnTo>
                    <a:cubicBezTo>
                      <a:pt x="332" y="2928"/>
                      <a:pt x="329" y="2924"/>
                      <a:pt x="332" y="2924"/>
                    </a:cubicBezTo>
                    <a:cubicBezTo>
                      <a:pt x="336" y="2924"/>
                      <a:pt x="348" y="2928"/>
                      <a:pt x="356" y="2928"/>
                    </a:cubicBezTo>
                    <a:cubicBezTo>
                      <a:pt x="387" y="2928"/>
                      <a:pt x="387" y="2928"/>
                      <a:pt x="387" y="2913"/>
                    </a:cubicBezTo>
                    <a:cubicBezTo>
                      <a:pt x="387" y="2897"/>
                      <a:pt x="387" y="2897"/>
                      <a:pt x="371" y="2897"/>
                    </a:cubicBezTo>
                    <a:lnTo>
                      <a:pt x="371" y="2882"/>
                    </a:lnTo>
                    <a:cubicBezTo>
                      <a:pt x="417" y="2882"/>
                      <a:pt x="387" y="2866"/>
                      <a:pt x="340" y="2866"/>
                    </a:cubicBezTo>
                    <a:lnTo>
                      <a:pt x="340" y="2851"/>
                    </a:lnTo>
                    <a:lnTo>
                      <a:pt x="371" y="2851"/>
                    </a:lnTo>
                    <a:cubicBezTo>
                      <a:pt x="387" y="2851"/>
                      <a:pt x="402" y="2851"/>
                      <a:pt x="402" y="2804"/>
                    </a:cubicBezTo>
                    <a:cubicBezTo>
                      <a:pt x="417" y="2758"/>
                      <a:pt x="402" y="2758"/>
                      <a:pt x="371" y="2758"/>
                    </a:cubicBezTo>
                    <a:cubicBezTo>
                      <a:pt x="338" y="2747"/>
                      <a:pt x="329" y="2736"/>
                      <a:pt x="342" y="2736"/>
                    </a:cubicBezTo>
                    <a:cubicBezTo>
                      <a:pt x="348" y="2736"/>
                      <a:pt x="358" y="2738"/>
                      <a:pt x="371" y="2743"/>
                    </a:cubicBezTo>
                    <a:lnTo>
                      <a:pt x="387" y="2743"/>
                    </a:lnTo>
                    <a:cubicBezTo>
                      <a:pt x="371" y="2743"/>
                      <a:pt x="387" y="2727"/>
                      <a:pt x="417" y="2727"/>
                    </a:cubicBezTo>
                    <a:cubicBezTo>
                      <a:pt x="448" y="2727"/>
                      <a:pt x="448" y="2712"/>
                      <a:pt x="417" y="2712"/>
                    </a:cubicBezTo>
                    <a:lnTo>
                      <a:pt x="448" y="2712"/>
                    </a:lnTo>
                    <a:cubicBezTo>
                      <a:pt x="422" y="2712"/>
                      <a:pt x="407" y="2678"/>
                      <a:pt x="432" y="2678"/>
                    </a:cubicBezTo>
                    <a:cubicBezTo>
                      <a:pt x="436" y="2678"/>
                      <a:pt x="442" y="2679"/>
                      <a:pt x="448" y="2681"/>
                    </a:cubicBezTo>
                    <a:lnTo>
                      <a:pt x="448" y="2665"/>
                    </a:lnTo>
                    <a:cubicBezTo>
                      <a:pt x="417" y="2665"/>
                      <a:pt x="417" y="2650"/>
                      <a:pt x="417" y="2634"/>
                    </a:cubicBezTo>
                    <a:lnTo>
                      <a:pt x="448" y="2634"/>
                    </a:lnTo>
                    <a:cubicBezTo>
                      <a:pt x="479" y="2634"/>
                      <a:pt x="479" y="2634"/>
                      <a:pt x="448" y="2619"/>
                    </a:cubicBezTo>
                    <a:cubicBezTo>
                      <a:pt x="433" y="2619"/>
                      <a:pt x="402" y="2603"/>
                      <a:pt x="402" y="2603"/>
                    </a:cubicBezTo>
                    <a:cubicBezTo>
                      <a:pt x="402" y="2588"/>
                      <a:pt x="356" y="2588"/>
                      <a:pt x="356" y="2573"/>
                    </a:cubicBezTo>
                    <a:lnTo>
                      <a:pt x="417" y="2573"/>
                    </a:lnTo>
                    <a:cubicBezTo>
                      <a:pt x="433" y="2573"/>
                      <a:pt x="433" y="2573"/>
                      <a:pt x="433" y="2557"/>
                    </a:cubicBezTo>
                    <a:cubicBezTo>
                      <a:pt x="448" y="2542"/>
                      <a:pt x="433" y="2526"/>
                      <a:pt x="417" y="2526"/>
                    </a:cubicBezTo>
                    <a:cubicBezTo>
                      <a:pt x="464" y="2526"/>
                      <a:pt x="479" y="2495"/>
                      <a:pt x="417" y="2480"/>
                    </a:cubicBezTo>
                    <a:cubicBezTo>
                      <a:pt x="448" y="2480"/>
                      <a:pt x="448" y="2480"/>
                      <a:pt x="417" y="2464"/>
                    </a:cubicBezTo>
                    <a:lnTo>
                      <a:pt x="433" y="2464"/>
                    </a:lnTo>
                    <a:cubicBezTo>
                      <a:pt x="448" y="2464"/>
                      <a:pt x="510" y="2480"/>
                      <a:pt x="510" y="2480"/>
                    </a:cubicBezTo>
                    <a:lnTo>
                      <a:pt x="464" y="2464"/>
                    </a:lnTo>
                    <a:lnTo>
                      <a:pt x="448" y="2464"/>
                    </a:lnTo>
                    <a:cubicBezTo>
                      <a:pt x="479" y="2464"/>
                      <a:pt x="495" y="2464"/>
                      <a:pt x="479" y="2449"/>
                    </a:cubicBezTo>
                    <a:cubicBezTo>
                      <a:pt x="448" y="2433"/>
                      <a:pt x="448" y="2418"/>
                      <a:pt x="464" y="2418"/>
                    </a:cubicBezTo>
                    <a:cubicBezTo>
                      <a:pt x="464" y="2418"/>
                      <a:pt x="433" y="2403"/>
                      <a:pt x="417" y="2403"/>
                    </a:cubicBezTo>
                    <a:cubicBezTo>
                      <a:pt x="405" y="2403"/>
                      <a:pt x="392" y="2403"/>
                      <a:pt x="379" y="2394"/>
                    </a:cubicBezTo>
                    <a:lnTo>
                      <a:pt x="379" y="2394"/>
                    </a:lnTo>
                    <a:cubicBezTo>
                      <a:pt x="386" y="2392"/>
                      <a:pt x="399" y="2387"/>
                      <a:pt x="417" y="2387"/>
                    </a:cubicBezTo>
                    <a:cubicBezTo>
                      <a:pt x="433" y="2387"/>
                      <a:pt x="433" y="2372"/>
                      <a:pt x="448" y="2372"/>
                    </a:cubicBezTo>
                    <a:lnTo>
                      <a:pt x="448" y="2356"/>
                    </a:lnTo>
                    <a:cubicBezTo>
                      <a:pt x="464" y="2341"/>
                      <a:pt x="464" y="2341"/>
                      <a:pt x="448" y="2325"/>
                    </a:cubicBezTo>
                    <a:lnTo>
                      <a:pt x="417" y="2325"/>
                    </a:lnTo>
                    <a:cubicBezTo>
                      <a:pt x="435" y="2325"/>
                      <a:pt x="448" y="2319"/>
                      <a:pt x="455" y="2310"/>
                    </a:cubicBezTo>
                    <a:lnTo>
                      <a:pt x="455" y="2310"/>
                    </a:lnTo>
                    <a:cubicBezTo>
                      <a:pt x="466" y="2310"/>
                      <a:pt x="474" y="2310"/>
                      <a:pt x="481" y="2311"/>
                    </a:cubicBezTo>
                    <a:lnTo>
                      <a:pt x="481" y="2311"/>
                    </a:lnTo>
                    <a:lnTo>
                      <a:pt x="479" y="2310"/>
                    </a:lnTo>
                    <a:lnTo>
                      <a:pt x="455" y="2310"/>
                    </a:lnTo>
                    <a:cubicBezTo>
                      <a:pt x="467" y="2295"/>
                      <a:pt x="462" y="2273"/>
                      <a:pt x="433" y="2263"/>
                    </a:cubicBezTo>
                    <a:lnTo>
                      <a:pt x="448" y="2263"/>
                    </a:lnTo>
                    <a:cubicBezTo>
                      <a:pt x="479" y="2263"/>
                      <a:pt x="479" y="2263"/>
                      <a:pt x="479" y="2248"/>
                    </a:cubicBezTo>
                    <a:cubicBezTo>
                      <a:pt x="479" y="2248"/>
                      <a:pt x="464" y="2233"/>
                      <a:pt x="464" y="2217"/>
                    </a:cubicBezTo>
                    <a:cubicBezTo>
                      <a:pt x="464" y="2202"/>
                      <a:pt x="464" y="2171"/>
                      <a:pt x="448" y="2171"/>
                    </a:cubicBezTo>
                    <a:lnTo>
                      <a:pt x="495" y="2171"/>
                    </a:lnTo>
                    <a:cubicBezTo>
                      <a:pt x="495" y="2171"/>
                      <a:pt x="479" y="2171"/>
                      <a:pt x="448" y="2155"/>
                    </a:cubicBezTo>
                    <a:cubicBezTo>
                      <a:pt x="441" y="2148"/>
                      <a:pt x="437" y="2148"/>
                      <a:pt x="437" y="2148"/>
                    </a:cubicBezTo>
                    <a:cubicBezTo>
                      <a:pt x="437" y="2148"/>
                      <a:pt x="441" y="2148"/>
                      <a:pt x="448" y="2140"/>
                    </a:cubicBezTo>
                    <a:cubicBezTo>
                      <a:pt x="479" y="2140"/>
                      <a:pt x="479" y="2124"/>
                      <a:pt x="448" y="2109"/>
                    </a:cubicBezTo>
                    <a:cubicBezTo>
                      <a:pt x="433" y="2101"/>
                      <a:pt x="433" y="2097"/>
                      <a:pt x="441" y="2097"/>
                    </a:cubicBezTo>
                    <a:cubicBezTo>
                      <a:pt x="448" y="2097"/>
                      <a:pt x="464" y="2101"/>
                      <a:pt x="479" y="2109"/>
                    </a:cubicBezTo>
                    <a:cubicBezTo>
                      <a:pt x="510" y="2109"/>
                      <a:pt x="526" y="2109"/>
                      <a:pt x="479" y="2078"/>
                    </a:cubicBezTo>
                    <a:lnTo>
                      <a:pt x="510" y="2078"/>
                    </a:lnTo>
                    <a:cubicBezTo>
                      <a:pt x="526" y="2078"/>
                      <a:pt x="557" y="2078"/>
                      <a:pt x="510" y="2063"/>
                    </a:cubicBezTo>
                    <a:cubicBezTo>
                      <a:pt x="448" y="2063"/>
                      <a:pt x="479" y="2047"/>
                      <a:pt x="510" y="2032"/>
                    </a:cubicBezTo>
                    <a:cubicBezTo>
                      <a:pt x="524" y="2032"/>
                      <a:pt x="513" y="2032"/>
                      <a:pt x="488" y="2020"/>
                    </a:cubicBezTo>
                    <a:lnTo>
                      <a:pt x="488" y="2020"/>
                    </a:lnTo>
                    <a:cubicBezTo>
                      <a:pt x="488" y="2019"/>
                      <a:pt x="486" y="2018"/>
                      <a:pt x="482" y="2017"/>
                    </a:cubicBezTo>
                    <a:lnTo>
                      <a:pt x="482" y="2017"/>
                    </a:lnTo>
                    <a:cubicBezTo>
                      <a:pt x="481" y="2017"/>
                      <a:pt x="480" y="2017"/>
                      <a:pt x="479" y="2016"/>
                    </a:cubicBezTo>
                    <a:cubicBezTo>
                      <a:pt x="479" y="2016"/>
                      <a:pt x="464" y="1970"/>
                      <a:pt x="464" y="1954"/>
                    </a:cubicBezTo>
                    <a:cubicBezTo>
                      <a:pt x="479" y="1923"/>
                      <a:pt x="479" y="1893"/>
                      <a:pt x="464" y="1893"/>
                    </a:cubicBezTo>
                    <a:cubicBezTo>
                      <a:pt x="433" y="1893"/>
                      <a:pt x="433" y="1893"/>
                      <a:pt x="464" y="1877"/>
                    </a:cubicBezTo>
                    <a:cubicBezTo>
                      <a:pt x="469" y="1872"/>
                      <a:pt x="472" y="1870"/>
                      <a:pt x="475" y="1870"/>
                    </a:cubicBezTo>
                    <a:cubicBezTo>
                      <a:pt x="479" y="1870"/>
                      <a:pt x="479" y="1877"/>
                      <a:pt x="479" y="1877"/>
                    </a:cubicBezTo>
                    <a:lnTo>
                      <a:pt x="510" y="1877"/>
                    </a:lnTo>
                    <a:cubicBezTo>
                      <a:pt x="495" y="1877"/>
                      <a:pt x="495" y="1877"/>
                      <a:pt x="495" y="1862"/>
                    </a:cubicBezTo>
                    <a:lnTo>
                      <a:pt x="510" y="1862"/>
                    </a:lnTo>
                    <a:cubicBezTo>
                      <a:pt x="495" y="1862"/>
                      <a:pt x="495" y="1846"/>
                      <a:pt x="464" y="1831"/>
                    </a:cubicBezTo>
                    <a:lnTo>
                      <a:pt x="495" y="1831"/>
                    </a:lnTo>
                    <a:cubicBezTo>
                      <a:pt x="526" y="1831"/>
                      <a:pt x="495" y="1800"/>
                      <a:pt x="479" y="1784"/>
                    </a:cubicBezTo>
                    <a:lnTo>
                      <a:pt x="557" y="1784"/>
                    </a:lnTo>
                    <a:cubicBezTo>
                      <a:pt x="557" y="1784"/>
                      <a:pt x="541" y="1769"/>
                      <a:pt x="541" y="1753"/>
                    </a:cubicBezTo>
                    <a:cubicBezTo>
                      <a:pt x="541" y="1738"/>
                      <a:pt x="526" y="1707"/>
                      <a:pt x="479" y="1692"/>
                    </a:cubicBezTo>
                    <a:lnTo>
                      <a:pt x="587" y="1491"/>
                    </a:lnTo>
                    <a:lnTo>
                      <a:pt x="696" y="1491"/>
                    </a:lnTo>
                    <a:cubicBezTo>
                      <a:pt x="696" y="1491"/>
                      <a:pt x="680" y="1491"/>
                      <a:pt x="649" y="1475"/>
                    </a:cubicBezTo>
                    <a:cubicBezTo>
                      <a:pt x="642" y="1467"/>
                      <a:pt x="638" y="1467"/>
                      <a:pt x="638" y="1467"/>
                    </a:cubicBezTo>
                    <a:cubicBezTo>
                      <a:pt x="638" y="1467"/>
                      <a:pt x="642" y="1467"/>
                      <a:pt x="649" y="1460"/>
                    </a:cubicBezTo>
                    <a:cubicBezTo>
                      <a:pt x="680" y="1444"/>
                      <a:pt x="680" y="1444"/>
                      <a:pt x="649" y="1429"/>
                    </a:cubicBezTo>
                    <a:lnTo>
                      <a:pt x="665" y="1429"/>
                    </a:lnTo>
                    <a:cubicBezTo>
                      <a:pt x="634" y="1429"/>
                      <a:pt x="634" y="1429"/>
                      <a:pt x="665" y="1413"/>
                    </a:cubicBezTo>
                    <a:cubicBezTo>
                      <a:pt x="680" y="1398"/>
                      <a:pt x="711" y="1398"/>
                      <a:pt x="680" y="1398"/>
                    </a:cubicBezTo>
                    <a:cubicBezTo>
                      <a:pt x="665" y="1398"/>
                      <a:pt x="665" y="1382"/>
                      <a:pt x="665" y="1382"/>
                    </a:cubicBezTo>
                    <a:cubicBezTo>
                      <a:pt x="665" y="1382"/>
                      <a:pt x="665" y="1382"/>
                      <a:pt x="649" y="1367"/>
                    </a:cubicBezTo>
                    <a:lnTo>
                      <a:pt x="649" y="1352"/>
                    </a:lnTo>
                    <a:lnTo>
                      <a:pt x="696" y="1352"/>
                    </a:lnTo>
                    <a:cubicBezTo>
                      <a:pt x="696" y="1352"/>
                      <a:pt x="696" y="1336"/>
                      <a:pt x="665" y="1336"/>
                    </a:cubicBezTo>
                    <a:lnTo>
                      <a:pt x="696" y="1336"/>
                    </a:lnTo>
                    <a:cubicBezTo>
                      <a:pt x="665" y="1336"/>
                      <a:pt x="680" y="1321"/>
                      <a:pt x="696" y="1321"/>
                    </a:cubicBezTo>
                    <a:cubicBezTo>
                      <a:pt x="703" y="1321"/>
                      <a:pt x="715" y="1325"/>
                      <a:pt x="719" y="1325"/>
                    </a:cubicBezTo>
                    <a:cubicBezTo>
                      <a:pt x="723" y="1325"/>
                      <a:pt x="719" y="1321"/>
                      <a:pt x="696" y="1305"/>
                    </a:cubicBezTo>
                    <a:cubicBezTo>
                      <a:pt x="696" y="1290"/>
                      <a:pt x="680" y="1274"/>
                      <a:pt x="680" y="1259"/>
                    </a:cubicBezTo>
                    <a:cubicBezTo>
                      <a:pt x="680" y="1243"/>
                      <a:pt x="680" y="1228"/>
                      <a:pt x="711" y="1228"/>
                    </a:cubicBezTo>
                    <a:lnTo>
                      <a:pt x="742" y="1228"/>
                    </a:lnTo>
                    <a:cubicBezTo>
                      <a:pt x="711" y="1228"/>
                      <a:pt x="696" y="1212"/>
                      <a:pt x="696" y="1197"/>
                    </a:cubicBezTo>
                    <a:cubicBezTo>
                      <a:pt x="696" y="1182"/>
                      <a:pt x="696" y="1166"/>
                      <a:pt x="680" y="1166"/>
                    </a:cubicBezTo>
                    <a:cubicBezTo>
                      <a:pt x="618" y="1166"/>
                      <a:pt x="618" y="1166"/>
                      <a:pt x="649" y="1151"/>
                    </a:cubicBezTo>
                    <a:lnTo>
                      <a:pt x="711" y="1151"/>
                    </a:lnTo>
                    <a:cubicBezTo>
                      <a:pt x="711" y="1135"/>
                      <a:pt x="711" y="1135"/>
                      <a:pt x="680" y="1120"/>
                    </a:cubicBezTo>
                    <a:cubicBezTo>
                      <a:pt x="665" y="1120"/>
                      <a:pt x="665" y="1120"/>
                      <a:pt x="665" y="1104"/>
                    </a:cubicBezTo>
                    <a:lnTo>
                      <a:pt x="757" y="1104"/>
                    </a:lnTo>
                    <a:lnTo>
                      <a:pt x="742" y="1089"/>
                    </a:lnTo>
                    <a:lnTo>
                      <a:pt x="742" y="950"/>
                    </a:lnTo>
                    <a:cubicBezTo>
                      <a:pt x="742" y="934"/>
                      <a:pt x="773" y="934"/>
                      <a:pt x="742" y="934"/>
                    </a:cubicBezTo>
                    <a:cubicBezTo>
                      <a:pt x="711" y="934"/>
                      <a:pt x="727" y="903"/>
                      <a:pt x="727" y="872"/>
                    </a:cubicBezTo>
                    <a:cubicBezTo>
                      <a:pt x="742" y="842"/>
                      <a:pt x="742" y="811"/>
                      <a:pt x="711" y="811"/>
                    </a:cubicBezTo>
                    <a:lnTo>
                      <a:pt x="711" y="795"/>
                    </a:lnTo>
                    <a:cubicBezTo>
                      <a:pt x="711" y="780"/>
                      <a:pt x="696" y="765"/>
                      <a:pt x="696" y="764"/>
                    </a:cubicBezTo>
                    <a:lnTo>
                      <a:pt x="696" y="764"/>
                    </a:lnTo>
                    <a:cubicBezTo>
                      <a:pt x="701" y="769"/>
                      <a:pt x="708" y="771"/>
                      <a:pt x="715" y="771"/>
                    </a:cubicBezTo>
                    <a:cubicBezTo>
                      <a:pt x="728" y="771"/>
                      <a:pt x="742" y="764"/>
                      <a:pt x="742" y="764"/>
                    </a:cubicBezTo>
                    <a:cubicBezTo>
                      <a:pt x="742" y="764"/>
                      <a:pt x="727" y="749"/>
                      <a:pt x="696" y="749"/>
                    </a:cubicBezTo>
                    <a:lnTo>
                      <a:pt x="757" y="749"/>
                    </a:lnTo>
                    <a:cubicBezTo>
                      <a:pt x="727" y="749"/>
                      <a:pt x="727" y="733"/>
                      <a:pt x="727" y="733"/>
                    </a:cubicBezTo>
                    <a:lnTo>
                      <a:pt x="773" y="733"/>
                    </a:lnTo>
                    <a:lnTo>
                      <a:pt x="757" y="718"/>
                    </a:lnTo>
                    <a:cubicBezTo>
                      <a:pt x="804" y="718"/>
                      <a:pt x="757" y="702"/>
                      <a:pt x="742" y="687"/>
                    </a:cubicBezTo>
                    <a:cubicBezTo>
                      <a:pt x="788" y="687"/>
                      <a:pt x="788" y="687"/>
                      <a:pt x="742" y="672"/>
                    </a:cubicBezTo>
                    <a:cubicBezTo>
                      <a:pt x="757" y="672"/>
                      <a:pt x="757" y="672"/>
                      <a:pt x="757" y="656"/>
                    </a:cubicBezTo>
                    <a:cubicBezTo>
                      <a:pt x="757" y="641"/>
                      <a:pt x="742" y="610"/>
                      <a:pt x="757" y="579"/>
                    </a:cubicBezTo>
                    <a:cubicBezTo>
                      <a:pt x="773" y="532"/>
                      <a:pt x="773" y="501"/>
                      <a:pt x="757" y="486"/>
                    </a:cubicBezTo>
                    <a:lnTo>
                      <a:pt x="773" y="486"/>
                    </a:lnTo>
                    <a:cubicBezTo>
                      <a:pt x="819" y="486"/>
                      <a:pt x="788" y="486"/>
                      <a:pt x="804" y="455"/>
                    </a:cubicBezTo>
                    <a:cubicBezTo>
                      <a:pt x="804" y="424"/>
                      <a:pt x="804" y="424"/>
                      <a:pt x="773" y="409"/>
                    </a:cubicBezTo>
                    <a:lnTo>
                      <a:pt x="773" y="409"/>
                    </a:lnTo>
                    <a:cubicBezTo>
                      <a:pt x="781" y="413"/>
                      <a:pt x="791" y="415"/>
                      <a:pt x="799" y="415"/>
                    </a:cubicBezTo>
                    <a:cubicBezTo>
                      <a:pt x="822" y="415"/>
                      <a:pt x="838" y="400"/>
                      <a:pt x="804" y="378"/>
                    </a:cubicBezTo>
                    <a:lnTo>
                      <a:pt x="835" y="378"/>
                    </a:lnTo>
                    <a:cubicBezTo>
                      <a:pt x="866" y="378"/>
                      <a:pt x="835" y="378"/>
                      <a:pt x="819" y="362"/>
                    </a:cubicBezTo>
                    <a:lnTo>
                      <a:pt x="819" y="316"/>
                    </a:lnTo>
                    <a:cubicBezTo>
                      <a:pt x="819" y="316"/>
                      <a:pt x="811" y="308"/>
                      <a:pt x="807" y="303"/>
                    </a:cubicBezTo>
                    <a:lnTo>
                      <a:pt x="807" y="303"/>
                    </a:lnTo>
                    <a:cubicBezTo>
                      <a:pt x="814" y="300"/>
                      <a:pt x="835" y="264"/>
                      <a:pt x="835" y="239"/>
                    </a:cubicBezTo>
                    <a:cubicBezTo>
                      <a:pt x="835" y="208"/>
                      <a:pt x="850" y="177"/>
                      <a:pt x="866" y="177"/>
                    </a:cubicBezTo>
                    <a:cubicBezTo>
                      <a:pt x="897" y="177"/>
                      <a:pt x="866" y="177"/>
                      <a:pt x="850" y="161"/>
                    </a:cubicBezTo>
                    <a:cubicBezTo>
                      <a:pt x="835" y="146"/>
                      <a:pt x="804" y="146"/>
                      <a:pt x="835" y="146"/>
                    </a:cubicBezTo>
                    <a:cubicBezTo>
                      <a:pt x="850" y="146"/>
                      <a:pt x="881" y="131"/>
                      <a:pt x="835" y="115"/>
                    </a:cubicBezTo>
                    <a:lnTo>
                      <a:pt x="850" y="115"/>
                    </a:lnTo>
                    <a:cubicBezTo>
                      <a:pt x="897" y="115"/>
                      <a:pt x="881" y="100"/>
                      <a:pt x="835" y="84"/>
                    </a:cubicBezTo>
                    <a:cubicBezTo>
                      <a:pt x="866" y="84"/>
                      <a:pt x="881" y="84"/>
                      <a:pt x="866" y="69"/>
                    </a:cubicBezTo>
                    <a:lnTo>
                      <a:pt x="912" y="69"/>
                    </a:lnTo>
                    <a:cubicBezTo>
                      <a:pt x="943" y="69"/>
                      <a:pt x="953" y="76"/>
                      <a:pt x="957" y="76"/>
                    </a:cubicBezTo>
                    <a:cubicBezTo>
                      <a:pt x="958" y="76"/>
                      <a:pt x="958" y="74"/>
                      <a:pt x="958" y="69"/>
                    </a:cubicBezTo>
                    <a:cubicBezTo>
                      <a:pt x="958" y="69"/>
                      <a:pt x="943" y="69"/>
                      <a:pt x="912" y="53"/>
                    </a:cubicBezTo>
                    <a:lnTo>
                      <a:pt x="897" y="53"/>
                    </a:lnTo>
                    <a:cubicBezTo>
                      <a:pt x="881" y="46"/>
                      <a:pt x="873" y="46"/>
                      <a:pt x="870" y="46"/>
                    </a:cubicBezTo>
                    <a:cubicBezTo>
                      <a:pt x="866" y="46"/>
                      <a:pt x="866" y="46"/>
                      <a:pt x="866" y="38"/>
                    </a:cubicBezTo>
                    <a:cubicBezTo>
                      <a:pt x="866" y="33"/>
                      <a:pt x="866" y="31"/>
                      <a:pt x="865" y="31"/>
                    </a:cubicBezTo>
                    <a:cubicBezTo>
                      <a:pt x="864" y="31"/>
                      <a:pt x="861" y="38"/>
                      <a:pt x="850" y="38"/>
                    </a:cubicBezTo>
                    <a:cubicBezTo>
                      <a:pt x="819" y="38"/>
                      <a:pt x="788" y="38"/>
                      <a:pt x="788" y="22"/>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4"/>
              <p:cNvSpPr/>
              <p:nvPr/>
            </p:nvSpPr>
            <p:spPr>
              <a:xfrm rot="1445184">
                <a:off x="1770438" y="4088225"/>
                <a:ext cx="89372" cy="23199"/>
              </a:xfrm>
              <a:custGeom>
                <a:avLst/>
                <a:gdLst/>
                <a:ahLst/>
                <a:cxnLst/>
                <a:rect l="l" t="t" r="r" b="b"/>
                <a:pathLst>
                  <a:path w="3575" h="928" extrusionOk="0">
                    <a:moveTo>
                      <a:pt x="2373" y="0"/>
                    </a:moveTo>
                    <a:lnTo>
                      <a:pt x="2373" y="31"/>
                    </a:lnTo>
                    <a:lnTo>
                      <a:pt x="2373" y="46"/>
                    </a:lnTo>
                    <a:cubicBezTo>
                      <a:pt x="2373" y="46"/>
                      <a:pt x="2388" y="16"/>
                      <a:pt x="2373" y="0"/>
                    </a:cubicBezTo>
                    <a:close/>
                    <a:moveTo>
                      <a:pt x="3422" y="263"/>
                    </a:moveTo>
                    <a:lnTo>
                      <a:pt x="3422" y="263"/>
                    </a:lnTo>
                    <a:cubicBezTo>
                      <a:pt x="3420" y="263"/>
                      <a:pt x="3424" y="278"/>
                      <a:pt x="3439" y="309"/>
                    </a:cubicBezTo>
                    <a:cubicBezTo>
                      <a:pt x="3432" y="278"/>
                      <a:pt x="3424" y="263"/>
                      <a:pt x="3422" y="263"/>
                    </a:cubicBezTo>
                    <a:close/>
                    <a:moveTo>
                      <a:pt x="3362" y="294"/>
                    </a:moveTo>
                    <a:cubicBezTo>
                      <a:pt x="3362" y="316"/>
                      <a:pt x="3370" y="331"/>
                      <a:pt x="3369" y="331"/>
                    </a:cubicBezTo>
                    <a:cubicBezTo>
                      <a:pt x="3368" y="331"/>
                      <a:pt x="3366" y="329"/>
                      <a:pt x="3362" y="325"/>
                    </a:cubicBezTo>
                    <a:cubicBezTo>
                      <a:pt x="3362" y="312"/>
                      <a:pt x="3362" y="302"/>
                      <a:pt x="3362" y="294"/>
                    </a:cubicBezTo>
                    <a:close/>
                    <a:moveTo>
                      <a:pt x="2721" y="311"/>
                    </a:moveTo>
                    <a:cubicBezTo>
                      <a:pt x="2721" y="311"/>
                      <a:pt x="2728" y="329"/>
                      <a:pt x="2728" y="340"/>
                    </a:cubicBezTo>
                    <a:cubicBezTo>
                      <a:pt x="2728" y="335"/>
                      <a:pt x="2728" y="330"/>
                      <a:pt x="2728" y="325"/>
                    </a:cubicBezTo>
                    <a:cubicBezTo>
                      <a:pt x="2724" y="315"/>
                      <a:pt x="2722" y="311"/>
                      <a:pt x="2721" y="311"/>
                    </a:cubicBezTo>
                    <a:close/>
                    <a:moveTo>
                      <a:pt x="3022" y="325"/>
                    </a:moveTo>
                    <a:cubicBezTo>
                      <a:pt x="3022" y="325"/>
                      <a:pt x="3022" y="325"/>
                      <a:pt x="3022" y="326"/>
                    </a:cubicBezTo>
                    <a:lnTo>
                      <a:pt x="3022" y="326"/>
                    </a:lnTo>
                    <a:cubicBezTo>
                      <a:pt x="3022" y="330"/>
                      <a:pt x="3022" y="335"/>
                      <a:pt x="3022" y="340"/>
                    </a:cubicBezTo>
                    <a:cubicBezTo>
                      <a:pt x="3022" y="336"/>
                      <a:pt x="3022" y="330"/>
                      <a:pt x="3022" y="325"/>
                    </a:cubicBezTo>
                    <a:close/>
                    <a:moveTo>
                      <a:pt x="2892" y="309"/>
                    </a:moveTo>
                    <a:lnTo>
                      <a:pt x="2892" y="309"/>
                    </a:lnTo>
                    <a:cubicBezTo>
                      <a:pt x="2891" y="309"/>
                      <a:pt x="2892" y="322"/>
                      <a:pt x="2898" y="356"/>
                    </a:cubicBezTo>
                    <a:cubicBezTo>
                      <a:pt x="2898" y="330"/>
                      <a:pt x="2893" y="309"/>
                      <a:pt x="2892" y="309"/>
                    </a:cubicBezTo>
                    <a:close/>
                    <a:moveTo>
                      <a:pt x="2898" y="356"/>
                    </a:moveTo>
                    <a:cubicBezTo>
                      <a:pt x="2898" y="356"/>
                      <a:pt x="2898" y="356"/>
                      <a:pt x="2898" y="356"/>
                    </a:cubicBezTo>
                    <a:lnTo>
                      <a:pt x="2898" y="356"/>
                    </a:lnTo>
                    <a:cubicBezTo>
                      <a:pt x="2898" y="356"/>
                      <a:pt x="2898" y="356"/>
                      <a:pt x="2898" y="356"/>
                    </a:cubicBezTo>
                    <a:lnTo>
                      <a:pt x="2898" y="356"/>
                    </a:lnTo>
                    <a:cubicBezTo>
                      <a:pt x="2898" y="356"/>
                      <a:pt x="2898" y="356"/>
                      <a:pt x="2898" y="356"/>
                    </a:cubicBezTo>
                    <a:close/>
                    <a:moveTo>
                      <a:pt x="3300" y="325"/>
                    </a:moveTo>
                    <a:cubicBezTo>
                      <a:pt x="3311" y="336"/>
                      <a:pt x="3314" y="354"/>
                      <a:pt x="3315" y="370"/>
                    </a:cubicBezTo>
                    <a:lnTo>
                      <a:pt x="3315" y="370"/>
                    </a:lnTo>
                    <a:lnTo>
                      <a:pt x="3300" y="325"/>
                    </a:lnTo>
                    <a:close/>
                    <a:moveTo>
                      <a:pt x="2898" y="356"/>
                    </a:moveTo>
                    <a:cubicBezTo>
                      <a:pt x="2901" y="367"/>
                      <a:pt x="2903" y="377"/>
                      <a:pt x="2905" y="385"/>
                    </a:cubicBezTo>
                    <a:lnTo>
                      <a:pt x="2905" y="385"/>
                    </a:lnTo>
                    <a:cubicBezTo>
                      <a:pt x="2905" y="380"/>
                      <a:pt x="2903" y="370"/>
                      <a:pt x="2898" y="356"/>
                    </a:cubicBezTo>
                    <a:close/>
                    <a:moveTo>
                      <a:pt x="2661" y="363"/>
                    </a:moveTo>
                    <a:cubicBezTo>
                      <a:pt x="2659" y="363"/>
                      <a:pt x="2659" y="371"/>
                      <a:pt x="2666" y="386"/>
                    </a:cubicBezTo>
                    <a:cubicBezTo>
                      <a:pt x="2666" y="371"/>
                      <a:pt x="2663" y="363"/>
                      <a:pt x="2661" y="363"/>
                    </a:cubicBezTo>
                    <a:close/>
                    <a:moveTo>
                      <a:pt x="3084" y="340"/>
                    </a:moveTo>
                    <a:lnTo>
                      <a:pt x="3084" y="386"/>
                    </a:lnTo>
                    <a:cubicBezTo>
                      <a:pt x="3084" y="386"/>
                      <a:pt x="3068" y="356"/>
                      <a:pt x="3084" y="340"/>
                    </a:cubicBezTo>
                    <a:close/>
                    <a:moveTo>
                      <a:pt x="2536" y="380"/>
                    </a:moveTo>
                    <a:cubicBezTo>
                      <a:pt x="2535" y="380"/>
                      <a:pt x="2543" y="395"/>
                      <a:pt x="2543" y="417"/>
                    </a:cubicBezTo>
                    <a:lnTo>
                      <a:pt x="2543" y="386"/>
                    </a:lnTo>
                    <a:cubicBezTo>
                      <a:pt x="2539" y="382"/>
                      <a:pt x="2537" y="380"/>
                      <a:pt x="2536" y="380"/>
                    </a:cubicBezTo>
                    <a:close/>
                    <a:moveTo>
                      <a:pt x="3331" y="371"/>
                    </a:moveTo>
                    <a:cubicBezTo>
                      <a:pt x="3331" y="417"/>
                      <a:pt x="3331" y="417"/>
                      <a:pt x="3331" y="417"/>
                    </a:cubicBezTo>
                    <a:cubicBezTo>
                      <a:pt x="3329" y="419"/>
                      <a:pt x="3328" y="420"/>
                      <a:pt x="3327" y="421"/>
                    </a:cubicBezTo>
                    <a:lnTo>
                      <a:pt x="3327" y="421"/>
                    </a:lnTo>
                    <a:lnTo>
                      <a:pt x="3316" y="386"/>
                    </a:lnTo>
                    <a:lnTo>
                      <a:pt x="3331" y="371"/>
                    </a:lnTo>
                    <a:close/>
                    <a:moveTo>
                      <a:pt x="3234" y="438"/>
                    </a:moveTo>
                    <a:cubicBezTo>
                      <a:pt x="3235" y="438"/>
                      <a:pt x="3239" y="445"/>
                      <a:pt x="3243" y="454"/>
                    </a:cubicBezTo>
                    <a:lnTo>
                      <a:pt x="3243" y="454"/>
                    </a:lnTo>
                    <a:cubicBezTo>
                      <a:pt x="3242" y="452"/>
                      <a:pt x="3240" y="450"/>
                      <a:pt x="3238" y="448"/>
                    </a:cubicBezTo>
                    <a:cubicBezTo>
                      <a:pt x="3235" y="441"/>
                      <a:pt x="3234" y="438"/>
                      <a:pt x="3234" y="438"/>
                    </a:cubicBezTo>
                    <a:close/>
                    <a:moveTo>
                      <a:pt x="2336" y="442"/>
                    </a:moveTo>
                    <a:cubicBezTo>
                      <a:pt x="2334" y="442"/>
                      <a:pt x="2335" y="449"/>
                      <a:pt x="2341" y="462"/>
                    </a:cubicBezTo>
                    <a:lnTo>
                      <a:pt x="2341" y="462"/>
                    </a:lnTo>
                    <a:cubicBezTo>
                      <a:pt x="2340" y="449"/>
                      <a:pt x="2337" y="442"/>
                      <a:pt x="2336" y="442"/>
                    </a:cubicBezTo>
                    <a:close/>
                    <a:moveTo>
                      <a:pt x="2342" y="464"/>
                    </a:moveTo>
                    <a:cubicBezTo>
                      <a:pt x="2346" y="468"/>
                      <a:pt x="2347" y="470"/>
                      <a:pt x="2346" y="470"/>
                    </a:cubicBezTo>
                    <a:cubicBezTo>
                      <a:pt x="2345" y="470"/>
                      <a:pt x="2344" y="469"/>
                      <a:pt x="2342" y="468"/>
                    </a:cubicBezTo>
                    <a:lnTo>
                      <a:pt x="2342" y="468"/>
                    </a:lnTo>
                    <a:cubicBezTo>
                      <a:pt x="2342" y="471"/>
                      <a:pt x="2342" y="475"/>
                      <a:pt x="2342" y="479"/>
                    </a:cubicBezTo>
                    <a:cubicBezTo>
                      <a:pt x="2342" y="475"/>
                      <a:pt x="2342" y="471"/>
                      <a:pt x="2342" y="467"/>
                    </a:cubicBezTo>
                    <a:lnTo>
                      <a:pt x="2342" y="467"/>
                    </a:lnTo>
                    <a:cubicBezTo>
                      <a:pt x="2342" y="467"/>
                      <a:pt x="2342" y="467"/>
                      <a:pt x="2342" y="468"/>
                    </a:cubicBezTo>
                    <a:lnTo>
                      <a:pt x="2342" y="468"/>
                    </a:lnTo>
                    <a:cubicBezTo>
                      <a:pt x="2342" y="466"/>
                      <a:pt x="2342" y="465"/>
                      <a:pt x="2342" y="464"/>
                    </a:cubicBezTo>
                    <a:close/>
                    <a:moveTo>
                      <a:pt x="3316" y="402"/>
                    </a:moveTo>
                    <a:cubicBezTo>
                      <a:pt x="3327" y="413"/>
                      <a:pt x="3322" y="424"/>
                      <a:pt x="3324" y="424"/>
                    </a:cubicBezTo>
                    <a:cubicBezTo>
                      <a:pt x="3324" y="424"/>
                      <a:pt x="3325" y="423"/>
                      <a:pt x="3327" y="421"/>
                    </a:cubicBezTo>
                    <a:lnTo>
                      <a:pt x="3327" y="421"/>
                    </a:lnTo>
                    <a:lnTo>
                      <a:pt x="3331" y="433"/>
                    </a:lnTo>
                    <a:cubicBezTo>
                      <a:pt x="3331" y="444"/>
                      <a:pt x="3331" y="464"/>
                      <a:pt x="3331" y="479"/>
                    </a:cubicBezTo>
                    <a:lnTo>
                      <a:pt x="3316" y="479"/>
                    </a:lnTo>
                    <a:lnTo>
                      <a:pt x="3316" y="448"/>
                    </a:lnTo>
                    <a:lnTo>
                      <a:pt x="3316" y="402"/>
                    </a:lnTo>
                    <a:close/>
                    <a:moveTo>
                      <a:pt x="3254" y="490"/>
                    </a:moveTo>
                    <a:cubicBezTo>
                      <a:pt x="3254" y="492"/>
                      <a:pt x="3254" y="493"/>
                      <a:pt x="3254" y="495"/>
                    </a:cubicBezTo>
                    <a:lnTo>
                      <a:pt x="3254" y="495"/>
                    </a:lnTo>
                    <a:cubicBezTo>
                      <a:pt x="3254" y="495"/>
                      <a:pt x="3254" y="493"/>
                      <a:pt x="3254" y="490"/>
                    </a:cubicBezTo>
                    <a:close/>
                    <a:moveTo>
                      <a:pt x="3547" y="495"/>
                    </a:moveTo>
                    <a:cubicBezTo>
                      <a:pt x="3547" y="495"/>
                      <a:pt x="3547" y="495"/>
                      <a:pt x="3547" y="495"/>
                    </a:cubicBezTo>
                    <a:cubicBezTo>
                      <a:pt x="3547" y="495"/>
                      <a:pt x="3547" y="495"/>
                      <a:pt x="3547" y="495"/>
                    </a:cubicBezTo>
                    <a:close/>
                    <a:moveTo>
                      <a:pt x="2512" y="464"/>
                    </a:moveTo>
                    <a:lnTo>
                      <a:pt x="2527" y="495"/>
                    </a:lnTo>
                    <a:lnTo>
                      <a:pt x="2527" y="510"/>
                    </a:lnTo>
                    <a:cubicBezTo>
                      <a:pt x="2527" y="510"/>
                      <a:pt x="2512" y="510"/>
                      <a:pt x="2512" y="495"/>
                    </a:cubicBezTo>
                    <a:cubicBezTo>
                      <a:pt x="2512" y="464"/>
                      <a:pt x="2512" y="464"/>
                      <a:pt x="2512" y="464"/>
                    </a:cubicBezTo>
                    <a:close/>
                    <a:moveTo>
                      <a:pt x="3563" y="495"/>
                    </a:moveTo>
                    <a:cubicBezTo>
                      <a:pt x="3563" y="510"/>
                      <a:pt x="3567" y="518"/>
                      <a:pt x="3569" y="518"/>
                    </a:cubicBezTo>
                    <a:cubicBezTo>
                      <a:pt x="3571" y="518"/>
                      <a:pt x="3571" y="510"/>
                      <a:pt x="3563" y="495"/>
                    </a:cubicBezTo>
                    <a:close/>
                    <a:moveTo>
                      <a:pt x="3547" y="495"/>
                    </a:moveTo>
                    <a:cubicBezTo>
                      <a:pt x="3547" y="516"/>
                      <a:pt x="3551" y="524"/>
                      <a:pt x="3553" y="524"/>
                    </a:cubicBezTo>
                    <a:cubicBezTo>
                      <a:pt x="3555" y="524"/>
                      <a:pt x="3556" y="512"/>
                      <a:pt x="3547" y="495"/>
                    </a:cubicBezTo>
                    <a:close/>
                    <a:moveTo>
                      <a:pt x="2342" y="479"/>
                    </a:moveTo>
                    <a:cubicBezTo>
                      <a:pt x="2350" y="510"/>
                      <a:pt x="2350" y="526"/>
                      <a:pt x="2348" y="526"/>
                    </a:cubicBezTo>
                    <a:cubicBezTo>
                      <a:pt x="2346" y="526"/>
                      <a:pt x="2342" y="510"/>
                      <a:pt x="2342" y="479"/>
                    </a:cubicBezTo>
                    <a:close/>
                    <a:moveTo>
                      <a:pt x="2450" y="495"/>
                    </a:moveTo>
                    <a:cubicBezTo>
                      <a:pt x="2466" y="526"/>
                      <a:pt x="2466" y="526"/>
                      <a:pt x="2450" y="526"/>
                    </a:cubicBezTo>
                    <a:cubicBezTo>
                      <a:pt x="2435" y="526"/>
                      <a:pt x="2450" y="495"/>
                      <a:pt x="2450" y="495"/>
                    </a:cubicBezTo>
                    <a:close/>
                    <a:moveTo>
                      <a:pt x="1390" y="504"/>
                    </a:moveTo>
                    <a:cubicBezTo>
                      <a:pt x="1385" y="504"/>
                      <a:pt x="1388" y="518"/>
                      <a:pt x="1398" y="539"/>
                    </a:cubicBezTo>
                    <a:lnTo>
                      <a:pt x="1398" y="539"/>
                    </a:lnTo>
                    <a:cubicBezTo>
                      <a:pt x="1399" y="532"/>
                      <a:pt x="1399" y="522"/>
                      <a:pt x="1399" y="510"/>
                    </a:cubicBezTo>
                    <a:cubicBezTo>
                      <a:pt x="1395" y="506"/>
                      <a:pt x="1392" y="504"/>
                      <a:pt x="1390" y="504"/>
                    </a:cubicBezTo>
                    <a:close/>
                    <a:moveTo>
                      <a:pt x="1337" y="510"/>
                    </a:moveTo>
                    <a:cubicBezTo>
                      <a:pt x="1322" y="510"/>
                      <a:pt x="1337" y="510"/>
                      <a:pt x="1337" y="541"/>
                    </a:cubicBezTo>
                    <a:cubicBezTo>
                      <a:pt x="1337" y="523"/>
                      <a:pt x="1337" y="510"/>
                      <a:pt x="1337" y="510"/>
                    </a:cubicBezTo>
                    <a:close/>
                    <a:moveTo>
                      <a:pt x="2382" y="531"/>
                    </a:moveTo>
                    <a:lnTo>
                      <a:pt x="2382" y="531"/>
                    </a:lnTo>
                    <a:cubicBezTo>
                      <a:pt x="2383" y="531"/>
                      <a:pt x="2388" y="541"/>
                      <a:pt x="2388" y="541"/>
                    </a:cubicBezTo>
                    <a:cubicBezTo>
                      <a:pt x="2388" y="541"/>
                      <a:pt x="2388" y="546"/>
                      <a:pt x="2388" y="557"/>
                    </a:cubicBezTo>
                    <a:cubicBezTo>
                      <a:pt x="2382" y="537"/>
                      <a:pt x="2381" y="531"/>
                      <a:pt x="2382" y="531"/>
                    </a:cubicBezTo>
                    <a:close/>
                    <a:moveTo>
                      <a:pt x="1569" y="557"/>
                    </a:moveTo>
                    <a:cubicBezTo>
                      <a:pt x="1569" y="557"/>
                      <a:pt x="1569" y="557"/>
                      <a:pt x="1569" y="557"/>
                    </a:cubicBezTo>
                    <a:cubicBezTo>
                      <a:pt x="1569" y="557"/>
                      <a:pt x="1569" y="557"/>
                      <a:pt x="1569" y="557"/>
                    </a:cubicBezTo>
                    <a:close/>
                    <a:moveTo>
                      <a:pt x="1569" y="557"/>
                    </a:moveTo>
                    <a:cubicBezTo>
                      <a:pt x="1569" y="557"/>
                      <a:pt x="1569" y="557"/>
                      <a:pt x="1569" y="557"/>
                    </a:cubicBezTo>
                    <a:cubicBezTo>
                      <a:pt x="1569" y="557"/>
                      <a:pt x="1569" y="557"/>
                      <a:pt x="1569" y="557"/>
                    </a:cubicBezTo>
                    <a:close/>
                    <a:moveTo>
                      <a:pt x="3368" y="557"/>
                    </a:moveTo>
                    <a:cubicBezTo>
                      <a:pt x="3368" y="558"/>
                      <a:pt x="3369" y="559"/>
                      <a:pt x="3369" y="559"/>
                    </a:cubicBezTo>
                    <a:lnTo>
                      <a:pt x="3369" y="559"/>
                    </a:lnTo>
                    <a:cubicBezTo>
                      <a:pt x="3369" y="559"/>
                      <a:pt x="3368" y="558"/>
                      <a:pt x="3368" y="557"/>
                    </a:cubicBezTo>
                    <a:close/>
                    <a:moveTo>
                      <a:pt x="2651" y="526"/>
                    </a:moveTo>
                    <a:cubicBezTo>
                      <a:pt x="2651" y="541"/>
                      <a:pt x="2651" y="572"/>
                      <a:pt x="2651" y="572"/>
                    </a:cubicBezTo>
                    <a:cubicBezTo>
                      <a:pt x="2636" y="572"/>
                      <a:pt x="2651" y="572"/>
                      <a:pt x="2636" y="526"/>
                    </a:cubicBezTo>
                    <a:close/>
                    <a:moveTo>
                      <a:pt x="2723" y="537"/>
                    </a:moveTo>
                    <a:cubicBezTo>
                      <a:pt x="2724" y="537"/>
                      <a:pt x="2728" y="549"/>
                      <a:pt x="2728" y="572"/>
                    </a:cubicBezTo>
                    <a:cubicBezTo>
                      <a:pt x="2721" y="549"/>
                      <a:pt x="2721" y="537"/>
                      <a:pt x="2723" y="537"/>
                    </a:cubicBezTo>
                    <a:close/>
                    <a:moveTo>
                      <a:pt x="3192" y="479"/>
                    </a:moveTo>
                    <a:cubicBezTo>
                      <a:pt x="3207" y="495"/>
                      <a:pt x="3207" y="526"/>
                      <a:pt x="3207" y="541"/>
                    </a:cubicBezTo>
                    <a:cubicBezTo>
                      <a:pt x="3207" y="537"/>
                      <a:pt x="3206" y="532"/>
                      <a:pt x="3205" y="530"/>
                    </a:cubicBezTo>
                    <a:lnTo>
                      <a:pt x="3205" y="530"/>
                    </a:lnTo>
                    <a:cubicBezTo>
                      <a:pt x="3207" y="543"/>
                      <a:pt x="3207" y="555"/>
                      <a:pt x="3207" y="572"/>
                    </a:cubicBezTo>
                    <a:cubicBezTo>
                      <a:pt x="3199" y="538"/>
                      <a:pt x="3200" y="527"/>
                      <a:pt x="3202" y="527"/>
                    </a:cubicBezTo>
                    <a:cubicBezTo>
                      <a:pt x="3203" y="527"/>
                      <a:pt x="3204" y="528"/>
                      <a:pt x="3205" y="530"/>
                    </a:cubicBezTo>
                    <a:lnTo>
                      <a:pt x="3205" y="530"/>
                    </a:lnTo>
                    <a:cubicBezTo>
                      <a:pt x="3203" y="519"/>
                      <a:pt x="3199" y="509"/>
                      <a:pt x="3192" y="495"/>
                    </a:cubicBezTo>
                    <a:lnTo>
                      <a:pt x="3192" y="479"/>
                    </a:lnTo>
                    <a:close/>
                    <a:moveTo>
                      <a:pt x="1038" y="541"/>
                    </a:moveTo>
                    <a:lnTo>
                      <a:pt x="1038" y="541"/>
                    </a:lnTo>
                    <a:cubicBezTo>
                      <a:pt x="1036" y="541"/>
                      <a:pt x="1036" y="557"/>
                      <a:pt x="1044" y="587"/>
                    </a:cubicBezTo>
                    <a:cubicBezTo>
                      <a:pt x="1044" y="557"/>
                      <a:pt x="1040" y="541"/>
                      <a:pt x="1038" y="541"/>
                    </a:cubicBezTo>
                    <a:close/>
                    <a:moveTo>
                      <a:pt x="534" y="603"/>
                    </a:moveTo>
                    <a:cubicBezTo>
                      <a:pt x="534" y="603"/>
                      <a:pt x="534" y="603"/>
                      <a:pt x="534" y="603"/>
                    </a:cubicBezTo>
                    <a:lnTo>
                      <a:pt x="534" y="603"/>
                    </a:lnTo>
                    <a:close/>
                    <a:moveTo>
                      <a:pt x="2728" y="572"/>
                    </a:moveTo>
                    <a:lnTo>
                      <a:pt x="2728" y="572"/>
                    </a:lnTo>
                    <a:cubicBezTo>
                      <a:pt x="2736" y="594"/>
                      <a:pt x="2736" y="602"/>
                      <a:pt x="2736" y="604"/>
                    </a:cubicBezTo>
                    <a:lnTo>
                      <a:pt x="2736" y="604"/>
                    </a:lnTo>
                    <a:cubicBezTo>
                      <a:pt x="2734" y="593"/>
                      <a:pt x="2732" y="582"/>
                      <a:pt x="2728" y="572"/>
                    </a:cubicBezTo>
                    <a:close/>
                    <a:moveTo>
                      <a:pt x="534" y="603"/>
                    </a:moveTo>
                    <a:cubicBezTo>
                      <a:pt x="534" y="638"/>
                      <a:pt x="525" y="655"/>
                      <a:pt x="527" y="655"/>
                    </a:cubicBezTo>
                    <a:cubicBezTo>
                      <a:pt x="528" y="655"/>
                      <a:pt x="530" y="653"/>
                      <a:pt x="534" y="649"/>
                    </a:cubicBezTo>
                    <a:lnTo>
                      <a:pt x="534" y="618"/>
                    </a:lnTo>
                    <a:lnTo>
                      <a:pt x="534" y="603"/>
                    </a:lnTo>
                    <a:close/>
                    <a:moveTo>
                      <a:pt x="1569" y="618"/>
                    </a:moveTo>
                    <a:cubicBezTo>
                      <a:pt x="1582" y="631"/>
                      <a:pt x="1584" y="644"/>
                      <a:pt x="1584" y="665"/>
                    </a:cubicBezTo>
                    <a:lnTo>
                      <a:pt x="1584" y="665"/>
                    </a:lnTo>
                    <a:lnTo>
                      <a:pt x="1569" y="649"/>
                    </a:lnTo>
                    <a:cubicBezTo>
                      <a:pt x="1554" y="618"/>
                      <a:pt x="1569" y="618"/>
                      <a:pt x="1569" y="618"/>
                    </a:cubicBezTo>
                    <a:close/>
                    <a:moveTo>
                      <a:pt x="2373" y="711"/>
                    </a:moveTo>
                    <a:cubicBezTo>
                      <a:pt x="2373" y="734"/>
                      <a:pt x="2377" y="746"/>
                      <a:pt x="2379" y="746"/>
                    </a:cubicBezTo>
                    <a:cubicBezTo>
                      <a:pt x="2381" y="746"/>
                      <a:pt x="2381" y="734"/>
                      <a:pt x="2373" y="711"/>
                    </a:cubicBezTo>
                    <a:close/>
                    <a:moveTo>
                      <a:pt x="1795" y="750"/>
                    </a:moveTo>
                    <a:cubicBezTo>
                      <a:pt x="1797" y="750"/>
                      <a:pt x="1801" y="757"/>
                      <a:pt x="1801" y="773"/>
                    </a:cubicBezTo>
                    <a:cubicBezTo>
                      <a:pt x="1793" y="757"/>
                      <a:pt x="1793" y="750"/>
                      <a:pt x="1795" y="750"/>
                    </a:cubicBezTo>
                    <a:close/>
                    <a:moveTo>
                      <a:pt x="1884" y="763"/>
                    </a:moveTo>
                    <a:cubicBezTo>
                      <a:pt x="1881" y="767"/>
                      <a:pt x="1878" y="775"/>
                      <a:pt x="1878" y="788"/>
                    </a:cubicBezTo>
                    <a:cubicBezTo>
                      <a:pt x="1878" y="780"/>
                      <a:pt x="1882" y="769"/>
                      <a:pt x="1884" y="763"/>
                    </a:cubicBezTo>
                    <a:close/>
                    <a:moveTo>
                      <a:pt x="719" y="742"/>
                    </a:moveTo>
                    <a:lnTo>
                      <a:pt x="719" y="773"/>
                    </a:lnTo>
                    <a:lnTo>
                      <a:pt x="719" y="804"/>
                    </a:lnTo>
                    <a:cubicBezTo>
                      <a:pt x="704" y="788"/>
                      <a:pt x="704" y="773"/>
                      <a:pt x="719" y="757"/>
                    </a:cubicBezTo>
                    <a:cubicBezTo>
                      <a:pt x="719" y="757"/>
                      <a:pt x="714" y="748"/>
                      <a:pt x="710" y="742"/>
                    </a:cubicBezTo>
                    <a:close/>
                    <a:moveTo>
                      <a:pt x="1445" y="835"/>
                    </a:moveTo>
                    <a:lnTo>
                      <a:pt x="1445" y="835"/>
                    </a:lnTo>
                    <a:cubicBezTo>
                      <a:pt x="1445" y="835"/>
                      <a:pt x="1445" y="835"/>
                      <a:pt x="1445" y="835"/>
                    </a:cubicBezTo>
                    <a:close/>
                    <a:moveTo>
                      <a:pt x="2527" y="819"/>
                    </a:moveTo>
                    <a:cubicBezTo>
                      <a:pt x="2527" y="835"/>
                      <a:pt x="2527" y="835"/>
                      <a:pt x="2527" y="835"/>
                    </a:cubicBezTo>
                    <a:cubicBezTo>
                      <a:pt x="2543" y="835"/>
                      <a:pt x="2543" y="835"/>
                      <a:pt x="2527" y="819"/>
                    </a:cubicBezTo>
                    <a:close/>
                    <a:moveTo>
                      <a:pt x="2" y="862"/>
                    </a:moveTo>
                    <a:cubicBezTo>
                      <a:pt x="0" y="862"/>
                      <a:pt x="0" y="873"/>
                      <a:pt x="8" y="897"/>
                    </a:cubicBezTo>
                    <a:cubicBezTo>
                      <a:pt x="8" y="873"/>
                      <a:pt x="4" y="862"/>
                      <a:pt x="2" y="862"/>
                    </a:cubicBezTo>
                    <a:close/>
                    <a:moveTo>
                      <a:pt x="3377" y="216"/>
                    </a:moveTo>
                    <a:cubicBezTo>
                      <a:pt x="3377" y="225"/>
                      <a:pt x="3377" y="236"/>
                      <a:pt x="3377" y="247"/>
                    </a:cubicBezTo>
                    <a:cubicBezTo>
                      <a:pt x="3385" y="271"/>
                      <a:pt x="3385" y="282"/>
                      <a:pt x="3381" y="282"/>
                    </a:cubicBezTo>
                    <a:cubicBezTo>
                      <a:pt x="3377" y="282"/>
                      <a:pt x="3370" y="271"/>
                      <a:pt x="3362" y="247"/>
                    </a:cubicBezTo>
                    <a:lnTo>
                      <a:pt x="3362" y="263"/>
                    </a:lnTo>
                    <a:cubicBezTo>
                      <a:pt x="3362" y="247"/>
                      <a:pt x="3362" y="247"/>
                      <a:pt x="3347" y="247"/>
                    </a:cubicBezTo>
                    <a:cubicBezTo>
                      <a:pt x="3345" y="247"/>
                      <a:pt x="3344" y="247"/>
                      <a:pt x="3343" y="247"/>
                    </a:cubicBezTo>
                    <a:lnTo>
                      <a:pt x="3343" y="247"/>
                    </a:lnTo>
                    <a:cubicBezTo>
                      <a:pt x="3340" y="243"/>
                      <a:pt x="3337" y="238"/>
                      <a:pt x="3331" y="232"/>
                    </a:cubicBezTo>
                    <a:cubicBezTo>
                      <a:pt x="3328" y="225"/>
                      <a:pt x="3325" y="222"/>
                      <a:pt x="3323" y="222"/>
                    </a:cubicBezTo>
                    <a:cubicBezTo>
                      <a:pt x="3316" y="222"/>
                      <a:pt x="3319" y="258"/>
                      <a:pt x="3331" y="294"/>
                    </a:cubicBezTo>
                    <a:lnTo>
                      <a:pt x="3331" y="325"/>
                    </a:lnTo>
                    <a:lnTo>
                      <a:pt x="3331" y="340"/>
                    </a:lnTo>
                    <a:lnTo>
                      <a:pt x="3316" y="294"/>
                    </a:lnTo>
                    <a:cubicBezTo>
                      <a:pt x="3316" y="288"/>
                      <a:pt x="3315" y="282"/>
                      <a:pt x="3315" y="276"/>
                    </a:cubicBezTo>
                    <a:lnTo>
                      <a:pt x="3315" y="276"/>
                    </a:lnTo>
                    <a:cubicBezTo>
                      <a:pt x="3315" y="277"/>
                      <a:pt x="3316" y="278"/>
                      <a:pt x="3316" y="278"/>
                    </a:cubicBezTo>
                    <a:lnTo>
                      <a:pt x="3316" y="247"/>
                    </a:lnTo>
                    <a:cubicBezTo>
                      <a:pt x="3316" y="240"/>
                      <a:pt x="3316" y="236"/>
                      <a:pt x="3314" y="236"/>
                    </a:cubicBezTo>
                    <a:cubicBezTo>
                      <a:pt x="3313" y="236"/>
                      <a:pt x="3312" y="236"/>
                      <a:pt x="3311" y="237"/>
                    </a:cubicBezTo>
                    <a:lnTo>
                      <a:pt x="3311" y="237"/>
                    </a:lnTo>
                    <a:cubicBezTo>
                      <a:pt x="3310" y="234"/>
                      <a:pt x="3309" y="232"/>
                      <a:pt x="3309" y="232"/>
                    </a:cubicBezTo>
                    <a:lnTo>
                      <a:pt x="3309" y="232"/>
                    </a:lnTo>
                    <a:cubicBezTo>
                      <a:pt x="3309" y="232"/>
                      <a:pt x="3309" y="234"/>
                      <a:pt x="3309" y="239"/>
                    </a:cubicBezTo>
                    <a:lnTo>
                      <a:pt x="3309" y="239"/>
                    </a:lnTo>
                    <a:cubicBezTo>
                      <a:pt x="3307" y="241"/>
                      <a:pt x="3304" y="244"/>
                      <a:pt x="3300" y="247"/>
                    </a:cubicBezTo>
                    <a:cubicBezTo>
                      <a:pt x="3285" y="278"/>
                      <a:pt x="3300" y="294"/>
                      <a:pt x="3300" y="324"/>
                    </a:cubicBezTo>
                    <a:lnTo>
                      <a:pt x="3300" y="324"/>
                    </a:lnTo>
                    <a:cubicBezTo>
                      <a:pt x="3300" y="307"/>
                      <a:pt x="3295" y="295"/>
                      <a:pt x="3291" y="295"/>
                    </a:cubicBezTo>
                    <a:cubicBezTo>
                      <a:pt x="3288" y="295"/>
                      <a:pt x="3285" y="304"/>
                      <a:pt x="3285" y="325"/>
                    </a:cubicBezTo>
                    <a:lnTo>
                      <a:pt x="3285" y="294"/>
                    </a:lnTo>
                    <a:cubicBezTo>
                      <a:pt x="3285" y="283"/>
                      <a:pt x="3277" y="265"/>
                      <a:pt x="3268" y="265"/>
                    </a:cubicBezTo>
                    <a:cubicBezTo>
                      <a:pt x="3263" y="265"/>
                      <a:pt x="3259" y="269"/>
                      <a:pt x="3254" y="278"/>
                    </a:cubicBezTo>
                    <a:cubicBezTo>
                      <a:pt x="3249" y="288"/>
                      <a:pt x="3244" y="292"/>
                      <a:pt x="3240" y="292"/>
                    </a:cubicBezTo>
                    <a:cubicBezTo>
                      <a:pt x="3230" y="292"/>
                      <a:pt x="3223" y="274"/>
                      <a:pt x="3223" y="263"/>
                    </a:cubicBezTo>
                    <a:cubicBezTo>
                      <a:pt x="3223" y="260"/>
                      <a:pt x="3222" y="259"/>
                      <a:pt x="3222" y="259"/>
                    </a:cubicBezTo>
                    <a:cubicBezTo>
                      <a:pt x="3218" y="259"/>
                      <a:pt x="3207" y="289"/>
                      <a:pt x="3207" y="340"/>
                    </a:cubicBezTo>
                    <a:cubicBezTo>
                      <a:pt x="3207" y="309"/>
                      <a:pt x="3207" y="309"/>
                      <a:pt x="3192" y="309"/>
                    </a:cubicBezTo>
                    <a:cubicBezTo>
                      <a:pt x="3177" y="309"/>
                      <a:pt x="3177" y="309"/>
                      <a:pt x="3177" y="294"/>
                    </a:cubicBezTo>
                    <a:cubicBezTo>
                      <a:pt x="3177" y="312"/>
                      <a:pt x="3174" y="321"/>
                      <a:pt x="3171" y="321"/>
                    </a:cubicBezTo>
                    <a:cubicBezTo>
                      <a:pt x="3167" y="321"/>
                      <a:pt x="3161" y="300"/>
                      <a:pt x="3161" y="263"/>
                    </a:cubicBezTo>
                    <a:cubicBezTo>
                      <a:pt x="3154" y="243"/>
                      <a:pt x="3154" y="237"/>
                      <a:pt x="3153" y="237"/>
                    </a:cubicBezTo>
                    <a:lnTo>
                      <a:pt x="3153" y="237"/>
                    </a:lnTo>
                    <a:cubicBezTo>
                      <a:pt x="3153" y="237"/>
                      <a:pt x="3154" y="247"/>
                      <a:pt x="3146" y="247"/>
                    </a:cubicBezTo>
                    <a:cubicBezTo>
                      <a:pt x="3130" y="247"/>
                      <a:pt x="3146" y="278"/>
                      <a:pt x="3130" y="278"/>
                    </a:cubicBezTo>
                    <a:cubicBezTo>
                      <a:pt x="3115" y="278"/>
                      <a:pt x="3115" y="278"/>
                      <a:pt x="3130" y="325"/>
                    </a:cubicBezTo>
                    <a:cubicBezTo>
                      <a:pt x="3146" y="371"/>
                      <a:pt x="3130" y="371"/>
                      <a:pt x="3130" y="371"/>
                    </a:cubicBezTo>
                    <a:lnTo>
                      <a:pt x="3115" y="356"/>
                    </a:lnTo>
                    <a:cubicBezTo>
                      <a:pt x="3099" y="325"/>
                      <a:pt x="3115" y="325"/>
                      <a:pt x="3099" y="325"/>
                    </a:cubicBezTo>
                    <a:cubicBezTo>
                      <a:pt x="3084" y="325"/>
                      <a:pt x="3099" y="325"/>
                      <a:pt x="3084" y="309"/>
                    </a:cubicBezTo>
                    <a:cubicBezTo>
                      <a:pt x="3084" y="278"/>
                      <a:pt x="3084" y="278"/>
                      <a:pt x="3068" y="278"/>
                    </a:cubicBezTo>
                    <a:cubicBezTo>
                      <a:pt x="3053" y="278"/>
                      <a:pt x="3053" y="278"/>
                      <a:pt x="3053" y="263"/>
                    </a:cubicBezTo>
                    <a:cubicBezTo>
                      <a:pt x="3048" y="253"/>
                      <a:pt x="3046" y="250"/>
                      <a:pt x="3046" y="250"/>
                    </a:cubicBezTo>
                    <a:lnTo>
                      <a:pt x="3046" y="250"/>
                    </a:lnTo>
                    <a:cubicBezTo>
                      <a:pt x="3046" y="250"/>
                      <a:pt x="3053" y="268"/>
                      <a:pt x="3053" y="278"/>
                    </a:cubicBezTo>
                    <a:cubicBezTo>
                      <a:pt x="3053" y="300"/>
                      <a:pt x="3053" y="322"/>
                      <a:pt x="3047" y="322"/>
                    </a:cubicBezTo>
                    <a:cubicBezTo>
                      <a:pt x="3045" y="322"/>
                      <a:pt x="3042" y="318"/>
                      <a:pt x="3037" y="309"/>
                    </a:cubicBezTo>
                    <a:cubicBezTo>
                      <a:pt x="3037" y="309"/>
                      <a:pt x="3037" y="309"/>
                      <a:pt x="3037" y="309"/>
                    </a:cubicBezTo>
                    <a:lnTo>
                      <a:pt x="3037" y="309"/>
                    </a:lnTo>
                    <a:cubicBezTo>
                      <a:pt x="3037" y="294"/>
                      <a:pt x="3034" y="294"/>
                      <a:pt x="3022" y="294"/>
                    </a:cubicBezTo>
                    <a:cubicBezTo>
                      <a:pt x="3021" y="294"/>
                      <a:pt x="3020" y="294"/>
                      <a:pt x="3019" y="294"/>
                    </a:cubicBezTo>
                    <a:lnTo>
                      <a:pt x="3019" y="294"/>
                    </a:lnTo>
                    <a:cubicBezTo>
                      <a:pt x="3017" y="289"/>
                      <a:pt x="3014" y="285"/>
                      <a:pt x="3012" y="285"/>
                    </a:cubicBezTo>
                    <a:cubicBezTo>
                      <a:pt x="3009" y="285"/>
                      <a:pt x="3007" y="291"/>
                      <a:pt x="3007" y="309"/>
                    </a:cubicBezTo>
                    <a:cubicBezTo>
                      <a:pt x="3007" y="325"/>
                      <a:pt x="3007" y="335"/>
                      <a:pt x="3007" y="340"/>
                    </a:cubicBezTo>
                    <a:cubicBezTo>
                      <a:pt x="3007" y="356"/>
                      <a:pt x="3007" y="363"/>
                      <a:pt x="3005" y="363"/>
                    </a:cubicBezTo>
                    <a:cubicBezTo>
                      <a:pt x="3003" y="363"/>
                      <a:pt x="2999" y="356"/>
                      <a:pt x="2991" y="340"/>
                    </a:cubicBezTo>
                    <a:cubicBezTo>
                      <a:pt x="2983" y="325"/>
                      <a:pt x="2979" y="321"/>
                      <a:pt x="2978" y="321"/>
                    </a:cubicBezTo>
                    <a:cubicBezTo>
                      <a:pt x="2976" y="321"/>
                      <a:pt x="2976" y="325"/>
                      <a:pt x="2976" y="325"/>
                    </a:cubicBezTo>
                    <a:cubicBezTo>
                      <a:pt x="2976" y="325"/>
                      <a:pt x="2955" y="338"/>
                      <a:pt x="2937" y="338"/>
                    </a:cubicBezTo>
                    <a:cubicBezTo>
                      <a:pt x="2928" y="338"/>
                      <a:pt x="2919" y="335"/>
                      <a:pt x="2914" y="325"/>
                    </a:cubicBezTo>
                    <a:lnTo>
                      <a:pt x="2914" y="356"/>
                    </a:lnTo>
                    <a:cubicBezTo>
                      <a:pt x="2914" y="360"/>
                      <a:pt x="2914" y="365"/>
                      <a:pt x="2914" y="371"/>
                    </a:cubicBezTo>
                    <a:cubicBezTo>
                      <a:pt x="2921" y="400"/>
                      <a:pt x="2921" y="416"/>
                      <a:pt x="2918" y="416"/>
                    </a:cubicBezTo>
                    <a:cubicBezTo>
                      <a:pt x="2916" y="416"/>
                      <a:pt x="2911" y="406"/>
                      <a:pt x="2905" y="385"/>
                    </a:cubicBezTo>
                    <a:lnTo>
                      <a:pt x="2905" y="385"/>
                    </a:lnTo>
                    <a:cubicBezTo>
                      <a:pt x="2905" y="389"/>
                      <a:pt x="2905" y="390"/>
                      <a:pt x="2904" y="390"/>
                    </a:cubicBezTo>
                    <a:cubicBezTo>
                      <a:pt x="2902" y="390"/>
                      <a:pt x="2898" y="379"/>
                      <a:pt x="2898" y="356"/>
                    </a:cubicBezTo>
                    <a:cubicBezTo>
                      <a:pt x="2898" y="409"/>
                      <a:pt x="2898" y="442"/>
                      <a:pt x="2895" y="442"/>
                    </a:cubicBezTo>
                    <a:cubicBezTo>
                      <a:pt x="2893" y="442"/>
                      <a:pt x="2889" y="425"/>
                      <a:pt x="2883" y="386"/>
                    </a:cubicBezTo>
                    <a:lnTo>
                      <a:pt x="2883" y="433"/>
                    </a:lnTo>
                    <a:lnTo>
                      <a:pt x="2883" y="464"/>
                    </a:lnTo>
                    <a:cubicBezTo>
                      <a:pt x="2867" y="433"/>
                      <a:pt x="2867" y="417"/>
                      <a:pt x="2883" y="386"/>
                    </a:cubicBezTo>
                    <a:cubicBezTo>
                      <a:pt x="2867" y="340"/>
                      <a:pt x="2852" y="309"/>
                      <a:pt x="2852" y="309"/>
                    </a:cubicBezTo>
                    <a:cubicBezTo>
                      <a:pt x="2852" y="309"/>
                      <a:pt x="2852" y="340"/>
                      <a:pt x="2852" y="356"/>
                    </a:cubicBezTo>
                    <a:cubicBezTo>
                      <a:pt x="2843" y="329"/>
                      <a:pt x="2834" y="312"/>
                      <a:pt x="2828" y="312"/>
                    </a:cubicBezTo>
                    <a:cubicBezTo>
                      <a:pt x="2824" y="312"/>
                      <a:pt x="2821" y="321"/>
                      <a:pt x="2821" y="340"/>
                    </a:cubicBezTo>
                    <a:cubicBezTo>
                      <a:pt x="2813" y="365"/>
                      <a:pt x="2805" y="381"/>
                      <a:pt x="2801" y="381"/>
                    </a:cubicBezTo>
                    <a:cubicBezTo>
                      <a:pt x="2798" y="381"/>
                      <a:pt x="2798" y="369"/>
                      <a:pt x="2806" y="340"/>
                    </a:cubicBezTo>
                    <a:cubicBezTo>
                      <a:pt x="2806" y="334"/>
                      <a:pt x="2806" y="329"/>
                      <a:pt x="2806" y="325"/>
                    </a:cubicBezTo>
                    <a:lnTo>
                      <a:pt x="2775" y="325"/>
                    </a:lnTo>
                    <a:lnTo>
                      <a:pt x="2775" y="371"/>
                    </a:lnTo>
                    <a:cubicBezTo>
                      <a:pt x="2765" y="341"/>
                      <a:pt x="2755" y="317"/>
                      <a:pt x="2753" y="317"/>
                    </a:cubicBezTo>
                    <a:lnTo>
                      <a:pt x="2753" y="317"/>
                    </a:lnTo>
                    <a:cubicBezTo>
                      <a:pt x="2752" y="317"/>
                      <a:pt x="2754" y="324"/>
                      <a:pt x="2759" y="340"/>
                    </a:cubicBezTo>
                    <a:lnTo>
                      <a:pt x="2759" y="371"/>
                    </a:lnTo>
                    <a:cubicBezTo>
                      <a:pt x="2759" y="380"/>
                      <a:pt x="2758" y="384"/>
                      <a:pt x="2756" y="384"/>
                    </a:cubicBezTo>
                    <a:cubicBezTo>
                      <a:pt x="2750" y="384"/>
                      <a:pt x="2739" y="362"/>
                      <a:pt x="2728" y="340"/>
                    </a:cubicBezTo>
                    <a:cubicBezTo>
                      <a:pt x="2728" y="351"/>
                      <a:pt x="2728" y="361"/>
                      <a:pt x="2728" y="371"/>
                    </a:cubicBezTo>
                    <a:cubicBezTo>
                      <a:pt x="2713" y="356"/>
                      <a:pt x="2713" y="340"/>
                      <a:pt x="2697" y="325"/>
                    </a:cubicBezTo>
                    <a:cubicBezTo>
                      <a:pt x="2697" y="325"/>
                      <a:pt x="2697" y="325"/>
                      <a:pt x="2697" y="356"/>
                    </a:cubicBezTo>
                    <a:cubicBezTo>
                      <a:pt x="2705" y="371"/>
                      <a:pt x="2701" y="379"/>
                      <a:pt x="2695" y="379"/>
                    </a:cubicBezTo>
                    <a:cubicBezTo>
                      <a:pt x="2690" y="379"/>
                      <a:pt x="2682" y="371"/>
                      <a:pt x="2682" y="356"/>
                    </a:cubicBezTo>
                    <a:lnTo>
                      <a:pt x="2682" y="386"/>
                    </a:lnTo>
                    <a:lnTo>
                      <a:pt x="2682" y="402"/>
                    </a:lnTo>
                    <a:cubicBezTo>
                      <a:pt x="2682" y="412"/>
                      <a:pt x="2682" y="415"/>
                      <a:pt x="2681" y="415"/>
                    </a:cubicBezTo>
                    <a:cubicBezTo>
                      <a:pt x="2680" y="415"/>
                      <a:pt x="2677" y="397"/>
                      <a:pt x="2666" y="386"/>
                    </a:cubicBezTo>
                    <a:cubicBezTo>
                      <a:pt x="2666" y="397"/>
                      <a:pt x="2666" y="429"/>
                      <a:pt x="2662" y="429"/>
                    </a:cubicBezTo>
                    <a:cubicBezTo>
                      <a:pt x="2659" y="429"/>
                      <a:pt x="2656" y="422"/>
                      <a:pt x="2651" y="402"/>
                    </a:cubicBezTo>
                    <a:lnTo>
                      <a:pt x="2651" y="433"/>
                    </a:lnTo>
                    <a:cubicBezTo>
                      <a:pt x="2651" y="410"/>
                      <a:pt x="2647" y="398"/>
                      <a:pt x="2643" y="398"/>
                    </a:cubicBezTo>
                    <a:cubicBezTo>
                      <a:pt x="2639" y="398"/>
                      <a:pt x="2636" y="410"/>
                      <a:pt x="2636" y="433"/>
                    </a:cubicBezTo>
                    <a:cubicBezTo>
                      <a:pt x="2636" y="416"/>
                      <a:pt x="2622" y="404"/>
                      <a:pt x="2612" y="404"/>
                    </a:cubicBezTo>
                    <a:cubicBezTo>
                      <a:pt x="2603" y="404"/>
                      <a:pt x="2598" y="412"/>
                      <a:pt x="2605" y="433"/>
                    </a:cubicBezTo>
                    <a:cubicBezTo>
                      <a:pt x="2597" y="425"/>
                      <a:pt x="2593" y="421"/>
                      <a:pt x="2591" y="421"/>
                    </a:cubicBezTo>
                    <a:cubicBezTo>
                      <a:pt x="2589" y="421"/>
                      <a:pt x="2589" y="425"/>
                      <a:pt x="2589" y="433"/>
                    </a:cubicBezTo>
                    <a:lnTo>
                      <a:pt x="2589" y="464"/>
                    </a:lnTo>
                    <a:cubicBezTo>
                      <a:pt x="2589" y="433"/>
                      <a:pt x="2574" y="417"/>
                      <a:pt x="2574" y="417"/>
                    </a:cubicBezTo>
                    <a:cubicBezTo>
                      <a:pt x="2574" y="417"/>
                      <a:pt x="2574" y="417"/>
                      <a:pt x="2574" y="433"/>
                    </a:cubicBezTo>
                    <a:lnTo>
                      <a:pt x="2574" y="464"/>
                    </a:lnTo>
                    <a:cubicBezTo>
                      <a:pt x="2574" y="464"/>
                      <a:pt x="2558" y="433"/>
                      <a:pt x="2558" y="417"/>
                    </a:cubicBezTo>
                    <a:lnTo>
                      <a:pt x="2558" y="433"/>
                    </a:lnTo>
                    <a:cubicBezTo>
                      <a:pt x="2558" y="417"/>
                      <a:pt x="2543" y="417"/>
                      <a:pt x="2543" y="417"/>
                    </a:cubicBezTo>
                    <a:lnTo>
                      <a:pt x="2527" y="417"/>
                    </a:lnTo>
                    <a:lnTo>
                      <a:pt x="2527" y="448"/>
                    </a:lnTo>
                    <a:cubicBezTo>
                      <a:pt x="2512" y="448"/>
                      <a:pt x="2527" y="417"/>
                      <a:pt x="2527" y="417"/>
                    </a:cubicBezTo>
                    <a:cubicBezTo>
                      <a:pt x="2527" y="399"/>
                      <a:pt x="2523" y="393"/>
                      <a:pt x="2518" y="393"/>
                    </a:cubicBezTo>
                    <a:cubicBezTo>
                      <a:pt x="2510" y="393"/>
                      <a:pt x="2503" y="408"/>
                      <a:pt x="2512" y="417"/>
                    </a:cubicBezTo>
                    <a:cubicBezTo>
                      <a:pt x="2512" y="434"/>
                      <a:pt x="2512" y="447"/>
                      <a:pt x="2509" y="447"/>
                    </a:cubicBezTo>
                    <a:cubicBezTo>
                      <a:pt x="2507" y="447"/>
                      <a:pt x="2503" y="438"/>
                      <a:pt x="2496" y="417"/>
                    </a:cubicBezTo>
                    <a:cubicBezTo>
                      <a:pt x="2492" y="405"/>
                      <a:pt x="2490" y="399"/>
                      <a:pt x="2490" y="399"/>
                    </a:cubicBezTo>
                    <a:lnTo>
                      <a:pt x="2490" y="399"/>
                    </a:lnTo>
                    <a:cubicBezTo>
                      <a:pt x="2488" y="399"/>
                      <a:pt x="2496" y="439"/>
                      <a:pt x="2496" y="495"/>
                    </a:cubicBezTo>
                    <a:lnTo>
                      <a:pt x="2496" y="572"/>
                    </a:lnTo>
                    <a:lnTo>
                      <a:pt x="2481" y="495"/>
                    </a:lnTo>
                    <a:cubicBezTo>
                      <a:pt x="2463" y="440"/>
                      <a:pt x="2455" y="418"/>
                      <a:pt x="2452" y="418"/>
                    </a:cubicBezTo>
                    <a:cubicBezTo>
                      <a:pt x="2450" y="418"/>
                      <a:pt x="2450" y="429"/>
                      <a:pt x="2450" y="448"/>
                    </a:cubicBezTo>
                    <a:cubicBezTo>
                      <a:pt x="2450" y="417"/>
                      <a:pt x="2450" y="417"/>
                      <a:pt x="2435" y="417"/>
                    </a:cubicBezTo>
                    <a:cubicBezTo>
                      <a:pt x="2419" y="433"/>
                      <a:pt x="2419" y="417"/>
                      <a:pt x="2419" y="448"/>
                    </a:cubicBezTo>
                    <a:cubicBezTo>
                      <a:pt x="2419" y="444"/>
                      <a:pt x="2418" y="441"/>
                      <a:pt x="2416" y="439"/>
                    </a:cubicBezTo>
                    <a:lnTo>
                      <a:pt x="2416" y="439"/>
                    </a:lnTo>
                    <a:cubicBezTo>
                      <a:pt x="2412" y="429"/>
                      <a:pt x="2410" y="425"/>
                      <a:pt x="2409" y="425"/>
                    </a:cubicBezTo>
                    <a:lnTo>
                      <a:pt x="2409" y="425"/>
                    </a:lnTo>
                    <a:cubicBezTo>
                      <a:pt x="2408" y="425"/>
                      <a:pt x="2407" y="429"/>
                      <a:pt x="2408" y="435"/>
                    </a:cubicBezTo>
                    <a:lnTo>
                      <a:pt x="2408" y="435"/>
                    </a:lnTo>
                    <a:cubicBezTo>
                      <a:pt x="2400" y="433"/>
                      <a:pt x="2389" y="433"/>
                      <a:pt x="2373" y="433"/>
                    </a:cubicBezTo>
                    <a:cubicBezTo>
                      <a:pt x="2346" y="433"/>
                      <a:pt x="2342" y="433"/>
                      <a:pt x="2342" y="464"/>
                    </a:cubicBezTo>
                    <a:lnTo>
                      <a:pt x="2342" y="464"/>
                    </a:lnTo>
                    <a:cubicBezTo>
                      <a:pt x="2342" y="464"/>
                      <a:pt x="2342" y="464"/>
                      <a:pt x="2342" y="464"/>
                    </a:cubicBezTo>
                    <a:cubicBezTo>
                      <a:pt x="2342" y="463"/>
                      <a:pt x="2341" y="463"/>
                      <a:pt x="2341" y="462"/>
                    </a:cubicBezTo>
                    <a:lnTo>
                      <a:pt x="2341" y="462"/>
                    </a:lnTo>
                    <a:cubicBezTo>
                      <a:pt x="2341" y="464"/>
                      <a:pt x="2341" y="465"/>
                      <a:pt x="2342" y="467"/>
                    </a:cubicBezTo>
                    <a:lnTo>
                      <a:pt x="2342" y="467"/>
                    </a:lnTo>
                    <a:cubicBezTo>
                      <a:pt x="2336" y="462"/>
                      <a:pt x="2326" y="450"/>
                      <a:pt x="2326" y="433"/>
                    </a:cubicBezTo>
                    <a:cubicBezTo>
                      <a:pt x="2319" y="425"/>
                      <a:pt x="2315" y="421"/>
                      <a:pt x="2313" y="421"/>
                    </a:cubicBezTo>
                    <a:cubicBezTo>
                      <a:pt x="2311" y="421"/>
                      <a:pt x="2311" y="425"/>
                      <a:pt x="2311" y="433"/>
                    </a:cubicBezTo>
                    <a:cubicBezTo>
                      <a:pt x="2311" y="422"/>
                      <a:pt x="2304" y="404"/>
                      <a:pt x="2299" y="404"/>
                    </a:cubicBezTo>
                    <a:cubicBezTo>
                      <a:pt x="2297" y="404"/>
                      <a:pt x="2296" y="408"/>
                      <a:pt x="2296" y="417"/>
                    </a:cubicBezTo>
                    <a:cubicBezTo>
                      <a:pt x="2296" y="434"/>
                      <a:pt x="2291" y="447"/>
                      <a:pt x="2284" y="447"/>
                    </a:cubicBezTo>
                    <a:cubicBezTo>
                      <a:pt x="2279" y="447"/>
                      <a:pt x="2272" y="438"/>
                      <a:pt x="2265" y="417"/>
                    </a:cubicBezTo>
                    <a:cubicBezTo>
                      <a:pt x="2265" y="433"/>
                      <a:pt x="2265" y="448"/>
                      <a:pt x="2249" y="448"/>
                    </a:cubicBezTo>
                    <a:cubicBezTo>
                      <a:pt x="2234" y="448"/>
                      <a:pt x="2234" y="448"/>
                      <a:pt x="2234" y="417"/>
                    </a:cubicBezTo>
                    <a:cubicBezTo>
                      <a:pt x="2234" y="410"/>
                      <a:pt x="2234" y="406"/>
                      <a:pt x="2232" y="406"/>
                    </a:cubicBezTo>
                    <a:cubicBezTo>
                      <a:pt x="2230" y="406"/>
                      <a:pt x="2226" y="410"/>
                      <a:pt x="2218" y="417"/>
                    </a:cubicBezTo>
                    <a:cubicBezTo>
                      <a:pt x="2218" y="448"/>
                      <a:pt x="2218" y="464"/>
                      <a:pt x="2218" y="464"/>
                    </a:cubicBezTo>
                    <a:cubicBezTo>
                      <a:pt x="2218" y="448"/>
                      <a:pt x="2218" y="448"/>
                      <a:pt x="2203" y="448"/>
                    </a:cubicBezTo>
                    <a:cubicBezTo>
                      <a:pt x="2203" y="448"/>
                      <a:pt x="2187" y="448"/>
                      <a:pt x="2187" y="479"/>
                    </a:cubicBezTo>
                    <a:cubicBezTo>
                      <a:pt x="2180" y="456"/>
                      <a:pt x="2172" y="444"/>
                      <a:pt x="2166" y="444"/>
                    </a:cubicBezTo>
                    <a:cubicBezTo>
                      <a:pt x="2160" y="444"/>
                      <a:pt x="2156" y="456"/>
                      <a:pt x="2156" y="479"/>
                    </a:cubicBezTo>
                    <a:cubicBezTo>
                      <a:pt x="2156" y="483"/>
                      <a:pt x="2155" y="485"/>
                      <a:pt x="2154" y="485"/>
                    </a:cubicBezTo>
                    <a:cubicBezTo>
                      <a:pt x="2149" y="485"/>
                      <a:pt x="2141" y="471"/>
                      <a:pt x="2141" y="448"/>
                    </a:cubicBezTo>
                    <a:cubicBezTo>
                      <a:pt x="2130" y="438"/>
                      <a:pt x="2127" y="420"/>
                      <a:pt x="2126" y="420"/>
                    </a:cubicBezTo>
                    <a:cubicBezTo>
                      <a:pt x="2126" y="420"/>
                      <a:pt x="2126" y="423"/>
                      <a:pt x="2126" y="433"/>
                    </a:cubicBezTo>
                    <a:cubicBezTo>
                      <a:pt x="2126" y="448"/>
                      <a:pt x="2110" y="448"/>
                      <a:pt x="2110" y="448"/>
                    </a:cubicBezTo>
                    <a:cubicBezTo>
                      <a:pt x="2099" y="448"/>
                      <a:pt x="2096" y="463"/>
                      <a:pt x="2100" y="483"/>
                    </a:cubicBezTo>
                    <a:lnTo>
                      <a:pt x="2100" y="483"/>
                    </a:lnTo>
                    <a:cubicBezTo>
                      <a:pt x="2095" y="479"/>
                      <a:pt x="2087" y="479"/>
                      <a:pt x="2079" y="479"/>
                    </a:cubicBezTo>
                    <a:lnTo>
                      <a:pt x="2064" y="479"/>
                    </a:lnTo>
                    <a:cubicBezTo>
                      <a:pt x="2056" y="471"/>
                      <a:pt x="2052" y="468"/>
                      <a:pt x="2050" y="468"/>
                    </a:cubicBezTo>
                    <a:cubicBezTo>
                      <a:pt x="2048" y="468"/>
                      <a:pt x="2048" y="471"/>
                      <a:pt x="2048" y="479"/>
                    </a:cubicBezTo>
                    <a:lnTo>
                      <a:pt x="2048" y="510"/>
                    </a:lnTo>
                    <a:cubicBezTo>
                      <a:pt x="2048" y="487"/>
                      <a:pt x="2037" y="475"/>
                      <a:pt x="2025" y="475"/>
                    </a:cubicBezTo>
                    <a:cubicBezTo>
                      <a:pt x="2013" y="475"/>
                      <a:pt x="2002" y="487"/>
                      <a:pt x="2002" y="510"/>
                    </a:cubicBezTo>
                    <a:lnTo>
                      <a:pt x="2002" y="479"/>
                    </a:lnTo>
                    <a:cubicBezTo>
                      <a:pt x="2002" y="464"/>
                      <a:pt x="2002" y="464"/>
                      <a:pt x="1986" y="464"/>
                    </a:cubicBezTo>
                    <a:cubicBezTo>
                      <a:pt x="1971" y="464"/>
                      <a:pt x="1971" y="479"/>
                      <a:pt x="1956" y="479"/>
                    </a:cubicBezTo>
                    <a:cubicBezTo>
                      <a:pt x="1940" y="495"/>
                      <a:pt x="1925" y="479"/>
                      <a:pt x="1925" y="510"/>
                    </a:cubicBezTo>
                    <a:cubicBezTo>
                      <a:pt x="1925" y="526"/>
                      <a:pt x="1925" y="533"/>
                      <a:pt x="1923" y="533"/>
                    </a:cubicBezTo>
                    <a:cubicBezTo>
                      <a:pt x="1921" y="533"/>
                      <a:pt x="1917" y="526"/>
                      <a:pt x="1909" y="510"/>
                    </a:cubicBezTo>
                    <a:cubicBezTo>
                      <a:pt x="1909" y="502"/>
                      <a:pt x="1905" y="499"/>
                      <a:pt x="1900" y="499"/>
                    </a:cubicBezTo>
                    <a:cubicBezTo>
                      <a:pt x="1894" y="499"/>
                      <a:pt x="1886" y="502"/>
                      <a:pt x="1878" y="510"/>
                    </a:cubicBezTo>
                    <a:cubicBezTo>
                      <a:pt x="1878" y="505"/>
                      <a:pt x="1878" y="499"/>
                      <a:pt x="1878" y="495"/>
                    </a:cubicBezTo>
                    <a:cubicBezTo>
                      <a:pt x="1870" y="478"/>
                      <a:pt x="1861" y="465"/>
                      <a:pt x="1855" y="465"/>
                    </a:cubicBezTo>
                    <a:cubicBezTo>
                      <a:pt x="1850" y="465"/>
                      <a:pt x="1847" y="474"/>
                      <a:pt x="1847" y="495"/>
                    </a:cubicBezTo>
                    <a:lnTo>
                      <a:pt x="1847" y="464"/>
                    </a:lnTo>
                    <a:cubicBezTo>
                      <a:pt x="1847" y="485"/>
                      <a:pt x="1844" y="493"/>
                      <a:pt x="1839" y="493"/>
                    </a:cubicBezTo>
                    <a:cubicBezTo>
                      <a:pt x="1833" y="493"/>
                      <a:pt x="1825" y="481"/>
                      <a:pt x="1816" y="464"/>
                    </a:cubicBezTo>
                    <a:cubicBezTo>
                      <a:pt x="1816" y="472"/>
                      <a:pt x="1816" y="483"/>
                      <a:pt x="1816" y="495"/>
                    </a:cubicBezTo>
                    <a:cubicBezTo>
                      <a:pt x="1816" y="499"/>
                      <a:pt x="1816" y="504"/>
                      <a:pt x="1816" y="510"/>
                    </a:cubicBezTo>
                    <a:cubicBezTo>
                      <a:pt x="1816" y="495"/>
                      <a:pt x="1801" y="495"/>
                      <a:pt x="1801" y="495"/>
                    </a:cubicBezTo>
                    <a:cubicBezTo>
                      <a:pt x="1801" y="495"/>
                      <a:pt x="1786" y="510"/>
                      <a:pt x="1755" y="510"/>
                    </a:cubicBezTo>
                    <a:cubicBezTo>
                      <a:pt x="1741" y="510"/>
                      <a:pt x="1716" y="510"/>
                      <a:pt x="1720" y="530"/>
                    </a:cubicBezTo>
                    <a:lnTo>
                      <a:pt x="1720" y="530"/>
                    </a:lnTo>
                    <a:cubicBezTo>
                      <a:pt x="1715" y="526"/>
                      <a:pt x="1708" y="526"/>
                      <a:pt x="1708" y="526"/>
                    </a:cubicBezTo>
                    <a:cubicBezTo>
                      <a:pt x="1693" y="526"/>
                      <a:pt x="1708" y="526"/>
                      <a:pt x="1693" y="495"/>
                    </a:cubicBezTo>
                    <a:lnTo>
                      <a:pt x="1693" y="526"/>
                    </a:lnTo>
                    <a:cubicBezTo>
                      <a:pt x="1693" y="496"/>
                      <a:pt x="1687" y="485"/>
                      <a:pt x="1682" y="485"/>
                    </a:cubicBezTo>
                    <a:cubicBezTo>
                      <a:pt x="1679" y="485"/>
                      <a:pt x="1677" y="489"/>
                      <a:pt x="1677" y="495"/>
                    </a:cubicBezTo>
                    <a:cubicBezTo>
                      <a:pt x="1693" y="526"/>
                      <a:pt x="1677" y="526"/>
                      <a:pt x="1677" y="541"/>
                    </a:cubicBezTo>
                    <a:lnTo>
                      <a:pt x="1677" y="526"/>
                    </a:lnTo>
                    <a:cubicBezTo>
                      <a:pt x="1677" y="517"/>
                      <a:pt x="1676" y="513"/>
                      <a:pt x="1674" y="513"/>
                    </a:cubicBezTo>
                    <a:cubicBezTo>
                      <a:pt x="1668" y="513"/>
                      <a:pt x="1657" y="535"/>
                      <a:pt x="1646" y="557"/>
                    </a:cubicBezTo>
                    <a:cubicBezTo>
                      <a:pt x="1646" y="526"/>
                      <a:pt x="1646" y="526"/>
                      <a:pt x="1646" y="526"/>
                    </a:cubicBezTo>
                    <a:cubicBezTo>
                      <a:pt x="1631" y="526"/>
                      <a:pt x="1646" y="526"/>
                      <a:pt x="1646" y="495"/>
                    </a:cubicBezTo>
                    <a:cubicBezTo>
                      <a:pt x="1646" y="479"/>
                      <a:pt x="1646" y="479"/>
                      <a:pt x="1631" y="479"/>
                    </a:cubicBezTo>
                    <a:cubicBezTo>
                      <a:pt x="1616" y="479"/>
                      <a:pt x="1616" y="510"/>
                      <a:pt x="1600" y="510"/>
                    </a:cubicBezTo>
                    <a:cubicBezTo>
                      <a:pt x="1585" y="510"/>
                      <a:pt x="1585" y="526"/>
                      <a:pt x="1569" y="572"/>
                    </a:cubicBezTo>
                    <a:cubicBezTo>
                      <a:pt x="1569" y="567"/>
                      <a:pt x="1569" y="562"/>
                      <a:pt x="1569" y="557"/>
                    </a:cubicBezTo>
                    <a:cubicBezTo>
                      <a:pt x="1569" y="565"/>
                      <a:pt x="1569" y="574"/>
                      <a:pt x="1566" y="574"/>
                    </a:cubicBezTo>
                    <a:cubicBezTo>
                      <a:pt x="1564" y="574"/>
                      <a:pt x="1560" y="570"/>
                      <a:pt x="1554" y="557"/>
                    </a:cubicBezTo>
                    <a:cubicBezTo>
                      <a:pt x="1546" y="541"/>
                      <a:pt x="1542" y="533"/>
                      <a:pt x="1540" y="533"/>
                    </a:cubicBezTo>
                    <a:cubicBezTo>
                      <a:pt x="1538" y="533"/>
                      <a:pt x="1538" y="541"/>
                      <a:pt x="1538" y="557"/>
                    </a:cubicBezTo>
                    <a:cubicBezTo>
                      <a:pt x="1538" y="566"/>
                      <a:pt x="1538" y="569"/>
                      <a:pt x="1538" y="569"/>
                    </a:cubicBezTo>
                    <a:cubicBezTo>
                      <a:pt x="1537" y="569"/>
                      <a:pt x="1534" y="547"/>
                      <a:pt x="1523" y="526"/>
                    </a:cubicBezTo>
                    <a:cubicBezTo>
                      <a:pt x="1519" y="521"/>
                      <a:pt x="1517" y="520"/>
                      <a:pt x="1516" y="520"/>
                    </a:cubicBezTo>
                    <a:lnTo>
                      <a:pt x="1516" y="520"/>
                    </a:lnTo>
                    <a:cubicBezTo>
                      <a:pt x="1514" y="520"/>
                      <a:pt x="1523" y="534"/>
                      <a:pt x="1523" y="557"/>
                    </a:cubicBezTo>
                    <a:cubicBezTo>
                      <a:pt x="1523" y="534"/>
                      <a:pt x="1506" y="520"/>
                      <a:pt x="1497" y="520"/>
                    </a:cubicBezTo>
                    <a:cubicBezTo>
                      <a:pt x="1494" y="520"/>
                      <a:pt x="1492" y="521"/>
                      <a:pt x="1492" y="526"/>
                    </a:cubicBezTo>
                    <a:cubicBezTo>
                      <a:pt x="1507" y="557"/>
                      <a:pt x="1492" y="557"/>
                      <a:pt x="1492" y="557"/>
                    </a:cubicBezTo>
                    <a:cubicBezTo>
                      <a:pt x="1492" y="531"/>
                      <a:pt x="1487" y="520"/>
                      <a:pt x="1483" y="520"/>
                    </a:cubicBezTo>
                    <a:cubicBezTo>
                      <a:pt x="1480" y="520"/>
                      <a:pt x="1476" y="527"/>
                      <a:pt x="1476" y="541"/>
                    </a:cubicBezTo>
                    <a:cubicBezTo>
                      <a:pt x="1476" y="523"/>
                      <a:pt x="1476" y="505"/>
                      <a:pt x="1473" y="505"/>
                    </a:cubicBezTo>
                    <a:cubicBezTo>
                      <a:pt x="1471" y="505"/>
                      <a:pt x="1467" y="515"/>
                      <a:pt x="1461" y="541"/>
                    </a:cubicBezTo>
                    <a:cubicBezTo>
                      <a:pt x="1461" y="541"/>
                      <a:pt x="1445" y="557"/>
                      <a:pt x="1430" y="557"/>
                    </a:cubicBezTo>
                    <a:cubicBezTo>
                      <a:pt x="1415" y="557"/>
                      <a:pt x="1399" y="557"/>
                      <a:pt x="1399" y="541"/>
                    </a:cubicBezTo>
                    <a:cubicBezTo>
                      <a:pt x="1399" y="540"/>
                      <a:pt x="1399" y="540"/>
                      <a:pt x="1398" y="539"/>
                    </a:cubicBezTo>
                    <a:lnTo>
                      <a:pt x="1398" y="539"/>
                    </a:lnTo>
                    <a:cubicBezTo>
                      <a:pt x="1397" y="551"/>
                      <a:pt x="1393" y="557"/>
                      <a:pt x="1384" y="557"/>
                    </a:cubicBezTo>
                    <a:cubicBezTo>
                      <a:pt x="1368" y="557"/>
                      <a:pt x="1368" y="557"/>
                      <a:pt x="1368" y="587"/>
                    </a:cubicBezTo>
                    <a:cubicBezTo>
                      <a:pt x="1368" y="587"/>
                      <a:pt x="1368" y="587"/>
                      <a:pt x="1368" y="587"/>
                    </a:cubicBezTo>
                    <a:lnTo>
                      <a:pt x="1368" y="587"/>
                    </a:lnTo>
                    <a:cubicBezTo>
                      <a:pt x="1360" y="603"/>
                      <a:pt x="1360" y="611"/>
                      <a:pt x="1362" y="611"/>
                    </a:cubicBezTo>
                    <a:cubicBezTo>
                      <a:pt x="1364" y="611"/>
                      <a:pt x="1368" y="603"/>
                      <a:pt x="1368" y="587"/>
                    </a:cubicBezTo>
                    <a:lnTo>
                      <a:pt x="1368" y="587"/>
                    </a:lnTo>
                    <a:cubicBezTo>
                      <a:pt x="1368" y="617"/>
                      <a:pt x="1368" y="628"/>
                      <a:pt x="1364" y="628"/>
                    </a:cubicBezTo>
                    <a:cubicBezTo>
                      <a:pt x="1362" y="628"/>
                      <a:pt x="1358" y="624"/>
                      <a:pt x="1353" y="618"/>
                    </a:cubicBezTo>
                    <a:cubicBezTo>
                      <a:pt x="1337" y="587"/>
                      <a:pt x="1353" y="587"/>
                      <a:pt x="1337" y="572"/>
                    </a:cubicBezTo>
                    <a:cubicBezTo>
                      <a:pt x="1337" y="572"/>
                      <a:pt x="1337" y="572"/>
                      <a:pt x="1322" y="587"/>
                    </a:cubicBezTo>
                    <a:cubicBezTo>
                      <a:pt x="1318" y="595"/>
                      <a:pt x="1316" y="601"/>
                      <a:pt x="1315" y="605"/>
                    </a:cubicBezTo>
                    <a:lnTo>
                      <a:pt x="1315" y="605"/>
                    </a:lnTo>
                    <a:lnTo>
                      <a:pt x="1306" y="587"/>
                    </a:lnTo>
                    <a:lnTo>
                      <a:pt x="1306" y="572"/>
                    </a:lnTo>
                    <a:cubicBezTo>
                      <a:pt x="1306" y="557"/>
                      <a:pt x="1306" y="541"/>
                      <a:pt x="1291" y="526"/>
                    </a:cubicBezTo>
                    <a:lnTo>
                      <a:pt x="1291" y="541"/>
                    </a:lnTo>
                    <a:cubicBezTo>
                      <a:pt x="1291" y="541"/>
                      <a:pt x="1198" y="572"/>
                      <a:pt x="1183" y="572"/>
                    </a:cubicBezTo>
                    <a:cubicBezTo>
                      <a:pt x="1183" y="572"/>
                      <a:pt x="1176" y="565"/>
                      <a:pt x="1171" y="565"/>
                    </a:cubicBezTo>
                    <a:cubicBezTo>
                      <a:pt x="1169" y="565"/>
                      <a:pt x="1167" y="567"/>
                      <a:pt x="1167" y="572"/>
                    </a:cubicBezTo>
                    <a:cubicBezTo>
                      <a:pt x="1183" y="603"/>
                      <a:pt x="1152" y="603"/>
                      <a:pt x="1136" y="603"/>
                    </a:cubicBezTo>
                    <a:cubicBezTo>
                      <a:pt x="1105" y="603"/>
                      <a:pt x="1075" y="603"/>
                      <a:pt x="1090" y="634"/>
                    </a:cubicBezTo>
                    <a:lnTo>
                      <a:pt x="1075" y="634"/>
                    </a:lnTo>
                    <a:cubicBezTo>
                      <a:pt x="1075" y="634"/>
                      <a:pt x="1059" y="649"/>
                      <a:pt x="1059" y="649"/>
                    </a:cubicBezTo>
                    <a:lnTo>
                      <a:pt x="1059" y="634"/>
                    </a:lnTo>
                    <a:lnTo>
                      <a:pt x="1044" y="587"/>
                    </a:lnTo>
                    <a:lnTo>
                      <a:pt x="1044" y="603"/>
                    </a:lnTo>
                    <a:cubicBezTo>
                      <a:pt x="1044" y="589"/>
                      <a:pt x="1042" y="583"/>
                      <a:pt x="1040" y="583"/>
                    </a:cubicBezTo>
                    <a:cubicBezTo>
                      <a:pt x="1036" y="583"/>
                      <a:pt x="1028" y="612"/>
                      <a:pt x="1028" y="634"/>
                    </a:cubicBezTo>
                    <a:cubicBezTo>
                      <a:pt x="1028" y="611"/>
                      <a:pt x="1024" y="599"/>
                      <a:pt x="1020" y="599"/>
                    </a:cubicBezTo>
                    <a:cubicBezTo>
                      <a:pt x="1017" y="599"/>
                      <a:pt x="1013" y="611"/>
                      <a:pt x="1013" y="634"/>
                    </a:cubicBezTo>
                    <a:cubicBezTo>
                      <a:pt x="1013" y="603"/>
                      <a:pt x="997" y="603"/>
                      <a:pt x="997" y="603"/>
                    </a:cubicBezTo>
                    <a:cubicBezTo>
                      <a:pt x="982" y="603"/>
                      <a:pt x="966" y="634"/>
                      <a:pt x="935" y="634"/>
                    </a:cubicBezTo>
                    <a:cubicBezTo>
                      <a:pt x="905" y="634"/>
                      <a:pt x="874" y="634"/>
                      <a:pt x="874" y="665"/>
                    </a:cubicBezTo>
                    <a:cubicBezTo>
                      <a:pt x="874" y="669"/>
                      <a:pt x="874" y="671"/>
                      <a:pt x="873" y="671"/>
                    </a:cubicBezTo>
                    <a:cubicBezTo>
                      <a:pt x="873" y="671"/>
                      <a:pt x="869" y="656"/>
                      <a:pt x="858" y="634"/>
                    </a:cubicBezTo>
                    <a:cubicBezTo>
                      <a:pt x="858" y="641"/>
                      <a:pt x="858" y="651"/>
                      <a:pt x="858" y="665"/>
                    </a:cubicBezTo>
                    <a:cubicBezTo>
                      <a:pt x="858" y="634"/>
                      <a:pt x="858" y="626"/>
                      <a:pt x="856" y="626"/>
                    </a:cubicBezTo>
                    <a:cubicBezTo>
                      <a:pt x="854" y="626"/>
                      <a:pt x="850" y="634"/>
                      <a:pt x="843" y="634"/>
                    </a:cubicBezTo>
                    <a:cubicBezTo>
                      <a:pt x="812" y="634"/>
                      <a:pt x="812" y="634"/>
                      <a:pt x="812" y="665"/>
                    </a:cubicBezTo>
                    <a:cubicBezTo>
                      <a:pt x="812" y="643"/>
                      <a:pt x="797" y="614"/>
                      <a:pt x="788" y="614"/>
                    </a:cubicBezTo>
                    <a:cubicBezTo>
                      <a:pt x="784" y="614"/>
                      <a:pt x="781" y="620"/>
                      <a:pt x="781" y="634"/>
                    </a:cubicBezTo>
                    <a:cubicBezTo>
                      <a:pt x="781" y="634"/>
                      <a:pt x="765" y="634"/>
                      <a:pt x="765" y="618"/>
                    </a:cubicBezTo>
                    <a:cubicBezTo>
                      <a:pt x="765" y="609"/>
                      <a:pt x="765" y="605"/>
                      <a:pt x="765" y="605"/>
                    </a:cubicBezTo>
                    <a:cubicBezTo>
                      <a:pt x="764" y="605"/>
                      <a:pt x="761" y="623"/>
                      <a:pt x="750" y="634"/>
                    </a:cubicBezTo>
                    <a:lnTo>
                      <a:pt x="719" y="634"/>
                    </a:lnTo>
                    <a:lnTo>
                      <a:pt x="704" y="665"/>
                    </a:lnTo>
                    <a:cubicBezTo>
                      <a:pt x="704" y="634"/>
                      <a:pt x="688" y="634"/>
                      <a:pt x="657" y="634"/>
                    </a:cubicBezTo>
                    <a:cubicBezTo>
                      <a:pt x="626" y="634"/>
                      <a:pt x="595" y="634"/>
                      <a:pt x="595" y="618"/>
                    </a:cubicBezTo>
                    <a:cubicBezTo>
                      <a:pt x="595" y="625"/>
                      <a:pt x="595" y="635"/>
                      <a:pt x="595" y="649"/>
                    </a:cubicBezTo>
                    <a:cubicBezTo>
                      <a:pt x="595" y="660"/>
                      <a:pt x="595" y="678"/>
                      <a:pt x="590" y="678"/>
                    </a:cubicBezTo>
                    <a:cubicBezTo>
                      <a:pt x="588" y="678"/>
                      <a:pt x="585" y="674"/>
                      <a:pt x="580" y="665"/>
                    </a:cubicBezTo>
                    <a:cubicBezTo>
                      <a:pt x="580" y="655"/>
                      <a:pt x="574" y="640"/>
                      <a:pt x="570" y="640"/>
                    </a:cubicBezTo>
                    <a:cubicBezTo>
                      <a:pt x="567" y="640"/>
                      <a:pt x="565" y="647"/>
                      <a:pt x="565" y="665"/>
                    </a:cubicBezTo>
                    <a:lnTo>
                      <a:pt x="565" y="649"/>
                    </a:lnTo>
                    <a:cubicBezTo>
                      <a:pt x="565" y="630"/>
                      <a:pt x="562" y="621"/>
                      <a:pt x="559" y="621"/>
                    </a:cubicBezTo>
                    <a:cubicBezTo>
                      <a:pt x="554" y="621"/>
                      <a:pt x="549" y="638"/>
                      <a:pt x="549" y="665"/>
                    </a:cubicBezTo>
                    <a:cubicBezTo>
                      <a:pt x="549" y="654"/>
                      <a:pt x="542" y="636"/>
                      <a:pt x="537" y="636"/>
                    </a:cubicBezTo>
                    <a:cubicBezTo>
                      <a:pt x="535" y="636"/>
                      <a:pt x="534" y="640"/>
                      <a:pt x="534" y="649"/>
                    </a:cubicBezTo>
                    <a:lnTo>
                      <a:pt x="534" y="665"/>
                    </a:lnTo>
                    <a:lnTo>
                      <a:pt x="534" y="711"/>
                    </a:lnTo>
                    <a:lnTo>
                      <a:pt x="534" y="773"/>
                    </a:lnTo>
                    <a:cubicBezTo>
                      <a:pt x="518" y="804"/>
                      <a:pt x="534" y="835"/>
                      <a:pt x="534" y="866"/>
                    </a:cubicBezTo>
                    <a:cubicBezTo>
                      <a:pt x="552" y="875"/>
                      <a:pt x="565" y="890"/>
                      <a:pt x="569" y="890"/>
                    </a:cubicBezTo>
                    <a:cubicBezTo>
                      <a:pt x="572" y="890"/>
                      <a:pt x="571" y="884"/>
                      <a:pt x="565" y="866"/>
                    </a:cubicBezTo>
                    <a:lnTo>
                      <a:pt x="565" y="835"/>
                    </a:lnTo>
                    <a:lnTo>
                      <a:pt x="580" y="866"/>
                    </a:lnTo>
                    <a:cubicBezTo>
                      <a:pt x="580" y="866"/>
                      <a:pt x="595" y="881"/>
                      <a:pt x="611" y="881"/>
                    </a:cubicBezTo>
                    <a:cubicBezTo>
                      <a:pt x="642" y="881"/>
                      <a:pt x="657" y="881"/>
                      <a:pt x="657" y="912"/>
                    </a:cubicBezTo>
                    <a:cubicBezTo>
                      <a:pt x="673" y="927"/>
                      <a:pt x="673" y="927"/>
                      <a:pt x="673" y="927"/>
                    </a:cubicBezTo>
                    <a:cubicBezTo>
                      <a:pt x="673" y="927"/>
                      <a:pt x="688" y="912"/>
                      <a:pt x="719" y="912"/>
                    </a:cubicBezTo>
                    <a:cubicBezTo>
                      <a:pt x="750" y="897"/>
                      <a:pt x="781" y="912"/>
                      <a:pt x="781" y="881"/>
                    </a:cubicBezTo>
                    <a:cubicBezTo>
                      <a:pt x="781" y="897"/>
                      <a:pt x="796" y="897"/>
                      <a:pt x="812" y="897"/>
                    </a:cubicBezTo>
                    <a:cubicBezTo>
                      <a:pt x="812" y="897"/>
                      <a:pt x="827" y="881"/>
                      <a:pt x="827" y="881"/>
                    </a:cubicBezTo>
                    <a:cubicBezTo>
                      <a:pt x="827" y="881"/>
                      <a:pt x="827" y="897"/>
                      <a:pt x="827" y="897"/>
                    </a:cubicBezTo>
                    <a:cubicBezTo>
                      <a:pt x="843" y="897"/>
                      <a:pt x="843" y="897"/>
                      <a:pt x="843" y="881"/>
                    </a:cubicBezTo>
                    <a:cubicBezTo>
                      <a:pt x="858" y="881"/>
                      <a:pt x="889" y="881"/>
                      <a:pt x="889" y="897"/>
                    </a:cubicBezTo>
                    <a:cubicBezTo>
                      <a:pt x="889" y="906"/>
                      <a:pt x="889" y="910"/>
                      <a:pt x="890" y="910"/>
                    </a:cubicBezTo>
                    <a:cubicBezTo>
                      <a:pt x="891" y="910"/>
                      <a:pt x="894" y="892"/>
                      <a:pt x="905" y="881"/>
                    </a:cubicBezTo>
                    <a:lnTo>
                      <a:pt x="905" y="897"/>
                    </a:lnTo>
                    <a:cubicBezTo>
                      <a:pt x="905" y="881"/>
                      <a:pt x="920" y="881"/>
                      <a:pt x="951" y="881"/>
                    </a:cubicBezTo>
                    <a:cubicBezTo>
                      <a:pt x="982" y="881"/>
                      <a:pt x="997" y="881"/>
                      <a:pt x="997" y="850"/>
                    </a:cubicBezTo>
                    <a:cubicBezTo>
                      <a:pt x="997" y="835"/>
                      <a:pt x="997" y="827"/>
                      <a:pt x="999" y="827"/>
                    </a:cubicBezTo>
                    <a:cubicBezTo>
                      <a:pt x="1001" y="827"/>
                      <a:pt x="1005" y="835"/>
                      <a:pt x="1013" y="850"/>
                    </a:cubicBezTo>
                    <a:cubicBezTo>
                      <a:pt x="1033" y="891"/>
                      <a:pt x="1040" y="905"/>
                      <a:pt x="1042" y="905"/>
                    </a:cubicBezTo>
                    <a:cubicBezTo>
                      <a:pt x="1044" y="905"/>
                      <a:pt x="1044" y="902"/>
                      <a:pt x="1044" y="897"/>
                    </a:cubicBezTo>
                    <a:cubicBezTo>
                      <a:pt x="1044" y="866"/>
                      <a:pt x="1044" y="866"/>
                      <a:pt x="1044" y="850"/>
                    </a:cubicBezTo>
                    <a:cubicBezTo>
                      <a:pt x="1044" y="866"/>
                      <a:pt x="1053" y="873"/>
                      <a:pt x="1065" y="873"/>
                    </a:cubicBezTo>
                    <a:cubicBezTo>
                      <a:pt x="1088" y="873"/>
                      <a:pt x="1121" y="849"/>
                      <a:pt x="1121" y="819"/>
                    </a:cubicBezTo>
                    <a:lnTo>
                      <a:pt x="1121" y="850"/>
                    </a:lnTo>
                    <a:cubicBezTo>
                      <a:pt x="1121" y="866"/>
                      <a:pt x="1121" y="866"/>
                      <a:pt x="1136" y="866"/>
                    </a:cubicBezTo>
                    <a:lnTo>
                      <a:pt x="1152" y="866"/>
                    </a:lnTo>
                    <a:cubicBezTo>
                      <a:pt x="1152" y="845"/>
                      <a:pt x="1155" y="836"/>
                      <a:pt x="1158" y="836"/>
                    </a:cubicBezTo>
                    <a:cubicBezTo>
                      <a:pt x="1163" y="836"/>
                      <a:pt x="1167" y="849"/>
                      <a:pt x="1167" y="866"/>
                    </a:cubicBezTo>
                    <a:cubicBezTo>
                      <a:pt x="1183" y="897"/>
                      <a:pt x="1167" y="897"/>
                      <a:pt x="1183" y="897"/>
                    </a:cubicBezTo>
                    <a:cubicBezTo>
                      <a:pt x="1183" y="870"/>
                      <a:pt x="1188" y="861"/>
                      <a:pt x="1195" y="861"/>
                    </a:cubicBezTo>
                    <a:cubicBezTo>
                      <a:pt x="1203" y="861"/>
                      <a:pt x="1214" y="879"/>
                      <a:pt x="1214" y="897"/>
                    </a:cubicBezTo>
                    <a:lnTo>
                      <a:pt x="1229" y="897"/>
                    </a:lnTo>
                    <a:cubicBezTo>
                      <a:pt x="1229" y="866"/>
                      <a:pt x="1245" y="866"/>
                      <a:pt x="1245" y="866"/>
                    </a:cubicBezTo>
                    <a:cubicBezTo>
                      <a:pt x="1245" y="866"/>
                      <a:pt x="1260" y="866"/>
                      <a:pt x="1260" y="835"/>
                    </a:cubicBezTo>
                    <a:cubicBezTo>
                      <a:pt x="1245" y="819"/>
                      <a:pt x="1260" y="788"/>
                      <a:pt x="1260" y="788"/>
                    </a:cubicBezTo>
                    <a:lnTo>
                      <a:pt x="1260" y="819"/>
                    </a:lnTo>
                    <a:cubicBezTo>
                      <a:pt x="1260" y="835"/>
                      <a:pt x="1275" y="835"/>
                      <a:pt x="1291" y="835"/>
                    </a:cubicBezTo>
                    <a:cubicBezTo>
                      <a:pt x="1306" y="835"/>
                      <a:pt x="1322" y="835"/>
                      <a:pt x="1322" y="866"/>
                    </a:cubicBezTo>
                    <a:lnTo>
                      <a:pt x="1322" y="835"/>
                    </a:lnTo>
                    <a:cubicBezTo>
                      <a:pt x="1322" y="850"/>
                      <a:pt x="1326" y="858"/>
                      <a:pt x="1332" y="858"/>
                    </a:cubicBezTo>
                    <a:cubicBezTo>
                      <a:pt x="1337" y="858"/>
                      <a:pt x="1345" y="850"/>
                      <a:pt x="1353" y="835"/>
                    </a:cubicBezTo>
                    <a:cubicBezTo>
                      <a:pt x="1353" y="858"/>
                      <a:pt x="1360" y="869"/>
                      <a:pt x="1368" y="869"/>
                    </a:cubicBezTo>
                    <a:cubicBezTo>
                      <a:pt x="1376" y="869"/>
                      <a:pt x="1384" y="858"/>
                      <a:pt x="1384" y="835"/>
                    </a:cubicBezTo>
                    <a:cubicBezTo>
                      <a:pt x="1384" y="866"/>
                      <a:pt x="1384" y="866"/>
                      <a:pt x="1384" y="866"/>
                    </a:cubicBezTo>
                    <a:cubicBezTo>
                      <a:pt x="1394" y="866"/>
                      <a:pt x="1404" y="852"/>
                      <a:pt x="1410" y="852"/>
                    </a:cubicBezTo>
                    <a:cubicBezTo>
                      <a:pt x="1413" y="852"/>
                      <a:pt x="1415" y="855"/>
                      <a:pt x="1415" y="866"/>
                    </a:cubicBezTo>
                    <a:cubicBezTo>
                      <a:pt x="1415" y="835"/>
                      <a:pt x="1415" y="835"/>
                      <a:pt x="1430" y="835"/>
                    </a:cubicBezTo>
                    <a:cubicBezTo>
                      <a:pt x="1430" y="849"/>
                      <a:pt x="1430" y="856"/>
                      <a:pt x="1431" y="856"/>
                    </a:cubicBezTo>
                    <a:cubicBezTo>
                      <a:pt x="1433" y="856"/>
                      <a:pt x="1437" y="845"/>
                      <a:pt x="1445" y="819"/>
                    </a:cubicBezTo>
                    <a:lnTo>
                      <a:pt x="1445" y="835"/>
                    </a:lnTo>
                    <a:cubicBezTo>
                      <a:pt x="1445" y="827"/>
                      <a:pt x="1449" y="827"/>
                      <a:pt x="1451" y="827"/>
                    </a:cubicBezTo>
                    <a:cubicBezTo>
                      <a:pt x="1453" y="827"/>
                      <a:pt x="1453" y="827"/>
                      <a:pt x="1445" y="819"/>
                    </a:cubicBezTo>
                    <a:lnTo>
                      <a:pt x="1461" y="819"/>
                    </a:lnTo>
                    <a:cubicBezTo>
                      <a:pt x="1476" y="835"/>
                      <a:pt x="1476" y="835"/>
                      <a:pt x="1476" y="835"/>
                    </a:cubicBezTo>
                    <a:lnTo>
                      <a:pt x="1476" y="804"/>
                    </a:lnTo>
                    <a:cubicBezTo>
                      <a:pt x="1476" y="786"/>
                      <a:pt x="1476" y="779"/>
                      <a:pt x="1477" y="779"/>
                    </a:cubicBezTo>
                    <a:cubicBezTo>
                      <a:pt x="1479" y="779"/>
                      <a:pt x="1482" y="794"/>
                      <a:pt x="1492" y="804"/>
                    </a:cubicBezTo>
                    <a:cubicBezTo>
                      <a:pt x="1492" y="804"/>
                      <a:pt x="1476" y="804"/>
                      <a:pt x="1492" y="835"/>
                    </a:cubicBezTo>
                    <a:cubicBezTo>
                      <a:pt x="1496" y="844"/>
                      <a:pt x="1500" y="848"/>
                      <a:pt x="1501" y="848"/>
                    </a:cubicBezTo>
                    <a:cubicBezTo>
                      <a:pt x="1506" y="848"/>
                      <a:pt x="1503" y="826"/>
                      <a:pt x="1492" y="804"/>
                    </a:cubicBezTo>
                    <a:lnTo>
                      <a:pt x="1492" y="804"/>
                    </a:lnTo>
                    <a:cubicBezTo>
                      <a:pt x="1492" y="804"/>
                      <a:pt x="1523" y="835"/>
                      <a:pt x="1569" y="835"/>
                    </a:cubicBezTo>
                    <a:lnTo>
                      <a:pt x="1569" y="788"/>
                    </a:lnTo>
                    <a:cubicBezTo>
                      <a:pt x="1562" y="752"/>
                      <a:pt x="1561" y="736"/>
                      <a:pt x="1563" y="736"/>
                    </a:cubicBezTo>
                    <a:lnTo>
                      <a:pt x="1563" y="736"/>
                    </a:lnTo>
                    <a:cubicBezTo>
                      <a:pt x="1565" y="736"/>
                      <a:pt x="1569" y="756"/>
                      <a:pt x="1569" y="788"/>
                    </a:cubicBezTo>
                    <a:cubicBezTo>
                      <a:pt x="1569" y="788"/>
                      <a:pt x="1569" y="788"/>
                      <a:pt x="1569" y="788"/>
                    </a:cubicBezTo>
                    <a:lnTo>
                      <a:pt x="1569" y="788"/>
                    </a:lnTo>
                    <a:cubicBezTo>
                      <a:pt x="1569" y="807"/>
                      <a:pt x="1569" y="813"/>
                      <a:pt x="1570" y="813"/>
                    </a:cubicBezTo>
                    <a:cubicBezTo>
                      <a:pt x="1572" y="813"/>
                      <a:pt x="1575" y="798"/>
                      <a:pt x="1585" y="788"/>
                    </a:cubicBezTo>
                    <a:cubicBezTo>
                      <a:pt x="1585" y="799"/>
                      <a:pt x="1585" y="817"/>
                      <a:pt x="1585" y="817"/>
                    </a:cubicBezTo>
                    <a:lnTo>
                      <a:pt x="1585" y="835"/>
                    </a:lnTo>
                    <a:cubicBezTo>
                      <a:pt x="1589" y="839"/>
                      <a:pt x="1591" y="841"/>
                      <a:pt x="1592" y="841"/>
                    </a:cubicBezTo>
                    <a:cubicBezTo>
                      <a:pt x="1594" y="841"/>
                      <a:pt x="1589" y="826"/>
                      <a:pt x="1600" y="804"/>
                    </a:cubicBezTo>
                    <a:cubicBezTo>
                      <a:pt x="1609" y="787"/>
                      <a:pt x="1612" y="775"/>
                      <a:pt x="1614" y="775"/>
                    </a:cubicBezTo>
                    <a:cubicBezTo>
                      <a:pt x="1616" y="775"/>
                      <a:pt x="1616" y="783"/>
                      <a:pt x="1616" y="804"/>
                    </a:cubicBezTo>
                    <a:cubicBezTo>
                      <a:pt x="1616" y="822"/>
                      <a:pt x="1618" y="831"/>
                      <a:pt x="1621" y="831"/>
                    </a:cubicBezTo>
                    <a:cubicBezTo>
                      <a:pt x="1625" y="831"/>
                      <a:pt x="1631" y="810"/>
                      <a:pt x="1631" y="773"/>
                    </a:cubicBezTo>
                    <a:cubicBezTo>
                      <a:pt x="1631" y="773"/>
                      <a:pt x="1646" y="773"/>
                      <a:pt x="1646" y="804"/>
                    </a:cubicBezTo>
                    <a:cubicBezTo>
                      <a:pt x="1646" y="798"/>
                      <a:pt x="1646" y="787"/>
                      <a:pt x="1646" y="773"/>
                    </a:cubicBezTo>
                    <a:cubicBezTo>
                      <a:pt x="1652" y="767"/>
                      <a:pt x="1658" y="764"/>
                      <a:pt x="1663" y="764"/>
                    </a:cubicBezTo>
                    <a:cubicBezTo>
                      <a:pt x="1671" y="764"/>
                      <a:pt x="1677" y="774"/>
                      <a:pt x="1677" y="804"/>
                    </a:cubicBezTo>
                    <a:lnTo>
                      <a:pt x="1677" y="773"/>
                    </a:lnTo>
                    <a:cubicBezTo>
                      <a:pt x="1677" y="757"/>
                      <a:pt x="1679" y="750"/>
                      <a:pt x="1682" y="750"/>
                    </a:cubicBezTo>
                    <a:cubicBezTo>
                      <a:pt x="1688" y="750"/>
                      <a:pt x="1698" y="774"/>
                      <a:pt x="1708" y="804"/>
                    </a:cubicBezTo>
                    <a:lnTo>
                      <a:pt x="1708" y="773"/>
                    </a:lnTo>
                    <a:cubicBezTo>
                      <a:pt x="1720" y="796"/>
                      <a:pt x="1723" y="810"/>
                      <a:pt x="1723" y="810"/>
                    </a:cubicBezTo>
                    <a:cubicBezTo>
                      <a:pt x="1724" y="810"/>
                      <a:pt x="1724" y="808"/>
                      <a:pt x="1724" y="804"/>
                    </a:cubicBezTo>
                    <a:cubicBezTo>
                      <a:pt x="1724" y="809"/>
                      <a:pt x="1724" y="815"/>
                      <a:pt x="1724" y="819"/>
                    </a:cubicBezTo>
                    <a:lnTo>
                      <a:pt x="1739" y="819"/>
                    </a:lnTo>
                    <a:cubicBezTo>
                      <a:pt x="1739" y="804"/>
                      <a:pt x="1743" y="796"/>
                      <a:pt x="1747" y="796"/>
                    </a:cubicBezTo>
                    <a:cubicBezTo>
                      <a:pt x="1751" y="796"/>
                      <a:pt x="1755" y="804"/>
                      <a:pt x="1755" y="819"/>
                    </a:cubicBezTo>
                    <a:cubicBezTo>
                      <a:pt x="1755" y="828"/>
                      <a:pt x="1756" y="832"/>
                      <a:pt x="1758" y="832"/>
                    </a:cubicBezTo>
                    <a:cubicBezTo>
                      <a:pt x="1762" y="832"/>
                      <a:pt x="1770" y="810"/>
                      <a:pt x="1770" y="788"/>
                    </a:cubicBezTo>
                    <a:cubicBezTo>
                      <a:pt x="1770" y="784"/>
                      <a:pt x="1770" y="782"/>
                      <a:pt x="1770" y="782"/>
                    </a:cubicBezTo>
                    <a:cubicBezTo>
                      <a:pt x="1771" y="782"/>
                      <a:pt x="1774" y="797"/>
                      <a:pt x="1786" y="819"/>
                    </a:cubicBezTo>
                    <a:lnTo>
                      <a:pt x="1786" y="804"/>
                    </a:lnTo>
                    <a:lnTo>
                      <a:pt x="1786" y="773"/>
                    </a:lnTo>
                    <a:cubicBezTo>
                      <a:pt x="1786" y="773"/>
                      <a:pt x="1801" y="804"/>
                      <a:pt x="1801" y="804"/>
                    </a:cubicBezTo>
                    <a:cubicBezTo>
                      <a:pt x="1801" y="804"/>
                      <a:pt x="1809" y="804"/>
                      <a:pt x="1808" y="792"/>
                    </a:cubicBezTo>
                    <a:lnTo>
                      <a:pt x="1808" y="792"/>
                    </a:lnTo>
                    <a:cubicBezTo>
                      <a:pt x="1809" y="792"/>
                      <a:pt x="1810" y="792"/>
                      <a:pt x="1811" y="792"/>
                    </a:cubicBezTo>
                    <a:cubicBezTo>
                      <a:pt x="1816" y="792"/>
                      <a:pt x="1824" y="788"/>
                      <a:pt x="1832" y="788"/>
                    </a:cubicBezTo>
                    <a:cubicBezTo>
                      <a:pt x="1847" y="788"/>
                      <a:pt x="1847" y="788"/>
                      <a:pt x="1847" y="773"/>
                    </a:cubicBezTo>
                    <a:cubicBezTo>
                      <a:pt x="1847" y="798"/>
                      <a:pt x="1852" y="810"/>
                      <a:pt x="1856" y="810"/>
                    </a:cubicBezTo>
                    <a:cubicBezTo>
                      <a:pt x="1860" y="810"/>
                      <a:pt x="1863" y="802"/>
                      <a:pt x="1863" y="788"/>
                    </a:cubicBezTo>
                    <a:cubicBezTo>
                      <a:pt x="1863" y="773"/>
                      <a:pt x="1863" y="773"/>
                      <a:pt x="1863" y="773"/>
                    </a:cubicBezTo>
                    <a:cubicBezTo>
                      <a:pt x="1863" y="773"/>
                      <a:pt x="1863" y="780"/>
                      <a:pt x="1867" y="780"/>
                    </a:cubicBezTo>
                    <a:cubicBezTo>
                      <a:pt x="1870" y="780"/>
                      <a:pt x="1873" y="778"/>
                      <a:pt x="1878" y="773"/>
                    </a:cubicBezTo>
                    <a:cubicBezTo>
                      <a:pt x="1883" y="763"/>
                      <a:pt x="1885" y="760"/>
                      <a:pt x="1885" y="760"/>
                    </a:cubicBezTo>
                    <a:lnTo>
                      <a:pt x="1885" y="760"/>
                    </a:lnTo>
                    <a:cubicBezTo>
                      <a:pt x="1885" y="760"/>
                      <a:pt x="1885" y="761"/>
                      <a:pt x="1884" y="763"/>
                    </a:cubicBezTo>
                    <a:lnTo>
                      <a:pt x="1884" y="763"/>
                    </a:lnTo>
                    <a:cubicBezTo>
                      <a:pt x="1886" y="760"/>
                      <a:pt x="1889" y="759"/>
                      <a:pt x="1891" y="759"/>
                    </a:cubicBezTo>
                    <a:cubicBezTo>
                      <a:pt x="1900" y="759"/>
                      <a:pt x="1909" y="771"/>
                      <a:pt x="1909" y="788"/>
                    </a:cubicBezTo>
                    <a:cubicBezTo>
                      <a:pt x="1914" y="798"/>
                      <a:pt x="1916" y="802"/>
                      <a:pt x="1916" y="802"/>
                    </a:cubicBezTo>
                    <a:cubicBezTo>
                      <a:pt x="1917" y="802"/>
                      <a:pt x="1909" y="784"/>
                      <a:pt x="1909" y="773"/>
                    </a:cubicBezTo>
                    <a:cubicBezTo>
                      <a:pt x="1909" y="755"/>
                      <a:pt x="1909" y="737"/>
                      <a:pt x="1912" y="737"/>
                    </a:cubicBezTo>
                    <a:cubicBezTo>
                      <a:pt x="1914" y="737"/>
                      <a:pt x="1918" y="747"/>
                      <a:pt x="1925" y="773"/>
                    </a:cubicBezTo>
                    <a:cubicBezTo>
                      <a:pt x="1925" y="748"/>
                      <a:pt x="1927" y="738"/>
                      <a:pt x="1930" y="738"/>
                    </a:cubicBezTo>
                    <a:cubicBezTo>
                      <a:pt x="1935" y="738"/>
                      <a:pt x="1940" y="761"/>
                      <a:pt x="1940" y="788"/>
                    </a:cubicBezTo>
                    <a:lnTo>
                      <a:pt x="1940" y="819"/>
                    </a:lnTo>
                    <a:cubicBezTo>
                      <a:pt x="1940" y="819"/>
                      <a:pt x="1940" y="788"/>
                      <a:pt x="1956" y="788"/>
                    </a:cubicBezTo>
                    <a:cubicBezTo>
                      <a:pt x="1971" y="788"/>
                      <a:pt x="1986" y="757"/>
                      <a:pt x="1986" y="757"/>
                    </a:cubicBezTo>
                    <a:cubicBezTo>
                      <a:pt x="2002" y="757"/>
                      <a:pt x="2017" y="757"/>
                      <a:pt x="2017" y="788"/>
                    </a:cubicBezTo>
                    <a:cubicBezTo>
                      <a:pt x="2017" y="792"/>
                      <a:pt x="2018" y="794"/>
                      <a:pt x="2020" y="794"/>
                    </a:cubicBezTo>
                    <a:cubicBezTo>
                      <a:pt x="2025" y="794"/>
                      <a:pt x="2033" y="780"/>
                      <a:pt x="2033" y="757"/>
                    </a:cubicBezTo>
                    <a:cubicBezTo>
                      <a:pt x="2033" y="742"/>
                      <a:pt x="2033" y="734"/>
                      <a:pt x="2035" y="734"/>
                    </a:cubicBezTo>
                    <a:cubicBezTo>
                      <a:pt x="2037" y="734"/>
                      <a:pt x="2041" y="742"/>
                      <a:pt x="2048" y="757"/>
                    </a:cubicBezTo>
                    <a:cubicBezTo>
                      <a:pt x="2048" y="727"/>
                      <a:pt x="2048" y="727"/>
                      <a:pt x="2048" y="727"/>
                    </a:cubicBezTo>
                    <a:cubicBezTo>
                      <a:pt x="2048" y="727"/>
                      <a:pt x="2060" y="761"/>
                      <a:pt x="2063" y="761"/>
                    </a:cubicBezTo>
                    <a:cubicBezTo>
                      <a:pt x="2063" y="761"/>
                      <a:pt x="2064" y="760"/>
                      <a:pt x="2064" y="757"/>
                    </a:cubicBezTo>
                    <a:cubicBezTo>
                      <a:pt x="2064" y="727"/>
                      <a:pt x="2064" y="727"/>
                      <a:pt x="2079" y="727"/>
                    </a:cubicBezTo>
                    <a:cubicBezTo>
                      <a:pt x="2079" y="727"/>
                      <a:pt x="2114" y="730"/>
                      <a:pt x="2149" y="730"/>
                    </a:cubicBezTo>
                    <a:cubicBezTo>
                      <a:pt x="2184" y="730"/>
                      <a:pt x="2218" y="727"/>
                      <a:pt x="2218" y="711"/>
                    </a:cubicBezTo>
                    <a:lnTo>
                      <a:pt x="2249" y="711"/>
                    </a:lnTo>
                    <a:cubicBezTo>
                      <a:pt x="2249" y="732"/>
                      <a:pt x="2252" y="740"/>
                      <a:pt x="2257" y="740"/>
                    </a:cubicBezTo>
                    <a:cubicBezTo>
                      <a:pt x="2263" y="740"/>
                      <a:pt x="2272" y="728"/>
                      <a:pt x="2280" y="711"/>
                    </a:cubicBezTo>
                    <a:cubicBezTo>
                      <a:pt x="2296" y="696"/>
                      <a:pt x="2280" y="696"/>
                      <a:pt x="2296" y="696"/>
                    </a:cubicBezTo>
                    <a:cubicBezTo>
                      <a:pt x="2296" y="721"/>
                      <a:pt x="2300" y="733"/>
                      <a:pt x="2304" y="733"/>
                    </a:cubicBezTo>
                    <a:cubicBezTo>
                      <a:pt x="2308" y="733"/>
                      <a:pt x="2311" y="725"/>
                      <a:pt x="2311" y="711"/>
                    </a:cubicBezTo>
                    <a:cubicBezTo>
                      <a:pt x="2311" y="694"/>
                      <a:pt x="2311" y="682"/>
                      <a:pt x="2314" y="682"/>
                    </a:cubicBezTo>
                    <a:cubicBezTo>
                      <a:pt x="2316" y="682"/>
                      <a:pt x="2319" y="690"/>
                      <a:pt x="2326" y="711"/>
                    </a:cubicBezTo>
                    <a:cubicBezTo>
                      <a:pt x="2326" y="731"/>
                      <a:pt x="2329" y="743"/>
                      <a:pt x="2331" y="743"/>
                    </a:cubicBezTo>
                    <a:cubicBezTo>
                      <a:pt x="2334" y="743"/>
                      <a:pt x="2335" y="724"/>
                      <a:pt x="2326" y="680"/>
                    </a:cubicBezTo>
                    <a:cubicBezTo>
                      <a:pt x="2326" y="672"/>
                      <a:pt x="2326" y="669"/>
                      <a:pt x="2328" y="669"/>
                    </a:cubicBezTo>
                    <a:cubicBezTo>
                      <a:pt x="2330" y="669"/>
                      <a:pt x="2334" y="672"/>
                      <a:pt x="2342" y="680"/>
                    </a:cubicBezTo>
                    <a:cubicBezTo>
                      <a:pt x="2353" y="703"/>
                      <a:pt x="2356" y="717"/>
                      <a:pt x="2357" y="717"/>
                    </a:cubicBezTo>
                    <a:cubicBezTo>
                      <a:pt x="2357" y="717"/>
                      <a:pt x="2357" y="715"/>
                      <a:pt x="2357" y="711"/>
                    </a:cubicBezTo>
                    <a:cubicBezTo>
                      <a:pt x="2357" y="694"/>
                      <a:pt x="2357" y="682"/>
                      <a:pt x="2360" y="682"/>
                    </a:cubicBezTo>
                    <a:cubicBezTo>
                      <a:pt x="2362" y="682"/>
                      <a:pt x="2366" y="690"/>
                      <a:pt x="2373" y="711"/>
                    </a:cubicBezTo>
                    <a:cubicBezTo>
                      <a:pt x="2373" y="688"/>
                      <a:pt x="2377" y="676"/>
                      <a:pt x="2382" y="676"/>
                    </a:cubicBezTo>
                    <a:cubicBezTo>
                      <a:pt x="2388" y="676"/>
                      <a:pt x="2396" y="688"/>
                      <a:pt x="2404" y="711"/>
                    </a:cubicBezTo>
                    <a:cubicBezTo>
                      <a:pt x="2419" y="727"/>
                      <a:pt x="2450" y="727"/>
                      <a:pt x="2466" y="727"/>
                    </a:cubicBezTo>
                    <a:cubicBezTo>
                      <a:pt x="2512" y="727"/>
                      <a:pt x="2527" y="727"/>
                      <a:pt x="2512" y="696"/>
                    </a:cubicBezTo>
                    <a:lnTo>
                      <a:pt x="2512" y="696"/>
                    </a:lnTo>
                    <a:cubicBezTo>
                      <a:pt x="2512" y="696"/>
                      <a:pt x="2522" y="715"/>
                      <a:pt x="2534" y="715"/>
                    </a:cubicBezTo>
                    <a:cubicBezTo>
                      <a:pt x="2537" y="715"/>
                      <a:pt x="2540" y="714"/>
                      <a:pt x="2543" y="711"/>
                    </a:cubicBezTo>
                    <a:cubicBezTo>
                      <a:pt x="2543" y="711"/>
                      <a:pt x="2558" y="711"/>
                      <a:pt x="2558" y="742"/>
                    </a:cubicBezTo>
                    <a:cubicBezTo>
                      <a:pt x="2558" y="713"/>
                      <a:pt x="2571" y="702"/>
                      <a:pt x="2584" y="702"/>
                    </a:cubicBezTo>
                    <a:cubicBezTo>
                      <a:pt x="2591" y="702"/>
                      <a:pt x="2599" y="705"/>
                      <a:pt x="2605" y="711"/>
                    </a:cubicBezTo>
                    <a:cubicBezTo>
                      <a:pt x="2609" y="720"/>
                      <a:pt x="2612" y="724"/>
                      <a:pt x="2615" y="724"/>
                    </a:cubicBezTo>
                    <a:cubicBezTo>
                      <a:pt x="2620" y="724"/>
                      <a:pt x="2620" y="702"/>
                      <a:pt x="2620" y="680"/>
                    </a:cubicBezTo>
                    <a:cubicBezTo>
                      <a:pt x="2620" y="672"/>
                      <a:pt x="2620" y="669"/>
                      <a:pt x="2622" y="669"/>
                    </a:cubicBezTo>
                    <a:cubicBezTo>
                      <a:pt x="2624" y="669"/>
                      <a:pt x="2628" y="672"/>
                      <a:pt x="2636" y="680"/>
                    </a:cubicBezTo>
                    <a:cubicBezTo>
                      <a:pt x="2644" y="697"/>
                      <a:pt x="2653" y="709"/>
                      <a:pt x="2656" y="709"/>
                    </a:cubicBezTo>
                    <a:cubicBezTo>
                      <a:pt x="2659" y="709"/>
                      <a:pt x="2658" y="701"/>
                      <a:pt x="2651" y="680"/>
                    </a:cubicBezTo>
                    <a:lnTo>
                      <a:pt x="2651" y="680"/>
                    </a:lnTo>
                    <a:lnTo>
                      <a:pt x="2666" y="711"/>
                    </a:lnTo>
                    <a:lnTo>
                      <a:pt x="2666" y="680"/>
                    </a:lnTo>
                    <a:cubicBezTo>
                      <a:pt x="2666" y="672"/>
                      <a:pt x="2666" y="661"/>
                      <a:pt x="2668" y="661"/>
                    </a:cubicBezTo>
                    <a:cubicBezTo>
                      <a:pt x="2670" y="661"/>
                      <a:pt x="2674" y="672"/>
                      <a:pt x="2682" y="711"/>
                    </a:cubicBezTo>
                    <a:lnTo>
                      <a:pt x="2682" y="680"/>
                    </a:lnTo>
                    <a:cubicBezTo>
                      <a:pt x="2682" y="680"/>
                      <a:pt x="2697" y="696"/>
                      <a:pt x="2713" y="727"/>
                    </a:cubicBezTo>
                    <a:cubicBezTo>
                      <a:pt x="2713" y="720"/>
                      <a:pt x="2713" y="710"/>
                      <a:pt x="2713" y="696"/>
                    </a:cubicBezTo>
                    <a:cubicBezTo>
                      <a:pt x="2697" y="649"/>
                      <a:pt x="2713" y="649"/>
                      <a:pt x="2713" y="649"/>
                    </a:cubicBezTo>
                    <a:cubicBezTo>
                      <a:pt x="2713" y="649"/>
                      <a:pt x="2713" y="649"/>
                      <a:pt x="2713" y="680"/>
                    </a:cubicBezTo>
                    <a:cubicBezTo>
                      <a:pt x="2728" y="696"/>
                      <a:pt x="2713" y="696"/>
                      <a:pt x="2728" y="696"/>
                    </a:cubicBezTo>
                    <a:cubicBezTo>
                      <a:pt x="2740" y="696"/>
                      <a:pt x="2743" y="648"/>
                      <a:pt x="2736" y="605"/>
                    </a:cubicBezTo>
                    <a:lnTo>
                      <a:pt x="2736" y="605"/>
                    </a:lnTo>
                    <a:cubicBezTo>
                      <a:pt x="2737" y="605"/>
                      <a:pt x="2738" y="603"/>
                      <a:pt x="2744" y="603"/>
                    </a:cubicBezTo>
                    <a:lnTo>
                      <a:pt x="2744" y="618"/>
                    </a:lnTo>
                    <a:lnTo>
                      <a:pt x="2744" y="649"/>
                    </a:lnTo>
                    <a:cubicBezTo>
                      <a:pt x="2752" y="672"/>
                      <a:pt x="2755" y="684"/>
                      <a:pt x="2757" y="684"/>
                    </a:cubicBezTo>
                    <a:cubicBezTo>
                      <a:pt x="2759" y="684"/>
                      <a:pt x="2759" y="672"/>
                      <a:pt x="2759" y="649"/>
                    </a:cubicBezTo>
                    <a:cubicBezTo>
                      <a:pt x="2752" y="628"/>
                      <a:pt x="2752" y="620"/>
                      <a:pt x="2753" y="620"/>
                    </a:cubicBezTo>
                    <a:lnTo>
                      <a:pt x="2753" y="620"/>
                    </a:lnTo>
                    <a:cubicBezTo>
                      <a:pt x="2755" y="620"/>
                      <a:pt x="2759" y="632"/>
                      <a:pt x="2759" y="649"/>
                    </a:cubicBezTo>
                    <a:cubicBezTo>
                      <a:pt x="2759" y="668"/>
                      <a:pt x="2765" y="682"/>
                      <a:pt x="2770" y="682"/>
                    </a:cubicBezTo>
                    <a:cubicBezTo>
                      <a:pt x="2772" y="682"/>
                      <a:pt x="2774" y="678"/>
                      <a:pt x="2775" y="668"/>
                    </a:cubicBezTo>
                    <a:lnTo>
                      <a:pt x="2775" y="668"/>
                    </a:lnTo>
                    <a:cubicBezTo>
                      <a:pt x="2779" y="675"/>
                      <a:pt x="2784" y="684"/>
                      <a:pt x="2790" y="696"/>
                    </a:cubicBezTo>
                    <a:cubicBezTo>
                      <a:pt x="2794" y="700"/>
                      <a:pt x="2796" y="702"/>
                      <a:pt x="2797" y="702"/>
                    </a:cubicBezTo>
                    <a:cubicBezTo>
                      <a:pt x="2798" y="702"/>
                      <a:pt x="2790" y="687"/>
                      <a:pt x="2790" y="665"/>
                    </a:cubicBezTo>
                    <a:cubicBezTo>
                      <a:pt x="2790" y="657"/>
                      <a:pt x="2790" y="652"/>
                      <a:pt x="2790" y="649"/>
                    </a:cubicBezTo>
                    <a:lnTo>
                      <a:pt x="2790" y="618"/>
                    </a:lnTo>
                    <a:lnTo>
                      <a:pt x="2790" y="572"/>
                    </a:lnTo>
                    <a:cubicBezTo>
                      <a:pt x="2790" y="572"/>
                      <a:pt x="2790" y="568"/>
                      <a:pt x="2791" y="565"/>
                    </a:cubicBezTo>
                    <a:lnTo>
                      <a:pt x="2791" y="565"/>
                    </a:lnTo>
                    <a:cubicBezTo>
                      <a:pt x="2790" y="572"/>
                      <a:pt x="2790" y="579"/>
                      <a:pt x="2790" y="587"/>
                    </a:cubicBezTo>
                    <a:lnTo>
                      <a:pt x="2802" y="576"/>
                    </a:lnTo>
                    <a:lnTo>
                      <a:pt x="2802" y="576"/>
                    </a:lnTo>
                    <a:cubicBezTo>
                      <a:pt x="2803" y="579"/>
                      <a:pt x="2804" y="583"/>
                      <a:pt x="2806" y="587"/>
                    </a:cubicBezTo>
                    <a:cubicBezTo>
                      <a:pt x="2815" y="615"/>
                      <a:pt x="2813" y="621"/>
                      <a:pt x="2813" y="621"/>
                    </a:cubicBezTo>
                    <a:cubicBezTo>
                      <a:pt x="2814" y="621"/>
                      <a:pt x="2815" y="618"/>
                      <a:pt x="2821" y="618"/>
                    </a:cubicBezTo>
                    <a:cubicBezTo>
                      <a:pt x="2837" y="618"/>
                      <a:pt x="2821" y="618"/>
                      <a:pt x="2837" y="634"/>
                    </a:cubicBezTo>
                    <a:cubicBezTo>
                      <a:pt x="2841" y="643"/>
                      <a:pt x="2843" y="647"/>
                      <a:pt x="2843" y="647"/>
                    </a:cubicBezTo>
                    <a:cubicBezTo>
                      <a:pt x="2844" y="647"/>
                      <a:pt x="2837" y="629"/>
                      <a:pt x="2837" y="618"/>
                    </a:cubicBezTo>
                    <a:lnTo>
                      <a:pt x="2821" y="557"/>
                    </a:lnTo>
                    <a:lnTo>
                      <a:pt x="2821" y="557"/>
                    </a:lnTo>
                    <a:cubicBezTo>
                      <a:pt x="2837" y="587"/>
                      <a:pt x="2837" y="618"/>
                      <a:pt x="2852" y="634"/>
                    </a:cubicBezTo>
                    <a:cubicBezTo>
                      <a:pt x="2842" y="604"/>
                      <a:pt x="2845" y="594"/>
                      <a:pt x="2848" y="594"/>
                    </a:cubicBezTo>
                    <a:cubicBezTo>
                      <a:pt x="2850" y="594"/>
                      <a:pt x="2852" y="597"/>
                      <a:pt x="2852" y="603"/>
                    </a:cubicBezTo>
                    <a:cubicBezTo>
                      <a:pt x="2860" y="618"/>
                      <a:pt x="2864" y="618"/>
                      <a:pt x="2867" y="618"/>
                    </a:cubicBezTo>
                    <a:cubicBezTo>
                      <a:pt x="2871" y="618"/>
                      <a:pt x="2875" y="618"/>
                      <a:pt x="2883" y="634"/>
                    </a:cubicBezTo>
                    <a:cubicBezTo>
                      <a:pt x="2883" y="634"/>
                      <a:pt x="2883" y="620"/>
                      <a:pt x="2887" y="620"/>
                    </a:cubicBezTo>
                    <a:cubicBezTo>
                      <a:pt x="2890" y="620"/>
                      <a:pt x="2893" y="623"/>
                      <a:pt x="2898" y="634"/>
                    </a:cubicBezTo>
                    <a:cubicBezTo>
                      <a:pt x="2917" y="643"/>
                      <a:pt x="2924" y="658"/>
                      <a:pt x="2927" y="658"/>
                    </a:cubicBezTo>
                    <a:cubicBezTo>
                      <a:pt x="2929" y="658"/>
                      <a:pt x="2929" y="652"/>
                      <a:pt x="2929" y="634"/>
                    </a:cubicBezTo>
                    <a:cubicBezTo>
                      <a:pt x="2922" y="611"/>
                      <a:pt x="2922" y="599"/>
                      <a:pt x="2923" y="599"/>
                    </a:cubicBezTo>
                    <a:lnTo>
                      <a:pt x="2923" y="599"/>
                    </a:lnTo>
                    <a:cubicBezTo>
                      <a:pt x="2925" y="599"/>
                      <a:pt x="2929" y="611"/>
                      <a:pt x="2929" y="634"/>
                    </a:cubicBezTo>
                    <a:cubicBezTo>
                      <a:pt x="2929" y="648"/>
                      <a:pt x="2929" y="653"/>
                      <a:pt x="2930" y="653"/>
                    </a:cubicBezTo>
                    <a:cubicBezTo>
                      <a:pt x="2931" y="653"/>
                      <a:pt x="2934" y="624"/>
                      <a:pt x="2945" y="603"/>
                    </a:cubicBezTo>
                    <a:cubicBezTo>
                      <a:pt x="2929" y="572"/>
                      <a:pt x="2929" y="541"/>
                      <a:pt x="2929" y="510"/>
                    </a:cubicBezTo>
                    <a:cubicBezTo>
                      <a:pt x="2919" y="481"/>
                      <a:pt x="2916" y="470"/>
                      <a:pt x="2918" y="470"/>
                    </a:cubicBezTo>
                    <a:cubicBezTo>
                      <a:pt x="2920" y="470"/>
                      <a:pt x="2924" y="474"/>
                      <a:pt x="2929" y="479"/>
                    </a:cubicBezTo>
                    <a:cubicBezTo>
                      <a:pt x="2929" y="510"/>
                      <a:pt x="2929" y="510"/>
                      <a:pt x="2945" y="526"/>
                    </a:cubicBezTo>
                    <a:cubicBezTo>
                      <a:pt x="2945" y="557"/>
                      <a:pt x="2945" y="557"/>
                      <a:pt x="2945" y="557"/>
                    </a:cubicBezTo>
                    <a:cubicBezTo>
                      <a:pt x="2945" y="587"/>
                      <a:pt x="2945" y="603"/>
                      <a:pt x="2960" y="603"/>
                    </a:cubicBezTo>
                    <a:cubicBezTo>
                      <a:pt x="2970" y="603"/>
                      <a:pt x="2974" y="610"/>
                      <a:pt x="2970" y="610"/>
                    </a:cubicBezTo>
                    <a:cubicBezTo>
                      <a:pt x="2969" y="610"/>
                      <a:pt x="2965" y="608"/>
                      <a:pt x="2960" y="603"/>
                    </a:cubicBezTo>
                    <a:lnTo>
                      <a:pt x="2960" y="603"/>
                    </a:lnTo>
                    <a:cubicBezTo>
                      <a:pt x="2960" y="618"/>
                      <a:pt x="2976" y="618"/>
                      <a:pt x="2991" y="618"/>
                    </a:cubicBezTo>
                    <a:cubicBezTo>
                      <a:pt x="3007" y="618"/>
                      <a:pt x="3007" y="618"/>
                      <a:pt x="3022" y="649"/>
                    </a:cubicBezTo>
                    <a:cubicBezTo>
                      <a:pt x="3026" y="653"/>
                      <a:pt x="3029" y="655"/>
                      <a:pt x="3031" y="655"/>
                    </a:cubicBezTo>
                    <a:cubicBezTo>
                      <a:pt x="3036" y="655"/>
                      <a:pt x="3033" y="641"/>
                      <a:pt x="3022" y="618"/>
                    </a:cubicBezTo>
                    <a:cubicBezTo>
                      <a:pt x="3011" y="596"/>
                      <a:pt x="3016" y="581"/>
                      <a:pt x="3020" y="581"/>
                    </a:cubicBezTo>
                    <a:cubicBezTo>
                      <a:pt x="3021" y="581"/>
                      <a:pt x="3022" y="583"/>
                      <a:pt x="3022" y="587"/>
                    </a:cubicBezTo>
                    <a:cubicBezTo>
                      <a:pt x="3022" y="607"/>
                      <a:pt x="3053" y="627"/>
                      <a:pt x="3072" y="627"/>
                    </a:cubicBezTo>
                    <a:cubicBezTo>
                      <a:pt x="3083" y="627"/>
                      <a:pt x="3089" y="620"/>
                      <a:pt x="3084" y="603"/>
                    </a:cubicBezTo>
                    <a:lnTo>
                      <a:pt x="3084" y="603"/>
                    </a:lnTo>
                    <a:cubicBezTo>
                      <a:pt x="3092" y="618"/>
                      <a:pt x="3103" y="626"/>
                      <a:pt x="3113" y="626"/>
                    </a:cubicBezTo>
                    <a:cubicBezTo>
                      <a:pt x="3122" y="626"/>
                      <a:pt x="3130" y="618"/>
                      <a:pt x="3130" y="603"/>
                    </a:cubicBezTo>
                    <a:cubicBezTo>
                      <a:pt x="3138" y="618"/>
                      <a:pt x="3142" y="626"/>
                      <a:pt x="3144" y="626"/>
                    </a:cubicBezTo>
                    <a:cubicBezTo>
                      <a:pt x="3146" y="626"/>
                      <a:pt x="3146" y="618"/>
                      <a:pt x="3146" y="603"/>
                    </a:cubicBezTo>
                    <a:lnTo>
                      <a:pt x="3146" y="587"/>
                    </a:lnTo>
                    <a:cubicBezTo>
                      <a:pt x="3146" y="603"/>
                      <a:pt x="3161" y="603"/>
                      <a:pt x="3177" y="603"/>
                    </a:cubicBezTo>
                    <a:cubicBezTo>
                      <a:pt x="3192" y="603"/>
                      <a:pt x="3192" y="603"/>
                      <a:pt x="3177" y="572"/>
                    </a:cubicBezTo>
                    <a:cubicBezTo>
                      <a:pt x="3181" y="568"/>
                      <a:pt x="3184" y="566"/>
                      <a:pt x="3186" y="566"/>
                    </a:cubicBezTo>
                    <a:cubicBezTo>
                      <a:pt x="3193" y="566"/>
                      <a:pt x="3196" y="580"/>
                      <a:pt x="3207" y="603"/>
                    </a:cubicBezTo>
                    <a:cubicBezTo>
                      <a:pt x="3207" y="599"/>
                      <a:pt x="3207" y="593"/>
                      <a:pt x="3207" y="587"/>
                    </a:cubicBezTo>
                    <a:cubicBezTo>
                      <a:pt x="3207" y="594"/>
                      <a:pt x="3208" y="597"/>
                      <a:pt x="3209" y="597"/>
                    </a:cubicBezTo>
                    <a:cubicBezTo>
                      <a:pt x="3214" y="597"/>
                      <a:pt x="3223" y="562"/>
                      <a:pt x="3223" y="526"/>
                    </a:cubicBezTo>
                    <a:lnTo>
                      <a:pt x="3223" y="541"/>
                    </a:lnTo>
                    <a:cubicBezTo>
                      <a:pt x="3223" y="572"/>
                      <a:pt x="3238" y="572"/>
                      <a:pt x="3254" y="572"/>
                    </a:cubicBezTo>
                    <a:cubicBezTo>
                      <a:pt x="3254" y="572"/>
                      <a:pt x="3254" y="572"/>
                      <a:pt x="3254" y="541"/>
                    </a:cubicBezTo>
                    <a:cubicBezTo>
                      <a:pt x="3238" y="510"/>
                      <a:pt x="3238" y="495"/>
                      <a:pt x="3254" y="495"/>
                    </a:cubicBezTo>
                    <a:cubicBezTo>
                      <a:pt x="3269" y="510"/>
                      <a:pt x="3285" y="557"/>
                      <a:pt x="3300" y="557"/>
                    </a:cubicBezTo>
                    <a:cubicBezTo>
                      <a:pt x="3316" y="557"/>
                      <a:pt x="3316" y="557"/>
                      <a:pt x="3331" y="572"/>
                    </a:cubicBezTo>
                    <a:cubicBezTo>
                      <a:pt x="3331" y="582"/>
                      <a:pt x="3333" y="585"/>
                      <a:pt x="3334" y="585"/>
                    </a:cubicBezTo>
                    <a:cubicBezTo>
                      <a:pt x="3338" y="585"/>
                      <a:pt x="3342" y="567"/>
                      <a:pt x="3331" y="557"/>
                    </a:cubicBezTo>
                    <a:lnTo>
                      <a:pt x="3331" y="557"/>
                    </a:lnTo>
                    <a:cubicBezTo>
                      <a:pt x="3339" y="564"/>
                      <a:pt x="3343" y="568"/>
                      <a:pt x="3345" y="568"/>
                    </a:cubicBezTo>
                    <a:cubicBezTo>
                      <a:pt x="3347" y="568"/>
                      <a:pt x="3347" y="564"/>
                      <a:pt x="3347" y="557"/>
                    </a:cubicBezTo>
                    <a:cubicBezTo>
                      <a:pt x="3341" y="546"/>
                      <a:pt x="3340" y="543"/>
                      <a:pt x="3340" y="543"/>
                    </a:cubicBezTo>
                    <a:lnTo>
                      <a:pt x="3340" y="543"/>
                    </a:lnTo>
                    <a:cubicBezTo>
                      <a:pt x="3341" y="543"/>
                      <a:pt x="3352" y="557"/>
                      <a:pt x="3362" y="557"/>
                    </a:cubicBezTo>
                    <a:cubicBezTo>
                      <a:pt x="3369" y="577"/>
                      <a:pt x="3373" y="588"/>
                      <a:pt x="3373" y="588"/>
                    </a:cubicBezTo>
                    <a:cubicBezTo>
                      <a:pt x="3374" y="588"/>
                      <a:pt x="3373" y="579"/>
                      <a:pt x="3369" y="559"/>
                    </a:cubicBezTo>
                    <a:lnTo>
                      <a:pt x="3369" y="559"/>
                    </a:lnTo>
                    <a:cubicBezTo>
                      <a:pt x="3369" y="562"/>
                      <a:pt x="3369" y="563"/>
                      <a:pt x="3368" y="563"/>
                    </a:cubicBezTo>
                    <a:cubicBezTo>
                      <a:pt x="3367" y="563"/>
                      <a:pt x="3364" y="556"/>
                      <a:pt x="3363" y="543"/>
                    </a:cubicBezTo>
                    <a:lnTo>
                      <a:pt x="3363" y="543"/>
                    </a:lnTo>
                    <a:cubicBezTo>
                      <a:pt x="3366" y="549"/>
                      <a:pt x="3367" y="554"/>
                      <a:pt x="3368" y="557"/>
                    </a:cubicBezTo>
                    <a:lnTo>
                      <a:pt x="3368" y="557"/>
                    </a:lnTo>
                    <a:cubicBezTo>
                      <a:pt x="3367" y="548"/>
                      <a:pt x="3364" y="538"/>
                      <a:pt x="3362" y="526"/>
                    </a:cubicBezTo>
                    <a:cubicBezTo>
                      <a:pt x="3362" y="502"/>
                      <a:pt x="3362" y="491"/>
                      <a:pt x="3364" y="491"/>
                    </a:cubicBezTo>
                    <a:cubicBezTo>
                      <a:pt x="3366" y="491"/>
                      <a:pt x="3370" y="502"/>
                      <a:pt x="3377" y="526"/>
                    </a:cubicBezTo>
                    <a:cubicBezTo>
                      <a:pt x="3386" y="551"/>
                      <a:pt x="3394" y="563"/>
                      <a:pt x="3400" y="563"/>
                    </a:cubicBezTo>
                    <a:cubicBezTo>
                      <a:pt x="3405" y="563"/>
                      <a:pt x="3408" y="555"/>
                      <a:pt x="3408" y="541"/>
                    </a:cubicBezTo>
                    <a:cubicBezTo>
                      <a:pt x="3396" y="529"/>
                      <a:pt x="3404" y="506"/>
                      <a:pt x="3415" y="506"/>
                    </a:cubicBezTo>
                    <a:cubicBezTo>
                      <a:pt x="3418" y="506"/>
                      <a:pt x="3421" y="507"/>
                      <a:pt x="3424" y="510"/>
                    </a:cubicBezTo>
                    <a:cubicBezTo>
                      <a:pt x="3424" y="510"/>
                      <a:pt x="3424" y="510"/>
                      <a:pt x="3424" y="510"/>
                    </a:cubicBezTo>
                    <a:lnTo>
                      <a:pt x="3424" y="510"/>
                    </a:lnTo>
                    <a:cubicBezTo>
                      <a:pt x="3432" y="526"/>
                      <a:pt x="3432" y="533"/>
                      <a:pt x="3430" y="533"/>
                    </a:cubicBezTo>
                    <a:cubicBezTo>
                      <a:pt x="3428" y="533"/>
                      <a:pt x="3424" y="526"/>
                      <a:pt x="3424" y="511"/>
                    </a:cubicBezTo>
                    <a:lnTo>
                      <a:pt x="3424" y="511"/>
                    </a:lnTo>
                    <a:cubicBezTo>
                      <a:pt x="3424" y="533"/>
                      <a:pt x="3432" y="547"/>
                      <a:pt x="3437" y="547"/>
                    </a:cubicBezTo>
                    <a:cubicBezTo>
                      <a:pt x="3438" y="547"/>
                      <a:pt x="3439" y="545"/>
                      <a:pt x="3439" y="541"/>
                    </a:cubicBezTo>
                    <a:lnTo>
                      <a:pt x="3439" y="510"/>
                    </a:lnTo>
                    <a:lnTo>
                      <a:pt x="3439" y="464"/>
                    </a:lnTo>
                    <a:cubicBezTo>
                      <a:pt x="3439" y="464"/>
                      <a:pt x="3439" y="433"/>
                      <a:pt x="3424" y="417"/>
                    </a:cubicBezTo>
                    <a:cubicBezTo>
                      <a:pt x="3420" y="409"/>
                      <a:pt x="3419" y="405"/>
                      <a:pt x="3421" y="405"/>
                    </a:cubicBezTo>
                    <a:cubicBezTo>
                      <a:pt x="3425" y="405"/>
                      <a:pt x="3448" y="434"/>
                      <a:pt x="3470" y="479"/>
                    </a:cubicBezTo>
                    <a:lnTo>
                      <a:pt x="3486" y="526"/>
                    </a:lnTo>
                    <a:lnTo>
                      <a:pt x="3486" y="479"/>
                    </a:lnTo>
                    <a:lnTo>
                      <a:pt x="3501" y="510"/>
                    </a:lnTo>
                    <a:lnTo>
                      <a:pt x="3501" y="479"/>
                    </a:lnTo>
                    <a:cubicBezTo>
                      <a:pt x="3501" y="526"/>
                      <a:pt x="3517" y="526"/>
                      <a:pt x="3517" y="526"/>
                    </a:cubicBezTo>
                    <a:lnTo>
                      <a:pt x="3517" y="510"/>
                    </a:lnTo>
                    <a:lnTo>
                      <a:pt x="3517" y="479"/>
                    </a:lnTo>
                    <a:cubicBezTo>
                      <a:pt x="3517" y="488"/>
                      <a:pt x="3517" y="497"/>
                      <a:pt x="3520" y="497"/>
                    </a:cubicBezTo>
                    <a:cubicBezTo>
                      <a:pt x="3522" y="497"/>
                      <a:pt x="3525" y="492"/>
                      <a:pt x="3532" y="479"/>
                    </a:cubicBezTo>
                    <a:cubicBezTo>
                      <a:pt x="3537" y="470"/>
                      <a:pt x="3540" y="466"/>
                      <a:pt x="3542" y="466"/>
                    </a:cubicBezTo>
                    <a:cubicBezTo>
                      <a:pt x="3547" y="466"/>
                      <a:pt x="3547" y="484"/>
                      <a:pt x="3547" y="495"/>
                    </a:cubicBezTo>
                    <a:cubicBezTo>
                      <a:pt x="3547" y="476"/>
                      <a:pt x="3547" y="470"/>
                      <a:pt x="3548" y="470"/>
                    </a:cubicBezTo>
                    <a:cubicBezTo>
                      <a:pt x="3550" y="470"/>
                      <a:pt x="3554" y="485"/>
                      <a:pt x="3563" y="495"/>
                    </a:cubicBezTo>
                    <a:cubicBezTo>
                      <a:pt x="3563" y="479"/>
                      <a:pt x="3547" y="433"/>
                      <a:pt x="3547" y="433"/>
                    </a:cubicBezTo>
                    <a:cubicBezTo>
                      <a:pt x="3547" y="433"/>
                      <a:pt x="3547" y="433"/>
                      <a:pt x="3547" y="402"/>
                    </a:cubicBezTo>
                    <a:lnTo>
                      <a:pt x="3563" y="371"/>
                    </a:lnTo>
                    <a:cubicBezTo>
                      <a:pt x="3575" y="359"/>
                      <a:pt x="3486" y="338"/>
                      <a:pt x="3445" y="336"/>
                    </a:cubicBezTo>
                    <a:lnTo>
                      <a:pt x="3445" y="336"/>
                    </a:lnTo>
                    <a:cubicBezTo>
                      <a:pt x="3450" y="361"/>
                      <a:pt x="3452" y="372"/>
                      <a:pt x="3451" y="372"/>
                    </a:cubicBezTo>
                    <a:cubicBezTo>
                      <a:pt x="3450" y="372"/>
                      <a:pt x="3446" y="360"/>
                      <a:pt x="3439" y="340"/>
                    </a:cubicBezTo>
                    <a:lnTo>
                      <a:pt x="3439" y="336"/>
                    </a:lnTo>
                    <a:lnTo>
                      <a:pt x="3439" y="336"/>
                    </a:lnTo>
                    <a:cubicBezTo>
                      <a:pt x="3441" y="336"/>
                      <a:pt x="3443" y="336"/>
                      <a:pt x="3445" y="336"/>
                    </a:cubicBezTo>
                    <a:lnTo>
                      <a:pt x="3445" y="336"/>
                    </a:lnTo>
                    <a:cubicBezTo>
                      <a:pt x="3443" y="328"/>
                      <a:pt x="3441" y="320"/>
                      <a:pt x="3439" y="309"/>
                    </a:cubicBezTo>
                    <a:lnTo>
                      <a:pt x="3439" y="336"/>
                    </a:lnTo>
                    <a:lnTo>
                      <a:pt x="3439" y="336"/>
                    </a:lnTo>
                    <a:cubicBezTo>
                      <a:pt x="3439" y="336"/>
                      <a:pt x="3439" y="336"/>
                      <a:pt x="3438" y="336"/>
                    </a:cubicBezTo>
                    <a:cubicBezTo>
                      <a:pt x="3438" y="336"/>
                      <a:pt x="3438" y="336"/>
                      <a:pt x="3438" y="336"/>
                    </a:cubicBezTo>
                    <a:lnTo>
                      <a:pt x="3438" y="336"/>
                    </a:lnTo>
                    <a:cubicBezTo>
                      <a:pt x="3424" y="294"/>
                      <a:pt x="3424" y="294"/>
                      <a:pt x="3424" y="294"/>
                    </a:cubicBezTo>
                    <a:cubicBezTo>
                      <a:pt x="3408" y="294"/>
                      <a:pt x="3424" y="294"/>
                      <a:pt x="3408" y="263"/>
                    </a:cubicBezTo>
                    <a:cubicBezTo>
                      <a:pt x="3393" y="247"/>
                      <a:pt x="3393" y="216"/>
                      <a:pt x="3393" y="216"/>
                    </a:cubicBezTo>
                    <a:cubicBezTo>
                      <a:pt x="3393" y="216"/>
                      <a:pt x="3393" y="216"/>
                      <a:pt x="3393" y="247"/>
                    </a:cubicBezTo>
                    <a:cubicBezTo>
                      <a:pt x="3393" y="253"/>
                      <a:pt x="3393" y="257"/>
                      <a:pt x="3392" y="257"/>
                    </a:cubicBezTo>
                    <a:cubicBezTo>
                      <a:pt x="3391" y="257"/>
                      <a:pt x="3387" y="246"/>
                      <a:pt x="3377" y="216"/>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4"/>
              <p:cNvSpPr/>
              <p:nvPr/>
            </p:nvSpPr>
            <p:spPr>
              <a:xfrm rot="1445184">
                <a:off x="1891661" y="4076254"/>
                <a:ext cx="18549" cy="92822"/>
              </a:xfrm>
              <a:custGeom>
                <a:avLst/>
                <a:gdLst/>
                <a:ahLst/>
                <a:cxnLst/>
                <a:rect l="l" t="t" r="r" b="b"/>
                <a:pathLst>
                  <a:path w="742" h="3713" extrusionOk="0">
                    <a:moveTo>
                      <a:pt x="390" y="0"/>
                    </a:moveTo>
                    <a:cubicBezTo>
                      <a:pt x="379" y="0"/>
                      <a:pt x="379" y="4"/>
                      <a:pt x="402" y="12"/>
                    </a:cubicBezTo>
                    <a:lnTo>
                      <a:pt x="448" y="12"/>
                    </a:lnTo>
                    <a:cubicBezTo>
                      <a:pt x="425" y="4"/>
                      <a:pt x="402" y="0"/>
                      <a:pt x="390" y="0"/>
                    </a:cubicBezTo>
                    <a:close/>
                    <a:moveTo>
                      <a:pt x="448" y="12"/>
                    </a:moveTo>
                    <a:cubicBezTo>
                      <a:pt x="464" y="17"/>
                      <a:pt x="474" y="19"/>
                      <a:pt x="479" y="19"/>
                    </a:cubicBezTo>
                    <a:cubicBezTo>
                      <a:pt x="489" y="19"/>
                      <a:pt x="479" y="12"/>
                      <a:pt x="448" y="12"/>
                    </a:cubicBezTo>
                    <a:close/>
                    <a:moveTo>
                      <a:pt x="553" y="367"/>
                    </a:moveTo>
                    <a:cubicBezTo>
                      <a:pt x="558" y="371"/>
                      <a:pt x="562" y="374"/>
                      <a:pt x="562" y="374"/>
                    </a:cubicBezTo>
                    <a:cubicBezTo>
                      <a:pt x="563" y="374"/>
                      <a:pt x="561" y="372"/>
                      <a:pt x="556" y="367"/>
                    </a:cubicBezTo>
                    <a:close/>
                    <a:moveTo>
                      <a:pt x="484" y="391"/>
                    </a:moveTo>
                    <a:cubicBezTo>
                      <a:pt x="486" y="391"/>
                      <a:pt x="489" y="393"/>
                      <a:pt x="495" y="398"/>
                    </a:cubicBezTo>
                    <a:cubicBezTo>
                      <a:pt x="484" y="398"/>
                      <a:pt x="481" y="391"/>
                      <a:pt x="484" y="391"/>
                    </a:cubicBezTo>
                    <a:close/>
                    <a:moveTo>
                      <a:pt x="263" y="614"/>
                    </a:moveTo>
                    <a:cubicBezTo>
                      <a:pt x="283" y="614"/>
                      <a:pt x="297" y="621"/>
                      <a:pt x="290" y="621"/>
                    </a:cubicBezTo>
                    <a:cubicBezTo>
                      <a:pt x="287" y="621"/>
                      <a:pt x="278" y="620"/>
                      <a:pt x="263" y="614"/>
                    </a:cubicBezTo>
                    <a:close/>
                    <a:moveTo>
                      <a:pt x="386" y="630"/>
                    </a:moveTo>
                    <a:cubicBezTo>
                      <a:pt x="386" y="634"/>
                      <a:pt x="382" y="636"/>
                      <a:pt x="376" y="636"/>
                    </a:cubicBezTo>
                    <a:cubicBezTo>
                      <a:pt x="369" y="636"/>
                      <a:pt x="360" y="634"/>
                      <a:pt x="350" y="630"/>
                    </a:cubicBezTo>
                    <a:close/>
                    <a:moveTo>
                      <a:pt x="386" y="784"/>
                    </a:moveTo>
                    <a:cubicBezTo>
                      <a:pt x="402" y="784"/>
                      <a:pt x="417" y="784"/>
                      <a:pt x="433" y="800"/>
                    </a:cubicBezTo>
                    <a:lnTo>
                      <a:pt x="417" y="800"/>
                    </a:lnTo>
                    <a:cubicBezTo>
                      <a:pt x="386" y="800"/>
                      <a:pt x="371" y="784"/>
                      <a:pt x="386" y="784"/>
                    </a:cubicBezTo>
                    <a:close/>
                    <a:moveTo>
                      <a:pt x="381" y="1087"/>
                    </a:moveTo>
                    <a:cubicBezTo>
                      <a:pt x="385" y="1087"/>
                      <a:pt x="392" y="1088"/>
                      <a:pt x="402" y="1094"/>
                    </a:cubicBezTo>
                    <a:cubicBezTo>
                      <a:pt x="381" y="1094"/>
                      <a:pt x="374" y="1087"/>
                      <a:pt x="381" y="1087"/>
                    </a:cubicBezTo>
                    <a:close/>
                    <a:moveTo>
                      <a:pt x="247" y="1341"/>
                    </a:moveTo>
                    <a:cubicBezTo>
                      <a:pt x="247" y="1346"/>
                      <a:pt x="247" y="1348"/>
                      <a:pt x="246" y="1348"/>
                    </a:cubicBezTo>
                    <a:cubicBezTo>
                      <a:pt x="244" y="1348"/>
                      <a:pt x="237" y="1341"/>
                      <a:pt x="216" y="1341"/>
                    </a:cubicBezTo>
                    <a:close/>
                    <a:moveTo>
                      <a:pt x="170" y="1403"/>
                    </a:moveTo>
                    <a:cubicBezTo>
                      <a:pt x="174" y="1403"/>
                      <a:pt x="179" y="1404"/>
                      <a:pt x="184" y="1405"/>
                    </a:cubicBezTo>
                    <a:lnTo>
                      <a:pt x="184" y="1405"/>
                    </a:lnTo>
                    <a:cubicBezTo>
                      <a:pt x="182" y="1403"/>
                      <a:pt x="178" y="1403"/>
                      <a:pt x="170" y="1403"/>
                    </a:cubicBezTo>
                    <a:close/>
                    <a:moveTo>
                      <a:pt x="325" y="1526"/>
                    </a:moveTo>
                    <a:cubicBezTo>
                      <a:pt x="340" y="1542"/>
                      <a:pt x="356" y="1542"/>
                      <a:pt x="371" y="1542"/>
                    </a:cubicBezTo>
                    <a:cubicBezTo>
                      <a:pt x="371" y="1526"/>
                      <a:pt x="340" y="1526"/>
                      <a:pt x="325" y="1526"/>
                    </a:cubicBezTo>
                    <a:close/>
                    <a:moveTo>
                      <a:pt x="282" y="1566"/>
                    </a:moveTo>
                    <a:cubicBezTo>
                      <a:pt x="285" y="1566"/>
                      <a:pt x="294" y="1568"/>
                      <a:pt x="309" y="1573"/>
                    </a:cubicBezTo>
                    <a:cubicBezTo>
                      <a:pt x="289" y="1573"/>
                      <a:pt x="275" y="1566"/>
                      <a:pt x="282" y="1566"/>
                    </a:cubicBezTo>
                    <a:close/>
                    <a:moveTo>
                      <a:pt x="195" y="2009"/>
                    </a:moveTo>
                    <a:cubicBezTo>
                      <a:pt x="197" y="2009"/>
                      <a:pt x="201" y="2013"/>
                      <a:pt x="201" y="2021"/>
                    </a:cubicBezTo>
                    <a:cubicBezTo>
                      <a:pt x="193" y="2013"/>
                      <a:pt x="193" y="2009"/>
                      <a:pt x="195" y="2009"/>
                    </a:cubicBezTo>
                    <a:close/>
                    <a:moveTo>
                      <a:pt x="263" y="2021"/>
                    </a:moveTo>
                    <a:cubicBezTo>
                      <a:pt x="277" y="2021"/>
                      <a:pt x="287" y="2021"/>
                      <a:pt x="295" y="2022"/>
                    </a:cubicBezTo>
                    <a:lnTo>
                      <a:pt x="295" y="2022"/>
                    </a:lnTo>
                    <a:lnTo>
                      <a:pt x="294" y="2021"/>
                    </a:lnTo>
                    <a:close/>
                    <a:moveTo>
                      <a:pt x="295" y="2022"/>
                    </a:moveTo>
                    <a:lnTo>
                      <a:pt x="309" y="2036"/>
                    </a:lnTo>
                    <a:cubicBezTo>
                      <a:pt x="309" y="2028"/>
                      <a:pt x="304" y="2024"/>
                      <a:pt x="295" y="2022"/>
                    </a:cubicBezTo>
                    <a:close/>
                    <a:moveTo>
                      <a:pt x="108" y="2052"/>
                    </a:moveTo>
                    <a:cubicBezTo>
                      <a:pt x="124" y="2067"/>
                      <a:pt x="139" y="2067"/>
                      <a:pt x="155" y="2067"/>
                    </a:cubicBezTo>
                    <a:cubicBezTo>
                      <a:pt x="108" y="2052"/>
                      <a:pt x="108" y="2052"/>
                      <a:pt x="155" y="2052"/>
                    </a:cubicBezTo>
                    <a:close/>
                    <a:moveTo>
                      <a:pt x="278" y="2268"/>
                    </a:moveTo>
                    <a:cubicBezTo>
                      <a:pt x="283" y="2268"/>
                      <a:pt x="289" y="2268"/>
                      <a:pt x="294" y="2269"/>
                    </a:cubicBezTo>
                    <a:lnTo>
                      <a:pt x="294" y="2269"/>
                    </a:lnTo>
                    <a:lnTo>
                      <a:pt x="294" y="2268"/>
                    </a:lnTo>
                    <a:close/>
                    <a:moveTo>
                      <a:pt x="294" y="2269"/>
                    </a:moveTo>
                    <a:lnTo>
                      <a:pt x="325" y="2284"/>
                    </a:lnTo>
                    <a:cubicBezTo>
                      <a:pt x="325" y="2273"/>
                      <a:pt x="309" y="2270"/>
                      <a:pt x="294" y="2269"/>
                    </a:cubicBezTo>
                    <a:close/>
                    <a:moveTo>
                      <a:pt x="62" y="2407"/>
                    </a:moveTo>
                    <a:cubicBezTo>
                      <a:pt x="67" y="2412"/>
                      <a:pt x="74" y="2414"/>
                      <a:pt x="81" y="2414"/>
                    </a:cubicBezTo>
                    <a:cubicBezTo>
                      <a:pt x="92" y="2414"/>
                      <a:pt x="104" y="2409"/>
                      <a:pt x="107" y="2408"/>
                    </a:cubicBezTo>
                    <a:lnTo>
                      <a:pt x="107" y="2408"/>
                    </a:lnTo>
                    <a:cubicBezTo>
                      <a:pt x="108" y="2408"/>
                      <a:pt x="108" y="2408"/>
                      <a:pt x="109" y="2408"/>
                    </a:cubicBezTo>
                    <a:lnTo>
                      <a:pt x="109" y="2408"/>
                    </a:lnTo>
                    <a:cubicBezTo>
                      <a:pt x="109" y="2408"/>
                      <a:pt x="108" y="2407"/>
                      <a:pt x="108" y="2407"/>
                    </a:cubicBezTo>
                    <a:cubicBezTo>
                      <a:pt x="108" y="2407"/>
                      <a:pt x="108" y="2407"/>
                      <a:pt x="107" y="2408"/>
                    </a:cubicBezTo>
                    <a:lnTo>
                      <a:pt x="107" y="2408"/>
                    </a:lnTo>
                    <a:cubicBezTo>
                      <a:pt x="101" y="2407"/>
                      <a:pt x="91" y="2407"/>
                      <a:pt x="77" y="2407"/>
                    </a:cubicBezTo>
                    <a:close/>
                    <a:moveTo>
                      <a:pt x="109" y="2408"/>
                    </a:moveTo>
                    <a:lnTo>
                      <a:pt x="109" y="2408"/>
                    </a:lnTo>
                    <a:cubicBezTo>
                      <a:pt x="114" y="2413"/>
                      <a:pt x="119" y="2416"/>
                      <a:pt x="124" y="2418"/>
                    </a:cubicBezTo>
                    <a:lnTo>
                      <a:pt x="124" y="2418"/>
                    </a:lnTo>
                    <a:cubicBezTo>
                      <a:pt x="123" y="2411"/>
                      <a:pt x="121" y="2409"/>
                      <a:pt x="109" y="2408"/>
                    </a:cubicBezTo>
                    <a:close/>
                    <a:moveTo>
                      <a:pt x="402" y="62"/>
                    </a:moveTo>
                    <a:cubicBezTo>
                      <a:pt x="386" y="62"/>
                      <a:pt x="371" y="66"/>
                      <a:pt x="356" y="73"/>
                    </a:cubicBezTo>
                    <a:cubicBezTo>
                      <a:pt x="325" y="73"/>
                      <a:pt x="294" y="89"/>
                      <a:pt x="356" y="104"/>
                    </a:cubicBezTo>
                    <a:lnTo>
                      <a:pt x="371" y="104"/>
                    </a:lnTo>
                    <a:cubicBezTo>
                      <a:pt x="371" y="110"/>
                      <a:pt x="368" y="111"/>
                      <a:pt x="363" y="111"/>
                    </a:cubicBezTo>
                    <a:cubicBezTo>
                      <a:pt x="354" y="111"/>
                      <a:pt x="340" y="104"/>
                      <a:pt x="340" y="104"/>
                    </a:cubicBezTo>
                    <a:cubicBezTo>
                      <a:pt x="340" y="104"/>
                      <a:pt x="325" y="120"/>
                      <a:pt x="309" y="151"/>
                    </a:cubicBezTo>
                    <a:cubicBezTo>
                      <a:pt x="309" y="166"/>
                      <a:pt x="309" y="182"/>
                      <a:pt x="278" y="182"/>
                    </a:cubicBezTo>
                    <a:lnTo>
                      <a:pt x="263" y="182"/>
                    </a:lnTo>
                    <a:cubicBezTo>
                      <a:pt x="263" y="182"/>
                      <a:pt x="278" y="213"/>
                      <a:pt x="278" y="243"/>
                    </a:cubicBezTo>
                    <a:cubicBezTo>
                      <a:pt x="263" y="274"/>
                      <a:pt x="263" y="305"/>
                      <a:pt x="294" y="305"/>
                    </a:cubicBezTo>
                    <a:lnTo>
                      <a:pt x="294" y="321"/>
                    </a:lnTo>
                    <a:cubicBezTo>
                      <a:pt x="263" y="321"/>
                      <a:pt x="263" y="321"/>
                      <a:pt x="263" y="336"/>
                    </a:cubicBezTo>
                    <a:cubicBezTo>
                      <a:pt x="263" y="352"/>
                      <a:pt x="278" y="352"/>
                      <a:pt x="278" y="352"/>
                    </a:cubicBezTo>
                    <a:cubicBezTo>
                      <a:pt x="278" y="352"/>
                      <a:pt x="263" y="352"/>
                      <a:pt x="247" y="367"/>
                    </a:cubicBezTo>
                    <a:cubicBezTo>
                      <a:pt x="247" y="367"/>
                      <a:pt x="247" y="383"/>
                      <a:pt x="278" y="383"/>
                    </a:cubicBezTo>
                    <a:cubicBezTo>
                      <a:pt x="278" y="398"/>
                      <a:pt x="263" y="414"/>
                      <a:pt x="247" y="429"/>
                    </a:cubicBezTo>
                    <a:cubicBezTo>
                      <a:pt x="216" y="429"/>
                      <a:pt x="247" y="429"/>
                      <a:pt x="263" y="444"/>
                    </a:cubicBezTo>
                    <a:cubicBezTo>
                      <a:pt x="278" y="452"/>
                      <a:pt x="290" y="452"/>
                      <a:pt x="298" y="452"/>
                    </a:cubicBezTo>
                    <a:cubicBezTo>
                      <a:pt x="305" y="452"/>
                      <a:pt x="309" y="452"/>
                      <a:pt x="309" y="460"/>
                    </a:cubicBezTo>
                    <a:lnTo>
                      <a:pt x="232" y="460"/>
                    </a:lnTo>
                    <a:cubicBezTo>
                      <a:pt x="263" y="460"/>
                      <a:pt x="263" y="491"/>
                      <a:pt x="247" y="522"/>
                    </a:cubicBezTo>
                    <a:cubicBezTo>
                      <a:pt x="247" y="553"/>
                      <a:pt x="247" y="568"/>
                      <a:pt x="263" y="568"/>
                    </a:cubicBezTo>
                    <a:cubicBezTo>
                      <a:pt x="278" y="584"/>
                      <a:pt x="294" y="568"/>
                      <a:pt x="263" y="599"/>
                    </a:cubicBezTo>
                    <a:cubicBezTo>
                      <a:pt x="186" y="614"/>
                      <a:pt x="186" y="614"/>
                      <a:pt x="216" y="614"/>
                    </a:cubicBezTo>
                    <a:cubicBezTo>
                      <a:pt x="222" y="620"/>
                      <a:pt x="227" y="621"/>
                      <a:pt x="232" y="621"/>
                    </a:cubicBezTo>
                    <a:cubicBezTo>
                      <a:pt x="236" y="621"/>
                      <a:pt x="241" y="620"/>
                      <a:pt x="246" y="618"/>
                    </a:cubicBezTo>
                    <a:lnTo>
                      <a:pt x="246" y="618"/>
                    </a:lnTo>
                    <a:cubicBezTo>
                      <a:pt x="222" y="632"/>
                      <a:pt x="239" y="679"/>
                      <a:pt x="278" y="692"/>
                    </a:cubicBezTo>
                    <a:lnTo>
                      <a:pt x="247" y="692"/>
                    </a:lnTo>
                    <a:cubicBezTo>
                      <a:pt x="232" y="692"/>
                      <a:pt x="232" y="692"/>
                      <a:pt x="216" y="707"/>
                    </a:cubicBezTo>
                    <a:lnTo>
                      <a:pt x="216" y="723"/>
                    </a:lnTo>
                    <a:cubicBezTo>
                      <a:pt x="278" y="723"/>
                      <a:pt x="247" y="754"/>
                      <a:pt x="216" y="754"/>
                    </a:cubicBezTo>
                    <a:cubicBezTo>
                      <a:pt x="211" y="748"/>
                      <a:pt x="208" y="747"/>
                      <a:pt x="206" y="747"/>
                    </a:cubicBezTo>
                    <a:cubicBezTo>
                      <a:pt x="201" y="747"/>
                      <a:pt x="201" y="754"/>
                      <a:pt x="201" y="754"/>
                    </a:cubicBezTo>
                    <a:cubicBezTo>
                      <a:pt x="247" y="769"/>
                      <a:pt x="216" y="784"/>
                      <a:pt x="201" y="784"/>
                    </a:cubicBezTo>
                    <a:lnTo>
                      <a:pt x="201" y="800"/>
                    </a:lnTo>
                    <a:cubicBezTo>
                      <a:pt x="216" y="800"/>
                      <a:pt x="216" y="815"/>
                      <a:pt x="216" y="815"/>
                    </a:cubicBezTo>
                    <a:cubicBezTo>
                      <a:pt x="216" y="815"/>
                      <a:pt x="216" y="831"/>
                      <a:pt x="247" y="831"/>
                    </a:cubicBezTo>
                    <a:cubicBezTo>
                      <a:pt x="263" y="831"/>
                      <a:pt x="294" y="831"/>
                      <a:pt x="294" y="846"/>
                    </a:cubicBezTo>
                    <a:lnTo>
                      <a:pt x="278" y="846"/>
                    </a:lnTo>
                    <a:cubicBezTo>
                      <a:pt x="247" y="846"/>
                      <a:pt x="247" y="846"/>
                      <a:pt x="247" y="862"/>
                    </a:cubicBezTo>
                    <a:cubicBezTo>
                      <a:pt x="232" y="877"/>
                      <a:pt x="247" y="893"/>
                      <a:pt x="216" y="893"/>
                    </a:cubicBezTo>
                    <a:lnTo>
                      <a:pt x="232" y="893"/>
                    </a:lnTo>
                    <a:cubicBezTo>
                      <a:pt x="263" y="893"/>
                      <a:pt x="263" y="908"/>
                      <a:pt x="232" y="908"/>
                    </a:cubicBezTo>
                    <a:cubicBezTo>
                      <a:pt x="216" y="908"/>
                      <a:pt x="216" y="924"/>
                      <a:pt x="232" y="939"/>
                    </a:cubicBezTo>
                    <a:cubicBezTo>
                      <a:pt x="186" y="939"/>
                      <a:pt x="186" y="954"/>
                      <a:pt x="232" y="970"/>
                    </a:cubicBezTo>
                    <a:lnTo>
                      <a:pt x="216" y="970"/>
                    </a:lnTo>
                    <a:cubicBezTo>
                      <a:pt x="201" y="970"/>
                      <a:pt x="232" y="1001"/>
                      <a:pt x="216" y="1001"/>
                    </a:cubicBezTo>
                    <a:cubicBezTo>
                      <a:pt x="232" y="1001"/>
                      <a:pt x="232" y="1001"/>
                      <a:pt x="232" y="1016"/>
                    </a:cubicBezTo>
                    <a:cubicBezTo>
                      <a:pt x="232" y="1016"/>
                      <a:pt x="232" y="1016"/>
                      <a:pt x="247" y="1032"/>
                    </a:cubicBezTo>
                    <a:lnTo>
                      <a:pt x="232" y="1032"/>
                    </a:lnTo>
                    <a:cubicBezTo>
                      <a:pt x="223" y="1027"/>
                      <a:pt x="216" y="1025"/>
                      <a:pt x="213" y="1025"/>
                    </a:cubicBezTo>
                    <a:cubicBezTo>
                      <a:pt x="205" y="1025"/>
                      <a:pt x="215" y="1036"/>
                      <a:pt x="247" y="1047"/>
                    </a:cubicBezTo>
                    <a:cubicBezTo>
                      <a:pt x="224" y="1039"/>
                      <a:pt x="213" y="1036"/>
                      <a:pt x="209" y="1036"/>
                    </a:cubicBezTo>
                    <a:cubicBezTo>
                      <a:pt x="205" y="1036"/>
                      <a:pt x="209" y="1039"/>
                      <a:pt x="216" y="1047"/>
                    </a:cubicBezTo>
                    <a:cubicBezTo>
                      <a:pt x="232" y="1055"/>
                      <a:pt x="232" y="1055"/>
                      <a:pt x="232" y="1055"/>
                    </a:cubicBezTo>
                    <a:cubicBezTo>
                      <a:pt x="232" y="1055"/>
                      <a:pt x="232" y="1055"/>
                      <a:pt x="247" y="1063"/>
                    </a:cubicBezTo>
                    <a:lnTo>
                      <a:pt x="247" y="1078"/>
                    </a:lnTo>
                    <a:cubicBezTo>
                      <a:pt x="216" y="1078"/>
                      <a:pt x="216" y="1078"/>
                      <a:pt x="216" y="1094"/>
                    </a:cubicBezTo>
                    <a:lnTo>
                      <a:pt x="247" y="1094"/>
                    </a:lnTo>
                    <a:cubicBezTo>
                      <a:pt x="244" y="1095"/>
                      <a:pt x="241" y="1097"/>
                      <a:pt x="238" y="1098"/>
                    </a:cubicBezTo>
                    <a:lnTo>
                      <a:pt x="238" y="1098"/>
                    </a:lnTo>
                    <a:cubicBezTo>
                      <a:pt x="233" y="1095"/>
                      <a:pt x="227" y="1094"/>
                      <a:pt x="216" y="1094"/>
                    </a:cubicBezTo>
                    <a:cubicBezTo>
                      <a:pt x="206" y="1094"/>
                      <a:pt x="210" y="1100"/>
                      <a:pt x="222" y="1100"/>
                    </a:cubicBezTo>
                    <a:cubicBezTo>
                      <a:pt x="226" y="1100"/>
                      <a:pt x="232" y="1100"/>
                      <a:pt x="238" y="1098"/>
                    </a:cubicBezTo>
                    <a:lnTo>
                      <a:pt x="238" y="1098"/>
                    </a:lnTo>
                    <a:cubicBezTo>
                      <a:pt x="247" y="1102"/>
                      <a:pt x="247" y="1109"/>
                      <a:pt x="247" y="1109"/>
                    </a:cubicBezTo>
                    <a:cubicBezTo>
                      <a:pt x="247" y="1109"/>
                      <a:pt x="216" y="1140"/>
                      <a:pt x="201" y="1186"/>
                    </a:cubicBezTo>
                    <a:cubicBezTo>
                      <a:pt x="201" y="1186"/>
                      <a:pt x="232" y="1202"/>
                      <a:pt x="247" y="1202"/>
                    </a:cubicBezTo>
                    <a:lnTo>
                      <a:pt x="201" y="1202"/>
                    </a:lnTo>
                    <a:cubicBezTo>
                      <a:pt x="170" y="1202"/>
                      <a:pt x="201" y="1217"/>
                      <a:pt x="216" y="1217"/>
                    </a:cubicBezTo>
                    <a:cubicBezTo>
                      <a:pt x="238" y="1228"/>
                      <a:pt x="252" y="1239"/>
                      <a:pt x="242" y="1239"/>
                    </a:cubicBezTo>
                    <a:cubicBezTo>
                      <a:pt x="238" y="1239"/>
                      <a:pt x="230" y="1237"/>
                      <a:pt x="216" y="1233"/>
                    </a:cubicBezTo>
                    <a:cubicBezTo>
                      <a:pt x="208" y="1230"/>
                      <a:pt x="202" y="1228"/>
                      <a:pt x="198" y="1228"/>
                    </a:cubicBezTo>
                    <a:cubicBezTo>
                      <a:pt x="182" y="1228"/>
                      <a:pt x="210" y="1251"/>
                      <a:pt x="247" y="1264"/>
                    </a:cubicBezTo>
                    <a:lnTo>
                      <a:pt x="216" y="1264"/>
                    </a:lnTo>
                    <a:cubicBezTo>
                      <a:pt x="186" y="1264"/>
                      <a:pt x="216" y="1264"/>
                      <a:pt x="232" y="1279"/>
                    </a:cubicBezTo>
                    <a:cubicBezTo>
                      <a:pt x="263" y="1294"/>
                      <a:pt x="263" y="1294"/>
                      <a:pt x="201" y="1294"/>
                    </a:cubicBezTo>
                    <a:lnTo>
                      <a:pt x="232" y="1310"/>
                    </a:lnTo>
                    <a:cubicBezTo>
                      <a:pt x="278" y="1325"/>
                      <a:pt x="294" y="1325"/>
                      <a:pt x="247" y="1325"/>
                    </a:cubicBezTo>
                    <a:lnTo>
                      <a:pt x="232" y="1325"/>
                    </a:lnTo>
                    <a:cubicBezTo>
                      <a:pt x="278" y="1325"/>
                      <a:pt x="247" y="1341"/>
                      <a:pt x="201" y="1341"/>
                    </a:cubicBezTo>
                    <a:cubicBezTo>
                      <a:pt x="186" y="1336"/>
                      <a:pt x="177" y="1334"/>
                      <a:pt x="172" y="1334"/>
                    </a:cubicBezTo>
                    <a:cubicBezTo>
                      <a:pt x="163" y="1334"/>
                      <a:pt x="170" y="1341"/>
                      <a:pt x="170" y="1341"/>
                    </a:cubicBezTo>
                    <a:lnTo>
                      <a:pt x="170" y="1372"/>
                    </a:lnTo>
                    <a:cubicBezTo>
                      <a:pt x="191" y="1372"/>
                      <a:pt x="198" y="1379"/>
                      <a:pt x="191" y="1379"/>
                    </a:cubicBezTo>
                    <a:cubicBezTo>
                      <a:pt x="187" y="1379"/>
                      <a:pt x="180" y="1377"/>
                      <a:pt x="170" y="1372"/>
                    </a:cubicBezTo>
                    <a:cubicBezTo>
                      <a:pt x="155" y="1372"/>
                      <a:pt x="170" y="1372"/>
                      <a:pt x="186" y="1387"/>
                    </a:cubicBezTo>
                    <a:cubicBezTo>
                      <a:pt x="201" y="1403"/>
                      <a:pt x="201" y="1407"/>
                      <a:pt x="195" y="1407"/>
                    </a:cubicBezTo>
                    <a:cubicBezTo>
                      <a:pt x="192" y="1407"/>
                      <a:pt x="188" y="1406"/>
                      <a:pt x="184" y="1405"/>
                    </a:cubicBezTo>
                    <a:lnTo>
                      <a:pt x="184" y="1405"/>
                    </a:lnTo>
                    <a:cubicBezTo>
                      <a:pt x="186" y="1407"/>
                      <a:pt x="186" y="1410"/>
                      <a:pt x="186" y="1418"/>
                    </a:cubicBezTo>
                    <a:lnTo>
                      <a:pt x="216" y="1418"/>
                    </a:lnTo>
                    <a:cubicBezTo>
                      <a:pt x="216" y="1418"/>
                      <a:pt x="186" y="1434"/>
                      <a:pt x="186" y="1449"/>
                    </a:cubicBezTo>
                    <a:lnTo>
                      <a:pt x="216" y="1449"/>
                    </a:lnTo>
                    <a:cubicBezTo>
                      <a:pt x="186" y="1449"/>
                      <a:pt x="186" y="1465"/>
                      <a:pt x="186" y="1480"/>
                    </a:cubicBezTo>
                    <a:cubicBezTo>
                      <a:pt x="186" y="1495"/>
                      <a:pt x="186" y="1495"/>
                      <a:pt x="201" y="1495"/>
                    </a:cubicBezTo>
                    <a:lnTo>
                      <a:pt x="170" y="1495"/>
                    </a:lnTo>
                    <a:cubicBezTo>
                      <a:pt x="201" y="1495"/>
                      <a:pt x="201" y="1495"/>
                      <a:pt x="201" y="1511"/>
                    </a:cubicBezTo>
                    <a:cubicBezTo>
                      <a:pt x="201" y="1519"/>
                      <a:pt x="193" y="1519"/>
                      <a:pt x="189" y="1519"/>
                    </a:cubicBezTo>
                    <a:cubicBezTo>
                      <a:pt x="186" y="1519"/>
                      <a:pt x="186" y="1519"/>
                      <a:pt x="201" y="1526"/>
                    </a:cubicBezTo>
                    <a:cubicBezTo>
                      <a:pt x="206" y="1531"/>
                      <a:pt x="208" y="1533"/>
                      <a:pt x="207" y="1533"/>
                    </a:cubicBezTo>
                    <a:cubicBezTo>
                      <a:pt x="204" y="1533"/>
                      <a:pt x="191" y="1526"/>
                      <a:pt x="170" y="1526"/>
                    </a:cubicBezTo>
                    <a:cubicBezTo>
                      <a:pt x="205" y="1538"/>
                      <a:pt x="196" y="1558"/>
                      <a:pt x="183" y="1568"/>
                    </a:cubicBezTo>
                    <a:lnTo>
                      <a:pt x="183" y="1568"/>
                    </a:lnTo>
                    <a:cubicBezTo>
                      <a:pt x="177" y="1566"/>
                      <a:pt x="173" y="1566"/>
                      <a:pt x="170" y="1566"/>
                    </a:cubicBezTo>
                    <a:cubicBezTo>
                      <a:pt x="163" y="1566"/>
                      <a:pt x="166" y="1569"/>
                      <a:pt x="177" y="1571"/>
                    </a:cubicBezTo>
                    <a:lnTo>
                      <a:pt x="177" y="1571"/>
                    </a:lnTo>
                    <a:cubicBezTo>
                      <a:pt x="175" y="1572"/>
                      <a:pt x="172" y="1573"/>
                      <a:pt x="170" y="1573"/>
                    </a:cubicBezTo>
                    <a:lnTo>
                      <a:pt x="201" y="1573"/>
                    </a:lnTo>
                    <a:cubicBezTo>
                      <a:pt x="218" y="1573"/>
                      <a:pt x="225" y="1577"/>
                      <a:pt x="224" y="1582"/>
                    </a:cubicBezTo>
                    <a:lnTo>
                      <a:pt x="224" y="1582"/>
                    </a:lnTo>
                    <a:cubicBezTo>
                      <a:pt x="221" y="1580"/>
                      <a:pt x="214" y="1577"/>
                      <a:pt x="201" y="1573"/>
                    </a:cubicBezTo>
                    <a:lnTo>
                      <a:pt x="201" y="1573"/>
                    </a:lnTo>
                    <a:cubicBezTo>
                      <a:pt x="208" y="1580"/>
                      <a:pt x="219" y="1584"/>
                      <a:pt x="223" y="1584"/>
                    </a:cubicBezTo>
                    <a:lnTo>
                      <a:pt x="223" y="1584"/>
                    </a:lnTo>
                    <a:cubicBezTo>
                      <a:pt x="219" y="1593"/>
                      <a:pt x="197" y="1604"/>
                      <a:pt x="170" y="1604"/>
                    </a:cubicBezTo>
                    <a:lnTo>
                      <a:pt x="139" y="1604"/>
                    </a:lnTo>
                    <a:cubicBezTo>
                      <a:pt x="139" y="1604"/>
                      <a:pt x="170" y="1604"/>
                      <a:pt x="170" y="1635"/>
                    </a:cubicBezTo>
                    <a:cubicBezTo>
                      <a:pt x="155" y="1650"/>
                      <a:pt x="186" y="1665"/>
                      <a:pt x="186" y="1665"/>
                    </a:cubicBezTo>
                    <a:cubicBezTo>
                      <a:pt x="186" y="1681"/>
                      <a:pt x="186" y="1681"/>
                      <a:pt x="155" y="1696"/>
                    </a:cubicBezTo>
                    <a:cubicBezTo>
                      <a:pt x="124" y="1696"/>
                      <a:pt x="155" y="1696"/>
                      <a:pt x="170" y="1712"/>
                    </a:cubicBezTo>
                    <a:cubicBezTo>
                      <a:pt x="201" y="1727"/>
                      <a:pt x="201" y="1727"/>
                      <a:pt x="170" y="1727"/>
                    </a:cubicBezTo>
                    <a:cubicBezTo>
                      <a:pt x="201" y="1727"/>
                      <a:pt x="201" y="1743"/>
                      <a:pt x="201" y="1743"/>
                    </a:cubicBezTo>
                    <a:lnTo>
                      <a:pt x="170" y="1743"/>
                    </a:lnTo>
                    <a:cubicBezTo>
                      <a:pt x="201" y="1743"/>
                      <a:pt x="201" y="1743"/>
                      <a:pt x="201" y="1758"/>
                    </a:cubicBezTo>
                    <a:cubicBezTo>
                      <a:pt x="186" y="1774"/>
                      <a:pt x="139" y="1897"/>
                      <a:pt x="170" y="1913"/>
                    </a:cubicBezTo>
                    <a:lnTo>
                      <a:pt x="170" y="1928"/>
                    </a:lnTo>
                    <a:cubicBezTo>
                      <a:pt x="124" y="1928"/>
                      <a:pt x="139" y="1944"/>
                      <a:pt x="170" y="1975"/>
                    </a:cubicBezTo>
                    <a:cubicBezTo>
                      <a:pt x="186" y="1982"/>
                      <a:pt x="189" y="1982"/>
                      <a:pt x="189" y="1982"/>
                    </a:cubicBezTo>
                    <a:cubicBezTo>
                      <a:pt x="189" y="1982"/>
                      <a:pt x="186" y="1982"/>
                      <a:pt x="186" y="1990"/>
                    </a:cubicBezTo>
                    <a:cubicBezTo>
                      <a:pt x="139" y="1990"/>
                      <a:pt x="139" y="1990"/>
                      <a:pt x="155" y="2005"/>
                    </a:cubicBezTo>
                    <a:cubicBezTo>
                      <a:pt x="141" y="2001"/>
                      <a:pt x="131" y="1999"/>
                      <a:pt x="127" y="1999"/>
                    </a:cubicBezTo>
                    <a:cubicBezTo>
                      <a:pt x="115" y="1999"/>
                      <a:pt x="131" y="2010"/>
                      <a:pt x="186" y="2021"/>
                    </a:cubicBezTo>
                    <a:cubicBezTo>
                      <a:pt x="201" y="2021"/>
                      <a:pt x="201" y="2021"/>
                      <a:pt x="186" y="2036"/>
                    </a:cubicBezTo>
                    <a:lnTo>
                      <a:pt x="155" y="2036"/>
                    </a:lnTo>
                    <a:cubicBezTo>
                      <a:pt x="186" y="2036"/>
                      <a:pt x="201" y="2052"/>
                      <a:pt x="155" y="2052"/>
                    </a:cubicBezTo>
                    <a:lnTo>
                      <a:pt x="155" y="2067"/>
                    </a:lnTo>
                    <a:cubicBezTo>
                      <a:pt x="201" y="2067"/>
                      <a:pt x="201" y="2083"/>
                      <a:pt x="155" y="2083"/>
                    </a:cubicBezTo>
                    <a:cubicBezTo>
                      <a:pt x="155" y="2083"/>
                      <a:pt x="139" y="2083"/>
                      <a:pt x="155" y="2098"/>
                    </a:cubicBezTo>
                    <a:cubicBezTo>
                      <a:pt x="139" y="2114"/>
                      <a:pt x="124" y="2129"/>
                      <a:pt x="124" y="2160"/>
                    </a:cubicBezTo>
                    <a:cubicBezTo>
                      <a:pt x="124" y="2206"/>
                      <a:pt x="124" y="2206"/>
                      <a:pt x="139" y="2206"/>
                    </a:cubicBezTo>
                    <a:cubicBezTo>
                      <a:pt x="155" y="2206"/>
                      <a:pt x="186" y="2222"/>
                      <a:pt x="139" y="2222"/>
                    </a:cubicBezTo>
                    <a:cubicBezTo>
                      <a:pt x="139" y="2222"/>
                      <a:pt x="108" y="2222"/>
                      <a:pt x="108" y="2237"/>
                    </a:cubicBezTo>
                    <a:cubicBezTo>
                      <a:pt x="108" y="2253"/>
                      <a:pt x="108" y="2253"/>
                      <a:pt x="77" y="2253"/>
                    </a:cubicBezTo>
                    <a:cubicBezTo>
                      <a:pt x="124" y="2268"/>
                      <a:pt x="124" y="2284"/>
                      <a:pt x="93" y="2299"/>
                    </a:cubicBezTo>
                    <a:cubicBezTo>
                      <a:pt x="62" y="2315"/>
                      <a:pt x="93" y="2315"/>
                      <a:pt x="124" y="2330"/>
                    </a:cubicBezTo>
                    <a:cubicBezTo>
                      <a:pt x="139" y="2345"/>
                      <a:pt x="139" y="2345"/>
                      <a:pt x="124" y="2345"/>
                    </a:cubicBezTo>
                    <a:cubicBezTo>
                      <a:pt x="93" y="2345"/>
                      <a:pt x="62" y="2361"/>
                      <a:pt x="124" y="2361"/>
                    </a:cubicBezTo>
                    <a:lnTo>
                      <a:pt x="93" y="2361"/>
                    </a:lnTo>
                    <a:cubicBezTo>
                      <a:pt x="62" y="2361"/>
                      <a:pt x="93" y="2376"/>
                      <a:pt x="108" y="2376"/>
                    </a:cubicBezTo>
                    <a:cubicBezTo>
                      <a:pt x="129" y="2376"/>
                      <a:pt x="149" y="2383"/>
                      <a:pt x="138" y="2383"/>
                    </a:cubicBezTo>
                    <a:cubicBezTo>
                      <a:pt x="132" y="2383"/>
                      <a:pt x="119" y="2382"/>
                      <a:pt x="93" y="2376"/>
                    </a:cubicBezTo>
                    <a:lnTo>
                      <a:pt x="62" y="2376"/>
                    </a:lnTo>
                    <a:cubicBezTo>
                      <a:pt x="93" y="2376"/>
                      <a:pt x="108" y="2392"/>
                      <a:pt x="93" y="2392"/>
                    </a:cubicBezTo>
                    <a:cubicBezTo>
                      <a:pt x="62" y="2392"/>
                      <a:pt x="93" y="2392"/>
                      <a:pt x="139" y="2407"/>
                    </a:cubicBezTo>
                    <a:cubicBezTo>
                      <a:pt x="162" y="2415"/>
                      <a:pt x="166" y="2415"/>
                      <a:pt x="164" y="2415"/>
                    </a:cubicBezTo>
                    <a:cubicBezTo>
                      <a:pt x="162" y="2415"/>
                      <a:pt x="155" y="2415"/>
                      <a:pt x="155" y="2423"/>
                    </a:cubicBezTo>
                    <a:cubicBezTo>
                      <a:pt x="144" y="2423"/>
                      <a:pt x="134" y="2423"/>
                      <a:pt x="124" y="2418"/>
                    </a:cubicBezTo>
                    <a:lnTo>
                      <a:pt x="124" y="2418"/>
                    </a:lnTo>
                    <a:cubicBezTo>
                      <a:pt x="124" y="2420"/>
                      <a:pt x="124" y="2421"/>
                      <a:pt x="124" y="2423"/>
                    </a:cubicBezTo>
                    <a:cubicBezTo>
                      <a:pt x="124" y="2428"/>
                      <a:pt x="124" y="2430"/>
                      <a:pt x="123" y="2430"/>
                    </a:cubicBezTo>
                    <a:cubicBezTo>
                      <a:pt x="122" y="2430"/>
                      <a:pt x="119" y="2423"/>
                      <a:pt x="108" y="2423"/>
                    </a:cubicBezTo>
                    <a:lnTo>
                      <a:pt x="77" y="2423"/>
                    </a:lnTo>
                    <a:cubicBezTo>
                      <a:pt x="77" y="2423"/>
                      <a:pt x="139" y="2469"/>
                      <a:pt x="186" y="2469"/>
                    </a:cubicBezTo>
                    <a:lnTo>
                      <a:pt x="93" y="2469"/>
                    </a:lnTo>
                    <a:cubicBezTo>
                      <a:pt x="108" y="2469"/>
                      <a:pt x="93" y="2469"/>
                      <a:pt x="62" y="2485"/>
                    </a:cubicBezTo>
                    <a:cubicBezTo>
                      <a:pt x="31" y="2500"/>
                      <a:pt x="62" y="2500"/>
                      <a:pt x="93" y="2500"/>
                    </a:cubicBezTo>
                    <a:cubicBezTo>
                      <a:pt x="108" y="2500"/>
                      <a:pt x="108" y="2500"/>
                      <a:pt x="108" y="2516"/>
                    </a:cubicBezTo>
                    <a:cubicBezTo>
                      <a:pt x="108" y="2516"/>
                      <a:pt x="108" y="2516"/>
                      <a:pt x="139" y="2531"/>
                    </a:cubicBezTo>
                    <a:cubicBezTo>
                      <a:pt x="155" y="2531"/>
                      <a:pt x="186" y="2531"/>
                      <a:pt x="186" y="2546"/>
                    </a:cubicBezTo>
                    <a:lnTo>
                      <a:pt x="170" y="2546"/>
                    </a:lnTo>
                    <a:cubicBezTo>
                      <a:pt x="175" y="2546"/>
                      <a:pt x="179" y="2546"/>
                      <a:pt x="184" y="2546"/>
                    </a:cubicBezTo>
                    <a:lnTo>
                      <a:pt x="184" y="2546"/>
                    </a:lnTo>
                    <a:cubicBezTo>
                      <a:pt x="176" y="2547"/>
                      <a:pt x="185" y="2553"/>
                      <a:pt x="180" y="2553"/>
                    </a:cubicBezTo>
                    <a:cubicBezTo>
                      <a:pt x="177" y="2553"/>
                      <a:pt x="170" y="2552"/>
                      <a:pt x="155" y="2546"/>
                    </a:cubicBezTo>
                    <a:cubicBezTo>
                      <a:pt x="139" y="2541"/>
                      <a:pt x="131" y="2540"/>
                      <a:pt x="126" y="2540"/>
                    </a:cubicBezTo>
                    <a:cubicBezTo>
                      <a:pt x="117" y="2540"/>
                      <a:pt x="124" y="2546"/>
                      <a:pt x="124" y="2546"/>
                    </a:cubicBezTo>
                    <a:lnTo>
                      <a:pt x="93" y="2546"/>
                    </a:lnTo>
                    <a:cubicBezTo>
                      <a:pt x="155" y="2546"/>
                      <a:pt x="155" y="2546"/>
                      <a:pt x="124" y="2562"/>
                    </a:cubicBezTo>
                    <a:cubicBezTo>
                      <a:pt x="93" y="2562"/>
                      <a:pt x="124" y="2577"/>
                      <a:pt x="93" y="2577"/>
                    </a:cubicBezTo>
                    <a:cubicBezTo>
                      <a:pt x="93" y="2577"/>
                      <a:pt x="124" y="2593"/>
                      <a:pt x="93" y="2608"/>
                    </a:cubicBezTo>
                    <a:cubicBezTo>
                      <a:pt x="77" y="2608"/>
                      <a:pt x="46" y="2624"/>
                      <a:pt x="93" y="2624"/>
                    </a:cubicBezTo>
                    <a:cubicBezTo>
                      <a:pt x="46" y="2624"/>
                      <a:pt x="93" y="2624"/>
                      <a:pt x="124" y="2639"/>
                    </a:cubicBezTo>
                    <a:cubicBezTo>
                      <a:pt x="155" y="2655"/>
                      <a:pt x="186" y="2655"/>
                      <a:pt x="216" y="2655"/>
                    </a:cubicBezTo>
                    <a:cubicBezTo>
                      <a:pt x="222" y="2655"/>
                      <a:pt x="227" y="2655"/>
                      <a:pt x="232" y="2655"/>
                    </a:cubicBezTo>
                    <a:lnTo>
                      <a:pt x="232" y="2655"/>
                    </a:lnTo>
                    <a:lnTo>
                      <a:pt x="232" y="2562"/>
                    </a:lnTo>
                    <a:lnTo>
                      <a:pt x="202" y="2547"/>
                    </a:lnTo>
                    <a:lnTo>
                      <a:pt x="202" y="2547"/>
                    </a:lnTo>
                    <a:cubicBezTo>
                      <a:pt x="219" y="2548"/>
                      <a:pt x="232" y="2552"/>
                      <a:pt x="232" y="2562"/>
                    </a:cubicBezTo>
                    <a:lnTo>
                      <a:pt x="232" y="2546"/>
                    </a:lnTo>
                    <a:lnTo>
                      <a:pt x="247" y="2546"/>
                    </a:lnTo>
                    <a:cubicBezTo>
                      <a:pt x="294" y="2546"/>
                      <a:pt x="263" y="2531"/>
                      <a:pt x="247" y="2516"/>
                    </a:cubicBezTo>
                    <a:cubicBezTo>
                      <a:pt x="227" y="2516"/>
                      <a:pt x="213" y="2509"/>
                      <a:pt x="220" y="2509"/>
                    </a:cubicBezTo>
                    <a:cubicBezTo>
                      <a:pt x="223" y="2509"/>
                      <a:pt x="232" y="2510"/>
                      <a:pt x="247" y="2516"/>
                    </a:cubicBezTo>
                    <a:cubicBezTo>
                      <a:pt x="294" y="2516"/>
                      <a:pt x="247" y="2516"/>
                      <a:pt x="170" y="2485"/>
                    </a:cubicBezTo>
                    <a:cubicBezTo>
                      <a:pt x="263" y="2485"/>
                      <a:pt x="263" y="2485"/>
                      <a:pt x="216" y="2469"/>
                    </a:cubicBezTo>
                    <a:cubicBezTo>
                      <a:pt x="193" y="2461"/>
                      <a:pt x="189" y="2458"/>
                      <a:pt x="193" y="2458"/>
                    </a:cubicBezTo>
                    <a:cubicBezTo>
                      <a:pt x="197" y="2458"/>
                      <a:pt x="209" y="2461"/>
                      <a:pt x="216" y="2469"/>
                    </a:cubicBezTo>
                    <a:cubicBezTo>
                      <a:pt x="247" y="2469"/>
                      <a:pt x="247" y="2469"/>
                      <a:pt x="247" y="2454"/>
                    </a:cubicBezTo>
                    <a:cubicBezTo>
                      <a:pt x="247" y="2438"/>
                      <a:pt x="247" y="2438"/>
                      <a:pt x="232" y="2423"/>
                    </a:cubicBezTo>
                    <a:cubicBezTo>
                      <a:pt x="278" y="2423"/>
                      <a:pt x="247" y="2423"/>
                      <a:pt x="201" y="2407"/>
                    </a:cubicBezTo>
                    <a:lnTo>
                      <a:pt x="232" y="2407"/>
                    </a:lnTo>
                    <a:cubicBezTo>
                      <a:pt x="247" y="2407"/>
                      <a:pt x="263" y="2407"/>
                      <a:pt x="263" y="2361"/>
                    </a:cubicBezTo>
                    <a:cubicBezTo>
                      <a:pt x="263" y="2330"/>
                      <a:pt x="263" y="2330"/>
                      <a:pt x="216" y="2315"/>
                    </a:cubicBezTo>
                    <a:cubicBezTo>
                      <a:pt x="196" y="2315"/>
                      <a:pt x="182" y="2308"/>
                      <a:pt x="189" y="2308"/>
                    </a:cubicBezTo>
                    <a:cubicBezTo>
                      <a:pt x="192" y="2308"/>
                      <a:pt x="201" y="2309"/>
                      <a:pt x="216" y="2315"/>
                    </a:cubicBezTo>
                    <a:lnTo>
                      <a:pt x="247" y="2315"/>
                    </a:lnTo>
                    <a:cubicBezTo>
                      <a:pt x="216" y="2315"/>
                      <a:pt x="247" y="2299"/>
                      <a:pt x="278" y="2299"/>
                    </a:cubicBezTo>
                    <a:cubicBezTo>
                      <a:pt x="294" y="2299"/>
                      <a:pt x="294" y="2284"/>
                      <a:pt x="278" y="2284"/>
                    </a:cubicBezTo>
                    <a:lnTo>
                      <a:pt x="294" y="2284"/>
                    </a:lnTo>
                    <a:cubicBezTo>
                      <a:pt x="280" y="2284"/>
                      <a:pt x="267" y="2250"/>
                      <a:pt x="283" y="2250"/>
                    </a:cubicBezTo>
                    <a:cubicBezTo>
                      <a:pt x="286" y="2250"/>
                      <a:pt x="289" y="2251"/>
                      <a:pt x="294" y="2253"/>
                    </a:cubicBezTo>
                    <a:lnTo>
                      <a:pt x="294" y="2237"/>
                    </a:lnTo>
                    <a:cubicBezTo>
                      <a:pt x="278" y="2237"/>
                      <a:pt x="278" y="2222"/>
                      <a:pt x="278" y="2222"/>
                    </a:cubicBezTo>
                    <a:cubicBezTo>
                      <a:pt x="278" y="2206"/>
                      <a:pt x="278" y="2206"/>
                      <a:pt x="309" y="2206"/>
                    </a:cubicBezTo>
                    <a:cubicBezTo>
                      <a:pt x="278" y="2206"/>
                      <a:pt x="263" y="2191"/>
                      <a:pt x="263" y="2191"/>
                    </a:cubicBezTo>
                    <a:cubicBezTo>
                      <a:pt x="263" y="2191"/>
                      <a:pt x="216" y="2175"/>
                      <a:pt x="216" y="2175"/>
                    </a:cubicBezTo>
                    <a:lnTo>
                      <a:pt x="278" y="2175"/>
                    </a:lnTo>
                    <a:cubicBezTo>
                      <a:pt x="278" y="2175"/>
                      <a:pt x="278" y="2160"/>
                      <a:pt x="263" y="2160"/>
                    </a:cubicBezTo>
                    <a:cubicBezTo>
                      <a:pt x="278" y="2160"/>
                      <a:pt x="278" y="2160"/>
                      <a:pt x="294" y="2145"/>
                    </a:cubicBezTo>
                    <a:cubicBezTo>
                      <a:pt x="294" y="2129"/>
                      <a:pt x="294" y="2129"/>
                      <a:pt x="263" y="2129"/>
                    </a:cubicBezTo>
                    <a:cubicBezTo>
                      <a:pt x="309" y="2129"/>
                      <a:pt x="325" y="2098"/>
                      <a:pt x="263" y="2083"/>
                    </a:cubicBezTo>
                    <a:lnTo>
                      <a:pt x="294" y="2083"/>
                    </a:lnTo>
                    <a:cubicBezTo>
                      <a:pt x="309" y="2075"/>
                      <a:pt x="321" y="2075"/>
                      <a:pt x="327" y="2075"/>
                    </a:cubicBezTo>
                    <a:cubicBezTo>
                      <a:pt x="332" y="2075"/>
                      <a:pt x="332" y="2075"/>
                      <a:pt x="325" y="2067"/>
                    </a:cubicBezTo>
                    <a:cubicBezTo>
                      <a:pt x="294" y="2052"/>
                      <a:pt x="294" y="2052"/>
                      <a:pt x="294" y="2036"/>
                    </a:cubicBezTo>
                    <a:cubicBezTo>
                      <a:pt x="294" y="2036"/>
                      <a:pt x="278" y="2021"/>
                      <a:pt x="247" y="2021"/>
                    </a:cubicBezTo>
                    <a:cubicBezTo>
                      <a:pt x="278" y="2021"/>
                      <a:pt x="278" y="2005"/>
                      <a:pt x="278" y="2005"/>
                    </a:cubicBezTo>
                    <a:lnTo>
                      <a:pt x="278" y="1990"/>
                    </a:lnTo>
                    <a:cubicBezTo>
                      <a:pt x="309" y="1975"/>
                      <a:pt x="309" y="1975"/>
                      <a:pt x="278" y="1975"/>
                    </a:cubicBezTo>
                    <a:lnTo>
                      <a:pt x="263" y="1975"/>
                    </a:lnTo>
                    <a:cubicBezTo>
                      <a:pt x="309" y="1975"/>
                      <a:pt x="309" y="1928"/>
                      <a:pt x="263" y="1913"/>
                    </a:cubicBezTo>
                    <a:cubicBezTo>
                      <a:pt x="247" y="1908"/>
                      <a:pt x="242" y="1906"/>
                      <a:pt x="243" y="1906"/>
                    </a:cubicBezTo>
                    <a:cubicBezTo>
                      <a:pt x="246" y="1906"/>
                      <a:pt x="273" y="1913"/>
                      <a:pt x="294" y="1913"/>
                    </a:cubicBezTo>
                    <a:cubicBezTo>
                      <a:pt x="309" y="1913"/>
                      <a:pt x="309" y="1913"/>
                      <a:pt x="309" y="1897"/>
                    </a:cubicBezTo>
                    <a:cubicBezTo>
                      <a:pt x="325" y="1897"/>
                      <a:pt x="294" y="1882"/>
                      <a:pt x="294" y="1866"/>
                    </a:cubicBezTo>
                    <a:cubicBezTo>
                      <a:pt x="309" y="1851"/>
                      <a:pt x="294" y="1835"/>
                      <a:pt x="278" y="1835"/>
                    </a:cubicBezTo>
                    <a:cubicBezTo>
                      <a:pt x="273" y="1830"/>
                      <a:pt x="271" y="1829"/>
                      <a:pt x="273" y="1829"/>
                    </a:cubicBezTo>
                    <a:cubicBezTo>
                      <a:pt x="275" y="1829"/>
                      <a:pt x="289" y="1835"/>
                      <a:pt x="309" y="1835"/>
                    </a:cubicBezTo>
                    <a:lnTo>
                      <a:pt x="325" y="1835"/>
                    </a:lnTo>
                    <a:cubicBezTo>
                      <a:pt x="325" y="1835"/>
                      <a:pt x="309" y="1835"/>
                      <a:pt x="278" y="1820"/>
                    </a:cubicBezTo>
                    <a:cubicBezTo>
                      <a:pt x="271" y="1812"/>
                      <a:pt x="267" y="1812"/>
                      <a:pt x="267" y="1812"/>
                    </a:cubicBezTo>
                    <a:cubicBezTo>
                      <a:pt x="267" y="1812"/>
                      <a:pt x="271" y="1812"/>
                      <a:pt x="278" y="1805"/>
                    </a:cubicBezTo>
                    <a:cubicBezTo>
                      <a:pt x="309" y="1789"/>
                      <a:pt x="309" y="1774"/>
                      <a:pt x="278" y="1774"/>
                    </a:cubicBezTo>
                    <a:cubicBezTo>
                      <a:pt x="268" y="1768"/>
                      <a:pt x="265" y="1767"/>
                      <a:pt x="266" y="1767"/>
                    </a:cubicBezTo>
                    <a:cubicBezTo>
                      <a:pt x="268" y="1767"/>
                      <a:pt x="289" y="1774"/>
                      <a:pt x="309" y="1774"/>
                    </a:cubicBezTo>
                    <a:cubicBezTo>
                      <a:pt x="325" y="1774"/>
                      <a:pt x="356" y="1774"/>
                      <a:pt x="309" y="1743"/>
                    </a:cubicBezTo>
                    <a:lnTo>
                      <a:pt x="325" y="1743"/>
                    </a:lnTo>
                    <a:cubicBezTo>
                      <a:pt x="282" y="1743"/>
                      <a:pt x="305" y="1730"/>
                      <a:pt x="321" y="1716"/>
                    </a:cubicBezTo>
                    <a:lnTo>
                      <a:pt x="321" y="1716"/>
                    </a:lnTo>
                    <a:cubicBezTo>
                      <a:pt x="334" y="1720"/>
                      <a:pt x="356" y="1727"/>
                      <a:pt x="356" y="1727"/>
                    </a:cubicBezTo>
                    <a:cubicBezTo>
                      <a:pt x="371" y="1727"/>
                      <a:pt x="371" y="1712"/>
                      <a:pt x="340" y="1712"/>
                    </a:cubicBezTo>
                    <a:lnTo>
                      <a:pt x="325" y="1712"/>
                    </a:lnTo>
                    <a:cubicBezTo>
                      <a:pt x="323" y="1713"/>
                      <a:pt x="322" y="1714"/>
                      <a:pt x="321" y="1716"/>
                    </a:cubicBezTo>
                    <a:lnTo>
                      <a:pt x="321" y="1716"/>
                    </a:lnTo>
                    <a:cubicBezTo>
                      <a:pt x="314" y="1713"/>
                      <a:pt x="309" y="1712"/>
                      <a:pt x="309" y="1712"/>
                    </a:cubicBezTo>
                    <a:cubicBezTo>
                      <a:pt x="309" y="1712"/>
                      <a:pt x="294" y="1681"/>
                      <a:pt x="294" y="1650"/>
                    </a:cubicBezTo>
                    <a:cubicBezTo>
                      <a:pt x="294" y="1635"/>
                      <a:pt x="294" y="1604"/>
                      <a:pt x="278" y="1604"/>
                    </a:cubicBezTo>
                    <a:cubicBezTo>
                      <a:pt x="263" y="1604"/>
                      <a:pt x="247" y="1604"/>
                      <a:pt x="278" y="1588"/>
                    </a:cubicBezTo>
                    <a:lnTo>
                      <a:pt x="309" y="1588"/>
                    </a:lnTo>
                    <a:cubicBezTo>
                      <a:pt x="309" y="1584"/>
                      <a:pt x="309" y="1582"/>
                      <a:pt x="309" y="1582"/>
                    </a:cubicBezTo>
                    <a:lnTo>
                      <a:pt x="309" y="1582"/>
                    </a:lnTo>
                    <a:cubicBezTo>
                      <a:pt x="310" y="1588"/>
                      <a:pt x="313" y="1588"/>
                      <a:pt x="325" y="1588"/>
                    </a:cubicBezTo>
                    <a:cubicBezTo>
                      <a:pt x="314" y="1588"/>
                      <a:pt x="311" y="1581"/>
                      <a:pt x="310" y="1581"/>
                    </a:cubicBezTo>
                    <a:cubicBezTo>
                      <a:pt x="310" y="1581"/>
                      <a:pt x="309" y="1581"/>
                      <a:pt x="309" y="1582"/>
                    </a:cubicBezTo>
                    <a:lnTo>
                      <a:pt x="309" y="1582"/>
                    </a:lnTo>
                    <a:cubicBezTo>
                      <a:pt x="309" y="1579"/>
                      <a:pt x="309" y="1577"/>
                      <a:pt x="309" y="1573"/>
                    </a:cubicBezTo>
                    <a:lnTo>
                      <a:pt x="309" y="1573"/>
                    </a:lnTo>
                    <a:cubicBezTo>
                      <a:pt x="325" y="1578"/>
                      <a:pt x="335" y="1580"/>
                      <a:pt x="341" y="1580"/>
                    </a:cubicBezTo>
                    <a:cubicBezTo>
                      <a:pt x="352" y="1580"/>
                      <a:pt x="345" y="1573"/>
                      <a:pt x="325" y="1573"/>
                    </a:cubicBezTo>
                    <a:cubicBezTo>
                      <a:pt x="321" y="1573"/>
                      <a:pt x="318" y="1572"/>
                      <a:pt x="316" y="1571"/>
                    </a:cubicBezTo>
                    <a:lnTo>
                      <a:pt x="316" y="1571"/>
                    </a:lnTo>
                    <a:cubicBezTo>
                      <a:pt x="315" y="1572"/>
                      <a:pt x="313" y="1573"/>
                      <a:pt x="309" y="1573"/>
                    </a:cubicBezTo>
                    <a:cubicBezTo>
                      <a:pt x="309" y="1570"/>
                      <a:pt x="310" y="1568"/>
                      <a:pt x="310" y="1567"/>
                    </a:cubicBezTo>
                    <a:lnTo>
                      <a:pt x="310" y="1567"/>
                    </a:lnTo>
                    <a:cubicBezTo>
                      <a:pt x="312" y="1568"/>
                      <a:pt x="314" y="1570"/>
                      <a:pt x="316" y="1571"/>
                    </a:cubicBezTo>
                    <a:lnTo>
                      <a:pt x="316" y="1571"/>
                    </a:lnTo>
                    <a:cubicBezTo>
                      <a:pt x="317" y="1569"/>
                      <a:pt x="315" y="1566"/>
                      <a:pt x="313" y="1566"/>
                    </a:cubicBezTo>
                    <a:cubicBezTo>
                      <a:pt x="312" y="1566"/>
                      <a:pt x="311" y="1566"/>
                      <a:pt x="310" y="1567"/>
                    </a:cubicBezTo>
                    <a:lnTo>
                      <a:pt x="310" y="1567"/>
                    </a:lnTo>
                    <a:cubicBezTo>
                      <a:pt x="304" y="1563"/>
                      <a:pt x="297" y="1557"/>
                      <a:pt x="278" y="1557"/>
                    </a:cubicBezTo>
                    <a:cubicBezTo>
                      <a:pt x="273" y="1552"/>
                      <a:pt x="271" y="1550"/>
                      <a:pt x="273" y="1550"/>
                    </a:cubicBezTo>
                    <a:cubicBezTo>
                      <a:pt x="275" y="1550"/>
                      <a:pt x="289" y="1557"/>
                      <a:pt x="309" y="1557"/>
                    </a:cubicBezTo>
                    <a:cubicBezTo>
                      <a:pt x="340" y="1557"/>
                      <a:pt x="309" y="1526"/>
                      <a:pt x="294" y="1511"/>
                    </a:cubicBezTo>
                    <a:lnTo>
                      <a:pt x="371" y="1511"/>
                    </a:lnTo>
                    <a:cubicBezTo>
                      <a:pt x="371" y="1511"/>
                      <a:pt x="340" y="1495"/>
                      <a:pt x="356" y="1480"/>
                    </a:cubicBezTo>
                    <a:cubicBezTo>
                      <a:pt x="356" y="1465"/>
                      <a:pt x="325" y="1449"/>
                      <a:pt x="278" y="1434"/>
                    </a:cubicBezTo>
                    <a:lnTo>
                      <a:pt x="232" y="1418"/>
                    </a:lnTo>
                    <a:lnTo>
                      <a:pt x="309" y="1418"/>
                    </a:lnTo>
                    <a:cubicBezTo>
                      <a:pt x="294" y="1410"/>
                      <a:pt x="286" y="1410"/>
                      <a:pt x="286" y="1410"/>
                    </a:cubicBezTo>
                    <a:cubicBezTo>
                      <a:pt x="286" y="1410"/>
                      <a:pt x="294" y="1410"/>
                      <a:pt x="309" y="1403"/>
                    </a:cubicBezTo>
                    <a:cubicBezTo>
                      <a:pt x="325" y="1387"/>
                      <a:pt x="340" y="1387"/>
                      <a:pt x="309" y="1387"/>
                    </a:cubicBezTo>
                    <a:cubicBezTo>
                      <a:pt x="294" y="1380"/>
                      <a:pt x="294" y="1380"/>
                      <a:pt x="301" y="1380"/>
                    </a:cubicBezTo>
                    <a:cubicBezTo>
                      <a:pt x="309" y="1380"/>
                      <a:pt x="325" y="1380"/>
                      <a:pt x="340" y="1372"/>
                    </a:cubicBezTo>
                    <a:cubicBezTo>
                      <a:pt x="345" y="1367"/>
                      <a:pt x="347" y="1365"/>
                      <a:pt x="346" y="1365"/>
                    </a:cubicBezTo>
                    <a:cubicBezTo>
                      <a:pt x="344" y="1365"/>
                      <a:pt x="330" y="1372"/>
                      <a:pt x="309" y="1372"/>
                    </a:cubicBezTo>
                    <a:lnTo>
                      <a:pt x="309" y="1372"/>
                    </a:lnTo>
                    <a:cubicBezTo>
                      <a:pt x="340" y="1372"/>
                      <a:pt x="356" y="1356"/>
                      <a:pt x="340" y="1356"/>
                    </a:cubicBezTo>
                    <a:cubicBezTo>
                      <a:pt x="309" y="1356"/>
                      <a:pt x="309" y="1356"/>
                      <a:pt x="309" y="1341"/>
                    </a:cubicBezTo>
                    <a:cubicBezTo>
                      <a:pt x="309" y="1341"/>
                      <a:pt x="309" y="1341"/>
                      <a:pt x="294" y="1325"/>
                    </a:cubicBezTo>
                    <a:lnTo>
                      <a:pt x="294" y="1186"/>
                    </a:lnTo>
                    <a:lnTo>
                      <a:pt x="464" y="1186"/>
                    </a:lnTo>
                    <a:cubicBezTo>
                      <a:pt x="464" y="1186"/>
                      <a:pt x="464" y="1171"/>
                      <a:pt x="448" y="1171"/>
                    </a:cubicBezTo>
                    <a:lnTo>
                      <a:pt x="464" y="1171"/>
                    </a:lnTo>
                    <a:cubicBezTo>
                      <a:pt x="448" y="1171"/>
                      <a:pt x="448" y="1155"/>
                      <a:pt x="464" y="1155"/>
                    </a:cubicBezTo>
                    <a:cubicBezTo>
                      <a:pt x="479" y="1155"/>
                      <a:pt x="491" y="1159"/>
                      <a:pt x="493" y="1159"/>
                    </a:cubicBezTo>
                    <a:cubicBezTo>
                      <a:pt x="495" y="1159"/>
                      <a:pt x="487" y="1155"/>
                      <a:pt x="464" y="1140"/>
                    </a:cubicBezTo>
                    <a:cubicBezTo>
                      <a:pt x="464" y="1140"/>
                      <a:pt x="448" y="1109"/>
                      <a:pt x="448" y="1094"/>
                    </a:cubicBezTo>
                    <a:cubicBezTo>
                      <a:pt x="448" y="1094"/>
                      <a:pt x="448" y="1078"/>
                      <a:pt x="479" y="1078"/>
                    </a:cubicBezTo>
                    <a:lnTo>
                      <a:pt x="510" y="1078"/>
                    </a:lnTo>
                    <a:cubicBezTo>
                      <a:pt x="479" y="1078"/>
                      <a:pt x="464" y="1063"/>
                      <a:pt x="464" y="1047"/>
                    </a:cubicBezTo>
                    <a:cubicBezTo>
                      <a:pt x="464" y="1032"/>
                      <a:pt x="464" y="1032"/>
                      <a:pt x="433" y="1016"/>
                    </a:cubicBezTo>
                    <a:lnTo>
                      <a:pt x="433" y="1032"/>
                    </a:lnTo>
                    <a:cubicBezTo>
                      <a:pt x="386" y="1032"/>
                      <a:pt x="386" y="1016"/>
                      <a:pt x="417" y="1016"/>
                    </a:cubicBezTo>
                    <a:cubicBezTo>
                      <a:pt x="428" y="1011"/>
                      <a:pt x="435" y="1009"/>
                      <a:pt x="440" y="1009"/>
                    </a:cubicBezTo>
                    <a:cubicBezTo>
                      <a:pt x="450" y="1009"/>
                      <a:pt x="453" y="1016"/>
                      <a:pt x="464" y="1016"/>
                    </a:cubicBezTo>
                    <a:lnTo>
                      <a:pt x="448" y="1001"/>
                    </a:lnTo>
                    <a:cubicBezTo>
                      <a:pt x="433" y="993"/>
                      <a:pt x="425" y="993"/>
                      <a:pt x="421" y="993"/>
                    </a:cubicBezTo>
                    <a:cubicBezTo>
                      <a:pt x="417" y="993"/>
                      <a:pt x="417" y="993"/>
                      <a:pt x="417" y="985"/>
                    </a:cubicBezTo>
                    <a:cubicBezTo>
                      <a:pt x="417" y="970"/>
                      <a:pt x="448" y="970"/>
                      <a:pt x="448" y="970"/>
                    </a:cubicBezTo>
                    <a:lnTo>
                      <a:pt x="495" y="970"/>
                    </a:lnTo>
                    <a:lnTo>
                      <a:pt x="495" y="846"/>
                    </a:lnTo>
                    <a:cubicBezTo>
                      <a:pt x="495" y="846"/>
                      <a:pt x="526" y="831"/>
                      <a:pt x="495" y="831"/>
                    </a:cubicBezTo>
                    <a:cubicBezTo>
                      <a:pt x="492" y="834"/>
                      <a:pt x="489" y="835"/>
                      <a:pt x="488" y="835"/>
                    </a:cubicBezTo>
                    <a:cubicBezTo>
                      <a:pt x="479" y="835"/>
                      <a:pt x="479" y="810"/>
                      <a:pt x="479" y="784"/>
                    </a:cubicBezTo>
                    <a:cubicBezTo>
                      <a:pt x="495" y="769"/>
                      <a:pt x="479" y="738"/>
                      <a:pt x="464" y="738"/>
                    </a:cubicBezTo>
                    <a:lnTo>
                      <a:pt x="464" y="723"/>
                    </a:lnTo>
                    <a:cubicBezTo>
                      <a:pt x="464" y="723"/>
                      <a:pt x="448" y="692"/>
                      <a:pt x="448" y="692"/>
                    </a:cubicBezTo>
                    <a:lnTo>
                      <a:pt x="448" y="692"/>
                    </a:lnTo>
                    <a:cubicBezTo>
                      <a:pt x="453" y="697"/>
                      <a:pt x="460" y="699"/>
                      <a:pt x="467" y="699"/>
                    </a:cubicBezTo>
                    <a:cubicBezTo>
                      <a:pt x="481" y="699"/>
                      <a:pt x="495" y="692"/>
                      <a:pt x="495" y="692"/>
                    </a:cubicBezTo>
                    <a:cubicBezTo>
                      <a:pt x="495" y="692"/>
                      <a:pt x="479" y="676"/>
                      <a:pt x="448" y="676"/>
                    </a:cubicBezTo>
                    <a:lnTo>
                      <a:pt x="526" y="676"/>
                    </a:lnTo>
                    <a:lnTo>
                      <a:pt x="495" y="661"/>
                    </a:lnTo>
                    <a:cubicBezTo>
                      <a:pt x="556" y="661"/>
                      <a:pt x="495" y="645"/>
                      <a:pt x="479" y="645"/>
                    </a:cubicBezTo>
                    <a:cubicBezTo>
                      <a:pt x="526" y="645"/>
                      <a:pt x="526" y="645"/>
                      <a:pt x="479" y="630"/>
                    </a:cubicBezTo>
                    <a:cubicBezTo>
                      <a:pt x="495" y="622"/>
                      <a:pt x="502" y="622"/>
                      <a:pt x="506" y="622"/>
                    </a:cubicBezTo>
                    <a:cubicBezTo>
                      <a:pt x="510" y="622"/>
                      <a:pt x="510" y="622"/>
                      <a:pt x="510" y="614"/>
                    </a:cubicBezTo>
                    <a:cubicBezTo>
                      <a:pt x="510" y="599"/>
                      <a:pt x="495" y="568"/>
                      <a:pt x="495" y="537"/>
                    </a:cubicBezTo>
                    <a:cubicBezTo>
                      <a:pt x="510" y="506"/>
                      <a:pt x="510" y="475"/>
                      <a:pt x="479" y="460"/>
                    </a:cubicBezTo>
                    <a:lnTo>
                      <a:pt x="495" y="460"/>
                    </a:lnTo>
                    <a:cubicBezTo>
                      <a:pt x="541" y="460"/>
                      <a:pt x="510" y="460"/>
                      <a:pt x="510" y="429"/>
                    </a:cubicBezTo>
                    <a:cubicBezTo>
                      <a:pt x="520" y="419"/>
                      <a:pt x="517" y="409"/>
                      <a:pt x="509" y="403"/>
                    </a:cubicBezTo>
                    <a:lnTo>
                      <a:pt x="509" y="403"/>
                    </a:lnTo>
                    <a:cubicBezTo>
                      <a:pt x="513" y="404"/>
                      <a:pt x="517" y="404"/>
                      <a:pt x="521" y="404"/>
                    </a:cubicBezTo>
                    <a:cubicBezTo>
                      <a:pt x="544" y="404"/>
                      <a:pt x="559" y="390"/>
                      <a:pt x="526" y="367"/>
                    </a:cubicBezTo>
                    <a:lnTo>
                      <a:pt x="553" y="367"/>
                    </a:lnTo>
                    <a:cubicBezTo>
                      <a:pt x="546" y="363"/>
                      <a:pt x="537" y="357"/>
                      <a:pt x="526" y="352"/>
                    </a:cubicBezTo>
                    <a:lnTo>
                      <a:pt x="526" y="321"/>
                    </a:lnTo>
                    <a:lnTo>
                      <a:pt x="510" y="290"/>
                    </a:lnTo>
                    <a:cubicBezTo>
                      <a:pt x="510" y="290"/>
                      <a:pt x="541" y="274"/>
                      <a:pt x="541" y="243"/>
                    </a:cubicBezTo>
                    <a:cubicBezTo>
                      <a:pt x="556" y="213"/>
                      <a:pt x="556" y="182"/>
                      <a:pt x="572" y="182"/>
                    </a:cubicBezTo>
                    <a:lnTo>
                      <a:pt x="556" y="182"/>
                    </a:lnTo>
                    <a:cubicBezTo>
                      <a:pt x="526" y="166"/>
                      <a:pt x="510" y="166"/>
                      <a:pt x="541" y="166"/>
                    </a:cubicBezTo>
                    <a:cubicBezTo>
                      <a:pt x="556" y="151"/>
                      <a:pt x="587" y="151"/>
                      <a:pt x="541" y="135"/>
                    </a:cubicBezTo>
                    <a:cubicBezTo>
                      <a:pt x="520" y="130"/>
                      <a:pt x="514" y="128"/>
                      <a:pt x="514" y="128"/>
                    </a:cubicBezTo>
                    <a:lnTo>
                      <a:pt x="514" y="128"/>
                    </a:lnTo>
                    <a:cubicBezTo>
                      <a:pt x="515" y="128"/>
                      <a:pt x="546" y="135"/>
                      <a:pt x="556" y="135"/>
                    </a:cubicBezTo>
                    <a:cubicBezTo>
                      <a:pt x="587" y="135"/>
                      <a:pt x="587" y="120"/>
                      <a:pt x="541" y="104"/>
                    </a:cubicBezTo>
                    <a:lnTo>
                      <a:pt x="572" y="104"/>
                    </a:lnTo>
                    <a:cubicBezTo>
                      <a:pt x="562" y="99"/>
                      <a:pt x="558" y="98"/>
                      <a:pt x="560" y="98"/>
                    </a:cubicBezTo>
                    <a:cubicBezTo>
                      <a:pt x="563" y="98"/>
                      <a:pt x="587" y="104"/>
                      <a:pt x="618" y="104"/>
                    </a:cubicBezTo>
                    <a:lnTo>
                      <a:pt x="665" y="104"/>
                    </a:lnTo>
                    <a:cubicBezTo>
                      <a:pt x="665" y="104"/>
                      <a:pt x="634" y="104"/>
                      <a:pt x="618" y="89"/>
                    </a:cubicBezTo>
                    <a:lnTo>
                      <a:pt x="587" y="89"/>
                    </a:lnTo>
                    <a:cubicBezTo>
                      <a:pt x="572" y="89"/>
                      <a:pt x="572" y="89"/>
                      <a:pt x="572" y="73"/>
                    </a:cubicBezTo>
                    <a:lnTo>
                      <a:pt x="448" y="73"/>
                    </a:lnTo>
                    <a:cubicBezTo>
                      <a:pt x="433" y="66"/>
                      <a:pt x="417" y="62"/>
                      <a:pt x="402" y="62"/>
                    </a:cubicBezTo>
                    <a:close/>
                    <a:moveTo>
                      <a:pt x="232" y="2655"/>
                    </a:moveTo>
                    <a:lnTo>
                      <a:pt x="232" y="2670"/>
                    </a:lnTo>
                    <a:cubicBezTo>
                      <a:pt x="259" y="2657"/>
                      <a:pt x="262" y="2655"/>
                      <a:pt x="232" y="2655"/>
                    </a:cubicBezTo>
                    <a:close/>
                    <a:moveTo>
                      <a:pt x="671" y="2725"/>
                    </a:moveTo>
                    <a:cubicBezTo>
                      <a:pt x="666" y="2725"/>
                      <a:pt x="680" y="2732"/>
                      <a:pt x="680" y="2732"/>
                    </a:cubicBezTo>
                    <a:lnTo>
                      <a:pt x="726" y="2747"/>
                    </a:lnTo>
                    <a:cubicBezTo>
                      <a:pt x="742" y="2747"/>
                      <a:pt x="742" y="2747"/>
                      <a:pt x="696" y="2732"/>
                    </a:cubicBezTo>
                    <a:cubicBezTo>
                      <a:pt x="680" y="2727"/>
                      <a:pt x="673" y="2725"/>
                      <a:pt x="671" y="2725"/>
                    </a:cubicBezTo>
                    <a:close/>
                    <a:moveTo>
                      <a:pt x="110" y="2833"/>
                    </a:moveTo>
                    <a:cubicBezTo>
                      <a:pt x="113" y="2833"/>
                      <a:pt x="124" y="2840"/>
                      <a:pt x="155" y="2840"/>
                    </a:cubicBezTo>
                    <a:lnTo>
                      <a:pt x="108" y="2840"/>
                    </a:lnTo>
                    <a:cubicBezTo>
                      <a:pt x="108" y="2835"/>
                      <a:pt x="108" y="2833"/>
                      <a:pt x="110" y="2833"/>
                    </a:cubicBezTo>
                    <a:close/>
                    <a:moveTo>
                      <a:pt x="247" y="2886"/>
                    </a:moveTo>
                    <a:cubicBezTo>
                      <a:pt x="247" y="2902"/>
                      <a:pt x="263" y="2902"/>
                      <a:pt x="263" y="2902"/>
                    </a:cubicBezTo>
                    <a:lnTo>
                      <a:pt x="247" y="2886"/>
                    </a:lnTo>
                    <a:lnTo>
                      <a:pt x="247" y="2886"/>
                    </a:lnTo>
                    <a:cubicBezTo>
                      <a:pt x="258" y="2892"/>
                      <a:pt x="263" y="2893"/>
                      <a:pt x="265" y="2893"/>
                    </a:cubicBezTo>
                    <a:cubicBezTo>
                      <a:pt x="270" y="2893"/>
                      <a:pt x="263" y="2886"/>
                      <a:pt x="263" y="2886"/>
                    </a:cubicBezTo>
                    <a:close/>
                    <a:moveTo>
                      <a:pt x="226" y="2915"/>
                    </a:moveTo>
                    <a:lnTo>
                      <a:pt x="226" y="2915"/>
                    </a:lnTo>
                    <a:cubicBezTo>
                      <a:pt x="220" y="2917"/>
                      <a:pt x="222" y="2917"/>
                      <a:pt x="247" y="2917"/>
                    </a:cubicBezTo>
                    <a:cubicBezTo>
                      <a:pt x="239" y="2917"/>
                      <a:pt x="231" y="2916"/>
                      <a:pt x="226" y="2915"/>
                    </a:cubicBezTo>
                    <a:close/>
                    <a:moveTo>
                      <a:pt x="247" y="2917"/>
                    </a:moveTo>
                    <a:cubicBezTo>
                      <a:pt x="263" y="2923"/>
                      <a:pt x="273" y="2924"/>
                      <a:pt x="278" y="2924"/>
                    </a:cubicBezTo>
                    <a:cubicBezTo>
                      <a:pt x="289" y="2924"/>
                      <a:pt x="278" y="2917"/>
                      <a:pt x="247" y="2917"/>
                    </a:cubicBezTo>
                    <a:close/>
                    <a:moveTo>
                      <a:pt x="43" y="2961"/>
                    </a:moveTo>
                    <a:cubicBezTo>
                      <a:pt x="43" y="2961"/>
                      <a:pt x="44" y="2962"/>
                      <a:pt x="46" y="2964"/>
                    </a:cubicBezTo>
                    <a:cubicBezTo>
                      <a:pt x="48" y="2964"/>
                      <a:pt x="49" y="2965"/>
                      <a:pt x="50" y="2966"/>
                    </a:cubicBezTo>
                    <a:lnTo>
                      <a:pt x="50" y="2966"/>
                    </a:lnTo>
                    <a:cubicBezTo>
                      <a:pt x="46" y="2963"/>
                      <a:pt x="44" y="2961"/>
                      <a:pt x="43" y="2961"/>
                    </a:cubicBezTo>
                    <a:close/>
                    <a:moveTo>
                      <a:pt x="155" y="2964"/>
                    </a:moveTo>
                    <a:cubicBezTo>
                      <a:pt x="170" y="2964"/>
                      <a:pt x="201" y="2964"/>
                      <a:pt x="201" y="2979"/>
                    </a:cubicBezTo>
                    <a:cubicBezTo>
                      <a:pt x="186" y="2979"/>
                      <a:pt x="170" y="2979"/>
                      <a:pt x="155" y="2964"/>
                    </a:cubicBezTo>
                    <a:close/>
                    <a:moveTo>
                      <a:pt x="39" y="2983"/>
                    </a:moveTo>
                    <a:cubicBezTo>
                      <a:pt x="35" y="2983"/>
                      <a:pt x="39" y="2987"/>
                      <a:pt x="46" y="2995"/>
                    </a:cubicBezTo>
                    <a:lnTo>
                      <a:pt x="77" y="2995"/>
                    </a:lnTo>
                    <a:cubicBezTo>
                      <a:pt x="54" y="2987"/>
                      <a:pt x="43" y="2983"/>
                      <a:pt x="39" y="2983"/>
                    </a:cubicBezTo>
                    <a:close/>
                    <a:moveTo>
                      <a:pt x="108" y="3103"/>
                    </a:moveTo>
                    <a:lnTo>
                      <a:pt x="77" y="3118"/>
                    </a:lnTo>
                    <a:cubicBezTo>
                      <a:pt x="46" y="3118"/>
                      <a:pt x="46" y="3118"/>
                      <a:pt x="62" y="3103"/>
                    </a:cubicBezTo>
                    <a:close/>
                    <a:moveTo>
                      <a:pt x="124" y="3087"/>
                    </a:moveTo>
                    <a:cubicBezTo>
                      <a:pt x="155" y="3087"/>
                      <a:pt x="186" y="3103"/>
                      <a:pt x="201" y="3103"/>
                    </a:cubicBezTo>
                    <a:lnTo>
                      <a:pt x="201" y="3118"/>
                    </a:lnTo>
                    <a:lnTo>
                      <a:pt x="155" y="3103"/>
                    </a:lnTo>
                    <a:cubicBezTo>
                      <a:pt x="77" y="3087"/>
                      <a:pt x="77" y="3087"/>
                      <a:pt x="124" y="3087"/>
                    </a:cubicBezTo>
                    <a:close/>
                    <a:moveTo>
                      <a:pt x="108" y="2670"/>
                    </a:moveTo>
                    <a:cubicBezTo>
                      <a:pt x="93" y="2670"/>
                      <a:pt x="93" y="2686"/>
                      <a:pt x="77" y="2686"/>
                    </a:cubicBezTo>
                    <a:cubicBezTo>
                      <a:pt x="77" y="2701"/>
                      <a:pt x="77" y="2716"/>
                      <a:pt x="62" y="2716"/>
                    </a:cubicBezTo>
                    <a:cubicBezTo>
                      <a:pt x="31" y="2716"/>
                      <a:pt x="62" y="2732"/>
                      <a:pt x="77" y="2732"/>
                    </a:cubicBezTo>
                    <a:cubicBezTo>
                      <a:pt x="79" y="2732"/>
                      <a:pt x="81" y="2732"/>
                      <a:pt x="83" y="2732"/>
                    </a:cubicBezTo>
                    <a:lnTo>
                      <a:pt x="83" y="2732"/>
                    </a:lnTo>
                    <a:cubicBezTo>
                      <a:pt x="54" y="2743"/>
                      <a:pt x="27" y="2782"/>
                      <a:pt x="62" y="2794"/>
                    </a:cubicBezTo>
                    <a:lnTo>
                      <a:pt x="62" y="2809"/>
                    </a:lnTo>
                    <a:cubicBezTo>
                      <a:pt x="46" y="2809"/>
                      <a:pt x="31" y="2840"/>
                      <a:pt x="62" y="2840"/>
                    </a:cubicBezTo>
                    <a:lnTo>
                      <a:pt x="62" y="2856"/>
                    </a:lnTo>
                    <a:cubicBezTo>
                      <a:pt x="46" y="2856"/>
                      <a:pt x="46" y="2871"/>
                      <a:pt x="62" y="2871"/>
                    </a:cubicBezTo>
                    <a:cubicBezTo>
                      <a:pt x="63" y="2871"/>
                      <a:pt x="63" y="2872"/>
                      <a:pt x="64" y="2872"/>
                    </a:cubicBezTo>
                    <a:lnTo>
                      <a:pt x="64" y="2872"/>
                    </a:lnTo>
                    <a:cubicBezTo>
                      <a:pt x="62" y="2879"/>
                      <a:pt x="62" y="2889"/>
                      <a:pt x="62" y="2902"/>
                    </a:cubicBezTo>
                    <a:cubicBezTo>
                      <a:pt x="62" y="2917"/>
                      <a:pt x="62" y="2917"/>
                      <a:pt x="77" y="2917"/>
                    </a:cubicBezTo>
                    <a:cubicBezTo>
                      <a:pt x="93" y="2925"/>
                      <a:pt x="93" y="2929"/>
                      <a:pt x="87" y="2929"/>
                    </a:cubicBezTo>
                    <a:cubicBezTo>
                      <a:pt x="81" y="2929"/>
                      <a:pt x="70" y="2925"/>
                      <a:pt x="62" y="2917"/>
                    </a:cubicBezTo>
                    <a:cubicBezTo>
                      <a:pt x="31" y="2917"/>
                      <a:pt x="0" y="2917"/>
                      <a:pt x="77" y="2933"/>
                    </a:cubicBezTo>
                    <a:cubicBezTo>
                      <a:pt x="155" y="2948"/>
                      <a:pt x="124" y="2948"/>
                      <a:pt x="108" y="2948"/>
                    </a:cubicBezTo>
                    <a:lnTo>
                      <a:pt x="46" y="2948"/>
                    </a:lnTo>
                    <a:lnTo>
                      <a:pt x="77" y="2964"/>
                    </a:lnTo>
                    <a:cubicBezTo>
                      <a:pt x="93" y="2979"/>
                      <a:pt x="124" y="2979"/>
                      <a:pt x="155" y="2979"/>
                    </a:cubicBezTo>
                    <a:lnTo>
                      <a:pt x="93" y="2979"/>
                    </a:lnTo>
                    <a:cubicBezTo>
                      <a:pt x="93" y="2979"/>
                      <a:pt x="79" y="2979"/>
                      <a:pt x="50" y="2966"/>
                    </a:cubicBezTo>
                    <a:lnTo>
                      <a:pt x="50" y="2966"/>
                    </a:lnTo>
                    <a:cubicBezTo>
                      <a:pt x="64" y="2975"/>
                      <a:pt x="94" y="2995"/>
                      <a:pt x="124" y="2995"/>
                    </a:cubicBezTo>
                    <a:lnTo>
                      <a:pt x="93" y="2995"/>
                    </a:lnTo>
                    <a:cubicBezTo>
                      <a:pt x="77" y="2995"/>
                      <a:pt x="62" y="2995"/>
                      <a:pt x="62" y="3010"/>
                    </a:cubicBezTo>
                    <a:cubicBezTo>
                      <a:pt x="62" y="3026"/>
                      <a:pt x="62" y="3026"/>
                      <a:pt x="93" y="3026"/>
                    </a:cubicBezTo>
                    <a:cubicBezTo>
                      <a:pt x="101" y="3033"/>
                      <a:pt x="112" y="3033"/>
                      <a:pt x="122" y="3033"/>
                    </a:cubicBezTo>
                    <a:cubicBezTo>
                      <a:pt x="131" y="3033"/>
                      <a:pt x="139" y="3033"/>
                      <a:pt x="139" y="3041"/>
                    </a:cubicBezTo>
                    <a:cubicBezTo>
                      <a:pt x="77" y="3041"/>
                      <a:pt x="62" y="3041"/>
                      <a:pt x="62" y="3072"/>
                    </a:cubicBezTo>
                    <a:cubicBezTo>
                      <a:pt x="62" y="3087"/>
                      <a:pt x="62" y="3087"/>
                      <a:pt x="31" y="3087"/>
                    </a:cubicBezTo>
                    <a:cubicBezTo>
                      <a:pt x="0" y="3087"/>
                      <a:pt x="31" y="3103"/>
                      <a:pt x="46" y="3103"/>
                    </a:cubicBezTo>
                    <a:lnTo>
                      <a:pt x="46" y="3118"/>
                    </a:lnTo>
                    <a:cubicBezTo>
                      <a:pt x="31" y="3118"/>
                      <a:pt x="31" y="3118"/>
                      <a:pt x="46" y="3134"/>
                    </a:cubicBezTo>
                    <a:lnTo>
                      <a:pt x="124" y="3134"/>
                    </a:lnTo>
                    <a:lnTo>
                      <a:pt x="133" y="3143"/>
                    </a:lnTo>
                    <a:lnTo>
                      <a:pt x="133" y="3143"/>
                    </a:lnTo>
                    <a:cubicBezTo>
                      <a:pt x="134" y="3143"/>
                      <a:pt x="135" y="3143"/>
                      <a:pt x="136" y="3143"/>
                    </a:cubicBezTo>
                    <a:cubicBezTo>
                      <a:pt x="145" y="3143"/>
                      <a:pt x="161" y="3145"/>
                      <a:pt x="186" y="3149"/>
                    </a:cubicBezTo>
                    <a:lnTo>
                      <a:pt x="216" y="3149"/>
                    </a:lnTo>
                    <a:cubicBezTo>
                      <a:pt x="263" y="3134"/>
                      <a:pt x="294" y="3134"/>
                      <a:pt x="247" y="3118"/>
                    </a:cubicBezTo>
                    <a:cubicBezTo>
                      <a:pt x="213" y="3096"/>
                      <a:pt x="204" y="3081"/>
                      <a:pt x="220" y="3081"/>
                    </a:cubicBezTo>
                    <a:cubicBezTo>
                      <a:pt x="226" y="3081"/>
                      <a:pt x="235" y="3083"/>
                      <a:pt x="247" y="3087"/>
                    </a:cubicBezTo>
                    <a:cubicBezTo>
                      <a:pt x="267" y="3100"/>
                      <a:pt x="278" y="3105"/>
                      <a:pt x="284" y="3105"/>
                    </a:cubicBezTo>
                    <a:cubicBezTo>
                      <a:pt x="291" y="3105"/>
                      <a:pt x="287" y="3096"/>
                      <a:pt x="278" y="3087"/>
                    </a:cubicBezTo>
                    <a:lnTo>
                      <a:pt x="278" y="3072"/>
                    </a:lnTo>
                    <a:cubicBezTo>
                      <a:pt x="278" y="3072"/>
                      <a:pt x="247" y="3056"/>
                      <a:pt x="232" y="3056"/>
                    </a:cubicBezTo>
                    <a:cubicBezTo>
                      <a:pt x="278" y="3056"/>
                      <a:pt x="294" y="3056"/>
                      <a:pt x="247" y="3041"/>
                    </a:cubicBezTo>
                    <a:lnTo>
                      <a:pt x="232" y="3026"/>
                    </a:lnTo>
                    <a:cubicBezTo>
                      <a:pt x="227" y="3020"/>
                      <a:pt x="225" y="3019"/>
                      <a:pt x="226" y="3019"/>
                    </a:cubicBezTo>
                    <a:cubicBezTo>
                      <a:pt x="228" y="3019"/>
                      <a:pt x="242" y="3026"/>
                      <a:pt x="263" y="3026"/>
                    </a:cubicBezTo>
                    <a:cubicBezTo>
                      <a:pt x="265" y="3023"/>
                      <a:pt x="268" y="3021"/>
                      <a:pt x="271" y="3020"/>
                    </a:cubicBezTo>
                    <a:lnTo>
                      <a:pt x="271" y="3020"/>
                    </a:lnTo>
                    <a:cubicBezTo>
                      <a:pt x="274" y="3022"/>
                      <a:pt x="276" y="3024"/>
                      <a:pt x="278" y="3026"/>
                    </a:cubicBezTo>
                    <a:cubicBezTo>
                      <a:pt x="299" y="3026"/>
                      <a:pt x="292" y="3019"/>
                      <a:pt x="281" y="3019"/>
                    </a:cubicBezTo>
                    <a:cubicBezTo>
                      <a:pt x="278" y="3019"/>
                      <a:pt x="275" y="3019"/>
                      <a:pt x="271" y="3020"/>
                    </a:cubicBezTo>
                    <a:lnTo>
                      <a:pt x="271" y="3020"/>
                    </a:lnTo>
                    <a:cubicBezTo>
                      <a:pt x="255" y="3010"/>
                      <a:pt x="230" y="3008"/>
                      <a:pt x="216" y="2995"/>
                    </a:cubicBezTo>
                    <a:lnTo>
                      <a:pt x="294" y="2995"/>
                    </a:lnTo>
                    <a:cubicBezTo>
                      <a:pt x="294" y="2995"/>
                      <a:pt x="294" y="2979"/>
                      <a:pt x="263" y="2979"/>
                    </a:cubicBezTo>
                    <a:cubicBezTo>
                      <a:pt x="247" y="2979"/>
                      <a:pt x="247" y="2948"/>
                      <a:pt x="263" y="2948"/>
                    </a:cubicBezTo>
                    <a:cubicBezTo>
                      <a:pt x="263" y="2948"/>
                      <a:pt x="247" y="2933"/>
                      <a:pt x="247" y="2933"/>
                    </a:cubicBezTo>
                    <a:cubicBezTo>
                      <a:pt x="247" y="2933"/>
                      <a:pt x="247" y="2933"/>
                      <a:pt x="216" y="2917"/>
                    </a:cubicBezTo>
                    <a:cubicBezTo>
                      <a:pt x="211" y="2912"/>
                      <a:pt x="210" y="2910"/>
                      <a:pt x="211" y="2910"/>
                    </a:cubicBezTo>
                    <a:cubicBezTo>
                      <a:pt x="212" y="2910"/>
                      <a:pt x="217" y="2913"/>
                      <a:pt x="226" y="2915"/>
                    </a:cubicBezTo>
                    <a:lnTo>
                      <a:pt x="226" y="2915"/>
                    </a:lnTo>
                    <a:cubicBezTo>
                      <a:pt x="230" y="2913"/>
                      <a:pt x="240" y="2909"/>
                      <a:pt x="247" y="2902"/>
                    </a:cubicBezTo>
                    <a:cubicBezTo>
                      <a:pt x="216" y="2902"/>
                      <a:pt x="186" y="2886"/>
                      <a:pt x="232" y="2886"/>
                    </a:cubicBezTo>
                    <a:lnTo>
                      <a:pt x="201" y="2871"/>
                    </a:lnTo>
                    <a:lnTo>
                      <a:pt x="201" y="2871"/>
                    </a:lnTo>
                    <a:cubicBezTo>
                      <a:pt x="215" y="2876"/>
                      <a:pt x="225" y="2877"/>
                      <a:pt x="233" y="2877"/>
                    </a:cubicBezTo>
                    <a:cubicBezTo>
                      <a:pt x="250" y="2877"/>
                      <a:pt x="245" y="2866"/>
                      <a:pt x="201" y="2856"/>
                    </a:cubicBezTo>
                    <a:cubicBezTo>
                      <a:pt x="232" y="2856"/>
                      <a:pt x="263" y="2840"/>
                      <a:pt x="201" y="2825"/>
                    </a:cubicBezTo>
                    <a:cubicBezTo>
                      <a:pt x="224" y="2825"/>
                      <a:pt x="230" y="2825"/>
                      <a:pt x="219" y="2818"/>
                    </a:cubicBezTo>
                    <a:lnTo>
                      <a:pt x="219" y="2818"/>
                    </a:lnTo>
                    <a:cubicBezTo>
                      <a:pt x="221" y="2818"/>
                      <a:pt x="223" y="2817"/>
                      <a:pt x="225" y="2815"/>
                    </a:cubicBezTo>
                    <a:lnTo>
                      <a:pt x="225" y="2815"/>
                    </a:lnTo>
                    <a:cubicBezTo>
                      <a:pt x="226" y="2816"/>
                      <a:pt x="227" y="2816"/>
                      <a:pt x="227" y="2816"/>
                    </a:cubicBezTo>
                    <a:cubicBezTo>
                      <a:pt x="232" y="2816"/>
                      <a:pt x="232" y="2809"/>
                      <a:pt x="232" y="2809"/>
                    </a:cubicBezTo>
                    <a:lnTo>
                      <a:pt x="232" y="2809"/>
                    </a:lnTo>
                    <a:cubicBezTo>
                      <a:pt x="232" y="2809"/>
                      <a:pt x="232" y="2809"/>
                      <a:pt x="232" y="2809"/>
                    </a:cubicBezTo>
                    <a:lnTo>
                      <a:pt x="232" y="2738"/>
                    </a:lnTo>
                    <a:lnTo>
                      <a:pt x="232" y="2738"/>
                    </a:lnTo>
                    <a:cubicBezTo>
                      <a:pt x="234" y="2739"/>
                      <a:pt x="236" y="2739"/>
                      <a:pt x="238" y="2739"/>
                    </a:cubicBezTo>
                    <a:cubicBezTo>
                      <a:pt x="247" y="2739"/>
                      <a:pt x="247" y="2732"/>
                      <a:pt x="247" y="2732"/>
                    </a:cubicBezTo>
                    <a:lnTo>
                      <a:pt x="232" y="2732"/>
                    </a:lnTo>
                    <a:lnTo>
                      <a:pt x="232" y="2670"/>
                    </a:lnTo>
                    <a:cubicBezTo>
                      <a:pt x="227" y="2675"/>
                      <a:pt x="223" y="2677"/>
                      <a:pt x="220" y="2677"/>
                    </a:cubicBezTo>
                    <a:cubicBezTo>
                      <a:pt x="213" y="2677"/>
                      <a:pt x="206" y="2670"/>
                      <a:pt x="186" y="2670"/>
                    </a:cubicBezTo>
                    <a:close/>
                    <a:moveTo>
                      <a:pt x="133" y="3143"/>
                    </a:moveTo>
                    <a:cubicBezTo>
                      <a:pt x="122" y="3144"/>
                      <a:pt x="137" y="3152"/>
                      <a:pt x="172" y="3165"/>
                    </a:cubicBezTo>
                    <a:lnTo>
                      <a:pt x="186" y="3165"/>
                    </a:lnTo>
                    <a:cubicBezTo>
                      <a:pt x="170" y="3165"/>
                      <a:pt x="139" y="3149"/>
                      <a:pt x="139" y="3149"/>
                    </a:cubicBezTo>
                    <a:lnTo>
                      <a:pt x="133" y="3143"/>
                    </a:lnTo>
                    <a:close/>
                    <a:moveTo>
                      <a:pt x="184" y="3185"/>
                    </a:moveTo>
                    <a:lnTo>
                      <a:pt x="184" y="3185"/>
                    </a:lnTo>
                    <a:cubicBezTo>
                      <a:pt x="176" y="3189"/>
                      <a:pt x="187" y="3196"/>
                      <a:pt x="216" y="3196"/>
                    </a:cubicBezTo>
                    <a:cubicBezTo>
                      <a:pt x="204" y="3190"/>
                      <a:pt x="193" y="3187"/>
                      <a:pt x="184" y="3185"/>
                    </a:cubicBezTo>
                    <a:close/>
                    <a:moveTo>
                      <a:pt x="216" y="3196"/>
                    </a:moveTo>
                    <a:cubicBezTo>
                      <a:pt x="242" y="3201"/>
                      <a:pt x="256" y="3202"/>
                      <a:pt x="261" y="3202"/>
                    </a:cubicBezTo>
                    <a:cubicBezTo>
                      <a:pt x="271" y="3202"/>
                      <a:pt x="247" y="3196"/>
                      <a:pt x="216" y="3196"/>
                    </a:cubicBezTo>
                    <a:close/>
                    <a:moveTo>
                      <a:pt x="215" y="3268"/>
                    </a:moveTo>
                    <a:cubicBezTo>
                      <a:pt x="216" y="3271"/>
                      <a:pt x="216" y="3273"/>
                      <a:pt x="216" y="3273"/>
                    </a:cubicBezTo>
                    <a:cubicBezTo>
                      <a:pt x="216" y="3273"/>
                      <a:pt x="216" y="3270"/>
                      <a:pt x="215" y="3268"/>
                    </a:cubicBezTo>
                    <a:close/>
                    <a:moveTo>
                      <a:pt x="14" y="3312"/>
                    </a:moveTo>
                    <a:cubicBezTo>
                      <a:pt x="3" y="3312"/>
                      <a:pt x="0" y="3319"/>
                      <a:pt x="31" y="3319"/>
                    </a:cubicBezTo>
                    <a:cubicBezTo>
                      <a:pt x="26" y="3314"/>
                      <a:pt x="19" y="3312"/>
                      <a:pt x="14" y="3312"/>
                    </a:cubicBezTo>
                    <a:close/>
                    <a:moveTo>
                      <a:pt x="31" y="3319"/>
                    </a:moveTo>
                    <a:cubicBezTo>
                      <a:pt x="37" y="3322"/>
                      <a:pt x="43" y="3325"/>
                      <a:pt x="49" y="3327"/>
                    </a:cubicBezTo>
                    <a:lnTo>
                      <a:pt x="49" y="3327"/>
                    </a:lnTo>
                    <a:cubicBezTo>
                      <a:pt x="66" y="3319"/>
                      <a:pt x="67" y="3319"/>
                      <a:pt x="31" y="3319"/>
                    </a:cubicBezTo>
                    <a:close/>
                    <a:moveTo>
                      <a:pt x="93" y="3149"/>
                    </a:moveTo>
                    <a:cubicBezTo>
                      <a:pt x="46" y="3149"/>
                      <a:pt x="16" y="3149"/>
                      <a:pt x="62" y="3165"/>
                    </a:cubicBezTo>
                    <a:lnTo>
                      <a:pt x="46" y="3165"/>
                    </a:lnTo>
                    <a:cubicBezTo>
                      <a:pt x="16" y="3165"/>
                      <a:pt x="16" y="3165"/>
                      <a:pt x="62" y="3180"/>
                    </a:cubicBezTo>
                    <a:cubicBezTo>
                      <a:pt x="108" y="3180"/>
                      <a:pt x="108" y="3196"/>
                      <a:pt x="62" y="3196"/>
                    </a:cubicBezTo>
                    <a:cubicBezTo>
                      <a:pt x="53" y="3192"/>
                      <a:pt x="45" y="3191"/>
                      <a:pt x="39" y="3191"/>
                    </a:cubicBezTo>
                    <a:cubicBezTo>
                      <a:pt x="16" y="3191"/>
                      <a:pt x="19" y="3211"/>
                      <a:pt x="31" y="3211"/>
                    </a:cubicBezTo>
                    <a:cubicBezTo>
                      <a:pt x="62" y="3211"/>
                      <a:pt x="77" y="3226"/>
                      <a:pt x="62" y="3226"/>
                    </a:cubicBezTo>
                    <a:cubicBezTo>
                      <a:pt x="46" y="3234"/>
                      <a:pt x="39" y="3234"/>
                      <a:pt x="39" y="3234"/>
                    </a:cubicBezTo>
                    <a:cubicBezTo>
                      <a:pt x="39" y="3234"/>
                      <a:pt x="46" y="3234"/>
                      <a:pt x="62" y="3242"/>
                    </a:cubicBezTo>
                    <a:lnTo>
                      <a:pt x="46" y="3242"/>
                    </a:lnTo>
                    <a:lnTo>
                      <a:pt x="93" y="3257"/>
                    </a:lnTo>
                    <a:lnTo>
                      <a:pt x="155" y="3257"/>
                    </a:lnTo>
                    <a:cubicBezTo>
                      <a:pt x="170" y="3257"/>
                      <a:pt x="155" y="3273"/>
                      <a:pt x="77" y="3273"/>
                    </a:cubicBezTo>
                    <a:lnTo>
                      <a:pt x="62" y="3273"/>
                    </a:lnTo>
                    <a:cubicBezTo>
                      <a:pt x="46" y="3273"/>
                      <a:pt x="16" y="3273"/>
                      <a:pt x="62" y="3288"/>
                    </a:cubicBezTo>
                    <a:lnTo>
                      <a:pt x="46" y="3288"/>
                    </a:lnTo>
                    <a:cubicBezTo>
                      <a:pt x="55" y="3288"/>
                      <a:pt x="62" y="3289"/>
                      <a:pt x="68" y="3290"/>
                    </a:cubicBezTo>
                    <a:lnTo>
                      <a:pt x="68" y="3290"/>
                    </a:lnTo>
                    <a:cubicBezTo>
                      <a:pt x="71" y="3290"/>
                      <a:pt x="73" y="3291"/>
                      <a:pt x="76" y="3292"/>
                    </a:cubicBezTo>
                    <a:lnTo>
                      <a:pt x="76" y="3292"/>
                    </a:lnTo>
                    <a:cubicBezTo>
                      <a:pt x="90" y="3296"/>
                      <a:pt x="84" y="3304"/>
                      <a:pt x="62" y="3304"/>
                    </a:cubicBezTo>
                    <a:cubicBezTo>
                      <a:pt x="31" y="3304"/>
                      <a:pt x="31" y="3304"/>
                      <a:pt x="62" y="3319"/>
                    </a:cubicBezTo>
                    <a:cubicBezTo>
                      <a:pt x="77" y="3327"/>
                      <a:pt x="77" y="3331"/>
                      <a:pt x="70" y="3331"/>
                    </a:cubicBezTo>
                    <a:cubicBezTo>
                      <a:pt x="65" y="3331"/>
                      <a:pt x="57" y="3329"/>
                      <a:pt x="49" y="3327"/>
                    </a:cubicBezTo>
                    <a:lnTo>
                      <a:pt x="49" y="3327"/>
                    </a:lnTo>
                    <a:cubicBezTo>
                      <a:pt x="44" y="3329"/>
                      <a:pt x="38" y="3331"/>
                      <a:pt x="31" y="3335"/>
                    </a:cubicBezTo>
                    <a:cubicBezTo>
                      <a:pt x="41" y="3340"/>
                      <a:pt x="53" y="3342"/>
                      <a:pt x="65" y="3342"/>
                    </a:cubicBezTo>
                    <a:cubicBezTo>
                      <a:pt x="88" y="3342"/>
                      <a:pt x="108" y="3335"/>
                      <a:pt x="108" y="3335"/>
                    </a:cubicBezTo>
                    <a:lnTo>
                      <a:pt x="186" y="3335"/>
                    </a:lnTo>
                    <a:lnTo>
                      <a:pt x="186" y="3350"/>
                    </a:lnTo>
                    <a:cubicBezTo>
                      <a:pt x="155" y="3350"/>
                      <a:pt x="139" y="3335"/>
                      <a:pt x="139" y="3335"/>
                    </a:cubicBezTo>
                    <a:lnTo>
                      <a:pt x="139" y="3335"/>
                    </a:lnTo>
                    <a:lnTo>
                      <a:pt x="155" y="3366"/>
                    </a:lnTo>
                    <a:cubicBezTo>
                      <a:pt x="157" y="3368"/>
                      <a:pt x="157" y="3379"/>
                      <a:pt x="154" y="3396"/>
                    </a:cubicBezTo>
                    <a:lnTo>
                      <a:pt x="154" y="3396"/>
                    </a:lnTo>
                    <a:cubicBezTo>
                      <a:pt x="139" y="3389"/>
                      <a:pt x="131" y="3385"/>
                      <a:pt x="128" y="3385"/>
                    </a:cubicBezTo>
                    <a:cubicBezTo>
                      <a:pt x="124" y="3385"/>
                      <a:pt x="124" y="3389"/>
                      <a:pt x="124" y="3396"/>
                    </a:cubicBezTo>
                    <a:cubicBezTo>
                      <a:pt x="124" y="3396"/>
                      <a:pt x="124" y="3408"/>
                      <a:pt x="152" y="3411"/>
                    </a:cubicBezTo>
                    <a:lnTo>
                      <a:pt x="152" y="3411"/>
                    </a:lnTo>
                    <a:cubicBezTo>
                      <a:pt x="153" y="3406"/>
                      <a:pt x="154" y="3401"/>
                      <a:pt x="154" y="3396"/>
                    </a:cubicBezTo>
                    <a:lnTo>
                      <a:pt x="154" y="3396"/>
                    </a:lnTo>
                    <a:cubicBezTo>
                      <a:pt x="154" y="3396"/>
                      <a:pt x="155" y="3396"/>
                      <a:pt x="155" y="3396"/>
                    </a:cubicBezTo>
                    <a:lnTo>
                      <a:pt x="186" y="3396"/>
                    </a:lnTo>
                    <a:cubicBezTo>
                      <a:pt x="186" y="3396"/>
                      <a:pt x="186" y="3390"/>
                      <a:pt x="190" y="3390"/>
                    </a:cubicBezTo>
                    <a:cubicBezTo>
                      <a:pt x="192" y="3390"/>
                      <a:pt x="196" y="3391"/>
                      <a:pt x="201" y="3396"/>
                    </a:cubicBezTo>
                    <a:cubicBezTo>
                      <a:pt x="232" y="3396"/>
                      <a:pt x="232" y="3396"/>
                      <a:pt x="232" y="3381"/>
                    </a:cubicBezTo>
                    <a:cubicBezTo>
                      <a:pt x="232" y="3381"/>
                      <a:pt x="232" y="3366"/>
                      <a:pt x="263" y="3366"/>
                    </a:cubicBezTo>
                    <a:lnTo>
                      <a:pt x="232" y="3366"/>
                    </a:lnTo>
                    <a:cubicBezTo>
                      <a:pt x="216" y="3366"/>
                      <a:pt x="186" y="3350"/>
                      <a:pt x="216" y="3350"/>
                    </a:cubicBezTo>
                    <a:cubicBezTo>
                      <a:pt x="247" y="3335"/>
                      <a:pt x="216" y="3319"/>
                      <a:pt x="201" y="3319"/>
                    </a:cubicBezTo>
                    <a:lnTo>
                      <a:pt x="232" y="3319"/>
                    </a:lnTo>
                    <a:cubicBezTo>
                      <a:pt x="232" y="3319"/>
                      <a:pt x="232" y="3319"/>
                      <a:pt x="232" y="3319"/>
                    </a:cubicBezTo>
                    <a:lnTo>
                      <a:pt x="232" y="3319"/>
                    </a:lnTo>
                    <a:cubicBezTo>
                      <a:pt x="251" y="3319"/>
                      <a:pt x="254" y="3316"/>
                      <a:pt x="216" y="3304"/>
                    </a:cubicBezTo>
                    <a:cubicBezTo>
                      <a:pt x="247" y="3304"/>
                      <a:pt x="216" y="3304"/>
                      <a:pt x="201" y="3288"/>
                    </a:cubicBezTo>
                    <a:cubicBezTo>
                      <a:pt x="186" y="3281"/>
                      <a:pt x="178" y="3281"/>
                      <a:pt x="178" y="3281"/>
                    </a:cubicBezTo>
                    <a:cubicBezTo>
                      <a:pt x="178" y="3281"/>
                      <a:pt x="186" y="3281"/>
                      <a:pt x="201" y="3273"/>
                    </a:cubicBezTo>
                    <a:cubicBezTo>
                      <a:pt x="206" y="3268"/>
                      <a:pt x="210" y="3266"/>
                      <a:pt x="212" y="3266"/>
                    </a:cubicBezTo>
                    <a:cubicBezTo>
                      <a:pt x="214" y="3266"/>
                      <a:pt x="215" y="3267"/>
                      <a:pt x="215" y="3268"/>
                    </a:cubicBezTo>
                    <a:lnTo>
                      <a:pt x="215" y="3268"/>
                    </a:lnTo>
                    <a:cubicBezTo>
                      <a:pt x="213" y="3254"/>
                      <a:pt x="206" y="3211"/>
                      <a:pt x="232" y="3211"/>
                    </a:cubicBezTo>
                    <a:cubicBezTo>
                      <a:pt x="201" y="3211"/>
                      <a:pt x="201" y="3211"/>
                      <a:pt x="201" y="3196"/>
                    </a:cubicBezTo>
                    <a:lnTo>
                      <a:pt x="186" y="3196"/>
                    </a:lnTo>
                    <a:cubicBezTo>
                      <a:pt x="155" y="3196"/>
                      <a:pt x="144" y="3182"/>
                      <a:pt x="164" y="3182"/>
                    </a:cubicBezTo>
                    <a:cubicBezTo>
                      <a:pt x="169" y="3182"/>
                      <a:pt x="175" y="3183"/>
                      <a:pt x="184" y="3185"/>
                    </a:cubicBezTo>
                    <a:lnTo>
                      <a:pt x="184" y="3185"/>
                    </a:lnTo>
                    <a:cubicBezTo>
                      <a:pt x="189" y="3182"/>
                      <a:pt x="199" y="3180"/>
                      <a:pt x="216" y="3180"/>
                    </a:cubicBezTo>
                    <a:cubicBezTo>
                      <a:pt x="199" y="3174"/>
                      <a:pt x="184" y="3169"/>
                      <a:pt x="172" y="3165"/>
                    </a:cubicBezTo>
                    <a:lnTo>
                      <a:pt x="170" y="3165"/>
                    </a:lnTo>
                    <a:cubicBezTo>
                      <a:pt x="139" y="3165"/>
                      <a:pt x="124" y="3149"/>
                      <a:pt x="93" y="3149"/>
                    </a:cubicBezTo>
                    <a:close/>
                    <a:moveTo>
                      <a:pt x="186" y="3474"/>
                    </a:moveTo>
                    <a:lnTo>
                      <a:pt x="186" y="3474"/>
                    </a:lnTo>
                    <a:cubicBezTo>
                      <a:pt x="201" y="3481"/>
                      <a:pt x="213" y="3485"/>
                      <a:pt x="214" y="3485"/>
                    </a:cubicBezTo>
                    <a:cubicBezTo>
                      <a:pt x="216" y="3485"/>
                      <a:pt x="209" y="3481"/>
                      <a:pt x="186" y="3474"/>
                    </a:cubicBezTo>
                    <a:close/>
                    <a:moveTo>
                      <a:pt x="17" y="3621"/>
                    </a:moveTo>
                    <a:cubicBezTo>
                      <a:pt x="16" y="3621"/>
                      <a:pt x="16" y="3623"/>
                      <a:pt x="16" y="3628"/>
                    </a:cubicBezTo>
                    <a:lnTo>
                      <a:pt x="46" y="3628"/>
                    </a:lnTo>
                    <a:cubicBezTo>
                      <a:pt x="26" y="3628"/>
                      <a:pt x="19" y="3621"/>
                      <a:pt x="17" y="3621"/>
                    </a:cubicBezTo>
                    <a:close/>
                    <a:moveTo>
                      <a:pt x="93" y="3628"/>
                    </a:moveTo>
                    <a:cubicBezTo>
                      <a:pt x="93" y="3631"/>
                      <a:pt x="93" y="3633"/>
                      <a:pt x="94" y="3635"/>
                    </a:cubicBezTo>
                    <a:lnTo>
                      <a:pt x="94" y="3635"/>
                    </a:lnTo>
                    <a:cubicBezTo>
                      <a:pt x="95" y="3633"/>
                      <a:pt x="95" y="3631"/>
                      <a:pt x="96" y="3628"/>
                    </a:cubicBezTo>
                    <a:close/>
                    <a:moveTo>
                      <a:pt x="152" y="3411"/>
                    </a:moveTo>
                    <a:cubicBezTo>
                      <a:pt x="142" y="3467"/>
                      <a:pt x="117" y="3561"/>
                      <a:pt x="96" y="3628"/>
                    </a:cubicBezTo>
                    <a:lnTo>
                      <a:pt x="139" y="3628"/>
                    </a:lnTo>
                    <a:cubicBezTo>
                      <a:pt x="165" y="3633"/>
                      <a:pt x="184" y="3635"/>
                      <a:pt x="195" y="3635"/>
                    </a:cubicBezTo>
                    <a:cubicBezTo>
                      <a:pt x="218" y="3635"/>
                      <a:pt x="211" y="3628"/>
                      <a:pt x="170" y="3628"/>
                    </a:cubicBezTo>
                    <a:lnTo>
                      <a:pt x="186" y="3628"/>
                    </a:lnTo>
                    <a:cubicBezTo>
                      <a:pt x="216" y="3628"/>
                      <a:pt x="216" y="3628"/>
                      <a:pt x="186" y="3613"/>
                    </a:cubicBezTo>
                    <a:cubicBezTo>
                      <a:pt x="170" y="3613"/>
                      <a:pt x="139" y="3597"/>
                      <a:pt x="124" y="3597"/>
                    </a:cubicBezTo>
                    <a:cubicBezTo>
                      <a:pt x="139" y="3597"/>
                      <a:pt x="170" y="3597"/>
                      <a:pt x="124" y="3582"/>
                    </a:cubicBezTo>
                    <a:lnTo>
                      <a:pt x="139" y="3582"/>
                    </a:lnTo>
                    <a:cubicBezTo>
                      <a:pt x="170" y="3582"/>
                      <a:pt x="186" y="3582"/>
                      <a:pt x="170" y="3567"/>
                    </a:cubicBezTo>
                    <a:cubicBezTo>
                      <a:pt x="155" y="3536"/>
                      <a:pt x="170" y="3536"/>
                      <a:pt x="201" y="3536"/>
                    </a:cubicBezTo>
                    <a:cubicBezTo>
                      <a:pt x="232" y="3536"/>
                      <a:pt x="186" y="3520"/>
                      <a:pt x="139" y="3505"/>
                    </a:cubicBezTo>
                    <a:cubicBezTo>
                      <a:pt x="155" y="3505"/>
                      <a:pt x="155" y="3505"/>
                      <a:pt x="155" y="3489"/>
                    </a:cubicBezTo>
                    <a:cubicBezTo>
                      <a:pt x="155" y="3474"/>
                      <a:pt x="155" y="3474"/>
                      <a:pt x="186" y="3474"/>
                    </a:cubicBezTo>
                    <a:cubicBezTo>
                      <a:pt x="155" y="3474"/>
                      <a:pt x="158" y="3467"/>
                      <a:pt x="178" y="3467"/>
                    </a:cubicBezTo>
                    <a:cubicBezTo>
                      <a:pt x="187" y="3467"/>
                      <a:pt x="201" y="3469"/>
                      <a:pt x="216" y="3474"/>
                    </a:cubicBezTo>
                    <a:cubicBezTo>
                      <a:pt x="263" y="3474"/>
                      <a:pt x="232" y="3474"/>
                      <a:pt x="247" y="3458"/>
                    </a:cubicBezTo>
                    <a:cubicBezTo>
                      <a:pt x="247" y="3443"/>
                      <a:pt x="216" y="3443"/>
                      <a:pt x="216" y="3427"/>
                    </a:cubicBezTo>
                    <a:cubicBezTo>
                      <a:pt x="216" y="3427"/>
                      <a:pt x="216" y="3412"/>
                      <a:pt x="170" y="3412"/>
                    </a:cubicBezTo>
                    <a:cubicBezTo>
                      <a:pt x="163" y="3412"/>
                      <a:pt x="157" y="3412"/>
                      <a:pt x="152" y="3411"/>
                    </a:cubicBezTo>
                    <a:close/>
                    <a:moveTo>
                      <a:pt x="356" y="3675"/>
                    </a:moveTo>
                    <a:cubicBezTo>
                      <a:pt x="371" y="3690"/>
                      <a:pt x="402" y="3690"/>
                      <a:pt x="417" y="3706"/>
                    </a:cubicBezTo>
                    <a:lnTo>
                      <a:pt x="417" y="3690"/>
                    </a:lnTo>
                    <a:cubicBezTo>
                      <a:pt x="417" y="3690"/>
                      <a:pt x="386" y="3690"/>
                      <a:pt x="356" y="3675"/>
                    </a:cubicBezTo>
                    <a:close/>
                    <a:moveTo>
                      <a:pt x="62" y="3706"/>
                    </a:moveTo>
                    <a:cubicBezTo>
                      <a:pt x="62" y="3706"/>
                      <a:pt x="63" y="3706"/>
                      <a:pt x="63" y="3706"/>
                    </a:cubicBezTo>
                    <a:cubicBezTo>
                      <a:pt x="63" y="3706"/>
                      <a:pt x="64" y="3706"/>
                      <a:pt x="64" y="3706"/>
                    </a:cubicBezTo>
                    <a:close/>
                    <a:moveTo>
                      <a:pt x="94" y="3635"/>
                    </a:moveTo>
                    <a:cubicBezTo>
                      <a:pt x="81" y="3673"/>
                      <a:pt x="70" y="3702"/>
                      <a:pt x="64" y="3706"/>
                    </a:cubicBezTo>
                    <a:lnTo>
                      <a:pt x="77" y="3706"/>
                    </a:lnTo>
                    <a:cubicBezTo>
                      <a:pt x="93" y="3711"/>
                      <a:pt x="103" y="3712"/>
                      <a:pt x="110" y="3712"/>
                    </a:cubicBezTo>
                    <a:cubicBezTo>
                      <a:pt x="124" y="3712"/>
                      <a:pt x="124" y="3706"/>
                      <a:pt x="124" y="3706"/>
                    </a:cubicBezTo>
                    <a:lnTo>
                      <a:pt x="186" y="3706"/>
                    </a:lnTo>
                    <a:cubicBezTo>
                      <a:pt x="144" y="3706"/>
                      <a:pt x="137" y="3699"/>
                      <a:pt x="151" y="3699"/>
                    </a:cubicBezTo>
                    <a:cubicBezTo>
                      <a:pt x="158" y="3699"/>
                      <a:pt x="170" y="3700"/>
                      <a:pt x="186" y="3706"/>
                    </a:cubicBezTo>
                    <a:lnTo>
                      <a:pt x="186" y="3690"/>
                    </a:lnTo>
                    <a:cubicBezTo>
                      <a:pt x="186" y="3690"/>
                      <a:pt x="186" y="3675"/>
                      <a:pt x="155" y="3675"/>
                    </a:cubicBezTo>
                    <a:lnTo>
                      <a:pt x="186" y="3675"/>
                    </a:lnTo>
                    <a:cubicBezTo>
                      <a:pt x="155" y="3675"/>
                      <a:pt x="186" y="3675"/>
                      <a:pt x="201" y="3659"/>
                    </a:cubicBezTo>
                    <a:cubicBezTo>
                      <a:pt x="232" y="3659"/>
                      <a:pt x="186" y="3644"/>
                      <a:pt x="139" y="3644"/>
                    </a:cubicBezTo>
                    <a:lnTo>
                      <a:pt x="108" y="3644"/>
                    </a:lnTo>
                    <a:cubicBezTo>
                      <a:pt x="108" y="3644"/>
                      <a:pt x="98" y="3644"/>
                      <a:pt x="94" y="363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4"/>
              <p:cNvSpPr/>
              <p:nvPr/>
            </p:nvSpPr>
            <p:spPr>
              <a:xfrm rot="9444699">
                <a:off x="1920597" y="4314983"/>
                <a:ext cx="227498" cy="86952"/>
              </a:xfrm>
              <a:custGeom>
                <a:avLst/>
                <a:gdLst/>
                <a:ahLst/>
                <a:cxnLst/>
                <a:rect l="l" t="t" r="r" b="b"/>
                <a:pathLst>
                  <a:path w="14792" h="3919" extrusionOk="0">
                    <a:moveTo>
                      <a:pt x="5610" y="147"/>
                    </a:moveTo>
                    <a:cubicBezTo>
                      <a:pt x="5641" y="147"/>
                      <a:pt x="5641" y="147"/>
                      <a:pt x="5641" y="178"/>
                    </a:cubicBezTo>
                    <a:cubicBezTo>
                      <a:pt x="5641" y="193"/>
                      <a:pt x="5641" y="197"/>
                      <a:pt x="5638" y="197"/>
                    </a:cubicBezTo>
                    <a:cubicBezTo>
                      <a:pt x="5634" y="197"/>
                      <a:pt x="5626" y="193"/>
                      <a:pt x="5610" y="193"/>
                    </a:cubicBezTo>
                    <a:lnTo>
                      <a:pt x="5580" y="162"/>
                    </a:lnTo>
                    <a:cubicBezTo>
                      <a:pt x="5580" y="147"/>
                      <a:pt x="5610" y="147"/>
                      <a:pt x="5610" y="147"/>
                    </a:cubicBezTo>
                    <a:close/>
                    <a:moveTo>
                      <a:pt x="6074" y="178"/>
                    </a:moveTo>
                    <a:cubicBezTo>
                      <a:pt x="6074" y="190"/>
                      <a:pt x="6074" y="213"/>
                      <a:pt x="6058" y="213"/>
                    </a:cubicBezTo>
                    <a:cubicBezTo>
                      <a:pt x="6054" y="213"/>
                      <a:pt x="6049" y="212"/>
                      <a:pt x="6043" y="209"/>
                    </a:cubicBezTo>
                    <a:lnTo>
                      <a:pt x="6012" y="193"/>
                    </a:lnTo>
                    <a:lnTo>
                      <a:pt x="6043" y="178"/>
                    </a:lnTo>
                    <a:close/>
                    <a:moveTo>
                      <a:pt x="2612" y="255"/>
                    </a:moveTo>
                    <a:cubicBezTo>
                      <a:pt x="2612" y="286"/>
                      <a:pt x="2612" y="317"/>
                      <a:pt x="2581" y="317"/>
                    </a:cubicBezTo>
                    <a:lnTo>
                      <a:pt x="2535" y="317"/>
                    </a:lnTo>
                    <a:cubicBezTo>
                      <a:pt x="2535" y="286"/>
                      <a:pt x="2581" y="255"/>
                      <a:pt x="2581" y="255"/>
                    </a:cubicBezTo>
                    <a:close/>
                    <a:moveTo>
                      <a:pt x="6317" y="361"/>
                    </a:moveTo>
                    <a:cubicBezTo>
                      <a:pt x="6334" y="361"/>
                      <a:pt x="6346" y="370"/>
                      <a:pt x="6337" y="379"/>
                    </a:cubicBezTo>
                    <a:cubicBezTo>
                      <a:pt x="6337" y="397"/>
                      <a:pt x="6337" y="404"/>
                      <a:pt x="6331" y="404"/>
                    </a:cubicBezTo>
                    <a:cubicBezTo>
                      <a:pt x="6326" y="404"/>
                      <a:pt x="6319" y="401"/>
                      <a:pt x="6306" y="394"/>
                    </a:cubicBezTo>
                    <a:cubicBezTo>
                      <a:pt x="6229" y="394"/>
                      <a:pt x="6229" y="394"/>
                      <a:pt x="6260" y="363"/>
                    </a:cubicBezTo>
                    <a:lnTo>
                      <a:pt x="6260" y="363"/>
                    </a:lnTo>
                    <a:lnTo>
                      <a:pt x="6275" y="379"/>
                    </a:lnTo>
                    <a:cubicBezTo>
                      <a:pt x="6288" y="366"/>
                      <a:pt x="6304" y="361"/>
                      <a:pt x="6317" y="361"/>
                    </a:cubicBezTo>
                    <a:close/>
                    <a:moveTo>
                      <a:pt x="6553" y="410"/>
                    </a:moveTo>
                    <a:cubicBezTo>
                      <a:pt x="6600" y="410"/>
                      <a:pt x="6600" y="410"/>
                      <a:pt x="6584" y="441"/>
                    </a:cubicBezTo>
                    <a:lnTo>
                      <a:pt x="6553" y="441"/>
                    </a:lnTo>
                    <a:lnTo>
                      <a:pt x="6522" y="410"/>
                    </a:lnTo>
                    <a:close/>
                    <a:moveTo>
                      <a:pt x="6909" y="471"/>
                    </a:moveTo>
                    <a:cubicBezTo>
                      <a:pt x="6940" y="471"/>
                      <a:pt x="6940" y="471"/>
                      <a:pt x="6940" y="502"/>
                    </a:cubicBezTo>
                    <a:lnTo>
                      <a:pt x="6909" y="502"/>
                    </a:lnTo>
                    <a:lnTo>
                      <a:pt x="6878" y="471"/>
                    </a:lnTo>
                    <a:close/>
                    <a:moveTo>
                      <a:pt x="6806" y="520"/>
                    </a:moveTo>
                    <a:cubicBezTo>
                      <a:pt x="6802" y="520"/>
                      <a:pt x="6795" y="523"/>
                      <a:pt x="6785" y="533"/>
                    </a:cubicBezTo>
                    <a:cubicBezTo>
                      <a:pt x="6806" y="533"/>
                      <a:pt x="6813" y="520"/>
                      <a:pt x="6806" y="520"/>
                    </a:cubicBezTo>
                    <a:close/>
                    <a:moveTo>
                      <a:pt x="7280" y="487"/>
                    </a:moveTo>
                    <a:cubicBezTo>
                      <a:pt x="7311" y="487"/>
                      <a:pt x="7311" y="518"/>
                      <a:pt x="7311" y="518"/>
                    </a:cubicBezTo>
                    <a:cubicBezTo>
                      <a:pt x="7311" y="518"/>
                      <a:pt x="7311" y="533"/>
                      <a:pt x="7264" y="533"/>
                    </a:cubicBezTo>
                    <a:cubicBezTo>
                      <a:pt x="7264" y="533"/>
                      <a:pt x="7233" y="502"/>
                      <a:pt x="7233" y="487"/>
                    </a:cubicBezTo>
                    <a:close/>
                    <a:moveTo>
                      <a:pt x="6416" y="536"/>
                    </a:moveTo>
                    <a:cubicBezTo>
                      <a:pt x="6415" y="539"/>
                      <a:pt x="6414" y="544"/>
                      <a:pt x="6414" y="549"/>
                    </a:cubicBezTo>
                    <a:cubicBezTo>
                      <a:pt x="6419" y="553"/>
                      <a:pt x="6422" y="557"/>
                      <a:pt x="6424" y="559"/>
                    </a:cubicBezTo>
                    <a:lnTo>
                      <a:pt x="6424" y="559"/>
                    </a:lnTo>
                    <a:cubicBezTo>
                      <a:pt x="6421" y="554"/>
                      <a:pt x="6418" y="546"/>
                      <a:pt x="6416" y="536"/>
                    </a:cubicBezTo>
                    <a:close/>
                    <a:moveTo>
                      <a:pt x="1175" y="492"/>
                    </a:moveTo>
                    <a:cubicBezTo>
                      <a:pt x="1190" y="492"/>
                      <a:pt x="1190" y="500"/>
                      <a:pt x="1190" y="518"/>
                    </a:cubicBezTo>
                    <a:cubicBezTo>
                      <a:pt x="1190" y="533"/>
                      <a:pt x="1128" y="549"/>
                      <a:pt x="1097" y="564"/>
                    </a:cubicBezTo>
                    <a:cubicBezTo>
                      <a:pt x="1051" y="564"/>
                      <a:pt x="1066" y="502"/>
                      <a:pt x="1113" y="502"/>
                    </a:cubicBezTo>
                    <a:cubicBezTo>
                      <a:pt x="1145" y="496"/>
                      <a:pt x="1164" y="492"/>
                      <a:pt x="1175" y="492"/>
                    </a:cubicBezTo>
                    <a:close/>
                    <a:moveTo>
                      <a:pt x="6424" y="559"/>
                    </a:moveTo>
                    <a:cubicBezTo>
                      <a:pt x="6426" y="563"/>
                      <a:pt x="6428" y="565"/>
                      <a:pt x="6428" y="565"/>
                    </a:cubicBezTo>
                    <a:cubicBezTo>
                      <a:pt x="6428" y="565"/>
                      <a:pt x="6427" y="563"/>
                      <a:pt x="6424" y="559"/>
                    </a:cubicBezTo>
                    <a:close/>
                    <a:moveTo>
                      <a:pt x="8693" y="809"/>
                    </a:moveTo>
                    <a:cubicBezTo>
                      <a:pt x="8704" y="809"/>
                      <a:pt x="8708" y="814"/>
                      <a:pt x="8702" y="827"/>
                    </a:cubicBezTo>
                    <a:cubicBezTo>
                      <a:pt x="8702" y="842"/>
                      <a:pt x="8702" y="842"/>
                      <a:pt x="8655" y="858"/>
                    </a:cubicBezTo>
                    <a:cubicBezTo>
                      <a:pt x="8655" y="858"/>
                      <a:pt x="8644" y="862"/>
                      <a:pt x="8634" y="862"/>
                    </a:cubicBezTo>
                    <a:cubicBezTo>
                      <a:pt x="8624" y="862"/>
                      <a:pt x="8617" y="858"/>
                      <a:pt x="8624" y="842"/>
                    </a:cubicBezTo>
                    <a:lnTo>
                      <a:pt x="8624" y="827"/>
                    </a:lnTo>
                    <a:cubicBezTo>
                      <a:pt x="8651" y="818"/>
                      <a:pt x="8678" y="809"/>
                      <a:pt x="8693" y="809"/>
                    </a:cubicBezTo>
                    <a:close/>
                    <a:moveTo>
                      <a:pt x="1038" y="2424"/>
                    </a:moveTo>
                    <a:cubicBezTo>
                      <a:pt x="1046" y="2434"/>
                      <a:pt x="1053" y="2445"/>
                      <a:pt x="1061" y="2454"/>
                    </a:cubicBezTo>
                    <a:lnTo>
                      <a:pt x="1061" y="2454"/>
                    </a:lnTo>
                    <a:lnTo>
                      <a:pt x="1051" y="2434"/>
                    </a:lnTo>
                    <a:cubicBezTo>
                      <a:pt x="1046" y="2430"/>
                      <a:pt x="1042" y="2426"/>
                      <a:pt x="1038" y="2424"/>
                    </a:cubicBezTo>
                    <a:close/>
                    <a:moveTo>
                      <a:pt x="2056" y="2774"/>
                    </a:moveTo>
                    <a:cubicBezTo>
                      <a:pt x="2056" y="2774"/>
                      <a:pt x="2053" y="2775"/>
                      <a:pt x="2050" y="2777"/>
                    </a:cubicBezTo>
                    <a:lnTo>
                      <a:pt x="2050" y="2777"/>
                    </a:lnTo>
                    <a:cubicBezTo>
                      <a:pt x="2053" y="2777"/>
                      <a:pt x="2056" y="2776"/>
                      <a:pt x="2059" y="2776"/>
                    </a:cubicBezTo>
                    <a:lnTo>
                      <a:pt x="2059" y="2776"/>
                    </a:lnTo>
                    <a:cubicBezTo>
                      <a:pt x="2058" y="2775"/>
                      <a:pt x="2057" y="2775"/>
                      <a:pt x="2056" y="2774"/>
                    </a:cubicBezTo>
                    <a:close/>
                    <a:moveTo>
                      <a:pt x="14142" y="2929"/>
                    </a:moveTo>
                    <a:cubicBezTo>
                      <a:pt x="14142" y="2934"/>
                      <a:pt x="14141" y="2939"/>
                      <a:pt x="14140" y="2944"/>
                    </a:cubicBezTo>
                    <a:lnTo>
                      <a:pt x="14158" y="2944"/>
                    </a:lnTo>
                    <a:lnTo>
                      <a:pt x="14142" y="2929"/>
                    </a:lnTo>
                    <a:close/>
                    <a:moveTo>
                      <a:pt x="14111" y="2944"/>
                    </a:moveTo>
                    <a:cubicBezTo>
                      <a:pt x="14065" y="2944"/>
                      <a:pt x="14065" y="2960"/>
                      <a:pt x="14065" y="2991"/>
                    </a:cubicBezTo>
                    <a:lnTo>
                      <a:pt x="14111" y="2991"/>
                    </a:lnTo>
                    <a:cubicBezTo>
                      <a:pt x="14111" y="2991"/>
                      <a:pt x="14133" y="2969"/>
                      <a:pt x="14140" y="2944"/>
                    </a:cubicBezTo>
                    <a:close/>
                    <a:moveTo>
                      <a:pt x="2873" y="3018"/>
                    </a:moveTo>
                    <a:lnTo>
                      <a:pt x="2873" y="3018"/>
                    </a:lnTo>
                    <a:cubicBezTo>
                      <a:pt x="2880" y="3022"/>
                      <a:pt x="2888" y="3027"/>
                      <a:pt x="2896" y="3033"/>
                    </a:cubicBezTo>
                    <a:lnTo>
                      <a:pt x="2896" y="3033"/>
                    </a:lnTo>
                    <a:lnTo>
                      <a:pt x="2890" y="3022"/>
                    </a:lnTo>
                    <a:cubicBezTo>
                      <a:pt x="2884" y="3020"/>
                      <a:pt x="2878" y="3018"/>
                      <a:pt x="2873" y="3018"/>
                    </a:cubicBezTo>
                    <a:close/>
                    <a:moveTo>
                      <a:pt x="6307" y="3042"/>
                    </a:moveTo>
                    <a:cubicBezTo>
                      <a:pt x="6293" y="3042"/>
                      <a:pt x="6271" y="3050"/>
                      <a:pt x="6244" y="3068"/>
                    </a:cubicBezTo>
                    <a:cubicBezTo>
                      <a:pt x="6244" y="3099"/>
                      <a:pt x="6244" y="3099"/>
                      <a:pt x="6275" y="3099"/>
                    </a:cubicBezTo>
                    <a:cubicBezTo>
                      <a:pt x="6275" y="3099"/>
                      <a:pt x="6321" y="3084"/>
                      <a:pt x="6321" y="3053"/>
                    </a:cubicBezTo>
                    <a:cubicBezTo>
                      <a:pt x="6321" y="3046"/>
                      <a:pt x="6316" y="3042"/>
                      <a:pt x="6307" y="3042"/>
                    </a:cubicBezTo>
                    <a:close/>
                    <a:moveTo>
                      <a:pt x="14065" y="3315"/>
                    </a:moveTo>
                    <a:lnTo>
                      <a:pt x="14111" y="3346"/>
                    </a:lnTo>
                    <a:cubicBezTo>
                      <a:pt x="14111" y="3362"/>
                      <a:pt x="14065" y="3362"/>
                      <a:pt x="14034" y="3362"/>
                    </a:cubicBezTo>
                    <a:cubicBezTo>
                      <a:pt x="14025" y="3366"/>
                      <a:pt x="14018" y="3368"/>
                      <a:pt x="14014" y="3368"/>
                    </a:cubicBezTo>
                    <a:cubicBezTo>
                      <a:pt x="14003" y="3368"/>
                      <a:pt x="14003" y="3357"/>
                      <a:pt x="14003" y="3346"/>
                    </a:cubicBezTo>
                    <a:cubicBezTo>
                      <a:pt x="14018" y="3331"/>
                      <a:pt x="14034" y="3315"/>
                      <a:pt x="14065" y="3315"/>
                    </a:cubicBezTo>
                    <a:close/>
                    <a:moveTo>
                      <a:pt x="13601" y="3300"/>
                    </a:moveTo>
                    <a:cubicBezTo>
                      <a:pt x="13632" y="3300"/>
                      <a:pt x="13678" y="3315"/>
                      <a:pt x="13678" y="3346"/>
                    </a:cubicBezTo>
                    <a:lnTo>
                      <a:pt x="13663" y="3346"/>
                    </a:lnTo>
                    <a:cubicBezTo>
                      <a:pt x="13709" y="3393"/>
                      <a:pt x="13709" y="3393"/>
                      <a:pt x="13632" y="3393"/>
                    </a:cubicBezTo>
                    <a:cubicBezTo>
                      <a:pt x="13601" y="3393"/>
                      <a:pt x="13555" y="3393"/>
                      <a:pt x="13555" y="3377"/>
                    </a:cubicBezTo>
                    <a:lnTo>
                      <a:pt x="13601" y="3377"/>
                    </a:lnTo>
                    <a:cubicBezTo>
                      <a:pt x="13601" y="3387"/>
                      <a:pt x="13604" y="3390"/>
                      <a:pt x="13607" y="3390"/>
                    </a:cubicBezTo>
                    <a:cubicBezTo>
                      <a:pt x="13614" y="3390"/>
                      <a:pt x="13622" y="3372"/>
                      <a:pt x="13601" y="3362"/>
                    </a:cubicBezTo>
                    <a:lnTo>
                      <a:pt x="13601" y="3300"/>
                    </a:lnTo>
                    <a:close/>
                    <a:moveTo>
                      <a:pt x="11669" y="3424"/>
                    </a:moveTo>
                    <a:cubicBezTo>
                      <a:pt x="11669" y="3454"/>
                      <a:pt x="11592" y="3485"/>
                      <a:pt x="11561" y="3485"/>
                    </a:cubicBezTo>
                    <a:cubicBezTo>
                      <a:pt x="11530" y="3485"/>
                      <a:pt x="11530" y="3454"/>
                      <a:pt x="11592" y="3424"/>
                    </a:cubicBezTo>
                    <a:close/>
                    <a:moveTo>
                      <a:pt x="13508" y="3501"/>
                    </a:moveTo>
                    <a:cubicBezTo>
                      <a:pt x="13508" y="3516"/>
                      <a:pt x="13508" y="3516"/>
                      <a:pt x="13555" y="3516"/>
                    </a:cubicBezTo>
                    <a:lnTo>
                      <a:pt x="13586" y="3516"/>
                    </a:lnTo>
                    <a:lnTo>
                      <a:pt x="13555" y="3501"/>
                    </a:lnTo>
                    <a:close/>
                    <a:moveTo>
                      <a:pt x="5140" y="3497"/>
                    </a:moveTo>
                    <a:cubicBezTo>
                      <a:pt x="5146" y="3497"/>
                      <a:pt x="5153" y="3498"/>
                      <a:pt x="5162" y="3501"/>
                    </a:cubicBezTo>
                    <a:lnTo>
                      <a:pt x="5193" y="3516"/>
                    </a:lnTo>
                    <a:lnTo>
                      <a:pt x="5162" y="3532"/>
                    </a:lnTo>
                    <a:lnTo>
                      <a:pt x="5116" y="3532"/>
                    </a:lnTo>
                    <a:cubicBezTo>
                      <a:pt x="5116" y="3519"/>
                      <a:pt x="5116" y="3497"/>
                      <a:pt x="5140" y="3497"/>
                    </a:cubicBezTo>
                    <a:close/>
                    <a:moveTo>
                      <a:pt x="6661" y="3563"/>
                    </a:moveTo>
                    <a:cubicBezTo>
                      <a:pt x="6659" y="3563"/>
                      <a:pt x="6656" y="3563"/>
                      <a:pt x="6654" y="3563"/>
                    </a:cubicBezTo>
                    <a:lnTo>
                      <a:pt x="6654" y="3563"/>
                    </a:lnTo>
                    <a:cubicBezTo>
                      <a:pt x="6657" y="3565"/>
                      <a:pt x="6660" y="3567"/>
                      <a:pt x="6663" y="3567"/>
                    </a:cubicBezTo>
                    <a:cubicBezTo>
                      <a:pt x="6666" y="3567"/>
                      <a:pt x="6669" y="3565"/>
                      <a:pt x="6673" y="3563"/>
                    </a:cubicBezTo>
                    <a:lnTo>
                      <a:pt x="6673" y="3563"/>
                    </a:lnTo>
                    <a:cubicBezTo>
                      <a:pt x="6669" y="3563"/>
                      <a:pt x="6665" y="3563"/>
                      <a:pt x="6661" y="3563"/>
                    </a:cubicBezTo>
                    <a:close/>
                    <a:moveTo>
                      <a:pt x="6019" y="3547"/>
                    </a:moveTo>
                    <a:cubicBezTo>
                      <a:pt x="6035" y="3552"/>
                      <a:pt x="6049" y="3558"/>
                      <a:pt x="6059" y="3563"/>
                    </a:cubicBezTo>
                    <a:cubicBezTo>
                      <a:pt x="6066" y="3566"/>
                      <a:pt x="6073" y="3569"/>
                      <a:pt x="6079" y="3571"/>
                    </a:cubicBezTo>
                    <a:lnTo>
                      <a:pt x="6079" y="3571"/>
                    </a:lnTo>
                    <a:cubicBezTo>
                      <a:pt x="6078" y="3567"/>
                      <a:pt x="6071" y="3559"/>
                      <a:pt x="6059" y="3547"/>
                    </a:cubicBezTo>
                    <a:close/>
                    <a:moveTo>
                      <a:pt x="7952" y="3541"/>
                    </a:moveTo>
                    <a:cubicBezTo>
                      <a:pt x="7957" y="3541"/>
                      <a:pt x="7960" y="3543"/>
                      <a:pt x="7960" y="3547"/>
                    </a:cubicBezTo>
                    <a:lnTo>
                      <a:pt x="7960" y="3563"/>
                    </a:lnTo>
                    <a:cubicBezTo>
                      <a:pt x="7991" y="3563"/>
                      <a:pt x="7913" y="3578"/>
                      <a:pt x="7882" y="3578"/>
                    </a:cubicBezTo>
                    <a:lnTo>
                      <a:pt x="7882" y="3563"/>
                    </a:lnTo>
                    <a:cubicBezTo>
                      <a:pt x="7915" y="3552"/>
                      <a:pt x="7940" y="3541"/>
                      <a:pt x="7952" y="3541"/>
                    </a:cubicBezTo>
                    <a:close/>
                    <a:moveTo>
                      <a:pt x="8671" y="3609"/>
                    </a:moveTo>
                    <a:cubicBezTo>
                      <a:pt x="8671" y="3624"/>
                      <a:pt x="8640" y="3655"/>
                      <a:pt x="8640" y="3655"/>
                    </a:cubicBezTo>
                    <a:lnTo>
                      <a:pt x="8593" y="3655"/>
                    </a:lnTo>
                    <a:cubicBezTo>
                      <a:pt x="8593" y="3624"/>
                      <a:pt x="8593" y="3609"/>
                      <a:pt x="8640" y="3609"/>
                    </a:cubicBezTo>
                    <a:close/>
                    <a:moveTo>
                      <a:pt x="9814" y="3547"/>
                    </a:moveTo>
                    <a:lnTo>
                      <a:pt x="9737" y="3609"/>
                    </a:lnTo>
                    <a:cubicBezTo>
                      <a:pt x="9705" y="3650"/>
                      <a:pt x="9689" y="3669"/>
                      <a:pt x="9682" y="3669"/>
                    </a:cubicBezTo>
                    <a:cubicBezTo>
                      <a:pt x="9675" y="3669"/>
                      <a:pt x="9675" y="3654"/>
                      <a:pt x="9675" y="3624"/>
                    </a:cubicBezTo>
                    <a:cubicBezTo>
                      <a:pt x="9675" y="3578"/>
                      <a:pt x="9675" y="3578"/>
                      <a:pt x="9737" y="3563"/>
                    </a:cubicBezTo>
                    <a:lnTo>
                      <a:pt x="9814" y="3547"/>
                    </a:lnTo>
                    <a:close/>
                    <a:moveTo>
                      <a:pt x="9892" y="3640"/>
                    </a:moveTo>
                    <a:lnTo>
                      <a:pt x="9923" y="3671"/>
                    </a:lnTo>
                    <a:cubicBezTo>
                      <a:pt x="9923" y="3686"/>
                      <a:pt x="9892" y="3702"/>
                      <a:pt x="9861" y="3702"/>
                    </a:cubicBezTo>
                    <a:lnTo>
                      <a:pt x="9861" y="3671"/>
                    </a:lnTo>
                    <a:lnTo>
                      <a:pt x="9892" y="3640"/>
                    </a:lnTo>
                    <a:close/>
                    <a:moveTo>
                      <a:pt x="7311" y="3686"/>
                    </a:moveTo>
                    <a:lnTo>
                      <a:pt x="7342" y="3717"/>
                    </a:lnTo>
                    <a:lnTo>
                      <a:pt x="7311" y="3717"/>
                    </a:lnTo>
                    <a:cubicBezTo>
                      <a:pt x="7264" y="3717"/>
                      <a:pt x="7264" y="3717"/>
                      <a:pt x="7280" y="3686"/>
                    </a:cubicBezTo>
                    <a:close/>
                    <a:moveTo>
                      <a:pt x="7666" y="3671"/>
                    </a:moveTo>
                    <a:cubicBezTo>
                      <a:pt x="7666" y="3702"/>
                      <a:pt x="7666" y="3717"/>
                      <a:pt x="7635" y="3717"/>
                    </a:cubicBezTo>
                    <a:cubicBezTo>
                      <a:pt x="7589" y="3717"/>
                      <a:pt x="7558" y="3717"/>
                      <a:pt x="7589" y="3671"/>
                    </a:cubicBezTo>
                    <a:close/>
                    <a:moveTo>
                      <a:pt x="8964" y="3671"/>
                    </a:moveTo>
                    <a:cubicBezTo>
                      <a:pt x="9011" y="3671"/>
                      <a:pt x="8964" y="3686"/>
                      <a:pt x="8933" y="3748"/>
                    </a:cubicBezTo>
                    <a:lnTo>
                      <a:pt x="8918" y="3748"/>
                    </a:lnTo>
                    <a:cubicBezTo>
                      <a:pt x="8892" y="3761"/>
                      <a:pt x="8877" y="3768"/>
                      <a:pt x="8871" y="3768"/>
                    </a:cubicBezTo>
                    <a:cubicBezTo>
                      <a:pt x="8861" y="3768"/>
                      <a:pt x="8869" y="3753"/>
                      <a:pt x="8887" y="3717"/>
                    </a:cubicBezTo>
                    <a:lnTo>
                      <a:pt x="8964" y="3671"/>
                    </a:lnTo>
                    <a:close/>
                    <a:moveTo>
                      <a:pt x="6924" y="3717"/>
                    </a:moveTo>
                    <a:cubicBezTo>
                      <a:pt x="6878" y="3717"/>
                      <a:pt x="6878" y="3748"/>
                      <a:pt x="6878" y="3748"/>
                    </a:cubicBezTo>
                    <a:cubicBezTo>
                      <a:pt x="6878" y="3748"/>
                      <a:pt x="6878" y="3764"/>
                      <a:pt x="6924" y="3764"/>
                    </a:cubicBezTo>
                    <a:lnTo>
                      <a:pt x="6955" y="3779"/>
                    </a:lnTo>
                    <a:cubicBezTo>
                      <a:pt x="6955" y="3748"/>
                      <a:pt x="6924" y="3717"/>
                      <a:pt x="6924" y="3717"/>
                    </a:cubicBezTo>
                    <a:close/>
                    <a:moveTo>
                      <a:pt x="3783" y="0"/>
                    </a:moveTo>
                    <a:cubicBezTo>
                      <a:pt x="3779" y="0"/>
                      <a:pt x="3771" y="8"/>
                      <a:pt x="3756" y="8"/>
                    </a:cubicBezTo>
                    <a:lnTo>
                      <a:pt x="3756" y="39"/>
                    </a:lnTo>
                    <a:cubicBezTo>
                      <a:pt x="3756" y="54"/>
                      <a:pt x="3756" y="85"/>
                      <a:pt x="3709" y="85"/>
                    </a:cubicBezTo>
                    <a:cubicBezTo>
                      <a:pt x="3678" y="85"/>
                      <a:pt x="3648" y="85"/>
                      <a:pt x="3648" y="54"/>
                    </a:cubicBezTo>
                    <a:cubicBezTo>
                      <a:pt x="3616" y="44"/>
                      <a:pt x="3591" y="25"/>
                      <a:pt x="3579" y="25"/>
                    </a:cubicBezTo>
                    <a:cubicBezTo>
                      <a:pt x="3573" y="25"/>
                      <a:pt x="3570" y="29"/>
                      <a:pt x="3570" y="39"/>
                    </a:cubicBezTo>
                    <a:cubicBezTo>
                      <a:pt x="3539" y="39"/>
                      <a:pt x="3508" y="23"/>
                      <a:pt x="3493" y="8"/>
                    </a:cubicBezTo>
                    <a:lnTo>
                      <a:pt x="3354" y="8"/>
                    </a:lnTo>
                    <a:cubicBezTo>
                      <a:pt x="3331" y="23"/>
                      <a:pt x="3304" y="31"/>
                      <a:pt x="3282" y="31"/>
                    </a:cubicBezTo>
                    <a:cubicBezTo>
                      <a:pt x="3261" y="31"/>
                      <a:pt x="3246" y="23"/>
                      <a:pt x="3246" y="8"/>
                    </a:cubicBezTo>
                    <a:cubicBezTo>
                      <a:pt x="3199" y="8"/>
                      <a:pt x="3168" y="23"/>
                      <a:pt x="3122" y="39"/>
                    </a:cubicBezTo>
                    <a:cubicBezTo>
                      <a:pt x="3060" y="39"/>
                      <a:pt x="3014" y="39"/>
                      <a:pt x="3014" y="23"/>
                    </a:cubicBezTo>
                    <a:cubicBezTo>
                      <a:pt x="3014" y="14"/>
                      <a:pt x="3014" y="5"/>
                      <a:pt x="3008" y="5"/>
                    </a:cubicBezTo>
                    <a:cubicBezTo>
                      <a:pt x="3004" y="5"/>
                      <a:pt x="2996" y="10"/>
                      <a:pt x="2983" y="23"/>
                    </a:cubicBezTo>
                    <a:cubicBezTo>
                      <a:pt x="2983" y="54"/>
                      <a:pt x="2952" y="54"/>
                      <a:pt x="2906" y="54"/>
                    </a:cubicBezTo>
                    <a:lnTo>
                      <a:pt x="2844" y="54"/>
                    </a:lnTo>
                    <a:cubicBezTo>
                      <a:pt x="2844" y="70"/>
                      <a:pt x="2844" y="70"/>
                      <a:pt x="2798" y="85"/>
                    </a:cubicBezTo>
                    <a:cubicBezTo>
                      <a:pt x="2777" y="85"/>
                      <a:pt x="2722" y="78"/>
                      <a:pt x="2674" y="78"/>
                    </a:cubicBezTo>
                    <a:cubicBezTo>
                      <a:pt x="2650" y="78"/>
                      <a:pt x="2627" y="80"/>
                      <a:pt x="2612" y="85"/>
                    </a:cubicBezTo>
                    <a:cubicBezTo>
                      <a:pt x="2504" y="85"/>
                      <a:pt x="2504" y="85"/>
                      <a:pt x="2535" y="116"/>
                    </a:cubicBezTo>
                    <a:cubicBezTo>
                      <a:pt x="2558" y="124"/>
                      <a:pt x="2570" y="128"/>
                      <a:pt x="2566" y="128"/>
                    </a:cubicBezTo>
                    <a:cubicBezTo>
                      <a:pt x="2562" y="128"/>
                      <a:pt x="2542" y="124"/>
                      <a:pt x="2504" y="116"/>
                    </a:cubicBezTo>
                    <a:cubicBezTo>
                      <a:pt x="2457" y="108"/>
                      <a:pt x="2415" y="104"/>
                      <a:pt x="2372" y="104"/>
                    </a:cubicBezTo>
                    <a:cubicBezTo>
                      <a:pt x="2330" y="104"/>
                      <a:pt x="2287" y="108"/>
                      <a:pt x="2241" y="116"/>
                    </a:cubicBezTo>
                    <a:cubicBezTo>
                      <a:pt x="2102" y="131"/>
                      <a:pt x="2102" y="131"/>
                      <a:pt x="2102" y="147"/>
                    </a:cubicBezTo>
                    <a:cubicBezTo>
                      <a:pt x="2125" y="170"/>
                      <a:pt x="2125" y="182"/>
                      <a:pt x="2116" y="182"/>
                    </a:cubicBezTo>
                    <a:cubicBezTo>
                      <a:pt x="2106" y="182"/>
                      <a:pt x="2087" y="170"/>
                      <a:pt x="2071" y="147"/>
                    </a:cubicBezTo>
                    <a:cubicBezTo>
                      <a:pt x="2032" y="131"/>
                      <a:pt x="2002" y="124"/>
                      <a:pt x="1982" y="124"/>
                    </a:cubicBezTo>
                    <a:cubicBezTo>
                      <a:pt x="1963" y="124"/>
                      <a:pt x="1955" y="131"/>
                      <a:pt x="1963" y="147"/>
                    </a:cubicBezTo>
                    <a:cubicBezTo>
                      <a:pt x="1932" y="162"/>
                      <a:pt x="1917" y="178"/>
                      <a:pt x="1886" y="178"/>
                    </a:cubicBezTo>
                    <a:cubicBezTo>
                      <a:pt x="1886" y="166"/>
                      <a:pt x="1881" y="161"/>
                      <a:pt x="1871" y="161"/>
                    </a:cubicBezTo>
                    <a:cubicBezTo>
                      <a:pt x="1855" y="161"/>
                      <a:pt x="1825" y="174"/>
                      <a:pt x="1777" y="193"/>
                    </a:cubicBezTo>
                    <a:cubicBezTo>
                      <a:pt x="1747" y="193"/>
                      <a:pt x="1747" y="193"/>
                      <a:pt x="1747" y="178"/>
                    </a:cubicBezTo>
                    <a:lnTo>
                      <a:pt x="1669" y="178"/>
                    </a:lnTo>
                    <a:cubicBezTo>
                      <a:pt x="1576" y="240"/>
                      <a:pt x="1453" y="255"/>
                      <a:pt x="1360" y="255"/>
                    </a:cubicBezTo>
                    <a:cubicBezTo>
                      <a:pt x="1329" y="255"/>
                      <a:pt x="1298" y="271"/>
                      <a:pt x="1283" y="286"/>
                    </a:cubicBezTo>
                    <a:cubicBezTo>
                      <a:pt x="1265" y="313"/>
                      <a:pt x="1247" y="329"/>
                      <a:pt x="1232" y="329"/>
                    </a:cubicBezTo>
                    <a:cubicBezTo>
                      <a:pt x="1221" y="329"/>
                      <a:pt x="1212" y="321"/>
                      <a:pt x="1206" y="301"/>
                    </a:cubicBezTo>
                    <a:cubicBezTo>
                      <a:pt x="1206" y="278"/>
                      <a:pt x="1206" y="267"/>
                      <a:pt x="1202" y="267"/>
                    </a:cubicBezTo>
                    <a:cubicBezTo>
                      <a:pt x="1198" y="267"/>
                      <a:pt x="1190" y="278"/>
                      <a:pt x="1175" y="301"/>
                    </a:cubicBezTo>
                    <a:cubicBezTo>
                      <a:pt x="1165" y="329"/>
                      <a:pt x="1089" y="352"/>
                      <a:pt x="1037" y="352"/>
                    </a:cubicBezTo>
                    <a:cubicBezTo>
                      <a:pt x="1002" y="352"/>
                      <a:pt x="977" y="342"/>
                      <a:pt x="989" y="317"/>
                    </a:cubicBezTo>
                    <a:lnTo>
                      <a:pt x="974" y="271"/>
                    </a:lnTo>
                    <a:cubicBezTo>
                      <a:pt x="958" y="286"/>
                      <a:pt x="927" y="301"/>
                      <a:pt x="896" y="317"/>
                    </a:cubicBezTo>
                    <a:cubicBezTo>
                      <a:pt x="896" y="332"/>
                      <a:pt x="866" y="348"/>
                      <a:pt x="742" y="379"/>
                    </a:cubicBezTo>
                    <a:cubicBezTo>
                      <a:pt x="634" y="441"/>
                      <a:pt x="526" y="502"/>
                      <a:pt x="433" y="580"/>
                    </a:cubicBezTo>
                    <a:cubicBezTo>
                      <a:pt x="340" y="626"/>
                      <a:pt x="232" y="750"/>
                      <a:pt x="185" y="765"/>
                    </a:cubicBezTo>
                    <a:cubicBezTo>
                      <a:pt x="139" y="827"/>
                      <a:pt x="108" y="889"/>
                      <a:pt x="108" y="966"/>
                    </a:cubicBezTo>
                    <a:cubicBezTo>
                      <a:pt x="108" y="1028"/>
                      <a:pt x="77" y="1121"/>
                      <a:pt x="46" y="1121"/>
                    </a:cubicBezTo>
                    <a:cubicBezTo>
                      <a:pt x="46" y="1136"/>
                      <a:pt x="46" y="1152"/>
                      <a:pt x="46" y="1167"/>
                    </a:cubicBezTo>
                    <a:lnTo>
                      <a:pt x="46" y="1275"/>
                    </a:lnTo>
                    <a:lnTo>
                      <a:pt x="46" y="1322"/>
                    </a:lnTo>
                    <a:cubicBezTo>
                      <a:pt x="15" y="1322"/>
                      <a:pt x="0" y="1368"/>
                      <a:pt x="15" y="1414"/>
                    </a:cubicBezTo>
                    <a:cubicBezTo>
                      <a:pt x="46" y="1414"/>
                      <a:pt x="46" y="1461"/>
                      <a:pt x="62" y="1553"/>
                    </a:cubicBezTo>
                    <a:cubicBezTo>
                      <a:pt x="77" y="1646"/>
                      <a:pt x="93" y="1754"/>
                      <a:pt x="139" y="1832"/>
                    </a:cubicBezTo>
                    <a:cubicBezTo>
                      <a:pt x="216" y="2002"/>
                      <a:pt x="325" y="2156"/>
                      <a:pt x="448" y="2280"/>
                    </a:cubicBezTo>
                    <a:cubicBezTo>
                      <a:pt x="572" y="2388"/>
                      <a:pt x="711" y="2481"/>
                      <a:pt x="850" y="2558"/>
                    </a:cubicBezTo>
                    <a:cubicBezTo>
                      <a:pt x="912" y="2589"/>
                      <a:pt x="974" y="2620"/>
                      <a:pt x="1051" y="2635"/>
                    </a:cubicBezTo>
                    <a:lnTo>
                      <a:pt x="1159" y="2682"/>
                    </a:lnTo>
                    <a:lnTo>
                      <a:pt x="1252" y="2728"/>
                    </a:lnTo>
                    <a:cubicBezTo>
                      <a:pt x="1242" y="2757"/>
                      <a:pt x="1310" y="2780"/>
                      <a:pt x="1389" y="2797"/>
                    </a:cubicBezTo>
                    <a:lnTo>
                      <a:pt x="1389" y="2797"/>
                    </a:lnTo>
                    <a:lnTo>
                      <a:pt x="1376" y="2790"/>
                    </a:lnTo>
                    <a:cubicBezTo>
                      <a:pt x="1376" y="2767"/>
                      <a:pt x="1384" y="2753"/>
                      <a:pt x="1400" y="2753"/>
                    </a:cubicBezTo>
                    <a:cubicBezTo>
                      <a:pt x="1406" y="2753"/>
                      <a:pt x="1414" y="2755"/>
                      <a:pt x="1422" y="2759"/>
                    </a:cubicBezTo>
                    <a:lnTo>
                      <a:pt x="1453" y="2774"/>
                    </a:lnTo>
                    <a:cubicBezTo>
                      <a:pt x="1453" y="2785"/>
                      <a:pt x="1429" y="2797"/>
                      <a:pt x="1416" y="2802"/>
                    </a:cubicBezTo>
                    <a:lnTo>
                      <a:pt x="1416" y="2802"/>
                    </a:lnTo>
                    <a:cubicBezTo>
                      <a:pt x="1407" y="2800"/>
                      <a:pt x="1398" y="2798"/>
                      <a:pt x="1389" y="2797"/>
                    </a:cubicBezTo>
                    <a:lnTo>
                      <a:pt x="1389" y="2797"/>
                    </a:lnTo>
                    <a:lnTo>
                      <a:pt x="1406" y="2805"/>
                    </a:lnTo>
                    <a:cubicBezTo>
                      <a:pt x="1406" y="2805"/>
                      <a:pt x="1410" y="2804"/>
                      <a:pt x="1416" y="2802"/>
                    </a:cubicBezTo>
                    <a:lnTo>
                      <a:pt x="1416" y="2802"/>
                    </a:lnTo>
                    <a:cubicBezTo>
                      <a:pt x="1456" y="2810"/>
                      <a:pt x="1497" y="2816"/>
                      <a:pt x="1530" y="2821"/>
                    </a:cubicBezTo>
                    <a:cubicBezTo>
                      <a:pt x="1576" y="2821"/>
                      <a:pt x="1607" y="2821"/>
                      <a:pt x="1638" y="2836"/>
                    </a:cubicBezTo>
                    <a:cubicBezTo>
                      <a:pt x="1623" y="2883"/>
                      <a:pt x="1731" y="2913"/>
                      <a:pt x="1808" y="2913"/>
                    </a:cubicBezTo>
                    <a:cubicBezTo>
                      <a:pt x="1825" y="2903"/>
                      <a:pt x="1841" y="2897"/>
                      <a:pt x="1854" y="2897"/>
                    </a:cubicBezTo>
                    <a:cubicBezTo>
                      <a:pt x="1878" y="2897"/>
                      <a:pt x="1890" y="2914"/>
                      <a:pt x="1870" y="2944"/>
                    </a:cubicBezTo>
                    <a:cubicBezTo>
                      <a:pt x="1860" y="2975"/>
                      <a:pt x="1889" y="2998"/>
                      <a:pt x="1937" y="2998"/>
                    </a:cubicBezTo>
                    <a:cubicBezTo>
                      <a:pt x="1962" y="2998"/>
                      <a:pt x="1992" y="2991"/>
                      <a:pt x="2025" y="2975"/>
                    </a:cubicBezTo>
                    <a:cubicBezTo>
                      <a:pt x="2044" y="2969"/>
                      <a:pt x="2055" y="2965"/>
                      <a:pt x="2063" y="2965"/>
                    </a:cubicBezTo>
                    <a:cubicBezTo>
                      <a:pt x="2074" y="2965"/>
                      <a:pt x="2077" y="2973"/>
                      <a:pt x="2087" y="2991"/>
                    </a:cubicBezTo>
                    <a:cubicBezTo>
                      <a:pt x="2110" y="3015"/>
                      <a:pt x="2134" y="3047"/>
                      <a:pt x="2144" y="3047"/>
                    </a:cubicBezTo>
                    <a:cubicBezTo>
                      <a:pt x="2147" y="3047"/>
                      <a:pt x="2148" y="3044"/>
                      <a:pt x="2148" y="3037"/>
                    </a:cubicBezTo>
                    <a:cubicBezTo>
                      <a:pt x="2170" y="3026"/>
                      <a:pt x="2188" y="3021"/>
                      <a:pt x="2203" y="3021"/>
                    </a:cubicBezTo>
                    <a:cubicBezTo>
                      <a:pt x="2230" y="3021"/>
                      <a:pt x="2247" y="3038"/>
                      <a:pt x="2257" y="3068"/>
                    </a:cubicBezTo>
                    <a:cubicBezTo>
                      <a:pt x="2293" y="3104"/>
                      <a:pt x="2308" y="3119"/>
                      <a:pt x="2323" y="3119"/>
                    </a:cubicBezTo>
                    <a:cubicBezTo>
                      <a:pt x="2334" y="3119"/>
                      <a:pt x="2346" y="3112"/>
                      <a:pt x="2365" y="3099"/>
                    </a:cubicBezTo>
                    <a:cubicBezTo>
                      <a:pt x="2385" y="3091"/>
                      <a:pt x="2406" y="3087"/>
                      <a:pt x="2427" y="3087"/>
                    </a:cubicBezTo>
                    <a:cubicBezTo>
                      <a:pt x="2482" y="3087"/>
                      <a:pt x="2536" y="3116"/>
                      <a:pt x="2581" y="3161"/>
                    </a:cubicBezTo>
                    <a:cubicBezTo>
                      <a:pt x="2602" y="3171"/>
                      <a:pt x="2624" y="3189"/>
                      <a:pt x="2635" y="3189"/>
                    </a:cubicBezTo>
                    <a:cubicBezTo>
                      <a:pt x="2640" y="3189"/>
                      <a:pt x="2643" y="3186"/>
                      <a:pt x="2643" y="3176"/>
                    </a:cubicBezTo>
                    <a:lnTo>
                      <a:pt x="2674" y="3207"/>
                    </a:lnTo>
                    <a:lnTo>
                      <a:pt x="2736" y="3238"/>
                    </a:lnTo>
                    <a:lnTo>
                      <a:pt x="2736" y="3207"/>
                    </a:lnTo>
                    <a:cubicBezTo>
                      <a:pt x="2906" y="3269"/>
                      <a:pt x="3060" y="3315"/>
                      <a:pt x="3230" y="3362"/>
                    </a:cubicBezTo>
                    <a:cubicBezTo>
                      <a:pt x="3494" y="3415"/>
                      <a:pt x="3614" y="3438"/>
                      <a:pt x="3653" y="3438"/>
                    </a:cubicBezTo>
                    <a:cubicBezTo>
                      <a:pt x="3672" y="3438"/>
                      <a:pt x="3673" y="3433"/>
                      <a:pt x="3663" y="3424"/>
                    </a:cubicBezTo>
                    <a:cubicBezTo>
                      <a:pt x="3649" y="3410"/>
                      <a:pt x="3657" y="3402"/>
                      <a:pt x="3673" y="3402"/>
                    </a:cubicBezTo>
                    <a:cubicBezTo>
                      <a:pt x="3692" y="3402"/>
                      <a:pt x="3723" y="3413"/>
                      <a:pt x="3740" y="3439"/>
                    </a:cubicBezTo>
                    <a:cubicBezTo>
                      <a:pt x="3771" y="3439"/>
                      <a:pt x="3833" y="3485"/>
                      <a:pt x="3910" y="3501"/>
                    </a:cubicBezTo>
                    <a:cubicBezTo>
                      <a:pt x="3972" y="3516"/>
                      <a:pt x="4049" y="3516"/>
                      <a:pt x="4049" y="3547"/>
                    </a:cubicBezTo>
                    <a:lnTo>
                      <a:pt x="4080" y="3547"/>
                    </a:lnTo>
                    <a:cubicBezTo>
                      <a:pt x="4115" y="3543"/>
                      <a:pt x="4150" y="3541"/>
                      <a:pt x="4184" y="3541"/>
                    </a:cubicBezTo>
                    <a:cubicBezTo>
                      <a:pt x="4288" y="3541"/>
                      <a:pt x="4389" y="3559"/>
                      <a:pt x="4482" y="3594"/>
                    </a:cubicBezTo>
                    <a:cubicBezTo>
                      <a:pt x="4513" y="3601"/>
                      <a:pt x="4544" y="3605"/>
                      <a:pt x="4575" y="3605"/>
                    </a:cubicBezTo>
                    <a:cubicBezTo>
                      <a:pt x="4606" y="3605"/>
                      <a:pt x="4637" y="3601"/>
                      <a:pt x="4668" y="3594"/>
                    </a:cubicBezTo>
                    <a:cubicBezTo>
                      <a:pt x="4700" y="3587"/>
                      <a:pt x="4718" y="3583"/>
                      <a:pt x="4732" y="3583"/>
                    </a:cubicBezTo>
                    <a:cubicBezTo>
                      <a:pt x="4750" y="3583"/>
                      <a:pt x="4758" y="3591"/>
                      <a:pt x="4776" y="3609"/>
                    </a:cubicBezTo>
                    <a:cubicBezTo>
                      <a:pt x="4776" y="3620"/>
                      <a:pt x="4893" y="3657"/>
                      <a:pt x="4955" y="3657"/>
                    </a:cubicBezTo>
                    <a:cubicBezTo>
                      <a:pt x="4977" y="3657"/>
                      <a:pt x="4992" y="3652"/>
                      <a:pt x="4992" y="3640"/>
                    </a:cubicBezTo>
                    <a:lnTo>
                      <a:pt x="5023" y="3655"/>
                    </a:lnTo>
                    <a:cubicBezTo>
                      <a:pt x="5035" y="3667"/>
                      <a:pt x="5049" y="3672"/>
                      <a:pt x="5062" y="3672"/>
                    </a:cubicBezTo>
                    <a:cubicBezTo>
                      <a:pt x="5083" y="3672"/>
                      <a:pt x="5100" y="3659"/>
                      <a:pt x="5100" y="3640"/>
                    </a:cubicBezTo>
                    <a:cubicBezTo>
                      <a:pt x="5100" y="3623"/>
                      <a:pt x="5107" y="3614"/>
                      <a:pt x="5117" y="3614"/>
                    </a:cubicBezTo>
                    <a:cubicBezTo>
                      <a:pt x="5133" y="3614"/>
                      <a:pt x="5158" y="3638"/>
                      <a:pt x="5178" y="3686"/>
                    </a:cubicBezTo>
                    <a:cubicBezTo>
                      <a:pt x="5178" y="3712"/>
                      <a:pt x="5187" y="3723"/>
                      <a:pt x="5195" y="3723"/>
                    </a:cubicBezTo>
                    <a:cubicBezTo>
                      <a:pt x="5202" y="3723"/>
                      <a:pt x="5209" y="3716"/>
                      <a:pt x="5209" y="3702"/>
                    </a:cubicBezTo>
                    <a:cubicBezTo>
                      <a:pt x="5226" y="3693"/>
                      <a:pt x="5249" y="3684"/>
                      <a:pt x="5272" y="3684"/>
                    </a:cubicBezTo>
                    <a:cubicBezTo>
                      <a:pt x="5288" y="3684"/>
                      <a:pt x="5304" y="3689"/>
                      <a:pt x="5317" y="3702"/>
                    </a:cubicBezTo>
                    <a:cubicBezTo>
                      <a:pt x="5325" y="3710"/>
                      <a:pt x="5335" y="3714"/>
                      <a:pt x="5345" y="3714"/>
                    </a:cubicBezTo>
                    <a:cubicBezTo>
                      <a:pt x="5370" y="3714"/>
                      <a:pt x="5394" y="3689"/>
                      <a:pt x="5394" y="3655"/>
                    </a:cubicBezTo>
                    <a:cubicBezTo>
                      <a:pt x="5402" y="3640"/>
                      <a:pt x="5413" y="3636"/>
                      <a:pt x="5427" y="3636"/>
                    </a:cubicBezTo>
                    <a:cubicBezTo>
                      <a:pt x="5440" y="3636"/>
                      <a:pt x="5456" y="3640"/>
                      <a:pt x="5471" y="3640"/>
                    </a:cubicBezTo>
                    <a:cubicBezTo>
                      <a:pt x="5471" y="3671"/>
                      <a:pt x="5471" y="3671"/>
                      <a:pt x="5425" y="3686"/>
                    </a:cubicBezTo>
                    <a:lnTo>
                      <a:pt x="5502" y="3686"/>
                    </a:lnTo>
                    <a:cubicBezTo>
                      <a:pt x="5533" y="3686"/>
                      <a:pt x="5610" y="3717"/>
                      <a:pt x="5610" y="3748"/>
                    </a:cubicBezTo>
                    <a:cubicBezTo>
                      <a:pt x="5623" y="3761"/>
                      <a:pt x="5636" y="3768"/>
                      <a:pt x="5644" y="3768"/>
                    </a:cubicBezTo>
                    <a:cubicBezTo>
                      <a:pt x="5656" y="3768"/>
                      <a:pt x="5659" y="3753"/>
                      <a:pt x="5641" y="3717"/>
                    </a:cubicBezTo>
                    <a:cubicBezTo>
                      <a:pt x="5641" y="3688"/>
                      <a:pt x="5641" y="3677"/>
                      <a:pt x="5661" y="3677"/>
                    </a:cubicBezTo>
                    <a:cubicBezTo>
                      <a:pt x="5672" y="3677"/>
                      <a:pt x="5690" y="3681"/>
                      <a:pt x="5719" y="3686"/>
                    </a:cubicBezTo>
                    <a:cubicBezTo>
                      <a:pt x="5750" y="3686"/>
                      <a:pt x="5796" y="3686"/>
                      <a:pt x="5796" y="3717"/>
                    </a:cubicBezTo>
                    <a:cubicBezTo>
                      <a:pt x="5780" y="3748"/>
                      <a:pt x="5796" y="3733"/>
                      <a:pt x="5858" y="3748"/>
                    </a:cubicBezTo>
                    <a:cubicBezTo>
                      <a:pt x="5950" y="3748"/>
                      <a:pt x="6043" y="3702"/>
                      <a:pt x="6121" y="3640"/>
                    </a:cubicBezTo>
                    <a:cubicBezTo>
                      <a:pt x="6121" y="3617"/>
                      <a:pt x="6121" y="3605"/>
                      <a:pt x="6124" y="3605"/>
                    </a:cubicBezTo>
                    <a:cubicBezTo>
                      <a:pt x="6128" y="3605"/>
                      <a:pt x="6136" y="3617"/>
                      <a:pt x="6151" y="3640"/>
                    </a:cubicBezTo>
                    <a:cubicBezTo>
                      <a:pt x="6151" y="3671"/>
                      <a:pt x="6198" y="3671"/>
                      <a:pt x="6229" y="3671"/>
                    </a:cubicBezTo>
                    <a:cubicBezTo>
                      <a:pt x="6229" y="3666"/>
                      <a:pt x="6232" y="3664"/>
                      <a:pt x="6236" y="3664"/>
                    </a:cubicBezTo>
                    <a:cubicBezTo>
                      <a:pt x="6242" y="3664"/>
                      <a:pt x="6249" y="3671"/>
                      <a:pt x="6229" y="3671"/>
                    </a:cubicBezTo>
                    <a:cubicBezTo>
                      <a:pt x="6229" y="3689"/>
                      <a:pt x="6218" y="3696"/>
                      <a:pt x="6200" y="3696"/>
                    </a:cubicBezTo>
                    <a:cubicBezTo>
                      <a:pt x="6187" y="3696"/>
                      <a:pt x="6171" y="3693"/>
                      <a:pt x="6151" y="3686"/>
                    </a:cubicBezTo>
                    <a:lnTo>
                      <a:pt x="6151" y="3717"/>
                    </a:lnTo>
                    <a:cubicBezTo>
                      <a:pt x="6168" y="3743"/>
                      <a:pt x="6190" y="3754"/>
                      <a:pt x="6211" y="3754"/>
                    </a:cubicBezTo>
                    <a:cubicBezTo>
                      <a:pt x="6229" y="3754"/>
                      <a:pt x="6246" y="3747"/>
                      <a:pt x="6260" y="3733"/>
                    </a:cubicBezTo>
                    <a:cubicBezTo>
                      <a:pt x="6281" y="3712"/>
                      <a:pt x="6292" y="3703"/>
                      <a:pt x="6301" y="3703"/>
                    </a:cubicBezTo>
                    <a:cubicBezTo>
                      <a:pt x="6312" y="3703"/>
                      <a:pt x="6320" y="3716"/>
                      <a:pt x="6337" y="3733"/>
                    </a:cubicBezTo>
                    <a:cubicBezTo>
                      <a:pt x="6358" y="3743"/>
                      <a:pt x="6380" y="3761"/>
                      <a:pt x="6391" y="3761"/>
                    </a:cubicBezTo>
                    <a:cubicBezTo>
                      <a:pt x="6396" y="3761"/>
                      <a:pt x="6399" y="3758"/>
                      <a:pt x="6399" y="3748"/>
                    </a:cubicBezTo>
                    <a:cubicBezTo>
                      <a:pt x="6445" y="3748"/>
                      <a:pt x="6476" y="3764"/>
                      <a:pt x="6507" y="3779"/>
                    </a:cubicBezTo>
                    <a:cubicBezTo>
                      <a:pt x="6584" y="3779"/>
                      <a:pt x="6615" y="3779"/>
                      <a:pt x="6615" y="3764"/>
                    </a:cubicBezTo>
                    <a:cubicBezTo>
                      <a:pt x="6631" y="3748"/>
                      <a:pt x="6661" y="3748"/>
                      <a:pt x="6692" y="3748"/>
                    </a:cubicBezTo>
                    <a:cubicBezTo>
                      <a:pt x="6739" y="3748"/>
                      <a:pt x="6770" y="3748"/>
                      <a:pt x="6770" y="3717"/>
                    </a:cubicBezTo>
                    <a:cubicBezTo>
                      <a:pt x="6770" y="3705"/>
                      <a:pt x="6790" y="3682"/>
                      <a:pt x="6839" y="3682"/>
                    </a:cubicBezTo>
                    <a:cubicBezTo>
                      <a:pt x="6850" y="3682"/>
                      <a:pt x="6863" y="3683"/>
                      <a:pt x="6878" y="3686"/>
                    </a:cubicBezTo>
                    <a:cubicBezTo>
                      <a:pt x="6922" y="3686"/>
                      <a:pt x="6941" y="3676"/>
                      <a:pt x="6955" y="3676"/>
                    </a:cubicBezTo>
                    <a:cubicBezTo>
                      <a:pt x="6965" y="3676"/>
                      <a:pt x="6973" y="3682"/>
                      <a:pt x="6986" y="3702"/>
                    </a:cubicBezTo>
                    <a:cubicBezTo>
                      <a:pt x="6986" y="3733"/>
                      <a:pt x="7017" y="3733"/>
                      <a:pt x="7063" y="3733"/>
                    </a:cubicBezTo>
                    <a:cubicBezTo>
                      <a:pt x="7079" y="3733"/>
                      <a:pt x="7110" y="3748"/>
                      <a:pt x="7125" y="3764"/>
                    </a:cubicBezTo>
                    <a:cubicBezTo>
                      <a:pt x="7135" y="3773"/>
                      <a:pt x="7141" y="3777"/>
                      <a:pt x="7146" y="3777"/>
                    </a:cubicBezTo>
                    <a:cubicBezTo>
                      <a:pt x="7158" y="3777"/>
                      <a:pt x="7161" y="3759"/>
                      <a:pt x="7171" y="3748"/>
                    </a:cubicBezTo>
                    <a:lnTo>
                      <a:pt x="7171" y="3733"/>
                    </a:lnTo>
                    <a:cubicBezTo>
                      <a:pt x="7202" y="3733"/>
                      <a:pt x="7233" y="3779"/>
                      <a:pt x="7233" y="3794"/>
                    </a:cubicBezTo>
                    <a:cubicBezTo>
                      <a:pt x="7249" y="3825"/>
                      <a:pt x="7257" y="3841"/>
                      <a:pt x="7260" y="3841"/>
                    </a:cubicBezTo>
                    <a:cubicBezTo>
                      <a:pt x="7264" y="3841"/>
                      <a:pt x="7264" y="3825"/>
                      <a:pt x="7264" y="3794"/>
                    </a:cubicBezTo>
                    <a:cubicBezTo>
                      <a:pt x="7264" y="3769"/>
                      <a:pt x="7278" y="3757"/>
                      <a:pt x="7301" y="3757"/>
                    </a:cubicBezTo>
                    <a:cubicBezTo>
                      <a:pt x="7320" y="3757"/>
                      <a:pt x="7345" y="3765"/>
                      <a:pt x="7372" y="3779"/>
                    </a:cubicBezTo>
                    <a:cubicBezTo>
                      <a:pt x="7450" y="3794"/>
                      <a:pt x="7527" y="3779"/>
                      <a:pt x="7527" y="3810"/>
                    </a:cubicBezTo>
                    <a:lnTo>
                      <a:pt x="7589" y="3810"/>
                    </a:lnTo>
                    <a:cubicBezTo>
                      <a:pt x="7612" y="3794"/>
                      <a:pt x="7631" y="3787"/>
                      <a:pt x="7658" y="3787"/>
                    </a:cubicBezTo>
                    <a:cubicBezTo>
                      <a:pt x="7685" y="3787"/>
                      <a:pt x="7720" y="3794"/>
                      <a:pt x="7774" y="3810"/>
                    </a:cubicBezTo>
                    <a:cubicBezTo>
                      <a:pt x="7867" y="3833"/>
                      <a:pt x="7913" y="3845"/>
                      <a:pt x="7937" y="3845"/>
                    </a:cubicBezTo>
                    <a:cubicBezTo>
                      <a:pt x="7960" y="3845"/>
                      <a:pt x="7960" y="3833"/>
                      <a:pt x="7960" y="3810"/>
                    </a:cubicBezTo>
                    <a:cubicBezTo>
                      <a:pt x="7960" y="3779"/>
                      <a:pt x="7960" y="3764"/>
                      <a:pt x="7964" y="3764"/>
                    </a:cubicBezTo>
                    <a:cubicBezTo>
                      <a:pt x="7967" y="3764"/>
                      <a:pt x="7975" y="3779"/>
                      <a:pt x="7991" y="3810"/>
                    </a:cubicBezTo>
                    <a:cubicBezTo>
                      <a:pt x="8000" y="3824"/>
                      <a:pt x="8011" y="3830"/>
                      <a:pt x="8023" y="3830"/>
                    </a:cubicBezTo>
                    <a:cubicBezTo>
                      <a:pt x="8051" y="3830"/>
                      <a:pt x="8087" y="3801"/>
                      <a:pt x="8130" y="3779"/>
                    </a:cubicBezTo>
                    <a:cubicBezTo>
                      <a:pt x="8161" y="3748"/>
                      <a:pt x="8176" y="3717"/>
                      <a:pt x="8176" y="3686"/>
                    </a:cubicBezTo>
                    <a:cubicBezTo>
                      <a:pt x="8176" y="3650"/>
                      <a:pt x="8176" y="3635"/>
                      <a:pt x="8189" y="3635"/>
                    </a:cubicBezTo>
                    <a:cubicBezTo>
                      <a:pt x="8197" y="3635"/>
                      <a:pt x="8212" y="3643"/>
                      <a:pt x="8238" y="3655"/>
                    </a:cubicBezTo>
                    <a:cubicBezTo>
                      <a:pt x="8284" y="3655"/>
                      <a:pt x="8315" y="3686"/>
                      <a:pt x="8315" y="3702"/>
                    </a:cubicBezTo>
                    <a:cubicBezTo>
                      <a:pt x="8315" y="3733"/>
                      <a:pt x="8284" y="3733"/>
                      <a:pt x="8284" y="3733"/>
                    </a:cubicBezTo>
                    <a:lnTo>
                      <a:pt x="8238" y="3733"/>
                    </a:lnTo>
                    <a:cubicBezTo>
                      <a:pt x="8238" y="3748"/>
                      <a:pt x="8238" y="3779"/>
                      <a:pt x="8315" y="3779"/>
                    </a:cubicBezTo>
                    <a:cubicBezTo>
                      <a:pt x="8331" y="3787"/>
                      <a:pt x="8350" y="3791"/>
                      <a:pt x="8365" y="3791"/>
                    </a:cubicBezTo>
                    <a:cubicBezTo>
                      <a:pt x="8381" y="3791"/>
                      <a:pt x="8393" y="3787"/>
                      <a:pt x="8393" y="3779"/>
                    </a:cubicBezTo>
                    <a:cubicBezTo>
                      <a:pt x="8425" y="3790"/>
                      <a:pt x="8466" y="3801"/>
                      <a:pt x="8509" y="3801"/>
                    </a:cubicBezTo>
                    <a:cubicBezTo>
                      <a:pt x="8526" y="3801"/>
                      <a:pt x="8544" y="3799"/>
                      <a:pt x="8563" y="3794"/>
                    </a:cubicBezTo>
                    <a:cubicBezTo>
                      <a:pt x="8640" y="3794"/>
                      <a:pt x="8717" y="3794"/>
                      <a:pt x="8779" y="3825"/>
                    </a:cubicBezTo>
                    <a:cubicBezTo>
                      <a:pt x="8856" y="3825"/>
                      <a:pt x="8887" y="3825"/>
                      <a:pt x="8887" y="3794"/>
                    </a:cubicBezTo>
                    <a:cubicBezTo>
                      <a:pt x="8887" y="3772"/>
                      <a:pt x="8904" y="3758"/>
                      <a:pt x="8913" y="3758"/>
                    </a:cubicBezTo>
                    <a:cubicBezTo>
                      <a:pt x="8916" y="3758"/>
                      <a:pt x="8918" y="3759"/>
                      <a:pt x="8918" y="3764"/>
                    </a:cubicBezTo>
                    <a:cubicBezTo>
                      <a:pt x="9017" y="3797"/>
                      <a:pt x="9117" y="3812"/>
                      <a:pt x="9214" y="3812"/>
                    </a:cubicBezTo>
                    <a:cubicBezTo>
                      <a:pt x="9298" y="3812"/>
                      <a:pt x="9380" y="3801"/>
                      <a:pt x="9459" y="3779"/>
                    </a:cubicBezTo>
                    <a:lnTo>
                      <a:pt x="9536" y="3779"/>
                    </a:lnTo>
                    <a:cubicBezTo>
                      <a:pt x="9581" y="3785"/>
                      <a:pt x="9626" y="3789"/>
                      <a:pt x="9671" y="3789"/>
                    </a:cubicBezTo>
                    <a:cubicBezTo>
                      <a:pt x="9734" y="3789"/>
                      <a:pt x="9797" y="3782"/>
                      <a:pt x="9861" y="3764"/>
                    </a:cubicBezTo>
                    <a:lnTo>
                      <a:pt x="9969" y="3764"/>
                    </a:lnTo>
                    <a:cubicBezTo>
                      <a:pt x="10008" y="3779"/>
                      <a:pt x="10035" y="3787"/>
                      <a:pt x="10056" y="3787"/>
                    </a:cubicBezTo>
                    <a:cubicBezTo>
                      <a:pt x="10077" y="3787"/>
                      <a:pt x="10093" y="3779"/>
                      <a:pt x="10108" y="3764"/>
                    </a:cubicBezTo>
                    <a:cubicBezTo>
                      <a:pt x="10129" y="3753"/>
                      <a:pt x="10136" y="3735"/>
                      <a:pt x="10138" y="3735"/>
                    </a:cubicBezTo>
                    <a:cubicBezTo>
                      <a:pt x="10139" y="3735"/>
                      <a:pt x="10139" y="3739"/>
                      <a:pt x="10139" y="3748"/>
                    </a:cubicBezTo>
                    <a:cubicBezTo>
                      <a:pt x="10154" y="3764"/>
                      <a:pt x="10216" y="3764"/>
                      <a:pt x="10355" y="3764"/>
                    </a:cubicBezTo>
                    <a:cubicBezTo>
                      <a:pt x="10510" y="3748"/>
                      <a:pt x="10510" y="3764"/>
                      <a:pt x="10464" y="3733"/>
                    </a:cubicBezTo>
                    <a:cubicBezTo>
                      <a:pt x="10523" y="3721"/>
                      <a:pt x="10559" y="3716"/>
                      <a:pt x="10582" y="3716"/>
                    </a:cubicBezTo>
                    <a:cubicBezTo>
                      <a:pt x="10618" y="3716"/>
                      <a:pt x="10618" y="3729"/>
                      <a:pt x="10618" y="3748"/>
                    </a:cubicBezTo>
                    <a:cubicBezTo>
                      <a:pt x="10598" y="3768"/>
                      <a:pt x="10601" y="3780"/>
                      <a:pt x="10614" y="3780"/>
                    </a:cubicBezTo>
                    <a:cubicBezTo>
                      <a:pt x="10630" y="3780"/>
                      <a:pt x="10663" y="3761"/>
                      <a:pt x="10680" y="3717"/>
                    </a:cubicBezTo>
                    <a:cubicBezTo>
                      <a:pt x="10697" y="3676"/>
                      <a:pt x="10726" y="3661"/>
                      <a:pt x="10751" y="3661"/>
                    </a:cubicBezTo>
                    <a:cubicBezTo>
                      <a:pt x="10772" y="3661"/>
                      <a:pt x="10788" y="3672"/>
                      <a:pt x="10788" y="3686"/>
                    </a:cubicBezTo>
                    <a:cubicBezTo>
                      <a:pt x="10788" y="3717"/>
                      <a:pt x="10757" y="3717"/>
                      <a:pt x="10726" y="3717"/>
                    </a:cubicBezTo>
                    <a:lnTo>
                      <a:pt x="10726" y="3764"/>
                    </a:lnTo>
                    <a:cubicBezTo>
                      <a:pt x="10742" y="3764"/>
                      <a:pt x="10773" y="3748"/>
                      <a:pt x="10788" y="3733"/>
                    </a:cubicBezTo>
                    <a:cubicBezTo>
                      <a:pt x="10819" y="3733"/>
                      <a:pt x="10835" y="3717"/>
                      <a:pt x="10865" y="3702"/>
                    </a:cubicBezTo>
                    <a:cubicBezTo>
                      <a:pt x="10896" y="3671"/>
                      <a:pt x="10896" y="3655"/>
                      <a:pt x="10865" y="3624"/>
                    </a:cubicBezTo>
                    <a:cubicBezTo>
                      <a:pt x="10835" y="3609"/>
                      <a:pt x="10865" y="3609"/>
                      <a:pt x="10896" y="3609"/>
                    </a:cubicBezTo>
                    <a:cubicBezTo>
                      <a:pt x="10974" y="3624"/>
                      <a:pt x="10974" y="3655"/>
                      <a:pt x="10927" y="3671"/>
                    </a:cubicBezTo>
                    <a:cubicBezTo>
                      <a:pt x="10896" y="3702"/>
                      <a:pt x="10896" y="3702"/>
                      <a:pt x="10896" y="3733"/>
                    </a:cubicBezTo>
                    <a:cubicBezTo>
                      <a:pt x="10896" y="3734"/>
                      <a:pt x="10898" y="3735"/>
                      <a:pt x="10902" y="3735"/>
                    </a:cubicBezTo>
                    <a:cubicBezTo>
                      <a:pt x="10934" y="3735"/>
                      <a:pt x="11085" y="3681"/>
                      <a:pt x="11113" y="3640"/>
                    </a:cubicBezTo>
                    <a:lnTo>
                      <a:pt x="11113" y="3671"/>
                    </a:lnTo>
                    <a:cubicBezTo>
                      <a:pt x="11113" y="3686"/>
                      <a:pt x="11190" y="3686"/>
                      <a:pt x="11252" y="3686"/>
                    </a:cubicBezTo>
                    <a:cubicBezTo>
                      <a:pt x="11329" y="3671"/>
                      <a:pt x="11360" y="3686"/>
                      <a:pt x="11360" y="3655"/>
                    </a:cubicBezTo>
                    <a:cubicBezTo>
                      <a:pt x="11360" y="3624"/>
                      <a:pt x="11360" y="3609"/>
                      <a:pt x="11391" y="3594"/>
                    </a:cubicBezTo>
                    <a:cubicBezTo>
                      <a:pt x="11360" y="3594"/>
                      <a:pt x="11360" y="3578"/>
                      <a:pt x="11360" y="3547"/>
                    </a:cubicBezTo>
                    <a:lnTo>
                      <a:pt x="11360" y="3547"/>
                    </a:lnTo>
                    <a:cubicBezTo>
                      <a:pt x="11391" y="3563"/>
                      <a:pt x="11422" y="3578"/>
                      <a:pt x="11468" y="3594"/>
                    </a:cubicBezTo>
                    <a:cubicBezTo>
                      <a:pt x="11526" y="3628"/>
                      <a:pt x="11602" y="3646"/>
                      <a:pt x="11681" y="3646"/>
                    </a:cubicBezTo>
                    <a:cubicBezTo>
                      <a:pt x="11708" y="3646"/>
                      <a:pt x="11735" y="3644"/>
                      <a:pt x="11762" y="3640"/>
                    </a:cubicBezTo>
                    <a:cubicBezTo>
                      <a:pt x="11824" y="3640"/>
                      <a:pt x="11901" y="3640"/>
                      <a:pt x="11978" y="3655"/>
                    </a:cubicBezTo>
                    <a:cubicBezTo>
                      <a:pt x="12040" y="3655"/>
                      <a:pt x="12071" y="3655"/>
                      <a:pt x="12071" y="3624"/>
                    </a:cubicBezTo>
                    <a:lnTo>
                      <a:pt x="12148" y="3624"/>
                    </a:lnTo>
                    <a:cubicBezTo>
                      <a:pt x="12161" y="3638"/>
                      <a:pt x="12183" y="3642"/>
                      <a:pt x="12203" y="3642"/>
                    </a:cubicBezTo>
                    <a:cubicBezTo>
                      <a:pt x="12231" y="3642"/>
                      <a:pt x="12256" y="3633"/>
                      <a:pt x="12256" y="3624"/>
                    </a:cubicBezTo>
                    <a:cubicBezTo>
                      <a:pt x="12267" y="3614"/>
                      <a:pt x="12279" y="3611"/>
                      <a:pt x="12291" y="3611"/>
                    </a:cubicBezTo>
                    <a:cubicBezTo>
                      <a:pt x="12317" y="3611"/>
                      <a:pt x="12344" y="3624"/>
                      <a:pt x="12365" y="3624"/>
                    </a:cubicBezTo>
                    <a:cubicBezTo>
                      <a:pt x="12398" y="3645"/>
                      <a:pt x="12417" y="3656"/>
                      <a:pt x="12424" y="3656"/>
                    </a:cubicBezTo>
                    <a:cubicBezTo>
                      <a:pt x="12433" y="3656"/>
                      <a:pt x="12422" y="3637"/>
                      <a:pt x="12396" y="3594"/>
                    </a:cubicBezTo>
                    <a:cubicBezTo>
                      <a:pt x="12396" y="3578"/>
                      <a:pt x="12318" y="3563"/>
                      <a:pt x="12287" y="3563"/>
                    </a:cubicBezTo>
                    <a:lnTo>
                      <a:pt x="12179" y="3563"/>
                    </a:lnTo>
                    <a:lnTo>
                      <a:pt x="12287" y="3532"/>
                    </a:lnTo>
                    <a:cubicBezTo>
                      <a:pt x="12318" y="3532"/>
                      <a:pt x="12396" y="3501"/>
                      <a:pt x="12396" y="3470"/>
                    </a:cubicBezTo>
                    <a:cubicBezTo>
                      <a:pt x="12396" y="3439"/>
                      <a:pt x="12396" y="3439"/>
                      <a:pt x="12426" y="3439"/>
                    </a:cubicBezTo>
                    <a:lnTo>
                      <a:pt x="12426" y="3485"/>
                    </a:lnTo>
                    <a:cubicBezTo>
                      <a:pt x="12396" y="3501"/>
                      <a:pt x="12380" y="3532"/>
                      <a:pt x="12396" y="3563"/>
                    </a:cubicBezTo>
                    <a:cubicBezTo>
                      <a:pt x="12414" y="3590"/>
                      <a:pt x="12458" y="3606"/>
                      <a:pt x="12491" y="3606"/>
                    </a:cubicBezTo>
                    <a:cubicBezTo>
                      <a:pt x="12516" y="3606"/>
                      <a:pt x="12535" y="3598"/>
                      <a:pt x="12535" y="3578"/>
                    </a:cubicBezTo>
                    <a:cubicBezTo>
                      <a:pt x="12566" y="3578"/>
                      <a:pt x="12566" y="3578"/>
                      <a:pt x="12612" y="3594"/>
                    </a:cubicBezTo>
                    <a:cubicBezTo>
                      <a:pt x="12612" y="3606"/>
                      <a:pt x="12617" y="3614"/>
                      <a:pt x="12626" y="3614"/>
                    </a:cubicBezTo>
                    <a:cubicBezTo>
                      <a:pt x="12638" y="3614"/>
                      <a:pt x="12656" y="3599"/>
                      <a:pt x="12674" y="3563"/>
                    </a:cubicBezTo>
                    <a:cubicBezTo>
                      <a:pt x="12689" y="3539"/>
                      <a:pt x="12709" y="3528"/>
                      <a:pt x="12728" y="3528"/>
                    </a:cubicBezTo>
                    <a:cubicBezTo>
                      <a:pt x="12747" y="3528"/>
                      <a:pt x="12766" y="3539"/>
                      <a:pt x="12782" y="3563"/>
                    </a:cubicBezTo>
                    <a:cubicBezTo>
                      <a:pt x="12821" y="3586"/>
                      <a:pt x="12875" y="3597"/>
                      <a:pt x="12919" y="3597"/>
                    </a:cubicBezTo>
                    <a:cubicBezTo>
                      <a:pt x="12964" y="3597"/>
                      <a:pt x="12998" y="3586"/>
                      <a:pt x="12998" y="3563"/>
                    </a:cubicBezTo>
                    <a:cubicBezTo>
                      <a:pt x="12998" y="3540"/>
                      <a:pt x="13056" y="3526"/>
                      <a:pt x="13100" y="3526"/>
                    </a:cubicBezTo>
                    <a:cubicBezTo>
                      <a:pt x="13115" y="3526"/>
                      <a:pt x="13129" y="3528"/>
                      <a:pt x="13137" y="3532"/>
                    </a:cubicBezTo>
                    <a:cubicBezTo>
                      <a:pt x="13150" y="3545"/>
                      <a:pt x="13166" y="3550"/>
                      <a:pt x="13183" y="3550"/>
                    </a:cubicBezTo>
                    <a:cubicBezTo>
                      <a:pt x="13205" y="3550"/>
                      <a:pt x="13228" y="3541"/>
                      <a:pt x="13246" y="3532"/>
                    </a:cubicBezTo>
                    <a:cubicBezTo>
                      <a:pt x="13246" y="3550"/>
                      <a:pt x="13262" y="3557"/>
                      <a:pt x="13281" y="3557"/>
                    </a:cubicBezTo>
                    <a:cubicBezTo>
                      <a:pt x="13295" y="3557"/>
                      <a:pt x="13310" y="3554"/>
                      <a:pt x="13323" y="3547"/>
                    </a:cubicBezTo>
                    <a:cubicBezTo>
                      <a:pt x="13323" y="3547"/>
                      <a:pt x="13354" y="3547"/>
                      <a:pt x="13323" y="3516"/>
                    </a:cubicBezTo>
                    <a:lnTo>
                      <a:pt x="13385" y="3470"/>
                    </a:lnTo>
                    <a:cubicBezTo>
                      <a:pt x="13354" y="3470"/>
                      <a:pt x="13354" y="3439"/>
                      <a:pt x="13354" y="3424"/>
                    </a:cubicBezTo>
                    <a:cubicBezTo>
                      <a:pt x="13354" y="3413"/>
                      <a:pt x="13369" y="3408"/>
                      <a:pt x="13393" y="3408"/>
                    </a:cubicBezTo>
                    <a:cubicBezTo>
                      <a:pt x="13440" y="3408"/>
                      <a:pt x="13519" y="3429"/>
                      <a:pt x="13570" y="3470"/>
                    </a:cubicBezTo>
                    <a:lnTo>
                      <a:pt x="13647" y="3516"/>
                    </a:lnTo>
                    <a:lnTo>
                      <a:pt x="13647" y="3470"/>
                    </a:lnTo>
                    <a:cubicBezTo>
                      <a:pt x="13678" y="3470"/>
                      <a:pt x="13709" y="3470"/>
                      <a:pt x="13709" y="3485"/>
                    </a:cubicBezTo>
                    <a:cubicBezTo>
                      <a:pt x="13725" y="3516"/>
                      <a:pt x="13709" y="3516"/>
                      <a:pt x="13756" y="3516"/>
                    </a:cubicBezTo>
                    <a:cubicBezTo>
                      <a:pt x="13756" y="3516"/>
                      <a:pt x="13787" y="3516"/>
                      <a:pt x="13787" y="3485"/>
                    </a:cubicBezTo>
                    <a:cubicBezTo>
                      <a:pt x="13787" y="3463"/>
                      <a:pt x="13787" y="3448"/>
                      <a:pt x="13799" y="3448"/>
                    </a:cubicBezTo>
                    <a:cubicBezTo>
                      <a:pt x="13803" y="3448"/>
                      <a:pt x="13809" y="3450"/>
                      <a:pt x="13817" y="3454"/>
                    </a:cubicBezTo>
                    <a:cubicBezTo>
                      <a:pt x="13834" y="3471"/>
                      <a:pt x="13856" y="3484"/>
                      <a:pt x="13877" y="3484"/>
                    </a:cubicBezTo>
                    <a:cubicBezTo>
                      <a:pt x="13895" y="3484"/>
                      <a:pt x="13912" y="3475"/>
                      <a:pt x="13926" y="3454"/>
                    </a:cubicBezTo>
                    <a:cubicBezTo>
                      <a:pt x="13926" y="3424"/>
                      <a:pt x="13926" y="3408"/>
                      <a:pt x="13930" y="3408"/>
                    </a:cubicBezTo>
                    <a:cubicBezTo>
                      <a:pt x="13933" y="3408"/>
                      <a:pt x="13941" y="3424"/>
                      <a:pt x="13957" y="3454"/>
                    </a:cubicBezTo>
                    <a:cubicBezTo>
                      <a:pt x="13957" y="3467"/>
                      <a:pt x="13987" y="3490"/>
                      <a:pt x="14015" y="3490"/>
                    </a:cubicBezTo>
                    <a:cubicBezTo>
                      <a:pt x="14021" y="3490"/>
                      <a:pt x="14028" y="3488"/>
                      <a:pt x="14034" y="3485"/>
                    </a:cubicBezTo>
                    <a:lnTo>
                      <a:pt x="14034" y="3470"/>
                    </a:lnTo>
                    <a:cubicBezTo>
                      <a:pt x="14034" y="3440"/>
                      <a:pt x="14047" y="3423"/>
                      <a:pt x="14068" y="3423"/>
                    </a:cubicBezTo>
                    <a:cubicBezTo>
                      <a:pt x="14080" y="3423"/>
                      <a:pt x="14095" y="3428"/>
                      <a:pt x="14111" y="3439"/>
                    </a:cubicBezTo>
                    <a:cubicBezTo>
                      <a:pt x="14111" y="3447"/>
                      <a:pt x="14119" y="3451"/>
                      <a:pt x="14136" y="3451"/>
                    </a:cubicBezTo>
                    <a:cubicBezTo>
                      <a:pt x="14154" y="3451"/>
                      <a:pt x="14181" y="3447"/>
                      <a:pt x="14219" y="3439"/>
                    </a:cubicBezTo>
                    <a:cubicBezTo>
                      <a:pt x="14239" y="3429"/>
                      <a:pt x="14256" y="3426"/>
                      <a:pt x="14271" y="3426"/>
                    </a:cubicBezTo>
                    <a:cubicBezTo>
                      <a:pt x="14305" y="3426"/>
                      <a:pt x="14328" y="3444"/>
                      <a:pt x="14328" y="3454"/>
                    </a:cubicBezTo>
                    <a:cubicBezTo>
                      <a:pt x="14328" y="3464"/>
                      <a:pt x="14328" y="3479"/>
                      <a:pt x="14334" y="3479"/>
                    </a:cubicBezTo>
                    <a:cubicBezTo>
                      <a:pt x="14339" y="3479"/>
                      <a:pt x="14346" y="3473"/>
                      <a:pt x="14358" y="3454"/>
                    </a:cubicBezTo>
                    <a:cubicBezTo>
                      <a:pt x="14372" y="3434"/>
                      <a:pt x="14380" y="3425"/>
                      <a:pt x="14391" y="3425"/>
                    </a:cubicBezTo>
                    <a:cubicBezTo>
                      <a:pt x="14405" y="3425"/>
                      <a:pt x="14424" y="3437"/>
                      <a:pt x="14467" y="3454"/>
                    </a:cubicBezTo>
                    <a:cubicBezTo>
                      <a:pt x="14482" y="3462"/>
                      <a:pt x="14490" y="3466"/>
                      <a:pt x="14498" y="3466"/>
                    </a:cubicBezTo>
                    <a:cubicBezTo>
                      <a:pt x="14505" y="3466"/>
                      <a:pt x="14513" y="3462"/>
                      <a:pt x="14528" y="3454"/>
                    </a:cubicBezTo>
                    <a:cubicBezTo>
                      <a:pt x="14528" y="3408"/>
                      <a:pt x="14528" y="3377"/>
                      <a:pt x="14498" y="3377"/>
                    </a:cubicBezTo>
                    <a:cubicBezTo>
                      <a:pt x="14484" y="3382"/>
                      <a:pt x="14476" y="3384"/>
                      <a:pt x="14470" y="3384"/>
                    </a:cubicBezTo>
                    <a:cubicBezTo>
                      <a:pt x="14458" y="3384"/>
                      <a:pt x="14462" y="3373"/>
                      <a:pt x="14451" y="3362"/>
                    </a:cubicBezTo>
                    <a:lnTo>
                      <a:pt x="14528" y="3362"/>
                    </a:lnTo>
                    <a:cubicBezTo>
                      <a:pt x="14575" y="3362"/>
                      <a:pt x="14621" y="3346"/>
                      <a:pt x="14668" y="3315"/>
                    </a:cubicBezTo>
                    <a:cubicBezTo>
                      <a:pt x="14728" y="3267"/>
                      <a:pt x="14741" y="3228"/>
                      <a:pt x="14707" y="3228"/>
                    </a:cubicBezTo>
                    <a:cubicBezTo>
                      <a:pt x="14698" y="3228"/>
                      <a:pt x="14684" y="3231"/>
                      <a:pt x="14668" y="3238"/>
                    </a:cubicBezTo>
                    <a:lnTo>
                      <a:pt x="14668" y="3254"/>
                    </a:lnTo>
                    <a:lnTo>
                      <a:pt x="14637" y="3223"/>
                    </a:lnTo>
                    <a:cubicBezTo>
                      <a:pt x="14637" y="3186"/>
                      <a:pt x="14619" y="3170"/>
                      <a:pt x="14601" y="3170"/>
                    </a:cubicBezTo>
                    <a:cubicBezTo>
                      <a:pt x="14581" y="3170"/>
                      <a:pt x="14559" y="3190"/>
                      <a:pt x="14559" y="3223"/>
                    </a:cubicBezTo>
                    <a:cubicBezTo>
                      <a:pt x="14568" y="3266"/>
                      <a:pt x="14567" y="3285"/>
                      <a:pt x="14559" y="3285"/>
                    </a:cubicBezTo>
                    <a:cubicBezTo>
                      <a:pt x="14552" y="3285"/>
                      <a:pt x="14542" y="3274"/>
                      <a:pt x="14528" y="3254"/>
                    </a:cubicBezTo>
                    <a:cubicBezTo>
                      <a:pt x="14528" y="3207"/>
                      <a:pt x="14482" y="3207"/>
                      <a:pt x="14451" y="3207"/>
                    </a:cubicBezTo>
                    <a:cubicBezTo>
                      <a:pt x="14420" y="3207"/>
                      <a:pt x="14420" y="3207"/>
                      <a:pt x="14420" y="3192"/>
                    </a:cubicBezTo>
                    <a:cubicBezTo>
                      <a:pt x="14420" y="3161"/>
                      <a:pt x="14374" y="3145"/>
                      <a:pt x="14343" y="3145"/>
                    </a:cubicBezTo>
                    <a:cubicBezTo>
                      <a:pt x="14312" y="3145"/>
                      <a:pt x="14312" y="3145"/>
                      <a:pt x="14312" y="3176"/>
                    </a:cubicBezTo>
                    <a:cubicBezTo>
                      <a:pt x="14323" y="3182"/>
                      <a:pt x="14322" y="3185"/>
                      <a:pt x="14314" y="3185"/>
                    </a:cubicBezTo>
                    <a:cubicBezTo>
                      <a:pt x="14300" y="3185"/>
                      <a:pt x="14264" y="3175"/>
                      <a:pt x="14235" y="3145"/>
                    </a:cubicBezTo>
                    <a:cubicBezTo>
                      <a:pt x="14219" y="3129"/>
                      <a:pt x="14210" y="3122"/>
                      <a:pt x="14206" y="3122"/>
                    </a:cubicBezTo>
                    <a:cubicBezTo>
                      <a:pt x="14197" y="3122"/>
                      <a:pt x="14204" y="3146"/>
                      <a:pt x="14204" y="3176"/>
                    </a:cubicBezTo>
                    <a:cubicBezTo>
                      <a:pt x="14204" y="3201"/>
                      <a:pt x="14182" y="3217"/>
                      <a:pt x="14156" y="3217"/>
                    </a:cubicBezTo>
                    <a:cubicBezTo>
                      <a:pt x="14134" y="3217"/>
                      <a:pt x="14110" y="3205"/>
                      <a:pt x="14096" y="3176"/>
                    </a:cubicBezTo>
                    <a:lnTo>
                      <a:pt x="14018" y="3176"/>
                    </a:lnTo>
                    <a:cubicBezTo>
                      <a:pt x="13988" y="3176"/>
                      <a:pt x="13988" y="3207"/>
                      <a:pt x="13988" y="3223"/>
                    </a:cubicBezTo>
                    <a:cubicBezTo>
                      <a:pt x="13988" y="3244"/>
                      <a:pt x="13988" y="3266"/>
                      <a:pt x="13977" y="3266"/>
                    </a:cubicBezTo>
                    <a:cubicBezTo>
                      <a:pt x="13972" y="3266"/>
                      <a:pt x="13966" y="3263"/>
                      <a:pt x="13957" y="3254"/>
                    </a:cubicBezTo>
                    <a:cubicBezTo>
                      <a:pt x="13926" y="3238"/>
                      <a:pt x="13910" y="3207"/>
                      <a:pt x="13910" y="3207"/>
                    </a:cubicBezTo>
                    <a:cubicBezTo>
                      <a:pt x="13910" y="3207"/>
                      <a:pt x="13879" y="3192"/>
                      <a:pt x="13848" y="3192"/>
                    </a:cubicBezTo>
                    <a:cubicBezTo>
                      <a:pt x="13802" y="3192"/>
                      <a:pt x="13740" y="3192"/>
                      <a:pt x="13740" y="3223"/>
                    </a:cubicBezTo>
                    <a:lnTo>
                      <a:pt x="13740" y="3207"/>
                    </a:lnTo>
                    <a:cubicBezTo>
                      <a:pt x="13720" y="3207"/>
                      <a:pt x="13706" y="3193"/>
                      <a:pt x="13704" y="3193"/>
                    </a:cubicBezTo>
                    <a:lnTo>
                      <a:pt x="13704" y="3193"/>
                    </a:lnTo>
                    <a:cubicBezTo>
                      <a:pt x="13702" y="3193"/>
                      <a:pt x="13704" y="3197"/>
                      <a:pt x="13709" y="3207"/>
                    </a:cubicBezTo>
                    <a:cubicBezTo>
                      <a:pt x="13663" y="3207"/>
                      <a:pt x="13632" y="3192"/>
                      <a:pt x="13601" y="3192"/>
                    </a:cubicBezTo>
                    <a:cubicBezTo>
                      <a:pt x="13587" y="3186"/>
                      <a:pt x="13571" y="3183"/>
                      <a:pt x="13556" y="3183"/>
                    </a:cubicBezTo>
                    <a:cubicBezTo>
                      <a:pt x="13491" y="3183"/>
                      <a:pt x="13436" y="3231"/>
                      <a:pt x="13524" y="3269"/>
                    </a:cubicBezTo>
                    <a:lnTo>
                      <a:pt x="13493" y="3269"/>
                    </a:lnTo>
                    <a:cubicBezTo>
                      <a:pt x="13462" y="3269"/>
                      <a:pt x="13462" y="3284"/>
                      <a:pt x="13462" y="3284"/>
                    </a:cubicBezTo>
                    <a:cubicBezTo>
                      <a:pt x="13462" y="3284"/>
                      <a:pt x="13431" y="3315"/>
                      <a:pt x="13385" y="3315"/>
                    </a:cubicBezTo>
                    <a:lnTo>
                      <a:pt x="13385" y="3269"/>
                    </a:lnTo>
                    <a:cubicBezTo>
                      <a:pt x="13402" y="3227"/>
                      <a:pt x="13391" y="3203"/>
                      <a:pt x="13372" y="3203"/>
                    </a:cubicBezTo>
                    <a:cubicBezTo>
                      <a:pt x="13357" y="3203"/>
                      <a:pt x="13337" y="3219"/>
                      <a:pt x="13323" y="3254"/>
                    </a:cubicBezTo>
                    <a:lnTo>
                      <a:pt x="13323" y="3223"/>
                    </a:lnTo>
                    <a:cubicBezTo>
                      <a:pt x="13323" y="3215"/>
                      <a:pt x="13311" y="3211"/>
                      <a:pt x="13292" y="3211"/>
                    </a:cubicBezTo>
                    <a:cubicBezTo>
                      <a:pt x="13273" y="3211"/>
                      <a:pt x="13246" y="3215"/>
                      <a:pt x="13215" y="3223"/>
                    </a:cubicBezTo>
                    <a:cubicBezTo>
                      <a:pt x="13168" y="3238"/>
                      <a:pt x="13153" y="3269"/>
                      <a:pt x="13153" y="3315"/>
                    </a:cubicBezTo>
                    <a:cubicBezTo>
                      <a:pt x="13153" y="3331"/>
                      <a:pt x="13107" y="3331"/>
                      <a:pt x="13107" y="3331"/>
                    </a:cubicBezTo>
                    <a:cubicBezTo>
                      <a:pt x="13076" y="3331"/>
                      <a:pt x="13076" y="3331"/>
                      <a:pt x="13076" y="3315"/>
                    </a:cubicBezTo>
                    <a:cubicBezTo>
                      <a:pt x="13076" y="3306"/>
                      <a:pt x="13047" y="3291"/>
                      <a:pt x="13018" y="3291"/>
                    </a:cubicBezTo>
                    <a:cubicBezTo>
                      <a:pt x="12999" y="3291"/>
                      <a:pt x="12980" y="3297"/>
                      <a:pt x="12967" y="3315"/>
                    </a:cubicBezTo>
                    <a:lnTo>
                      <a:pt x="12967" y="3284"/>
                    </a:lnTo>
                    <a:cubicBezTo>
                      <a:pt x="12967" y="3275"/>
                      <a:pt x="12950" y="3260"/>
                      <a:pt x="12899" y="3260"/>
                    </a:cubicBezTo>
                    <a:cubicBezTo>
                      <a:pt x="12865" y="3260"/>
                      <a:pt x="12818" y="3266"/>
                      <a:pt x="12751" y="3284"/>
                    </a:cubicBezTo>
                    <a:cubicBezTo>
                      <a:pt x="12671" y="3293"/>
                      <a:pt x="12601" y="3302"/>
                      <a:pt x="12556" y="3302"/>
                    </a:cubicBezTo>
                    <a:cubicBezTo>
                      <a:pt x="12523" y="3302"/>
                      <a:pt x="12504" y="3297"/>
                      <a:pt x="12504" y="3284"/>
                    </a:cubicBezTo>
                    <a:cubicBezTo>
                      <a:pt x="12504" y="3283"/>
                      <a:pt x="12502" y="3282"/>
                      <a:pt x="12499" y="3282"/>
                    </a:cubicBezTo>
                    <a:cubicBezTo>
                      <a:pt x="12475" y="3282"/>
                      <a:pt x="12356" y="3336"/>
                      <a:pt x="12287" y="3377"/>
                    </a:cubicBezTo>
                    <a:cubicBezTo>
                      <a:pt x="12287" y="3362"/>
                      <a:pt x="12256" y="3362"/>
                      <a:pt x="12179" y="3362"/>
                    </a:cubicBezTo>
                    <a:cubicBezTo>
                      <a:pt x="12071" y="3362"/>
                      <a:pt x="12071" y="3362"/>
                      <a:pt x="12071" y="3346"/>
                    </a:cubicBezTo>
                    <a:cubicBezTo>
                      <a:pt x="12086" y="3323"/>
                      <a:pt x="12094" y="3311"/>
                      <a:pt x="12090" y="3311"/>
                    </a:cubicBezTo>
                    <a:cubicBezTo>
                      <a:pt x="12086" y="3311"/>
                      <a:pt x="12071" y="3323"/>
                      <a:pt x="12040" y="3346"/>
                    </a:cubicBezTo>
                    <a:cubicBezTo>
                      <a:pt x="12027" y="3366"/>
                      <a:pt x="12001" y="3374"/>
                      <a:pt x="11974" y="3374"/>
                    </a:cubicBezTo>
                    <a:cubicBezTo>
                      <a:pt x="11938" y="3374"/>
                      <a:pt x="11901" y="3358"/>
                      <a:pt x="11901" y="3331"/>
                    </a:cubicBezTo>
                    <a:cubicBezTo>
                      <a:pt x="11894" y="3311"/>
                      <a:pt x="11885" y="3305"/>
                      <a:pt x="11871" y="3305"/>
                    </a:cubicBezTo>
                    <a:cubicBezTo>
                      <a:pt x="11853" y="3305"/>
                      <a:pt x="11828" y="3315"/>
                      <a:pt x="11793" y="3315"/>
                    </a:cubicBezTo>
                    <a:cubicBezTo>
                      <a:pt x="11731" y="3346"/>
                      <a:pt x="11669" y="3346"/>
                      <a:pt x="11607" y="3346"/>
                    </a:cubicBezTo>
                    <a:cubicBezTo>
                      <a:pt x="11499" y="3346"/>
                      <a:pt x="11499" y="3346"/>
                      <a:pt x="11499" y="3408"/>
                    </a:cubicBezTo>
                    <a:cubicBezTo>
                      <a:pt x="11515" y="3470"/>
                      <a:pt x="11468" y="3454"/>
                      <a:pt x="11406" y="3470"/>
                    </a:cubicBezTo>
                    <a:cubicBezTo>
                      <a:pt x="11360" y="3470"/>
                      <a:pt x="11329" y="3470"/>
                      <a:pt x="11329" y="3439"/>
                    </a:cubicBezTo>
                    <a:cubicBezTo>
                      <a:pt x="11329" y="3439"/>
                      <a:pt x="11329" y="3439"/>
                      <a:pt x="11329" y="3439"/>
                    </a:cubicBezTo>
                    <a:lnTo>
                      <a:pt x="11329" y="3439"/>
                    </a:lnTo>
                    <a:cubicBezTo>
                      <a:pt x="11339" y="3439"/>
                      <a:pt x="11350" y="3439"/>
                      <a:pt x="11360" y="3439"/>
                    </a:cubicBezTo>
                    <a:cubicBezTo>
                      <a:pt x="11372" y="3442"/>
                      <a:pt x="11383" y="3443"/>
                      <a:pt x="11394" y="3443"/>
                    </a:cubicBezTo>
                    <a:cubicBezTo>
                      <a:pt x="11438" y="3443"/>
                      <a:pt x="11468" y="3421"/>
                      <a:pt x="11468" y="3408"/>
                    </a:cubicBezTo>
                    <a:cubicBezTo>
                      <a:pt x="11468" y="3390"/>
                      <a:pt x="11452" y="3382"/>
                      <a:pt x="11427" y="3382"/>
                    </a:cubicBezTo>
                    <a:cubicBezTo>
                      <a:pt x="11409" y="3382"/>
                      <a:pt x="11386" y="3386"/>
                      <a:pt x="11360" y="3393"/>
                    </a:cubicBezTo>
                    <a:cubicBezTo>
                      <a:pt x="11329" y="3393"/>
                      <a:pt x="11298" y="3393"/>
                      <a:pt x="11283" y="3424"/>
                    </a:cubicBezTo>
                    <a:cubicBezTo>
                      <a:pt x="11283" y="3424"/>
                      <a:pt x="11283" y="3424"/>
                      <a:pt x="11283" y="3424"/>
                    </a:cubicBezTo>
                    <a:lnTo>
                      <a:pt x="11283" y="3424"/>
                    </a:lnTo>
                    <a:cubicBezTo>
                      <a:pt x="11273" y="3424"/>
                      <a:pt x="11262" y="3424"/>
                      <a:pt x="11252" y="3424"/>
                    </a:cubicBezTo>
                    <a:cubicBezTo>
                      <a:pt x="11221" y="3424"/>
                      <a:pt x="11190" y="3424"/>
                      <a:pt x="11190" y="3408"/>
                    </a:cubicBezTo>
                    <a:cubicBezTo>
                      <a:pt x="11144" y="3393"/>
                      <a:pt x="11113" y="3377"/>
                      <a:pt x="11082" y="3377"/>
                    </a:cubicBezTo>
                    <a:lnTo>
                      <a:pt x="10927" y="3377"/>
                    </a:lnTo>
                    <a:cubicBezTo>
                      <a:pt x="10896" y="3377"/>
                      <a:pt x="10896" y="3377"/>
                      <a:pt x="10896" y="3393"/>
                    </a:cubicBezTo>
                    <a:cubicBezTo>
                      <a:pt x="10896" y="3415"/>
                      <a:pt x="10880" y="3430"/>
                      <a:pt x="10816" y="3430"/>
                    </a:cubicBezTo>
                    <a:cubicBezTo>
                      <a:pt x="10793" y="3430"/>
                      <a:pt x="10764" y="3428"/>
                      <a:pt x="10726" y="3424"/>
                    </a:cubicBezTo>
                    <a:cubicBezTo>
                      <a:pt x="10649" y="3424"/>
                      <a:pt x="10541" y="3439"/>
                      <a:pt x="10541" y="3470"/>
                    </a:cubicBezTo>
                    <a:cubicBezTo>
                      <a:pt x="10510" y="3470"/>
                      <a:pt x="10510" y="3470"/>
                      <a:pt x="10510" y="3439"/>
                    </a:cubicBezTo>
                    <a:cubicBezTo>
                      <a:pt x="10510" y="3430"/>
                      <a:pt x="10481" y="3415"/>
                      <a:pt x="10445" y="3415"/>
                    </a:cubicBezTo>
                    <a:cubicBezTo>
                      <a:pt x="10422" y="3415"/>
                      <a:pt x="10395" y="3421"/>
                      <a:pt x="10371" y="3439"/>
                    </a:cubicBezTo>
                    <a:cubicBezTo>
                      <a:pt x="10371" y="3454"/>
                      <a:pt x="10359" y="3462"/>
                      <a:pt x="10344" y="3462"/>
                    </a:cubicBezTo>
                    <a:cubicBezTo>
                      <a:pt x="10328" y="3462"/>
                      <a:pt x="10309" y="3454"/>
                      <a:pt x="10294" y="3439"/>
                    </a:cubicBezTo>
                    <a:cubicBezTo>
                      <a:pt x="10263" y="3439"/>
                      <a:pt x="10247" y="3454"/>
                      <a:pt x="10216" y="3470"/>
                    </a:cubicBezTo>
                    <a:cubicBezTo>
                      <a:pt x="10201" y="3485"/>
                      <a:pt x="10193" y="3493"/>
                      <a:pt x="10180" y="3493"/>
                    </a:cubicBezTo>
                    <a:cubicBezTo>
                      <a:pt x="10166" y="3493"/>
                      <a:pt x="10147" y="3485"/>
                      <a:pt x="10108" y="3470"/>
                    </a:cubicBezTo>
                    <a:cubicBezTo>
                      <a:pt x="10108" y="3452"/>
                      <a:pt x="10097" y="3444"/>
                      <a:pt x="10082" y="3444"/>
                    </a:cubicBezTo>
                    <a:cubicBezTo>
                      <a:pt x="10072" y="3444"/>
                      <a:pt x="10059" y="3448"/>
                      <a:pt x="10046" y="3454"/>
                    </a:cubicBezTo>
                    <a:cubicBezTo>
                      <a:pt x="9947" y="3473"/>
                      <a:pt x="9847" y="3480"/>
                      <a:pt x="9751" y="3480"/>
                    </a:cubicBezTo>
                    <a:cubicBezTo>
                      <a:pt x="9682" y="3480"/>
                      <a:pt x="9616" y="3476"/>
                      <a:pt x="9552" y="3470"/>
                    </a:cubicBezTo>
                    <a:cubicBezTo>
                      <a:pt x="9505" y="3501"/>
                      <a:pt x="9505" y="3501"/>
                      <a:pt x="9474" y="3501"/>
                    </a:cubicBezTo>
                    <a:cubicBezTo>
                      <a:pt x="9462" y="3476"/>
                      <a:pt x="9447" y="3466"/>
                      <a:pt x="9434" y="3466"/>
                    </a:cubicBezTo>
                    <a:cubicBezTo>
                      <a:pt x="9414" y="3466"/>
                      <a:pt x="9397" y="3488"/>
                      <a:pt x="9397" y="3516"/>
                    </a:cubicBezTo>
                    <a:lnTo>
                      <a:pt x="9474" y="3516"/>
                    </a:lnTo>
                    <a:cubicBezTo>
                      <a:pt x="9474" y="3539"/>
                      <a:pt x="9447" y="3555"/>
                      <a:pt x="9420" y="3555"/>
                    </a:cubicBezTo>
                    <a:cubicBezTo>
                      <a:pt x="9393" y="3555"/>
                      <a:pt x="9366" y="3539"/>
                      <a:pt x="9366" y="3501"/>
                    </a:cubicBezTo>
                    <a:cubicBezTo>
                      <a:pt x="9343" y="3478"/>
                      <a:pt x="9331" y="3466"/>
                      <a:pt x="9322" y="3466"/>
                    </a:cubicBezTo>
                    <a:cubicBezTo>
                      <a:pt x="9312" y="3466"/>
                      <a:pt x="9304" y="3478"/>
                      <a:pt x="9289" y="3501"/>
                    </a:cubicBezTo>
                    <a:cubicBezTo>
                      <a:pt x="9273" y="3524"/>
                      <a:pt x="9254" y="3536"/>
                      <a:pt x="9235" y="3536"/>
                    </a:cubicBezTo>
                    <a:cubicBezTo>
                      <a:pt x="9216" y="3536"/>
                      <a:pt x="9196" y="3524"/>
                      <a:pt x="9181" y="3501"/>
                    </a:cubicBezTo>
                    <a:cubicBezTo>
                      <a:pt x="9181" y="3478"/>
                      <a:pt x="9181" y="3466"/>
                      <a:pt x="9177" y="3466"/>
                    </a:cubicBezTo>
                    <a:cubicBezTo>
                      <a:pt x="9173" y="3466"/>
                      <a:pt x="9165" y="3478"/>
                      <a:pt x="9150" y="3501"/>
                    </a:cubicBezTo>
                    <a:cubicBezTo>
                      <a:pt x="9105" y="3555"/>
                      <a:pt x="9050" y="3588"/>
                      <a:pt x="9011" y="3588"/>
                    </a:cubicBezTo>
                    <a:cubicBezTo>
                      <a:pt x="8983" y="3588"/>
                      <a:pt x="8964" y="3571"/>
                      <a:pt x="8964" y="3532"/>
                    </a:cubicBezTo>
                    <a:cubicBezTo>
                      <a:pt x="8964" y="3485"/>
                      <a:pt x="8933" y="3454"/>
                      <a:pt x="8903" y="3454"/>
                    </a:cubicBezTo>
                    <a:cubicBezTo>
                      <a:pt x="8856" y="3454"/>
                      <a:pt x="8856" y="3485"/>
                      <a:pt x="8856" y="3501"/>
                    </a:cubicBezTo>
                    <a:cubicBezTo>
                      <a:pt x="8879" y="3532"/>
                      <a:pt x="8879" y="3547"/>
                      <a:pt x="8866" y="3547"/>
                    </a:cubicBezTo>
                    <a:lnTo>
                      <a:pt x="8866" y="3547"/>
                    </a:lnTo>
                    <a:cubicBezTo>
                      <a:pt x="8852" y="3547"/>
                      <a:pt x="8825" y="3532"/>
                      <a:pt x="8794" y="3501"/>
                    </a:cubicBezTo>
                    <a:cubicBezTo>
                      <a:pt x="8758" y="3483"/>
                      <a:pt x="8716" y="3474"/>
                      <a:pt x="8675" y="3474"/>
                    </a:cubicBezTo>
                    <a:cubicBezTo>
                      <a:pt x="8611" y="3474"/>
                      <a:pt x="8547" y="3494"/>
                      <a:pt x="8501" y="3532"/>
                    </a:cubicBezTo>
                    <a:cubicBezTo>
                      <a:pt x="8431" y="3555"/>
                      <a:pt x="8369" y="3567"/>
                      <a:pt x="8338" y="3567"/>
                    </a:cubicBezTo>
                    <a:cubicBezTo>
                      <a:pt x="8307" y="3567"/>
                      <a:pt x="8307" y="3555"/>
                      <a:pt x="8362" y="3532"/>
                    </a:cubicBezTo>
                    <a:cubicBezTo>
                      <a:pt x="8396" y="3506"/>
                      <a:pt x="8411" y="3495"/>
                      <a:pt x="8407" y="3495"/>
                    </a:cubicBezTo>
                    <a:cubicBezTo>
                      <a:pt x="8405" y="3495"/>
                      <a:pt x="8389" y="3502"/>
                      <a:pt x="8362" y="3516"/>
                    </a:cubicBezTo>
                    <a:lnTo>
                      <a:pt x="8176" y="3516"/>
                    </a:lnTo>
                    <a:cubicBezTo>
                      <a:pt x="8145" y="3516"/>
                      <a:pt x="8114" y="3532"/>
                      <a:pt x="8114" y="3563"/>
                    </a:cubicBezTo>
                    <a:cubicBezTo>
                      <a:pt x="8086" y="3525"/>
                      <a:pt x="8041" y="3505"/>
                      <a:pt x="8000" y="3505"/>
                    </a:cubicBezTo>
                    <a:cubicBezTo>
                      <a:pt x="7973" y="3505"/>
                      <a:pt x="7947" y="3513"/>
                      <a:pt x="7929" y="3532"/>
                    </a:cubicBezTo>
                    <a:lnTo>
                      <a:pt x="7852" y="3532"/>
                    </a:lnTo>
                    <a:cubicBezTo>
                      <a:pt x="7821" y="3532"/>
                      <a:pt x="7805" y="3532"/>
                      <a:pt x="7774" y="3563"/>
                    </a:cubicBezTo>
                    <a:cubicBezTo>
                      <a:pt x="7766" y="3567"/>
                      <a:pt x="7758" y="3569"/>
                      <a:pt x="7749" y="3569"/>
                    </a:cubicBezTo>
                    <a:cubicBezTo>
                      <a:pt x="7726" y="3569"/>
                      <a:pt x="7700" y="3554"/>
                      <a:pt x="7666" y="3532"/>
                    </a:cubicBezTo>
                    <a:cubicBezTo>
                      <a:pt x="7643" y="3509"/>
                      <a:pt x="7621" y="3495"/>
                      <a:pt x="7610" y="3495"/>
                    </a:cubicBezTo>
                    <a:cubicBezTo>
                      <a:pt x="7606" y="3495"/>
                      <a:pt x="7604" y="3497"/>
                      <a:pt x="7604" y="3501"/>
                    </a:cubicBezTo>
                    <a:cubicBezTo>
                      <a:pt x="7604" y="3532"/>
                      <a:pt x="7527" y="3547"/>
                      <a:pt x="7496" y="3578"/>
                    </a:cubicBezTo>
                    <a:cubicBezTo>
                      <a:pt x="7484" y="3582"/>
                      <a:pt x="7472" y="3584"/>
                      <a:pt x="7463" y="3584"/>
                    </a:cubicBezTo>
                    <a:cubicBezTo>
                      <a:pt x="7439" y="3584"/>
                      <a:pt x="7431" y="3570"/>
                      <a:pt x="7465" y="3547"/>
                    </a:cubicBezTo>
                    <a:cubicBezTo>
                      <a:pt x="7465" y="3532"/>
                      <a:pt x="7465" y="3532"/>
                      <a:pt x="7388" y="3501"/>
                    </a:cubicBezTo>
                    <a:cubicBezTo>
                      <a:pt x="7357" y="3501"/>
                      <a:pt x="7280" y="3501"/>
                      <a:pt x="7280" y="3516"/>
                    </a:cubicBezTo>
                    <a:cubicBezTo>
                      <a:pt x="7280" y="3532"/>
                      <a:pt x="7226" y="3539"/>
                      <a:pt x="7168" y="3539"/>
                    </a:cubicBezTo>
                    <a:cubicBezTo>
                      <a:pt x="7110" y="3539"/>
                      <a:pt x="7048" y="3532"/>
                      <a:pt x="7032" y="3516"/>
                    </a:cubicBezTo>
                    <a:lnTo>
                      <a:pt x="6955" y="3516"/>
                    </a:lnTo>
                    <a:cubicBezTo>
                      <a:pt x="6924" y="3516"/>
                      <a:pt x="6878" y="3547"/>
                      <a:pt x="6847" y="3547"/>
                    </a:cubicBezTo>
                    <a:cubicBezTo>
                      <a:pt x="6842" y="3543"/>
                      <a:pt x="6837" y="3541"/>
                      <a:pt x="6830" y="3541"/>
                    </a:cubicBezTo>
                    <a:cubicBezTo>
                      <a:pt x="6813" y="3541"/>
                      <a:pt x="6792" y="3552"/>
                      <a:pt x="6770" y="3563"/>
                    </a:cubicBezTo>
                    <a:cubicBezTo>
                      <a:pt x="6739" y="3563"/>
                      <a:pt x="6708" y="3563"/>
                      <a:pt x="6708" y="3532"/>
                    </a:cubicBezTo>
                    <a:cubicBezTo>
                      <a:pt x="6692" y="3548"/>
                      <a:pt x="6681" y="3558"/>
                      <a:pt x="6673" y="3563"/>
                    </a:cubicBezTo>
                    <a:lnTo>
                      <a:pt x="6673" y="3563"/>
                    </a:lnTo>
                    <a:cubicBezTo>
                      <a:pt x="6700" y="3566"/>
                      <a:pt x="6727" y="3580"/>
                      <a:pt x="6754" y="3594"/>
                    </a:cubicBezTo>
                    <a:lnTo>
                      <a:pt x="6739" y="3594"/>
                    </a:lnTo>
                    <a:cubicBezTo>
                      <a:pt x="6739" y="3624"/>
                      <a:pt x="6708" y="3624"/>
                      <a:pt x="6708" y="3624"/>
                    </a:cubicBezTo>
                    <a:cubicBezTo>
                      <a:pt x="6661" y="3624"/>
                      <a:pt x="6631" y="3624"/>
                      <a:pt x="6631" y="3594"/>
                    </a:cubicBezTo>
                    <a:cubicBezTo>
                      <a:pt x="6631" y="3565"/>
                      <a:pt x="6631" y="3563"/>
                      <a:pt x="6654" y="3563"/>
                    </a:cubicBezTo>
                    <a:lnTo>
                      <a:pt x="6654" y="3563"/>
                    </a:lnTo>
                    <a:cubicBezTo>
                      <a:pt x="6648" y="3558"/>
                      <a:pt x="6641" y="3547"/>
                      <a:pt x="6631" y="3532"/>
                    </a:cubicBezTo>
                    <a:cubicBezTo>
                      <a:pt x="6631" y="3509"/>
                      <a:pt x="6631" y="3497"/>
                      <a:pt x="6627" y="3497"/>
                    </a:cubicBezTo>
                    <a:cubicBezTo>
                      <a:pt x="6623" y="3497"/>
                      <a:pt x="6615" y="3509"/>
                      <a:pt x="6600" y="3532"/>
                    </a:cubicBezTo>
                    <a:cubicBezTo>
                      <a:pt x="6586" y="3553"/>
                      <a:pt x="6578" y="3561"/>
                      <a:pt x="6570" y="3561"/>
                    </a:cubicBezTo>
                    <a:cubicBezTo>
                      <a:pt x="6559" y="3561"/>
                      <a:pt x="6548" y="3549"/>
                      <a:pt x="6522" y="3532"/>
                    </a:cubicBezTo>
                    <a:cubicBezTo>
                      <a:pt x="6522" y="3524"/>
                      <a:pt x="6515" y="3520"/>
                      <a:pt x="6507" y="3520"/>
                    </a:cubicBezTo>
                    <a:cubicBezTo>
                      <a:pt x="6499" y="3520"/>
                      <a:pt x="6491" y="3524"/>
                      <a:pt x="6491" y="3532"/>
                    </a:cubicBezTo>
                    <a:cubicBezTo>
                      <a:pt x="6473" y="3559"/>
                      <a:pt x="6424" y="3575"/>
                      <a:pt x="6389" y="3575"/>
                    </a:cubicBezTo>
                    <a:cubicBezTo>
                      <a:pt x="6364" y="3575"/>
                      <a:pt x="6346" y="3567"/>
                      <a:pt x="6352" y="3547"/>
                    </a:cubicBezTo>
                    <a:lnTo>
                      <a:pt x="6352" y="3547"/>
                    </a:lnTo>
                    <a:cubicBezTo>
                      <a:pt x="6321" y="3547"/>
                      <a:pt x="6291" y="3563"/>
                      <a:pt x="6275" y="3578"/>
                    </a:cubicBezTo>
                    <a:cubicBezTo>
                      <a:pt x="6252" y="3601"/>
                      <a:pt x="6240" y="3613"/>
                      <a:pt x="6236" y="3613"/>
                    </a:cubicBezTo>
                    <a:cubicBezTo>
                      <a:pt x="6233" y="3613"/>
                      <a:pt x="6236" y="3601"/>
                      <a:pt x="6244" y="3578"/>
                    </a:cubicBezTo>
                    <a:cubicBezTo>
                      <a:pt x="6228" y="3545"/>
                      <a:pt x="6207" y="3530"/>
                      <a:pt x="6186" y="3530"/>
                    </a:cubicBezTo>
                    <a:cubicBezTo>
                      <a:pt x="6168" y="3530"/>
                      <a:pt x="6150" y="3541"/>
                      <a:pt x="6136" y="3563"/>
                    </a:cubicBezTo>
                    <a:cubicBezTo>
                      <a:pt x="6121" y="3570"/>
                      <a:pt x="6109" y="3574"/>
                      <a:pt x="6097" y="3574"/>
                    </a:cubicBezTo>
                    <a:cubicBezTo>
                      <a:pt x="6091" y="3574"/>
                      <a:pt x="6085" y="3573"/>
                      <a:pt x="6079" y="3571"/>
                    </a:cubicBezTo>
                    <a:lnTo>
                      <a:pt x="6079" y="3571"/>
                    </a:lnTo>
                    <a:cubicBezTo>
                      <a:pt x="6080" y="3578"/>
                      <a:pt x="6065" y="3578"/>
                      <a:pt x="6028" y="3578"/>
                    </a:cubicBezTo>
                    <a:cubicBezTo>
                      <a:pt x="5981" y="3578"/>
                      <a:pt x="5981" y="3547"/>
                      <a:pt x="5981" y="3547"/>
                    </a:cubicBezTo>
                    <a:lnTo>
                      <a:pt x="6019" y="3547"/>
                    </a:lnTo>
                    <a:cubicBezTo>
                      <a:pt x="5970" y="3531"/>
                      <a:pt x="5901" y="3517"/>
                      <a:pt x="5855" y="3517"/>
                    </a:cubicBezTo>
                    <a:cubicBezTo>
                      <a:pt x="5821" y="3517"/>
                      <a:pt x="5800" y="3525"/>
                      <a:pt x="5811" y="3547"/>
                    </a:cubicBezTo>
                    <a:lnTo>
                      <a:pt x="5734" y="3547"/>
                    </a:lnTo>
                    <a:cubicBezTo>
                      <a:pt x="5698" y="3529"/>
                      <a:pt x="5672" y="3522"/>
                      <a:pt x="5648" y="3522"/>
                    </a:cubicBezTo>
                    <a:cubicBezTo>
                      <a:pt x="5631" y="3522"/>
                      <a:pt x="5614" y="3525"/>
                      <a:pt x="5595" y="3532"/>
                    </a:cubicBezTo>
                    <a:lnTo>
                      <a:pt x="5564" y="3547"/>
                    </a:lnTo>
                    <a:cubicBezTo>
                      <a:pt x="5564" y="3532"/>
                      <a:pt x="5533" y="3501"/>
                      <a:pt x="5487" y="3501"/>
                    </a:cubicBezTo>
                    <a:cubicBezTo>
                      <a:pt x="5478" y="3496"/>
                      <a:pt x="5471" y="3494"/>
                      <a:pt x="5467" y="3494"/>
                    </a:cubicBezTo>
                    <a:cubicBezTo>
                      <a:pt x="5456" y="3494"/>
                      <a:pt x="5456" y="3505"/>
                      <a:pt x="5456" y="3516"/>
                    </a:cubicBezTo>
                    <a:cubicBezTo>
                      <a:pt x="5474" y="3534"/>
                      <a:pt x="5471" y="3542"/>
                      <a:pt x="5456" y="3542"/>
                    </a:cubicBezTo>
                    <a:cubicBezTo>
                      <a:pt x="5452" y="3542"/>
                      <a:pt x="5447" y="3541"/>
                      <a:pt x="5442" y="3540"/>
                    </a:cubicBezTo>
                    <a:lnTo>
                      <a:pt x="5442" y="3540"/>
                    </a:lnTo>
                    <a:cubicBezTo>
                      <a:pt x="5450" y="3551"/>
                      <a:pt x="5456" y="3565"/>
                      <a:pt x="5456" y="3578"/>
                    </a:cubicBezTo>
                    <a:lnTo>
                      <a:pt x="5440" y="3578"/>
                    </a:lnTo>
                    <a:cubicBezTo>
                      <a:pt x="5440" y="3584"/>
                      <a:pt x="5436" y="3587"/>
                      <a:pt x="5430" y="3587"/>
                    </a:cubicBezTo>
                    <a:cubicBezTo>
                      <a:pt x="5418" y="3587"/>
                      <a:pt x="5398" y="3577"/>
                      <a:pt x="5379" y="3547"/>
                    </a:cubicBezTo>
                    <a:cubicBezTo>
                      <a:pt x="5379" y="3535"/>
                      <a:pt x="5379" y="3528"/>
                      <a:pt x="5380" y="3523"/>
                    </a:cubicBezTo>
                    <a:lnTo>
                      <a:pt x="5380" y="3523"/>
                    </a:lnTo>
                    <a:cubicBezTo>
                      <a:pt x="5389" y="3528"/>
                      <a:pt x="5399" y="3532"/>
                      <a:pt x="5410" y="3532"/>
                    </a:cubicBezTo>
                    <a:cubicBezTo>
                      <a:pt x="5422" y="3536"/>
                      <a:pt x="5433" y="3539"/>
                      <a:pt x="5442" y="3540"/>
                    </a:cubicBezTo>
                    <a:lnTo>
                      <a:pt x="5442" y="3540"/>
                    </a:lnTo>
                    <a:cubicBezTo>
                      <a:pt x="5432" y="3526"/>
                      <a:pt x="5418" y="3516"/>
                      <a:pt x="5410" y="3516"/>
                    </a:cubicBezTo>
                    <a:cubicBezTo>
                      <a:pt x="5391" y="3516"/>
                      <a:pt x="5383" y="3516"/>
                      <a:pt x="5380" y="3523"/>
                    </a:cubicBezTo>
                    <a:lnTo>
                      <a:pt x="5380" y="3523"/>
                    </a:lnTo>
                    <a:cubicBezTo>
                      <a:pt x="5362" y="3513"/>
                      <a:pt x="5348" y="3496"/>
                      <a:pt x="5348" y="3485"/>
                    </a:cubicBezTo>
                    <a:lnTo>
                      <a:pt x="5317" y="3485"/>
                    </a:lnTo>
                    <a:cubicBezTo>
                      <a:pt x="5317" y="3511"/>
                      <a:pt x="5303" y="3522"/>
                      <a:pt x="5290" y="3522"/>
                    </a:cubicBezTo>
                    <a:cubicBezTo>
                      <a:pt x="5280" y="3522"/>
                      <a:pt x="5270" y="3515"/>
                      <a:pt x="5270" y="3501"/>
                    </a:cubicBezTo>
                    <a:cubicBezTo>
                      <a:pt x="5255" y="3470"/>
                      <a:pt x="5209" y="3470"/>
                      <a:pt x="5178" y="3470"/>
                    </a:cubicBezTo>
                    <a:cubicBezTo>
                      <a:pt x="5178" y="3475"/>
                      <a:pt x="5173" y="3477"/>
                      <a:pt x="5167" y="3477"/>
                    </a:cubicBezTo>
                    <a:cubicBezTo>
                      <a:pt x="5157" y="3477"/>
                      <a:pt x="5147" y="3470"/>
                      <a:pt x="5178" y="3470"/>
                    </a:cubicBezTo>
                    <a:lnTo>
                      <a:pt x="5178" y="3439"/>
                    </a:lnTo>
                    <a:cubicBezTo>
                      <a:pt x="5168" y="3429"/>
                      <a:pt x="5160" y="3426"/>
                      <a:pt x="5153" y="3426"/>
                    </a:cubicBezTo>
                    <a:cubicBezTo>
                      <a:pt x="5139" y="3426"/>
                      <a:pt x="5131" y="3444"/>
                      <a:pt x="5131" y="3454"/>
                    </a:cubicBezTo>
                    <a:lnTo>
                      <a:pt x="5070" y="3454"/>
                    </a:lnTo>
                    <a:cubicBezTo>
                      <a:pt x="5023" y="3454"/>
                      <a:pt x="4992" y="3454"/>
                      <a:pt x="5023" y="3470"/>
                    </a:cubicBezTo>
                    <a:cubicBezTo>
                      <a:pt x="5023" y="3495"/>
                      <a:pt x="5023" y="3520"/>
                      <a:pt x="4998" y="3520"/>
                    </a:cubicBezTo>
                    <a:cubicBezTo>
                      <a:pt x="4992" y="3520"/>
                      <a:pt x="4985" y="3519"/>
                      <a:pt x="4977" y="3516"/>
                    </a:cubicBezTo>
                    <a:cubicBezTo>
                      <a:pt x="4977" y="3527"/>
                      <a:pt x="4973" y="3530"/>
                      <a:pt x="4970" y="3530"/>
                    </a:cubicBezTo>
                    <a:cubicBezTo>
                      <a:pt x="4963" y="3530"/>
                      <a:pt x="4956" y="3516"/>
                      <a:pt x="4977" y="3516"/>
                    </a:cubicBezTo>
                    <a:cubicBezTo>
                      <a:pt x="4977" y="3501"/>
                      <a:pt x="4977" y="3470"/>
                      <a:pt x="4946" y="3470"/>
                    </a:cubicBezTo>
                    <a:cubicBezTo>
                      <a:pt x="4930" y="3454"/>
                      <a:pt x="4915" y="3439"/>
                      <a:pt x="4915" y="3439"/>
                    </a:cubicBezTo>
                    <a:cubicBezTo>
                      <a:pt x="4938" y="3416"/>
                      <a:pt x="4915" y="3408"/>
                      <a:pt x="4880" y="3408"/>
                    </a:cubicBezTo>
                    <a:cubicBezTo>
                      <a:pt x="4845" y="3408"/>
                      <a:pt x="4799" y="3416"/>
                      <a:pt x="4776" y="3424"/>
                    </a:cubicBezTo>
                    <a:cubicBezTo>
                      <a:pt x="4741" y="3437"/>
                      <a:pt x="4716" y="3445"/>
                      <a:pt x="4698" y="3445"/>
                    </a:cubicBezTo>
                    <a:cubicBezTo>
                      <a:pt x="4677" y="3445"/>
                      <a:pt x="4668" y="3434"/>
                      <a:pt x="4668" y="3408"/>
                    </a:cubicBezTo>
                    <a:cubicBezTo>
                      <a:pt x="4672" y="3395"/>
                      <a:pt x="4669" y="3389"/>
                      <a:pt x="4661" y="3389"/>
                    </a:cubicBezTo>
                    <a:cubicBezTo>
                      <a:pt x="4642" y="3389"/>
                      <a:pt x="4593" y="3426"/>
                      <a:pt x="4559" y="3470"/>
                    </a:cubicBezTo>
                    <a:lnTo>
                      <a:pt x="4513" y="3532"/>
                    </a:lnTo>
                    <a:lnTo>
                      <a:pt x="4513" y="3454"/>
                    </a:lnTo>
                    <a:cubicBezTo>
                      <a:pt x="4503" y="3396"/>
                      <a:pt x="4500" y="3374"/>
                      <a:pt x="4471" y="3374"/>
                    </a:cubicBezTo>
                    <a:cubicBezTo>
                      <a:pt x="4454" y="3374"/>
                      <a:pt x="4429" y="3381"/>
                      <a:pt x="4389" y="3393"/>
                    </a:cubicBezTo>
                    <a:cubicBezTo>
                      <a:pt x="4312" y="3393"/>
                      <a:pt x="4312" y="3393"/>
                      <a:pt x="4312" y="3377"/>
                    </a:cubicBezTo>
                    <a:cubicBezTo>
                      <a:pt x="4312" y="3346"/>
                      <a:pt x="4281" y="3346"/>
                      <a:pt x="4173" y="3331"/>
                    </a:cubicBezTo>
                    <a:cubicBezTo>
                      <a:pt x="4111" y="3322"/>
                      <a:pt x="4074" y="3313"/>
                      <a:pt x="4054" y="3313"/>
                    </a:cubicBezTo>
                    <a:cubicBezTo>
                      <a:pt x="4039" y="3313"/>
                      <a:pt x="4034" y="3318"/>
                      <a:pt x="4034" y="3331"/>
                    </a:cubicBezTo>
                    <a:lnTo>
                      <a:pt x="3957" y="3315"/>
                    </a:lnTo>
                    <a:cubicBezTo>
                      <a:pt x="3950" y="3288"/>
                      <a:pt x="3931" y="3276"/>
                      <a:pt x="3914" y="3276"/>
                    </a:cubicBezTo>
                    <a:cubicBezTo>
                      <a:pt x="3891" y="3276"/>
                      <a:pt x="3871" y="3296"/>
                      <a:pt x="3879" y="3331"/>
                    </a:cubicBezTo>
                    <a:lnTo>
                      <a:pt x="3818" y="3315"/>
                    </a:lnTo>
                    <a:lnTo>
                      <a:pt x="3818" y="3284"/>
                    </a:lnTo>
                    <a:cubicBezTo>
                      <a:pt x="3818" y="3269"/>
                      <a:pt x="3756" y="3254"/>
                      <a:pt x="3478" y="3192"/>
                    </a:cubicBezTo>
                    <a:cubicBezTo>
                      <a:pt x="3295" y="3148"/>
                      <a:pt x="3205" y="3129"/>
                      <a:pt x="3159" y="3129"/>
                    </a:cubicBezTo>
                    <a:cubicBezTo>
                      <a:pt x="3123" y="3129"/>
                      <a:pt x="3113" y="3141"/>
                      <a:pt x="3107" y="3161"/>
                    </a:cubicBezTo>
                    <a:cubicBezTo>
                      <a:pt x="3086" y="3175"/>
                      <a:pt x="3068" y="3182"/>
                      <a:pt x="3056" y="3182"/>
                    </a:cubicBezTo>
                    <a:cubicBezTo>
                      <a:pt x="3042" y="3182"/>
                      <a:pt x="3036" y="3171"/>
                      <a:pt x="3045" y="3145"/>
                    </a:cubicBezTo>
                    <a:cubicBezTo>
                      <a:pt x="3055" y="3115"/>
                      <a:pt x="3039" y="3098"/>
                      <a:pt x="3027" y="3098"/>
                    </a:cubicBezTo>
                    <a:cubicBezTo>
                      <a:pt x="3020" y="3098"/>
                      <a:pt x="3014" y="3103"/>
                      <a:pt x="3014" y="3114"/>
                    </a:cubicBezTo>
                    <a:cubicBezTo>
                      <a:pt x="2983" y="3099"/>
                      <a:pt x="2952" y="3084"/>
                      <a:pt x="2921" y="3053"/>
                    </a:cubicBezTo>
                    <a:cubicBezTo>
                      <a:pt x="2912" y="3045"/>
                      <a:pt x="2904" y="3039"/>
                      <a:pt x="2896" y="3033"/>
                    </a:cubicBezTo>
                    <a:lnTo>
                      <a:pt x="2896" y="3033"/>
                    </a:lnTo>
                    <a:lnTo>
                      <a:pt x="2906" y="3053"/>
                    </a:lnTo>
                    <a:lnTo>
                      <a:pt x="2875" y="3068"/>
                    </a:lnTo>
                    <a:lnTo>
                      <a:pt x="2828" y="3053"/>
                    </a:lnTo>
                    <a:cubicBezTo>
                      <a:pt x="2828" y="3040"/>
                      <a:pt x="2839" y="3017"/>
                      <a:pt x="2867" y="3017"/>
                    </a:cubicBezTo>
                    <a:cubicBezTo>
                      <a:pt x="2869" y="3017"/>
                      <a:pt x="2871" y="3018"/>
                      <a:pt x="2873" y="3018"/>
                    </a:cubicBezTo>
                    <a:lnTo>
                      <a:pt x="2873" y="3018"/>
                    </a:lnTo>
                    <a:cubicBezTo>
                      <a:pt x="2847" y="3002"/>
                      <a:pt x="2827" y="2996"/>
                      <a:pt x="2812" y="2996"/>
                    </a:cubicBezTo>
                    <a:cubicBezTo>
                      <a:pt x="2792" y="2996"/>
                      <a:pt x="2782" y="3007"/>
                      <a:pt x="2782" y="3022"/>
                    </a:cubicBezTo>
                    <a:cubicBezTo>
                      <a:pt x="2788" y="3044"/>
                      <a:pt x="2789" y="3052"/>
                      <a:pt x="2787" y="3052"/>
                    </a:cubicBezTo>
                    <a:cubicBezTo>
                      <a:pt x="2784" y="3052"/>
                      <a:pt x="2771" y="3026"/>
                      <a:pt x="2751" y="3006"/>
                    </a:cubicBezTo>
                    <a:cubicBezTo>
                      <a:pt x="2713" y="2981"/>
                      <a:pt x="2696" y="2956"/>
                      <a:pt x="2691" y="2956"/>
                    </a:cubicBezTo>
                    <a:cubicBezTo>
                      <a:pt x="2690" y="2956"/>
                      <a:pt x="2689" y="2957"/>
                      <a:pt x="2689" y="2960"/>
                    </a:cubicBezTo>
                    <a:cubicBezTo>
                      <a:pt x="2681" y="2963"/>
                      <a:pt x="2668" y="2964"/>
                      <a:pt x="2651" y="2964"/>
                    </a:cubicBezTo>
                    <a:cubicBezTo>
                      <a:pt x="2574" y="2964"/>
                      <a:pt x="2429" y="2936"/>
                      <a:pt x="2442" y="2898"/>
                    </a:cubicBezTo>
                    <a:lnTo>
                      <a:pt x="2380" y="2883"/>
                    </a:lnTo>
                    <a:cubicBezTo>
                      <a:pt x="2380" y="2887"/>
                      <a:pt x="2374" y="2889"/>
                      <a:pt x="2362" y="2889"/>
                    </a:cubicBezTo>
                    <a:cubicBezTo>
                      <a:pt x="2335" y="2889"/>
                      <a:pt x="2280" y="2878"/>
                      <a:pt x="2226" y="2867"/>
                    </a:cubicBezTo>
                    <a:cubicBezTo>
                      <a:pt x="2164" y="2852"/>
                      <a:pt x="2133" y="2821"/>
                      <a:pt x="2133" y="2805"/>
                    </a:cubicBezTo>
                    <a:cubicBezTo>
                      <a:pt x="2179" y="2790"/>
                      <a:pt x="2133" y="2774"/>
                      <a:pt x="2071" y="2774"/>
                    </a:cubicBezTo>
                    <a:cubicBezTo>
                      <a:pt x="2067" y="2774"/>
                      <a:pt x="2063" y="2775"/>
                      <a:pt x="2059" y="2776"/>
                    </a:cubicBezTo>
                    <a:lnTo>
                      <a:pt x="2059" y="2776"/>
                    </a:lnTo>
                    <a:cubicBezTo>
                      <a:pt x="2100" y="2791"/>
                      <a:pt x="2055" y="2821"/>
                      <a:pt x="2040" y="2836"/>
                    </a:cubicBezTo>
                    <a:lnTo>
                      <a:pt x="2040" y="2852"/>
                    </a:lnTo>
                    <a:cubicBezTo>
                      <a:pt x="1994" y="2836"/>
                      <a:pt x="1994" y="2836"/>
                      <a:pt x="2009" y="2805"/>
                    </a:cubicBezTo>
                    <a:cubicBezTo>
                      <a:pt x="2021" y="2794"/>
                      <a:pt x="2040" y="2783"/>
                      <a:pt x="2050" y="2777"/>
                    </a:cubicBezTo>
                    <a:lnTo>
                      <a:pt x="2050" y="2777"/>
                    </a:lnTo>
                    <a:cubicBezTo>
                      <a:pt x="2025" y="2783"/>
                      <a:pt x="1994" y="2794"/>
                      <a:pt x="1969" y="2794"/>
                    </a:cubicBezTo>
                    <a:cubicBezTo>
                      <a:pt x="1961" y="2794"/>
                      <a:pt x="1954" y="2793"/>
                      <a:pt x="1947" y="2790"/>
                    </a:cubicBezTo>
                    <a:cubicBezTo>
                      <a:pt x="1947" y="2821"/>
                      <a:pt x="1901" y="2821"/>
                      <a:pt x="1870" y="2821"/>
                    </a:cubicBezTo>
                    <a:lnTo>
                      <a:pt x="1870" y="2790"/>
                    </a:lnTo>
                    <a:lnTo>
                      <a:pt x="1886" y="2743"/>
                    </a:lnTo>
                    <a:cubicBezTo>
                      <a:pt x="1870" y="2736"/>
                      <a:pt x="1855" y="2732"/>
                      <a:pt x="1841" y="2732"/>
                    </a:cubicBezTo>
                    <a:cubicBezTo>
                      <a:pt x="1828" y="2732"/>
                      <a:pt x="1816" y="2736"/>
                      <a:pt x="1808" y="2743"/>
                    </a:cubicBezTo>
                    <a:cubicBezTo>
                      <a:pt x="1793" y="2713"/>
                      <a:pt x="1762" y="2697"/>
                      <a:pt x="1685" y="2666"/>
                    </a:cubicBezTo>
                    <a:cubicBezTo>
                      <a:pt x="1638" y="2651"/>
                      <a:pt x="1576" y="2635"/>
                      <a:pt x="1515" y="2635"/>
                    </a:cubicBezTo>
                    <a:cubicBezTo>
                      <a:pt x="1437" y="2558"/>
                      <a:pt x="1345" y="2527"/>
                      <a:pt x="1236" y="2527"/>
                    </a:cubicBezTo>
                    <a:cubicBezTo>
                      <a:pt x="1236" y="2536"/>
                      <a:pt x="1234" y="2540"/>
                      <a:pt x="1229" y="2540"/>
                    </a:cubicBezTo>
                    <a:cubicBezTo>
                      <a:pt x="1218" y="2540"/>
                      <a:pt x="1197" y="2518"/>
                      <a:pt x="1175" y="2496"/>
                    </a:cubicBezTo>
                    <a:cubicBezTo>
                      <a:pt x="1164" y="2485"/>
                      <a:pt x="1161" y="2474"/>
                      <a:pt x="1143" y="2474"/>
                    </a:cubicBezTo>
                    <a:cubicBezTo>
                      <a:pt x="1136" y="2474"/>
                      <a:pt x="1126" y="2476"/>
                      <a:pt x="1113" y="2481"/>
                    </a:cubicBezTo>
                    <a:cubicBezTo>
                      <a:pt x="1090" y="2481"/>
                      <a:pt x="1074" y="2469"/>
                      <a:pt x="1061" y="2454"/>
                    </a:cubicBezTo>
                    <a:lnTo>
                      <a:pt x="1061" y="2454"/>
                    </a:lnTo>
                    <a:lnTo>
                      <a:pt x="1066" y="2465"/>
                    </a:lnTo>
                    <a:lnTo>
                      <a:pt x="1020" y="2465"/>
                    </a:lnTo>
                    <a:lnTo>
                      <a:pt x="989" y="2450"/>
                    </a:lnTo>
                    <a:cubicBezTo>
                      <a:pt x="1000" y="2439"/>
                      <a:pt x="1011" y="2421"/>
                      <a:pt x="1026" y="2421"/>
                    </a:cubicBezTo>
                    <a:cubicBezTo>
                      <a:pt x="1030" y="2421"/>
                      <a:pt x="1034" y="2422"/>
                      <a:pt x="1038" y="2424"/>
                    </a:cubicBezTo>
                    <a:lnTo>
                      <a:pt x="1038" y="2424"/>
                    </a:lnTo>
                    <a:cubicBezTo>
                      <a:pt x="1032" y="2417"/>
                      <a:pt x="1027" y="2410"/>
                      <a:pt x="1020" y="2403"/>
                    </a:cubicBezTo>
                    <a:cubicBezTo>
                      <a:pt x="1005" y="2357"/>
                      <a:pt x="989" y="2326"/>
                      <a:pt x="943" y="2326"/>
                    </a:cubicBezTo>
                    <a:cubicBezTo>
                      <a:pt x="881" y="2311"/>
                      <a:pt x="835" y="2295"/>
                      <a:pt x="773" y="2249"/>
                    </a:cubicBezTo>
                    <a:cubicBezTo>
                      <a:pt x="735" y="2240"/>
                      <a:pt x="709" y="2224"/>
                      <a:pt x="698" y="2224"/>
                    </a:cubicBezTo>
                    <a:cubicBezTo>
                      <a:pt x="691" y="2224"/>
                      <a:pt x="689" y="2231"/>
                      <a:pt x="696" y="2249"/>
                    </a:cubicBezTo>
                    <a:cubicBezTo>
                      <a:pt x="688" y="2264"/>
                      <a:pt x="672" y="2268"/>
                      <a:pt x="659" y="2268"/>
                    </a:cubicBezTo>
                    <a:cubicBezTo>
                      <a:pt x="645" y="2268"/>
                      <a:pt x="634" y="2264"/>
                      <a:pt x="634" y="2264"/>
                    </a:cubicBezTo>
                    <a:cubicBezTo>
                      <a:pt x="586" y="2245"/>
                      <a:pt x="574" y="2232"/>
                      <a:pt x="578" y="2232"/>
                    </a:cubicBezTo>
                    <a:cubicBezTo>
                      <a:pt x="581" y="2232"/>
                      <a:pt x="591" y="2237"/>
                      <a:pt x="603" y="2249"/>
                    </a:cubicBezTo>
                    <a:cubicBezTo>
                      <a:pt x="624" y="2258"/>
                      <a:pt x="638" y="2261"/>
                      <a:pt x="645" y="2261"/>
                    </a:cubicBezTo>
                    <a:cubicBezTo>
                      <a:pt x="664" y="2261"/>
                      <a:pt x="645" y="2236"/>
                      <a:pt x="634" y="2203"/>
                    </a:cubicBezTo>
                    <a:cubicBezTo>
                      <a:pt x="618" y="2156"/>
                      <a:pt x="587" y="2110"/>
                      <a:pt x="541" y="2079"/>
                    </a:cubicBezTo>
                    <a:cubicBezTo>
                      <a:pt x="510" y="2048"/>
                      <a:pt x="479" y="2002"/>
                      <a:pt x="448" y="1971"/>
                    </a:cubicBezTo>
                    <a:cubicBezTo>
                      <a:pt x="422" y="1880"/>
                      <a:pt x="407" y="1843"/>
                      <a:pt x="394" y="1843"/>
                    </a:cubicBezTo>
                    <a:cubicBezTo>
                      <a:pt x="391" y="1843"/>
                      <a:pt x="389" y="1845"/>
                      <a:pt x="386" y="1847"/>
                    </a:cubicBezTo>
                    <a:cubicBezTo>
                      <a:pt x="366" y="1847"/>
                      <a:pt x="352" y="1854"/>
                      <a:pt x="350" y="1854"/>
                    </a:cubicBezTo>
                    <a:cubicBezTo>
                      <a:pt x="349" y="1854"/>
                      <a:pt x="350" y="1852"/>
                      <a:pt x="355" y="1847"/>
                    </a:cubicBezTo>
                    <a:cubicBezTo>
                      <a:pt x="355" y="1770"/>
                      <a:pt x="340" y="1692"/>
                      <a:pt x="309" y="1615"/>
                    </a:cubicBezTo>
                    <a:cubicBezTo>
                      <a:pt x="309" y="1522"/>
                      <a:pt x="294" y="1445"/>
                      <a:pt x="263" y="1368"/>
                    </a:cubicBezTo>
                    <a:lnTo>
                      <a:pt x="294" y="1368"/>
                    </a:lnTo>
                    <a:cubicBezTo>
                      <a:pt x="309" y="1368"/>
                      <a:pt x="309" y="1337"/>
                      <a:pt x="325" y="1260"/>
                    </a:cubicBezTo>
                    <a:cubicBezTo>
                      <a:pt x="340" y="1167"/>
                      <a:pt x="371" y="1074"/>
                      <a:pt x="433" y="997"/>
                    </a:cubicBezTo>
                    <a:cubicBezTo>
                      <a:pt x="526" y="873"/>
                      <a:pt x="634" y="827"/>
                      <a:pt x="634" y="796"/>
                    </a:cubicBezTo>
                    <a:cubicBezTo>
                      <a:pt x="649" y="788"/>
                      <a:pt x="657" y="784"/>
                      <a:pt x="661" y="784"/>
                    </a:cubicBezTo>
                    <a:cubicBezTo>
                      <a:pt x="665" y="784"/>
                      <a:pt x="665" y="788"/>
                      <a:pt x="665" y="796"/>
                    </a:cubicBezTo>
                    <a:cubicBezTo>
                      <a:pt x="658" y="817"/>
                      <a:pt x="660" y="825"/>
                      <a:pt x="668" y="825"/>
                    </a:cubicBezTo>
                    <a:cubicBezTo>
                      <a:pt x="677" y="825"/>
                      <a:pt x="694" y="813"/>
                      <a:pt x="711" y="796"/>
                    </a:cubicBezTo>
                    <a:cubicBezTo>
                      <a:pt x="742" y="781"/>
                      <a:pt x="742" y="765"/>
                      <a:pt x="726" y="734"/>
                    </a:cubicBezTo>
                    <a:cubicBezTo>
                      <a:pt x="711" y="719"/>
                      <a:pt x="757" y="703"/>
                      <a:pt x="835" y="703"/>
                    </a:cubicBezTo>
                    <a:cubicBezTo>
                      <a:pt x="927" y="688"/>
                      <a:pt x="1020" y="657"/>
                      <a:pt x="1113" y="626"/>
                    </a:cubicBezTo>
                    <a:cubicBezTo>
                      <a:pt x="1133" y="626"/>
                      <a:pt x="1161" y="619"/>
                      <a:pt x="1177" y="619"/>
                    </a:cubicBezTo>
                    <a:cubicBezTo>
                      <a:pt x="1185" y="619"/>
                      <a:pt x="1190" y="621"/>
                      <a:pt x="1190" y="626"/>
                    </a:cubicBezTo>
                    <a:cubicBezTo>
                      <a:pt x="1212" y="637"/>
                      <a:pt x="1234" y="642"/>
                      <a:pt x="1255" y="642"/>
                    </a:cubicBezTo>
                    <a:cubicBezTo>
                      <a:pt x="1294" y="642"/>
                      <a:pt x="1330" y="625"/>
                      <a:pt x="1360" y="595"/>
                    </a:cubicBezTo>
                    <a:cubicBezTo>
                      <a:pt x="1391" y="595"/>
                      <a:pt x="1391" y="595"/>
                      <a:pt x="1406" y="611"/>
                    </a:cubicBezTo>
                    <a:cubicBezTo>
                      <a:pt x="1423" y="619"/>
                      <a:pt x="1436" y="632"/>
                      <a:pt x="1446" y="632"/>
                    </a:cubicBezTo>
                    <a:cubicBezTo>
                      <a:pt x="1454" y="632"/>
                      <a:pt x="1461" y="623"/>
                      <a:pt x="1468" y="595"/>
                    </a:cubicBezTo>
                    <a:cubicBezTo>
                      <a:pt x="1525" y="572"/>
                      <a:pt x="1590" y="558"/>
                      <a:pt x="1651" y="558"/>
                    </a:cubicBezTo>
                    <a:cubicBezTo>
                      <a:pt x="1673" y="558"/>
                      <a:pt x="1695" y="560"/>
                      <a:pt x="1716" y="564"/>
                    </a:cubicBezTo>
                    <a:cubicBezTo>
                      <a:pt x="1762" y="564"/>
                      <a:pt x="1793" y="549"/>
                      <a:pt x="1793" y="518"/>
                    </a:cubicBezTo>
                    <a:lnTo>
                      <a:pt x="1793" y="502"/>
                    </a:lnTo>
                    <a:cubicBezTo>
                      <a:pt x="1807" y="524"/>
                      <a:pt x="1815" y="535"/>
                      <a:pt x="1822" y="535"/>
                    </a:cubicBezTo>
                    <a:cubicBezTo>
                      <a:pt x="1830" y="535"/>
                      <a:pt x="1838" y="520"/>
                      <a:pt x="1855" y="487"/>
                    </a:cubicBezTo>
                    <a:cubicBezTo>
                      <a:pt x="1855" y="471"/>
                      <a:pt x="1862" y="464"/>
                      <a:pt x="1870" y="464"/>
                    </a:cubicBezTo>
                    <a:cubicBezTo>
                      <a:pt x="1878" y="464"/>
                      <a:pt x="1886" y="471"/>
                      <a:pt x="1886" y="487"/>
                    </a:cubicBezTo>
                    <a:cubicBezTo>
                      <a:pt x="1917" y="502"/>
                      <a:pt x="1947" y="502"/>
                      <a:pt x="1963" y="502"/>
                    </a:cubicBezTo>
                    <a:cubicBezTo>
                      <a:pt x="2009" y="502"/>
                      <a:pt x="2179" y="456"/>
                      <a:pt x="2349" y="425"/>
                    </a:cubicBezTo>
                    <a:cubicBezTo>
                      <a:pt x="2643" y="394"/>
                      <a:pt x="2736" y="394"/>
                      <a:pt x="2736" y="363"/>
                    </a:cubicBezTo>
                    <a:cubicBezTo>
                      <a:pt x="2751" y="348"/>
                      <a:pt x="2759" y="340"/>
                      <a:pt x="2769" y="340"/>
                    </a:cubicBezTo>
                    <a:cubicBezTo>
                      <a:pt x="2778" y="340"/>
                      <a:pt x="2790" y="348"/>
                      <a:pt x="2813" y="363"/>
                    </a:cubicBezTo>
                    <a:cubicBezTo>
                      <a:pt x="2835" y="374"/>
                      <a:pt x="2864" y="385"/>
                      <a:pt x="2891" y="385"/>
                    </a:cubicBezTo>
                    <a:cubicBezTo>
                      <a:pt x="2902" y="385"/>
                      <a:pt x="2912" y="383"/>
                      <a:pt x="2921" y="379"/>
                    </a:cubicBezTo>
                    <a:cubicBezTo>
                      <a:pt x="2952" y="379"/>
                      <a:pt x="2998" y="379"/>
                      <a:pt x="2998" y="410"/>
                    </a:cubicBezTo>
                    <a:cubicBezTo>
                      <a:pt x="3029" y="379"/>
                      <a:pt x="3029" y="379"/>
                      <a:pt x="3060" y="379"/>
                    </a:cubicBezTo>
                    <a:cubicBezTo>
                      <a:pt x="3060" y="392"/>
                      <a:pt x="3069" y="397"/>
                      <a:pt x="3080" y="397"/>
                    </a:cubicBezTo>
                    <a:cubicBezTo>
                      <a:pt x="3097" y="397"/>
                      <a:pt x="3120" y="388"/>
                      <a:pt x="3138" y="379"/>
                    </a:cubicBezTo>
                    <a:cubicBezTo>
                      <a:pt x="3154" y="362"/>
                      <a:pt x="3162" y="349"/>
                      <a:pt x="3166" y="349"/>
                    </a:cubicBezTo>
                    <a:cubicBezTo>
                      <a:pt x="3168" y="349"/>
                      <a:pt x="3168" y="358"/>
                      <a:pt x="3168" y="379"/>
                    </a:cubicBezTo>
                    <a:cubicBezTo>
                      <a:pt x="3168" y="404"/>
                      <a:pt x="3201" y="416"/>
                      <a:pt x="3226" y="416"/>
                    </a:cubicBezTo>
                    <a:cubicBezTo>
                      <a:pt x="3245" y="416"/>
                      <a:pt x="3260" y="408"/>
                      <a:pt x="3246" y="394"/>
                    </a:cubicBezTo>
                    <a:cubicBezTo>
                      <a:pt x="3246" y="379"/>
                      <a:pt x="3308" y="363"/>
                      <a:pt x="3354" y="348"/>
                    </a:cubicBezTo>
                    <a:cubicBezTo>
                      <a:pt x="3363" y="338"/>
                      <a:pt x="3373" y="335"/>
                      <a:pt x="3382" y="335"/>
                    </a:cubicBezTo>
                    <a:cubicBezTo>
                      <a:pt x="3401" y="335"/>
                      <a:pt x="3416" y="353"/>
                      <a:pt x="3416" y="363"/>
                    </a:cubicBezTo>
                    <a:cubicBezTo>
                      <a:pt x="3441" y="367"/>
                      <a:pt x="3464" y="369"/>
                      <a:pt x="3487" y="369"/>
                    </a:cubicBezTo>
                    <a:cubicBezTo>
                      <a:pt x="3550" y="369"/>
                      <a:pt x="3606" y="355"/>
                      <a:pt x="3663" y="332"/>
                    </a:cubicBezTo>
                    <a:cubicBezTo>
                      <a:pt x="3663" y="325"/>
                      <a:pt x="3675" y="321"/>
                      <a:pt x="3686" y="321"/>
                    </a:cubicBezTo>
                    <a:cubicBezTo>
                      <a:pt x="3698" y="321"/>
                      <a:pt x="3709" y="325"/>
                      <a:pt x="3709" y="332"/>
                    </a:cubicBezTo>
                    <a:cubicBezTo>
                      <a:pt x="3709" y="363"/>
                      <a:pt x="3740" y="363"/>
                      <a:pt x="3771" y="363"/>
                    </a:cubicBezTo>
                    <a:cubicBezTo>
                      <a:pt x="3818" y="363"/>
                      <a:pt x="3818" y="363"/>
                      <a:pt x="3818" y="379"/>
                    </a:cubicBezTo>
                    <a:cubicBezTo>
                      <a:pt x="3771" y="410"/>
                      <a:pt x="3818" y="410"/>
                      <a:pt x="3879" y="410"/>
                    </a:cubicBezTo>
                    <a:cubicBezTo>
                      <a:pt x="3934" y="392"/>
                      <a:pt x="3993" y="384"/>
                      <a:pt x="4052" y="384"/>
                    </a:cubicBezTo>
                    <a:cubicBezTo>
                      <a:pt x="4094" y="384"/>
                      <a:pt x="4135" y="388"/>
                      <a:pt x="4173" y="394"/>
                    </a:cubicBezTo>
                    <a:cubicBezTo>
                      <a:pt x="4189" y="397"/>
                      <a:pt x="4205" y="398"/>
                      <a:pt x="4222" y="398"/>
                    </a:cubicBezTo>
                    <a:cubicBezTo>
                      <a:pt x="4302" y="398"/>
                      <a:pt x="4390" y="368"/>
                      <a:pt x="4467" y="317"/>
                    </a:cubicBezTo>
                    <a:lnTo>
                      <a:pt x="4498" y="271"/>
                    </a:lnTo>
                    <a:lnTo>
                      <a:pt x="4498" y="317"/>
                    </a:lnTo>
                    <a:cubicBezTo>
                      <a:pt x="4513" y="348"/>
                      <a:pt x="4513" y="379"/>
                      <a:pt x="4529" y="394"/>
                    </a:cubicBezTo>
                    <a:cubicBezTo>
                      <a:pt x="4575" y="394"/>
                      <a:pt x="4575" y="379"/>
                      <a:pt x="4575" y="348"/>
                    </a:cubicBezTo>
                    <a:cubicBezTo>
                      <a:pt x="4575" y="340"/>
                      <a:pt x="4583" y="336"/>
                      <a:pt x="4600" y="336"/>
                    </a:cubicBezTo>
                    <a:cubicBezTo>
                      <a:pt x="4617" y="336"/>
                      <a:pt x="4644" y="340"/>
                      <a:pt x="4683" y="348"/>
                    </a:cubicBezTo>
                    <a:cubicBezTo>
                      <a:pt x="4714" y="363"/>
                      <a:pt x="4737" y="371"/>
                      <a:pt x="4758" y="371"/>
                    </a:cubicBezTo>
                    <a:cubicBezTo>
                      <a:pt x="4780" y="371"/>
                      <a:pt x="4799" y="363"/>
                      <a:pt x="4822" y="348"/>
                    </a:cubicBezTo>
                    <a:cubicBezTo>
                      <a:pt x="4853" y="348"/>
                      <a:pt x="4899" y="363"/>
                      <a:pt x="4930" y="379"/>
                    </a:cubicBezTo>
                    <a:cubicBezTo>
                      <a:pt x="4961" y="379"/>
                      <a:pt x="4961" y="379"/>
                      <a:pt x="4961" y="363"/>
                    </a:cubicBezTo>
                    <a:cubicBezTo>
                      <a:pt x="4961" y="348"/>
                      <a:pt x="4973" y="340"/>
                      <a:pt x="4988" y="340"/>
                    </a:cubicBezTo>
                    <a:cubicBezTo>
                      <a:pt x="5004" y="340"/>
                      <a:pt x="5023" y="348"/>
                      <a:pt x="5039" y="363"/>
                    </a:cubicBezTo>
                    <a:cubicBezTo>
                      <a:pt x="5062" y="375"/>
                      <a:pt x="5130" y="405"/>
                      <a:pt x="5162" y="405"/>
                    </a:cubicBezTo>
                    <a:cubicBezTo>
                      <a:pt x="5171" y="405"/>
                      <a:pt x="5178" y="402"/>
                      <a:pt x="5178" y="394"/>
                    </a:cubicBezTo>
                    <a:cubicBezTo>
                      <a:pt x="5178" y="379"/>
                      <a:pt x="5185" y="375"/>
                      <a:pt x="5199" y="375"/>
                    </a:cubicBezTo>
                    <a:cubicBezTo>
                      <a:pt x="5212" y="375"/>
                      <a:pt x="5232" y="379"/>
                      <a:pt x="5255" y="379"/>
                    </a:cubicBezTo>
                    <a:cubicBezTo>
                      <a:pt x="5286" y="379"/>
                      <a:pt x="5332" y="379"/>
                      <a:pt x="5363" y="363"/>
                    </a:cubicBezTo>
                    <a:lnTo>
                      <a:pt x="5425" y="363"/>
                    </a:lnTo>
                    <a:cubicBezTo>
                      <a:pt x="5471" y="363"/>
                      <a:pt x="5425" y="379"/>
                      <a:pt x="5394" y="379"/>
                    </a:cubicBezTo>
                    <a:lnTo>
                      <a:pt x="5425" y="410"/>
                    </a:lnTo>
                    <a:cubicBezTo>
                      <a:pt x="5439" y="414"/>
                      <a:pt x="5452" y="416"/>
                      <a:pt x="5466" y="416"/>
                    </a:cubicBezTo>
                    <a:cubicBezTo>
                      <a:pt x="5499" y="416"/>
                      <a:pt x="5531" y="405"/>
                      <a:pt x="5564" y="394"/>
                    </a:cubicBezTo>
                    <a:cubicBezTo>
                      <a:pt x="5587" y="371"/>
                      <a:pt x="5599" y="359"/>
                      <a:pt x="5605" y="359"/>
                    </a:cubicBezTo>
                    <a:cubicBezTo>
                      <a:pt x="5610" y="359"/>
                      <a:pt x="5610" y="371"/>
                      <a:pt x="5610" y="394"/>
                    </a:cubicBezTo>
                    <a:cubicBezTo>
                      <a:pt x="5600" y="424"/>
                      <a:pt x="5616" y="441"/>
                      <a:pt x="5637" y="441"/>
                    </a:cubicBezTo>
                    <a:cubicBezTo>
                      <a:pt x="5648" y="441"/>
                      <a:pt x="5661" y="436"/>
                      <a:pt x="5672" y="425"/>
                    </a:cubicBezTo>
                    <a:cubicBezTo>
                      <a:pt x="5695" y="417"/>
                      <a:pt x="5715" y="414"/>
                      <a:pt x="5728" y="414"/>
                    </a:cubicBezTo>
                    <a:cubicBezTo>
                      <a:pt x="5742" y="414"/>
                      <a:pt x="5750" y="417"/>
                      <a:pt x="5750" y="425"/>
                    </a:cubicBezTo>
                    <a:cubicBezTo>
                      <a:pt x="5724" y="451"/>
                      <a:pt x="5713" y="462"/>
                      <a:pt x="5733" y="462"/>
                    </a:cubicBezTo>
                    <a:cubicBezTo>
                      <a:pt x="5750" y="462"/>
                      <a:pt x="5788" y="454"/>
                      <a:pt x="5858" y="441"/>
                    </a:cubicBezTo>
                    <a:cubicBezTo>
                      <a:pt x="5920" y="441"/>
                      <a:pt x="6074" y="441"/>
                      <a:pt x="6182" y="456"/>
                    </a:cubicBezTo>
                    <a:cubicBezTo>
                      <a:pt x="6260" y="456"/>
                      <a:pt x="6337" y="487"/>
                      <a:pt x="6414" y="518"/>
                    </a:cubicBezTo>
                    <a:cubicBezTo>
                      <a:pt x="6414" y="524"/>
                      <a:pt x="6415" y="530"/>
                      <a:pt x="6416" y="536"/>
                    </a:cubicBezTo>
                    <a:lnTo>
                      <a:pt x="6416" y="536"/>
                    </a:lnTo>
                    <a:cubicBezTo>
                      <a:pt x="6421" y="516"/>
                      <a:pt x="6440" y="509"/>
                      <a:pt x="6474" y="509"/>
                    </a:cubicBezTo>
                    <a:cubicBezTo>
                      <a:pt x="6498" y="509"/>
                      <a:pt x="6529" y="512"/>
                      <a:pt x="6569" y="518"/>
                    </a:cubicBezTo>
                    <a:cubicBezTo>
                      <a:pt x="6605" y="536"/>
                      <a:pt x="6646" y="543"/>
                      <a:pt x="6690" y="543"/>
                    </a:cubicBezTo>
                    <a:cubicBezTo>
                      <a:pt x="6721" y="543"/>
                      <a:pt x="6753" y="540"/>
                      <a:pt x="6785" y="533"/>
                    </a:cubicBezTo>
                    <a:lnTo>
                      <a:pt x="6708" y="518"/>
                    </a:lnTo>
                    <a:cubicBezTo>
                      <a:pt x="6708" y="495"/>
                      <a:pt x="6719" y="483"/>
                      <a:pt x="6739" y="483"/>
                    </a:cubicBezTo>
                    <a:cubicBezTo>
                      <a:pt x="6758" y="483"/>
                      <a:pt x="6785" y="495"/>
                      <a:pt x="6816" y="518"/>
                    </a:cubicBezTo>
                    <a:cubicBezTo>
                      <a:pt x="6862" y="518"/>
                      <a:pt x="6847" y="549"/>
                      <a:pt x="6847" y="564"/>
                    </a:cubicBezTo>
                    <a:cubicBezTo>
                      <a:pt x="6847" y="595"/>
                      <a:pt x="6878" y="626"/>
                      <a:pt x="6909" y="626"/>
                    </a:cubicBezTo>
                    <a:cubicBezTo>
                      <a:pt x="6922" y="632"/>
                      <a:pt x="6937" y="636"/>
                      <a:pt x="6949" y="636"/>
                    </a:cubicBezTo>
                    <a:cubicBezTo>
                      <a:pt x="6965" y="636"/>
                      <a:pt x="6973" y="629"/>
                      <a:pt x="6955" y="611"/>
                    </a:cubicBezTo>
                    <a:cubicBezTo>
                      <a:pt x="6955" y="595"/>
                      <a:pt x="6955" y="595"/>
                      <a:pt x="6986" y="595"/>
                    </a:cubicBezTo>
                    <a:cubicBezTo>
                      <a:pt x="7009" y="603"/>
                      <a:pt x="7029" y="607"/>
                      <a:pt x="7046" y="607"/>
                    </a:cubicBezTo>
                    <a:cubicBezTo>
                      <a:pt x="7063" y="607"/>
                      <a:pt x="7079" y="603"/>
                      <a:pt x="7094" y="595"/>
                    </a:cubicBezTo>
                    <a:cubicBezTo>
                      <a:pt x="7094" y="582"/>
                      <a:pt x="7102" y="577"/>
                      <a:pt x="7114" y="577"/>
                    </a:cubicBezTo>
                    <a:cubicBezTo>
                      <a:pt x="7131" y="577"/>
                      <a:pt x="7154" y="586"/>
                      <a:pt x="7171" y="595"/>
                    </a:cubicBezTo>
                    <a:cubicBezTo>
                      <a:pt x="7202" y="611"/>
                      <a:pt x="7233" y="626"/>
                      <a:pt x="7280" y="641"/>
                    </a:cubicBezTo>
                    <a:lnTo>
                      <a:pt x="7280" y="657"/>
                    </a:lnTo>
                    <a:cubicBezTo>
                      <a:pt x="7280" y="688"/>
                      <a:pt x="7295" y="719"/>
                      <a:pt x="7295" y="719"/>
                    </a:cubicBezTo>
                    <a:cubicBezTo>
                      <a:pt x="7342" y="719"/>
                      <a:pt x="7342" y="703"/>
                      <a:pt x="7342" y="703"/>
                    </a:cubicBezTo>
                    <a:cubicBezTo>
                      <a:pt x="7666" y="734"/>
                      <a:pt x="7975" y="796"/>
                      <a:pt x="8284" y="889"/>
                    </a:cubicBezTo>
                    <a:cubicBezTo>
                      <a:pt x="8328" y="911"/>
                      <a:pt x="8395" y="932"/>
                      <a:pt x="8419" y="932"/>
                    </a:cubicBezTo>
                    <a:cubicBezTo>
                      <a:pt x="8430" y="932"/>
                      <a:pt x="8432" y="929"/>
                      <a:pt x="8423" y="920"/>
                    </a:cubicBezTo>
                    <a:cubicBezTo>
                      <a:pt x="8563" y="920"/>
                      <a:pt x="8686" y="951"/>
                      <a:pt x="8810" y="997"/>
                    </a:cubicBezTo>
                    <a:cubicBezTo>
                      <a:pt x="8949" y="1043"/>
                      <a:pt x="9088" y="1074"/>
                      <a:pt x="9227" y="1090"/>
                    </a:cubicBezTo>
                    <a:lnTo>
                      <a:pt x="9335" y="1121"/>
                    </a:lnTo>
                    <a:cubicBezTo>
                      <a:pt x="9413" y="1152"/>
                      <a:pt x="9474" y="1136"/>
                      <a:pt x="9521" y="1152"/>
                    </a:cubicBezTo>
                    <a:cubicBezTo>
                      <a:pt x="9536" y="1159"/>
                      <a:pt x="9556" y="1159"/>
                      <a:pt x="9565" y="1159"/>
                    </a:cubicBezTo>
                    <a:cubicBezTo>
                      <a:pt x="9575" y="1159"/>
                      <a:pt x="9575" y="1159"/>
                      <a:pt x="9552" y="1167"/>
                    </a:cubicBezTo>
                    <a:cubicBezTo>
                      <a:pt x="9552" y="1182"/>
                      <a:pt x="9536" y="1213"/>
                      <a:pt x="9567" y="1213"/>
                    </a:cubicBezTo>
                    <a:cubicBezTo>
                      <a:pt x="9591" y="1223"/>
                      <a:pt x="9608" y="1227"/>
                      <a:pt x="9620" y="1227"/>
                    </a:cubicBezTo>
                    <a:cubicBezTo>
                      <a:pt x="9646" y="1227"/>
                      <a:pt x="9649" y="1209"/>
                      <a:pt x="9660" y="1198"/>
                    </a:cubicBezTo>
                    <a:cubicBezTo>
                      <a:pt x="9660" y="1182"/>
                      <a:pt x="9668" y="1179"/>
                      <a:pt x="9675" y="1179"/>
                    </a:cubicBezTo>
                    <a:cubicBezTo>
                      <a:pt x="9683" y="1179"/>
                      <a:pt x="9691" y="1182"/>
                      <a:pt x="9691" y="1182"/>
                    </a:cubicBezTo>
                    <a:cubicBezTo>
                      <a:pt x="9722" y="1198"/>
                      <a:pt x="9722" y="1198"/>
                      <a:pt x="9722" y="1213"/>
                    </a:cubicBezTo>
                    <a:lnTo>
                      <a:pt x="9706" y="1260"/>
                    </a:lnTo>
                    <a:lnTo>
                      <a:pt x="9737" y="1275"/>
                    </a:lnTo>
                    <a:cubicBezTo>
                      <a:pt x="9737" y="1260"/>
                      <a:pt x="9784" y="1260"/>
                      <a:pt x="9784" y="1260"/>
                    </a:cubicBezTo>
                    <a:cubicBezTo>
                      <a:pt x="9814" y="1275"/>
                      <a:pt x="9814" y="1275"/>
                      <a:pt x="9799" y="1322"/>
                    </a:cubicBezTo>
                    <a:cubicBezTo>
                      <a:pt x="9790" y="1348"/>
                      <a:pt x="9797" y="1365"/>
                      <a:pt x="9816" y="1365"/>
                    </a:cubicBezTo>
                    <a:cubicBezTo>
                      <a:pt x="9830" y="1365"/>
                      <a:pt x="9850" y="1356"/>
                      <a:pt x="9876" y="1337"/>
                    </a:cubicBezTo>
                    <a:lnTo>
                      <a:pt x="9938" y="1337"/>
                    </a:lnTo>
                    <a:cubicBezTo>
                      <a:pt x="9954" y="1368"/>
                      <a:pt x="9981" y="1376"/>
                      <a:pt x="10010" y="1376"/>
                    </a:cubicBezTo>
                    <a:cubicBezTo>
                      <a:pt x="10039" y="1376"/>
                      <a:pt x="10069" y="1368"/>
                      <a:pt x="10093" y="1368"/>
                    </a:cubicBezTo>
                    <a:cubicBezTo>
                      <a:pt x="10103" y="1398"/>
                      <a:pt x="10119" y="1415"/>
                      <a:pt x="10142" y="1415"/>
                    </a:cubicBezTo>
                    <a:cubicBezTo>
                      <a:pt x="10154" y="1415"/>
                      <a:pt x="10169" y="1410"/>
                      <a:pt x="10185" y="1399"/>
                    </a:cubicBezTo>
                    <a:cubicBezTo>
                      <a:pt x="10185" y="1387"/>
                      <a:pt x="10192" y="1382"/>
                      <a:pt x="10202" y="1382"/>
                    </a:cubicBezTo>
                    <a:cubicBezTo>
                      <a:pt x="10219" y="1382"/>
                      <a:pt x="10244" y="1395"/>
                      <a:pt x="10263" y="1414"/>
                    </a:cubicBezTo>
                    <a:cubicBezTo>
                      <a:pt x="10294" y="1461"/>
                      <a:pt x="10340" y="1476"/>
                      <a:pt x="10386" y="1492"/>
                    </a:cubicBezTo>
                    <a:cubicBezTo>
                      <a:pt x="10572" y="1522"/>
                      <a:pt x="10757" y="1584"/>
                      <a:pt x="10927" y="1662"/>
                    </a:cubicBezTo>
                    <a:cubicBezTo>
                      <a:pt x="11097" y="1739"/>
                      <a:pt x="11267" y="1785"/>
                      <a:pt x="11437" y="1816"/>
                    </a:cubicBezTo>
                    <a:cubicBezTo>
                      <a:pt x="11484" y="1832"/>
                      <a:pt x="11484" y="1832"/>
                      <a:pt x="11499" y="1862"/>
                    </a:cubicBezTo>
                    <a:cubicBezTo>
                      <a:pt x="11499" y="1879"/>
                      <a:pt x="11508" y="1892"/>
                      <a:pt x="11524" y="1892"/>
                    </a:cubicBezTo>
                    <a:cubicBezTo>
                      <a:pt x="11538" y="1892"/>
                      <a:pt x="11555" y="1883"/>
                      <a:pt x="11576" y="1862"/>
                    </a:cubicBezTo>
                    <a:cubicBezTo>
                      <a:pt x="11597" y="1849"/>
                      <a:pt x="11609" y="1841"/>
                      <a:pt x="11614" y="1841"/>
                    </a:cubicBezTo>
                    <a:cubicBezTo>
                      <a:pt x="11620" y="1841"/>
                      <a:pt x="11616" y="1852"/>
                      <a:pt x="11607" y="1878"/>
                    </a:cubicBezTo>
                    <a:cubicBezTo>
                      <a:pt x="11592" y="1924"/>
                      <a:pt x="11669" y="1924"/>
                      <a:pt x="11808" y="1986"/>
                    </a:cubicBezTo>
                    <a:cubicBezTo>
                      <a:pt x="11888" y="2013"/>
                      <a:pt x="12003" y="2051"/>
                      <a:pt x="12033" y="2051"/>
                    </a:cubicBezTo>
                    <a:cubicBezTo>
                      <a:pt x="12037" y="2051"/>
                      <a:pt x="12040" y="2050"/>
                      <a:pt x="12040" y="2048"/>
                    </a:cubicBezTo>
                    <a:cubicBezTo>
                      <a:pt x="12117" y="2048"/>
                      <a:pt x="12117" y="2048"/>
                      <a:pt x="12086" y="2063"/>
                    </a:cubicBezTo>
                    <a:cubicBezTo>
                      <a:pt x="12040" y="2079"/>
                      <a:pt x="12195" y="2172"/>
                      <a:pt x="12303" y="2172"/>
                    </a:cubicBezTo>
                    <a:cubicBezTo>
                      <a:pt x="12334" y="2187"/>
                      <a:pt x="12380" y="2203"/>
                      <a:pt x="12365" y="2218"/>
                    </a:cubicBezTo>
                    <a:cubicBezTo>
                      <a:pt x="12426" y="2249"/>
                      <a:pt x="12473" y="2249"/>
                      <a:pt x="12535" y="2264"/>
                    </a:cubicBezTo>
                    <a:lnTo>
                      <a:pt x="12766" y="2357"/>
                    </a:lnTo>
                    <a:cubicBezTo>
                      <a:pt x="12813" y="2373"/>
                      <a:pt x="12859" y="2373"/>
                      <a:pt x="12921" y="2388"/>
                    </a:cubicBezTo>
                    <a:lnTo>
                      <a:pt x="12952" y="2403"/>
                    </a:lnTo>
                    <a:cubicBezTo>
                      <a:pt x="13060" y="2481"/>
                      <a:pt x="13199" y="2543"/>
                      <a:pt x="13338" y="2573"/>
                    </a:cubicBezTo>
                    <a:cubicBezTo>
                      <a:pt x="13493" y="2620"/>
                      <a:pt x="13647" y="2697"/>
                      <a:pt x="13787" y="2774"/>
                    </a:cubicBezTo>
                    <a:cubicBezTo>
                      <a:pt x="13802" y="2782"/>
                      <a:pt x="13814" y="2786"/>
                      <a:pt x="13825" y="2786"/>
                    </a:cubicBezTo>
                    <a:cubicBezTo>
                      <a:pt x="13837" y="2786"/>
                      <a:pt x="13848" y="2782"/>
                      <a:pt x="13864" y="2774"/>
                    </a:cubicBezTo>
                    <a:cubicBezTo>
                      <a:pt x="13882" y="2763"/>
                      <a:pt x="13899" y="2758"/>
                      <a:pt x="13915" y="2758"/>
                    </a:cubicBezTo>
                    <a:cubicBezTo>
                      <a:pt x="13941" y="2758"/>
                      <a:pt x="13962" y="2771"/>
                      <a:pt x="13972" y="2790"/>
                    </a:cubicBezTo>
                    <a:cubicBezTo>
                      <a:pt x="14006" y="2847"/>
                      <a:pt x="14058" y="2879"/>
                      <a:pt x="14114" y="2879"/>
                    </a:cubicBezTo>
                    <a:cubicBezTo>
                      <a:pt x="14132" y="2879"/>
                      <a:pt x="14151" y="2875"/>
                      <a:pt x="14170" y="2868"/>
                    </a:cubicBezTo>
                    <a:lnTo>
                      <a:pt x="14170" y="2868"/>
                    </a:lnTo>
                    <a:cubicBezTo>
                      <a:pt x="14168" y="2875"/>
                      <a:pt x="14164" y="2885"/>
                      <a:pt x="14158" y="2898"/>
                    </a:cubicBezTo>
                    <a:cubicBezTo>
                      <a:pt x="14168" y="2939"/>
                      <a:pt x="14219" y="2960"/>
                      <a:pt x="14266" y="2960"/>
                    </a:cubicBezTo>
                    <a:cubicBezTo>
                      <a:pt x="14290" y="2960"/>
                      <a:pt x="14312" y="2955"/>
                      <a:pt x="14328" y="2944"/>
                    </a:cubicBezTo>
                    <a:cubicBezTo>
                      <a:pt x="14353" y="2970"/>
                      <a:pt x="14368" y="2995"/>
                      <a:pt x="14398" y="2995"/>
                    </a:cubicBezTo>
                    <a:cubicBezTo>
                      <a:pt x="14404" y="2995"/>
                      <a:pt x="14412" y="2994"/>
                      <a:pt x="14420" y="2991"/>
                    </a:cubicBezTo>
                    <a:cubicBezTo>
                      <a:pt x="14467" y="2991"/>
                      <a:pt x="14451" y="3006"/>
                      <a:pt x="14436" y="3053"/>
                    </a:cubicBezTo>
                    <a:cubicBezTo>
                      <a:pt x="14420" y="3099"/>
                      <a:pt x="14420" y="3099"/>
                      <a:pt x="14451" y="3114"/>
                    </a:cubicBezTo>
                    <a:cubicBezTo>
                      <a:pt x="14457" y="3117"/>
                      <a:pt x="14462" y="3119"/>
                      <a:pt x="14467" y="3119"/>
                    </a:cubicBezTo>
                    <a:cubicBezTo>
                      <a:pt x="14487" y="3119"/>
                      <a:pt x="14498" y="3096"/>
                      <a:pt x="14498" y="3084"/>
                    </a:cubicBezTo>
                    <a:lnTo>
                      <a:pt x="14575" y="3114"/>
                    </a:lnTo>
                    <a:cubicBezTo>
                      <a:pt x="14575" y="3114"/>
                      <a:pt x="14606" y="3114"/>
                      <a:pt x="14621" y="3099"/>
                    </a:cubicBezTo>
                    <a:cubicBezTo>
                      <a:pt x="14621" y="3089"/>
                      <a:pt x="14625" y="3085"/>
                      <a:pt x="14630" y="3085"/>
                    </a:cubicBezTo>
                    <a:cubicBezTo>
                      <a:pt x="14642" y="3085"/>
                      <a:pt x="14662" y="3099"/>
                      <a:pt x="14683" y="3099"/>
                    </a:cubicBezTo>
                    <a:cubicBezTo>
                      <a:pt x="14683" y="3105"/>
                      <a:pt x="14689" y="3108"/>
                      <a:pt x="14695" y="3108"/>
                    </a:cubicBezTo>
                    <a:cubicBezTo>
                      <a:pt x="14705" y="3108"/>
                      <a:pt x="14712" y="3097"/>
                      <a:pt x="14683" y="3068"/>
                    </a:cubicBezTo>
                    <a:cubicBezTo>
                      <a:pt x="14696" y="3056"/>
                      <a:pt x="14708" y="3033"/>
                      <a:pt x="14729" y="3033"/>
                    </a:cubicBezTo>
                    <a:cubicBezTo>
                      <a:pt x="14734" y="3033"/>
                      <a:pt x="14739" y="3034"/>
                      <a:pt x="14745" y="3037"/>
                    </a:cubicBezTo>
                    <a:lnTo>
                      <a:pt x="14760" y="2991"/>
                    </a:lnTo>
                    <a:cubicBezTo>
                      <a:pt x="14776" y="2944"/>
                      <a:pt x="14791" y="2929"/>
                      <a:pt x="14729" y="2883"/>
                    </a:cubicBezTo>
                    <a:cubicBezTo>
                      <a:pt x="14690" y="2858"/>
                      <a:pt x="14653" y="2835"/>
                      <a:pt x="14622" y="2816"/>
                    </a:cubicBezTo>
                    <a:lnTo>
                      <a:pt x="14622" y="2816"/>
                    </a:lnTo>
                    <a:cubicBezTo>
                      <a:pt x="14610" y="2827"/>
                      <a:pt x="14588" y="2840"/>
                      <a:pt x="14559" y="2852"/>
                    </a:cubicBezTo>
                    <a:cubicBezTo>
                      <a:pt x="14532" y="2866"/>
                      <a:pt x="14516" y="2873"/>
                      <a:pt x="14509" y="2873"/>
                    </a:cubicBezTo>
                    <a:cubicBezTo>
                      <a:pt x="14501" y="2873"/>
                      <a:pt x="14504" y="2862"/>
                      <a:pt x="14513" y="2836"/>
                    </a:cubicBezTo>
                    <a:lnTo>
                      <a:pt x="14528" y="2836"/>
                    </a:lnTo>
                    <a:cubicBezTo>
                      <a:pt x="14528" y="2814"/>
                      <a:pt x="14537" y="2799"/>
                      <a:pt x="14553" y="2799"/>
                    </a:cubicBezTo>
                    <a:cubicBezTo>
                      <a:pt x="14559" y="2799"/>
                      <a:pt x="14567" y="2801"/>
                      <a:pt x="14575" y="2805"/>
                    </a:cubicBezTo>
                    <a:cubicBezTo>
                      <a:pt x="14581" y="2803"/>
                      <a:pt x="14587" y="2801"/>
                      <a:pt x="14593" y="2800"/>
                    </a:cubicBezTo>
                    <a:lnTo>
                      <a:pt x="14593" y="2800"/>
                    </a:lnTo>
                    <a:cubicBezTo>
                      <a:pt x="14602" y="2805"/>
                      <a:pt x="14612" y="2810"/>
                      <a:pt x="14622" y="2816"/>
                    </a:cubicBezTo>
                    <a:lnTo>
                      <a:pt x="14622" y="2816"/>
                    </a:lnTo>
                    <a:cubicBezTo>
                      <a:pt x="14635" y="2804"/>
                      <a:pt x="14636" y="2795"/>
                      <a:pt x="14620" y="2795"/>
                    </a:cubicBezTo>
                    <a:cubicBezTo>
                      <a:pt x="14614" y="2795"/>
                      <a:pt x="14605" y="2797"/>
                      <a:pt x="14593" y="2800"/>
                    </a:cubicBezTo>
                    <a:lnTo>
                      <a:pt x="14593" y="2800"/>
                    </a:lnTo>
                    <a:cubicBezTo>
                      <a:pt x="14562" y="2784"/>
                      <a:pt x="14538" y="2774"/>
                      <a:pt x="14521" y="2774"/>
                    </a:cubicBezTo>
                    <a:cubicBezTo>
                      <a:pt x="14509" y="2774"/>
                      <a:pt x="14501" y="2779"/>
                      <a:pt x="14498" y="2790"/>
                    </a:cubicBezTo>
                    <a:lnTo>
                      <a:pt x="14420" y="2790"/>
                    </a:lnTo>
                    <a:cubicBezTo>
                      <a:pt x="14389" y="2774"/>
                      <a:pt x="14374" y="2759"/>
                      <a:pt x="14358" y="2743"/>
                    </a:cubicBezTo>
                    <a:cubicBezTo>
                      <a:pt x="14374" y="2713"/>
                      <a:pt x="14235" y="2666"/>
                      <a:pt x="14065" y="2604"/>
                    </a:cubicBezTo>
                    <a:cubicBezTo>
                      <a:pt x="13957" y="2573"/>
                      <a:pt x="13848" y="2512"/>
                      <a:pt x="13756" y="2450"/>
                    </a:cubicBezTo>
                    <a:cubicBezTo>
                      <a:pt x="13740" y="2434"/>
                      <a:pt x="13709" y="2403"/>
                      <a:pt x="13694" y="2403"/>
                    </a:cubicBezTo>
                    <a:cubicBezTo>
                      <a:pt x="13539" y="2373"/>
                      <a:pt x="13385" y="2326"/>
                      <a:pt x="13246" y="2249"/>
                    </a:cubicBezTo>
                    <a:cubicBezTo>
                      <a:pt x="13107" y="2187"/>
                      <a:pt x="12937" y="2125"/>
                      <a:pt x="12782" y="2094"/>
                    </a:cubicBezTo>
                    <a:lnTo>
                      <a:pt x="12705" y="2063"/>
                    </a:lnTo>
                    <a:cubicBezTo>
                      <a:pt x="12720" y="2048"/>
                      <a:pt x="12658" y="2017"/>
                      <a:pt x="12581" y="2002"/>
                    </a:cubicBezTo>
                    <a:cubicBezTo>
                      <a:pt x="12535" y="1986"/>
                      <a:pt x="12488" y="1986"/>
                      <a:pt x="12442" y="1971"/>
                    </a:cubicBezTo>
                    <a:cubicBezTo>
                      <a:pt x="12457" y="1940"/>
                      <a:pt x="12411" y="1924"/>
                      <a:pt x="12349" y="1909"/>
                    </a:cubicBezTo>
                    <a:cubicBezTo>
                      <a:pt x="12311" y="1890"/>
                      <a:pt x="12285" y="1877"/>
                      <a:pt x="12266" y="1877"/>
                    </a:cubicBezTo>
                    <a:cubicBezTo>
                      <a:pt x="12255" y="1877"/>
                      <a:pt x="12247" y="1882"/>
                      <a:pt x="12241" y="1893"/>
                    </a:cubicBezTo>
                    <a:cubicBezTo>
                      <a:pt x="12117" y="1847"/>
                      <a:pt x="11994" y="1785"/>
                      <a:pt x="11886" y="1723"/>
                    </a:cubicBezTo>
                    <a:cubicBezTo>
                      <a:pt x="11867" y="1705"/>
                      <a:pt x="11849" y="1698"/>
                      <a:pt x="11828" y="1698"/>
                    </a:cubicBezTo>
                    <a:cubicBezTo>
                      <a:pt x="11813" y="1698"/>
                      <a:pt x="11797" y="1702"/>
                      <a:pt x="11777" y="1708"/>
                    </a:cubicBezTo>
                    <a:cubicBezTo>
                      <a:pt x="11777" y="1726"/>
                      <a:pt x="11756" y="1734"/>
                      <a:pt x="11732" y="1734"/>
                    </a:cubicBezTo>
                    <a:cubicBezTo>
                      <a:pt x="11715" y="1734"/>
                      <a:pt x="11697" y="1730"/>
                      <a:pt x="11685" y="1723"/>
                    </a:cubicBezTo>
                    <a:lnTo>
                      <a:pt x="11700" y="1677"/>
                    </a:lnTo>
                    <a:cubicBezTo>
                      <a:pt x="11746" y="1677"/>
                      <a:pt x="11746" y="1677"/>
                      <a:pt x="11685" y="1646"/>
                    </a:cubicBezTo>
                    <a:lnTo>
                      <a:pt x="11607" y="1631"/>
                    </a:lnTo>
                    <a:cubicBezTo>
                      <a:pt x="11468" y="1600"/>
                      <a:pt x="11329" y="1553"/>
                      <a:pt x="11205" y="1492"/>
                    </a:cubicBezTo>
                    <a:cubicBezTo>
                      <a:pt x="10945" y="1400"/>
                      <a:pt x="10827" y="1364"/>
                      <a:pt x="10797" y="1364"/>
                    </a:cubicBezTo>
                    <a:cubicBezTo>
                      <a:pt x="10791" y="1364"/>
                      <a:pt x="10788" y="1365"/>
                      <a:pt x="10788" y="1368"/>
                    </a:cubicBezTo>
                    <a:cubicBezTo>
                      <a:pt x="10788" y="1378"/>
                      <a:pt x="10783" y="1383"/>
                      <a:pt x="10773" y="1383"/>
                    </a:cubicBezTo>
                    <a:cubicBezTo>
                      <a:pt x="10752" y="1383"/>
                      <a:pt x="10711" y="1363"/>
                      <a:pt x="10649" y="1322"/>
                    </a:cubicBezTo>
                    <a:cubicBezTo>
                      <a:pt x="10522" y="1217"/>
                      <a:pt x="10490" y="1191"/>
                      <a:pt x="10462" y="1191"/>
                    </a:cubicBezTo>
                    <a:cubicBezTo>
                      <a:pt x="10453" y="1191"/>
                      <a:pt x="10444" y="1194"/>
                      <a:pt x="10433" y="1198"/>
                    </a:cubicBezTo>
                    <a:cubicBezTo>
                      <a:pt x="10464" y="1213"/>
                      <a:pt x="10464" y="1229"/>
                      <a:pt x="10448" y="1260"/>
                    </a:cubicBezTo>
                    <a:cubicBezTo>
                      <a:pt x="10448" y="1267"/>
                      <a:pt x="10439" y="1274"/>
                      <a:pt x="10427" y="1274"/>
                    </a:cubicBezTo>
                    <a:cubicBezTo>
                      <a:pt x="10413" y="1274"/>
                      <a:pt x="10395" y="1263"/>
                      <a:pt x="10386" y="1229"/>
                    </a:cubicBezTo>
                    <a:cubicBezTo>
                      <a:pt x="10399" y="1191"/>
                      <a:pt x="10056" y="1093"/>
                      <a:pt x="9901" y="1073"/>
                    </a:cubicBezTo>
                    <a:lnTo>
                      <a:pt x="9901" y="1073"/>
                    </a:lnTo>
                    <a:cubicBezTo>
                      <a:pt x="9907" y="1079"/>
                      <a:pt x="9907" y="1087"/>
                      <a:pt x="9907" y="1105"/>
                    </a:cubicBezTo>
                    <a:cubicBezTo>
                      <a:pt x="9896" y="1116"/>
                      <a:pt x="9878" y="1127"/>
                      <a:pt x="9851" y="1127"/>
                    </a:cubicBezTo>
                    <a:cubicBezTo>
                      <a:pt x="9840" y="1127"/>
                      <a:pt x="9828" y="1125"/>
                      <a:pt x="9814" y="1121"/>
                    </a:cubicBezTo>
                    <a:cubicBezTo>
                      <a:pt x="9791" y="1109"/>
                      <a:pt x="9794" y="1080"/>
                      <a:pt x="9830" y="1066"/>
                    </a:cubicBezTo>
                    <a:lnTo>
                      <a:pt x="9830" y="1066"/>
                    </a:lnTo>
                    <a:lnTo>
                      <a:pt x="9830" y="1074"/>
                    </a:lnTo>
                    <a:cubicBezTo>
                      <a:pt x="9834" y="1071"/>
                      <a:pt x="9844" y="1070"/>
                      <a:pt x="9857" y="1070"/>
                    </a:cubicBezTo>
                    <a:cubicBezTo>
                      <a:pt x="9868" y="1070"/>
                      <a:pt x="9883" y="1071"/>
                      <a:pt x="9901" y="1073"/>
                    </a:cubicBezTo>
                    <a:lnTo>
                      <a:pt x="9901" y="1073"/>
                    </a:lnTo>
                    <a:cubicBezTo>
                      <a:pt x="9896" y="1069"/>
                      <a:pt x="9889" y="1065"/>
                      <a:pt x="9876" y="1059"/>
                    </a:cubicBezTo>
                    <a:cubicBezTo>
                      <a:pt x="9857" y="1059"/>
                      <a:pt x="9842" y="1062"/>
                      <a:pt x="9830" y="1066"/>
                    </a:cubicBezTo>
                    <a:lnTo>
                      <a:pt x="9830" y="1066"/>
                    </a:lnTo>
                    <a:lnTo>
                      <a:pt x="9830" y="1043"/>
                    </a:lnTo>
                    <a:cubicBezTo>
                      <a:pt x="9830" y="1028"/>
                      <a:pt x="9799" y="1012"/>
                      <a:pt x="9660" y="966"/>
                    </a:cubicBezTo>
                    <a:lnTo>
                      <a:pt x="9552" y="935"/>
                    </a:lnTo>
                    <a:cubicBezTo>
                      <a:pt x="9549" y="944"/>
                      <a:pt x="9538" y="948"/>
                      <a:pt x="9524" y="948"/>
                    </a:cubicBezTo>
                    <a:cubicBezTo>
                      <a:pt x="9466" y="948"/>
                      <a:pt x="9338" y="886"/>
                      <a:pt x="9351" y="873"/>
                    </a:cubicBezTo>
                    <a:cubicBezTo>
                      <a:pt x="9320" y="842"/>
                      <a:pt x="9320" y="842"/>
                      <a:pt x="9258" y="812"/>
                    </a:cubicBezTo>
                    <a:cubicBezTo>
                      <a:pt x="9245" y="813"/>
                      <a:pt x="9231" y="814"/>
                      <a:pt x="9217" y="814"/>
                    </a:cubicBezTo>
                    <a:cubicBezTo>
                      <a:pt x="9100" y="814"/>
                      <a:pt x="8966" y="762"/>
                      <a:pt x="8980" y="734"/>
                    </a:cubicBezTo>
                    <a:lnTo>
                      <a:pt x="8903" y="719"/>
                    </a:lnTo>
                    <a:cubicBezTo>
                      <a:pt x="8856" y="719"/>
                      <a:pt x="8810" y="719"/>
                      <a:pt x="8763" y="703"/>
                    </a:cubicBezTo>
                    <a:cubicBezTo>
                      <a:pt x="8704" y="686"/>
                      <a:pt x="8668" y="674"/>
                      <a:pt x="8650" y="674"/>
                    </a:cubicBezTo>
                    <a:cubicBezTo>
                      <a:pt x="8635" y="674"/>
                      <a:pt x="8633" y="682"/>
                      <a:pt x="8640" y="703"/>
                    </a:cubicBezTo>
                    <a:cubicBezTo>
                      <a:pt x="8640" y="716"/>
                      <a:pt x="8640" y="738"/>
                      <a:pt x="8615" y="738"/>
                    </a:cubicBezTo>
                    <a:cubicBezTo>
                      <a:pt x="8609" y="738"/>
                      <a:pt x="8602" y="737"/>
                      <a:pt x="8593" y="734"/>
                    </a:cubicBezTo>
                    <a:lnTo>
                      <a:pt x="8593" y="719"/>
                    </a:lnTo>
                    <a:cubicBezTo>
                      <a:pt x="8593" y="688"/>
                      <a:pt x="8501" y="657"/>
                      <a:pt x="8362" y="626"/>
                    </a:cubicBezTo>
                    <a:cubicBezTo>
                      <a:pt x="8176" y="580"/>
                      <a:pt x="8114" y="564"/>
                      <a:pt x="8083" y="533"/>
                    </a:cubicBezTo>
                    <a:lnTo>
                      <a:pt x="8037" y="549"/>
                    </a:lnTo>
                    <a:cubicBezTo>
                      <a:pt x="8028" y="553"/>
                      <a:pt x="8018" y="555"/>
                      <a:pt x="8008" y="555"/>
                    </a:cubicBezTo>
                    <a:cubicBezTo>
                      <a:pt x="7984" y="555"/>
                      <a:pt x="7964" y="544"/>
                      <a:pt x="7975" y="533"/>
                    </a:cubicBezTo>
                    <a:cubicBezTo>
                      <a:pt x="7917" y="499"/>
                      <a:pt x="7851" y="481"/>
                      <a:pt x="7788" y="481"/>
                    </a:cubicBezTo>
                    <a:cubicBezTo>
                      <a:pt x="7768" y="481"/>
                      <a:pt x="7747" y="483"/>
                      <a:pt x="7728" y="487"/>
                    </a:cubicBezTo>
                    <a:lnTo>
                      <a:pt x="7651" y="471"/>
                    </a:lnTo>
                    <a:cubicBezTo>
                      <a:pt x="7630" y="430"/>
                      <a:pt x="7582" y="410"/>
                      <a:pt x="7538" y="410"/>
                    </a:cubicBezTo>
                    <a:cubicBezTo>
                      <a:pt x="7517" y="410"/>
                      <a:pt x="7496" y="415"/>
                      <a:pt x="7481" y="425"/>
                    </a:cubicBezTo>
                    <a:cubicBezTo>
                      <a:pt x="7481" y="410"/>
                      <a:pt x="7450" y="394"/>
                      <a:pt x="7403" y="394"/>
                    </a:cubicBezTo>
                    <a:cubicBezTo>
                      <a:pt x="7342" y="394"/>
                      <a:pt x="7187" y="379"/>
                      <a:pt x="7202" y="348"/>
                    </a:cubicBezTo>
                    <a:lnTo>
                      <a:pt x="7156" y="348"/>
                    </a:lnTo>
                    <a:cubicBezTo>
                      <a:pt x="7141" y="356"/>
                      <a:pt x="7121" y="359"/>
                      <a:pt x="7102" y="359"/>
                    </a:cubicBezTo>
                    <a:cubicBezTo>
                      <a:pt x="7083" y="359"/>
                      <a:pt x="7063" y="356"/>
                      <a:pt x="7048" y="348"/>
                    </a:cubicBezTo>
                    <a:cubicBezTo>
                      <a:pt x="7032" y="340"/>
                      <a:pt x="7013" y="336"/>
                      <a:pt x="6994" y="336"/>
                    </a:cubicBezTo>
                    <a:cubicBezTo>
                      <a:pt x="6974" y="336"/>
                      <a:pt x="6955" y="340"/>
                      <a:pt x="6940" y="348"/>
                    </a:cubicBezTo>
                    <a:cubicBezTo>
                      <a:pt x="6909" y="363"/>
                      <a:pt x="6893" y="363"/>
                      <a:pt x="6862" y="363"/>
                    </a:cubicBezTo>
                    <a:cubicBezTo>
                      <a:pt x="6831" y="363"/>
                      <a:pt x="6862" y="332"/>
                      <a:pt x="6909" y="317"/>
                    </a:cubicBezTo>
                    <a:cubicBezTo>
                      <a:pt x="6960" y="317"/>
                      <a:pt x="6929" y="303"/>
                      <a:pt x="6866" y="303"/>
                    </a:cubicBezTo>
                    <a:cubicBezTo>
                      <a:pt x="6835" y="303"/>
                      <a:pt x="6795" y="307"/>
                      <a:pt x="6754" y="317"/>
                    </a:cubicBezTo>
                    <a:cubicBezTo>
                      <a:pt x="6700" y="332"/>
                      <a:pt x="6673" y="340"/>
                      <a:pt x="6669" y="340"/>
                    </a:cubicBezTo>
                    <a:cubicBezTo>
                      <a:pt x="6665" y="340"/>
                      <a:pt x="6685" y="332"/>
                      <a:pt x="6723" y="317"/>
                    </a:cubicBezTo>
                    <a:cubicBezTo>
                      <a:pt x="6756" y="306"/>
                      <a:pt x="6781" y="295"/>
                      <a:pt x="6766" y="295"/>
                    </a:cubicBezTo>
                    <a:cubicBezTo>
                      <a:pt x="6759" y="295"/>
                      <a:pt x="6746" y="297"/>
                      <a:pt x="6723" y="301"/>
                    </a:cubicBezTo>
                    <a:cubicBezTo>
                      <a:pt x="6723" y="301"/>
                      <a:pt x="6704" y="298"/>
                      <a:pt x="6685" y="298"/>
                    </a:cubicBezTo>
                    <a:cubicBezTo>
                      <a:pt x="6665" y="298"/>
                      <a:pt x="6646" y="301"/>
                      <a:pt x="6646" y="317"/>
                    </a:cubicBezTo>
                    <a:lnTo>
                      <a:pt x="6569" y="255"/>
                    </a:lnTo>
                    <a:cubicBezTo>
                      <a:pt x="6522" y="224"/>
                      <a:pt x="6476" y="209"/>
                      <a:pt x="6430" y="209"/>
                    </a:cubicBezTo>
                    <a:cubicBezTo>
                      <a:pt x="6417" y="215"/>
                      <a:pt x="6409" y="219"/>
                      <a:pt x="6402" y="219"/>
                    </a:cubicBezTo>
                    <a:cubicBezTo>
                      <a:pt x="6391" y="219"/>
                      <a:pt x="6379" y="211"/>
                      <a:pt x="6352" y="193"/>
                    </a:cubicBezTo>
                    <a:cubicBezTo>
                      <a:pt x="6352" y="179"/>
                      <a:pt x="6346" y="172"/>
                      <a:pt x="6339" y="172"/>
                    </a:cubicBezTo>
                    <a:cubicBezTo>
                      <a:pt x="6331" y="172"/>
                      <a:pt x="6321" y="183"/>
                      <a:pt x="6321" y="209"/>
                    </a:cubicBezTo>
                    <a:cubicBezTo>
                      <a:pt x="6309" y="215"/>
                      <a:pt x="6293" y="219"/>
                      <a:pt x="6277" y="219"/>
                    </a:cubicBezTo>
                    <a:cubicBezTo>
                      <a:pt x="6255" y="219"/>
                      <a:pt x="6231" y="211"/>
                      <a:pt x="6213" y="193"/>
                    </a:cubicBezTo>
                    <a:cubicBezTo>
                      <a:pt x="6213" y="164"/>
                      <a:pt x="6201" y="153"/>
                      <a:pt x="6192" y="153"/>
                    </a:cubicBezTo>
                    <a:cubicBezTo>
                      <a:pt x="6186" y="153"/>
                      <a:pt x="6182" y="157"/>
                      <a:pt x="6182" y="162"/>
                    </a:cubicBezTo>
                    <a:cubicBezTo>
                      <a:pt x="6151" y="178"/>
                      <a:pt x="6136" y="178"/>
                      <a:pt x="6105" y="178"/>
                    </a:cubicBezTo>
                    <a:cubicBezTo>
                      <a:pt x="5889" y="116"/>
                      <a:pt x="5672" y="85"/>
                      <a:pt x="5456" y="85"/>
                    </a:cubicBezTo>
                    <a:cubicBezTo>
                      <a:pt x="5425" y="85"/>
                      <a:pt x="5379" y="101"/>
                      <a:pt x="5379" y="131"/>
                    </a:cubicBezTo>
                    <a:cubicBezTo>
                      <a:pt x="5379" y="139"/>
                      <a:pt x="5379" y="143"/>
                      <a:pt x="5375" y="143"/>
                    </a:cubicBezTo>
                    <a:cubicBezTo>
                      <a:pt x="5371" y="143"/>
                      <a:pt x="5363" y="139"/>
                      <a:pt x="5348" y="131"/>
                    </a:cubicBezTo>
                    <a:cubicBezTo>
                      <a:pt x="5332" y="91"/>
                      <a:pt x="5303" y="68"/>
                      <a:pt x="5283" y="68"/>
                    </a:cubicBezTo>
                    <a:cubicBezTo>
                      <a:pt x="5266" y="68"/>
                      <a:pt x="5256" y="87"/>
                      <a:pt x="5270" y="131"/>
                    </a:cubicBezTo>
                    <a:cubicBezTo>
                      <a:pt x="5284" y="165"/>
                      <a:pt x="5292" y="179"/>
                      <a:pt x="5291" y="179"/>
                    </a:cubicBezTo>
                    <a:cubicBezTo>
                      <a:pt x="5289" y="179"/>
                      <a:pt x="5274" y="157"/>
                      <a:pt x="5240" y="131"/>
                    </a:cubicBezTo>
                    <a:cubicBezTo>
                      <a:pt x="5224" y="116"/>
                      <a:pt x="5216" y="108"/>
                      <a:pt x="5207" y="108"/>
                    </a:cubicBezTo>
                    <a:cubicBezTo>
                      <a:pt x="5197" y="108"/>
                      <a:pt x="5185" y="116"/>
                      <a:pt x="5162" y="131"/>
                    </a:cubicBezTo>
                    <a:cubicBezTo>
                      <a:pt x="5162" y="139"/>
                      <a:pt x="5155" y="143"/>
                      <a:pt x="5147" y="143"/>
                    </a:cubicBezTo>
                    <a:cubicBezTo>
                      <a:pt x="5139" y="143"/>
                      <a:pt x="5131" y="139"/>
                      <a:pt x="5131" y="131"/>
                    </a:cubicBezTo>
                    <a:cubicBezTo>
                      <a:pt x="5109" y="110"/>
                      <a:pt x="5080" y="88"/>
                      <a:pt x="5064" y="88"/>
                    </a:cubicBezTo>
                    <a:cubicBezTo>
                      <a:pt x="5058" y="88"/>
                      <a:pt x="5054" y="91"/>
                      <a:pt x="5054" y="101"/>
                    </a:cubicBezTo>
                    <a:cubicBezTo>
                      <a:pt x="5023" y="85"/>
                      <a:pt x="5008" y="85"/>
                      <a:pt x="4992" y="70"/>
                    </a:cubicBezTo>
                    <a:cubicBezTo>
                      <a:pt x="4978" y="60"/>
                      <a:pt x="4965" y="56"/>
                      <a:pt x="4953" y="56"/>
                    </a:cubicBezTo>
                    <a:cubicBezTo>
                      <a:pt x="4925" y="56"/>
                      <a:pt x="4901" y="74"/>
                      <a:pt x="4869" y="85"/>
                    </a:cubicBezTo>
                    <a:cubicBezTo>
                      <a:pt x="4814" y="108"/>
                      <a:pt x="4780" y="120"/>
                      <a:pt x="4762" y="120"/>
                    </a:cubicBezTo>
                    <a:cubicBezTo>
                      <a:pt x="4745" y="120"/>
                      <a:pt x="4745" y="108"/>
                      <a:pt x="4760" y="85"/>
                    </a:cubicBezTo>
                    <a:cubicBezTo>
                      <a:pt x="4780" y="66"/>
                      <a:pt x="4759" y="57"/>
                      <a:pt x="4725" y="57"/>
                    </a:cubicBezTo>
                    <a:cubicBezTo>
                      <a:pt x="4679" y="57"/>
                      <a:pt x="4608" y="74"/>
                      <a:pt x="4590" y="101"/>
                    </a:cubicBezTo>
                    <a:cubicBezTo>
                      <a:pt x="4565" y="126"/>
                      <a:pt x="4553" y="138"/>
                      <a:pt x="4548" y="138"/>
                    </a:cubicBezTo>
                    <a:cubicBezTo>
                      <a:pt x="4544" y="138"/>
                      <a:pt x="4544" y="130"/>
                      <a:pt x="4544" y="116"/>
                    </a:cubicBezTo>
                    <a:cubicBezTo>
                      <a:pt x="4544" y="101"/>
                      <a:pt x="4513" y="101"/>
                      <a:pt x="4513" y="101"/>
                    </a:cubicBezTo>
                    <a:cubicBezTo>
                      <a:pt x="4482" y="101"/>
                      <a:pt x="4436" y="101"/>
                      <a:pt x="4436" y="70"/>
                    </a:cubicBezTo>
                    <a:cubicBezTo>
                      <a:pt x="4405" y="70"/>
                      <a:pt x="4359" y="85"/>
                      <a:pt x="4328" y="85"/>
                    </a:cubicBezTo>
                    <a:cubicBezTo>
                      <a:pt x="4303" y="103"/>
                      <a:pt x="4274" y="112"/>
                      <a:pt x="4244" y="112"/>
                    </a:cubicBezTo>
                    <a:cubicBezTo>
                      <a:pt x="4197" y="112"/>
                      <a:pt x="4149" y="92"/>
                      <a:pt x="4111" y="54"/>
                    </a:cubicBezTo>
                    <a:lnTo>
                      <a:pt x="4034" y="85"/>
                    </a:lnTo>
                    <a:cubicBezTo>
                      <a:pt x="4014" y="115"/>
                      <a:pt x="3994" y="139"/>
                      <a:pt x="3982" y="139"/>
                    </a:cubicBezTo>
                    <a:cubicBezTo>
                      <a:pt x="3976" y="139"/>
                      <a:pt x="3972" y="132"/>
                      <a:pt x="3972" y="116"/>
                    </a:cubicBezTo>
                    <a:lnTo>
                      <a:pt x="3972" y="54"/>
                    </a:lnTo>
                    <a:cubicBezTo>
                      <a:pt x="3953" y="74"/>
                      <a:pt x="3917" y="82"/>
                      <a:pt x="3882" y="82"/>
                    </a:cubicBezTo>
                    <a:cubicBezTo>
                      <a:pt x="3834" y="82"/>
                      <a:pt x="3787" y="66"/>
                      <a:pt x="3787" y="39"/>
                    </a:cubicBezTo>
                    <a:cubicBezTo>
                      <a:pt x="3787" y="8"/>
                      <a:pt x="3787" y="0"/>
                      <a:pt x="3783" y="0"/>
                    </a:cubicBezTo>
                    <a:close/>
                    <a:moveTo>
                      <a:pt x="6229" y="3887"/>
                    </a:moveTo>
                    <a:cubicBezTo>
                      <a:pt x="6229" y="3918"/>
                      <a:pt x="6229" y="3918"/>
                      <a:pt x="6260" y="3918"/>
                    </a:cubicBezTo>
                    <a:cubicBezTo>
                      <a:pt x="6337" y="3918"/>
                      <a:pt x="6337" y="3918"/>
                      <a:pt x="6291" y="3887"/>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4"/>
              <p:cNvSpPr/>
              <p:nvPr/>
            </p:nvSpPr>
            <p:spPr>
              <a:xfrm rot="9444699">
                <a:off x="1926954" y="4345337"/>
                <a:ext cx="171439" cy="33969"/>
              </a:xfrm>
              <a:custGeom>
                <a:avLst/>
                <a:gdLst/>
                <a:ahLst/>
                <a:cxnLst/>
                <a:rect l="l" t="t" r="r" b="b"/>
                <a:pathLst>
                  <a:path w="11147" h="1531" extrusionOk="0">
                    <a:moveTo>
                      <a:pt x="513" y="0"/>
                    </a:moveTo>
                    <a:lnTo>
                      <a:pt x="529" y="16"/>
                    </a:lnTo>
                    <a:lnTo>
                      <a:pt x="544" y="16"/>
                    </a:lnTo>
                    <a:cubicBezTo>
                      <a:pt x="544" y="0"/>
                      <a:pt x="544" y="0"/>
                      <a:pt x="529" y="0"/>
                    </a:cubicBezTo>
                    <a:close/>
                    <a:moveTo>
                      <a:pt x="333" y="78"/>
                    </a:moveTo>
                    <a:cubicBezTo>
                      <a:pt x="334" y="80"/>
                      <a:pt x="335" y="82"/>
                      <a:pt x="336" y="84"/>
                    </a:cubicBezTo>
                    <a:lnTo>
                      <a:pt x="336" y="84"/>
                    </a:lnTo>
                    <a:cubicBezTo>
                      <a:pt x="341" y="79"/>
                      <a:pt x="340" y="78"/>
                      <a:pt x="333" y="78"/>
                    </a:cubicBezTo>
                    <a:close/>
                    <a:moveTo>
                      <a:pt x="310" y="67"/>
                    </a:moveTo>
                    <a:cubicBezTo>
                      <a:pt x="302" y="67"/>
                      <a:pt x="297" y="75"/>
                      <a:pt x="297" y="93"/>
                    </a:cubicBezTo>
                    <a:cubicBezTo>
                      <a:pt x="300" y="106"/>
                      <a:pt x="302" y="116"/>
                      <a:pt x="303" y="124"/>
                    </a:cubicBezTo>
                    <a:lnTo>
                      <a:pt x="303" y="124"/>
                    </a:lnTo>
                    <a:cubicBezTo>
                      <a:pt x="304" y="124"/>
                      <a:pt x="305" y="124"/>
                      <a:pt x="306" y="123"/>
                    </a:cubicBezTo>
                    <a:lnTo>
                      <a:pt x="306" y="123"/>
                    </a:lnTo>
                    <a:cubicBezTo>
                      <a:pt x="307" y="116"/>
                      <a:pt x="309" y="106"/>
                      <a:pt x="312" y="93"/>
                    </a:cubicBezTo>
                    <a:cubicBezTo>
                      <a:pt x="316" y="82"/>
                      <a:pt x="319" y="75"/>
                      <a:pt x="321" y="72"/>
                    </a:cubicBezTo>
                    <a:lnTo>
                      <a:pt x="321" y="72"/>
                    </a:lnTo>
                    <a:cubicBezTo>
                      <a:pt x="323" y="73"/>
                      <a:pt x="325" y="75"/>
                      <a:pt x="328" y="78"/>
                    </a:cubicBezTo>
                    <a:cubicBezTo>
                      <a:pt x="330" y="78"/>
                      <a:pt x="331" y="78"/>
                      <a:pt x="333" y="78"/>
                    </a:cubicBezTo>
                    <a:lnTo>
                      <a:pt x="333" y="78"/>
                    </a:lnTo>
                    <a:cubicBezTo>
                      <a:pt x="330" y="72"/>
                      <a:pt x="328" y="69"/>
                      <a:pt x="325" y="69"/>
                    </a:cubicBezTo>
                    <a:cubicBezTo>
                      <a:pt x="324" y="69"/>
                      <a:pt x="323" y="70"/>
                      <a:pt x="321" y="72"/>
                    </a:cubicBezTo>
                    <a:lnTo>
                      <a:pt x="321" y="72"/>
                    </a:lnTo>
                    <a:cubicBezTo>
                      <a:pt x="317" y="69"/>
                      <a:pt x="313" y="67"/>
                      <a:pt x="310" y="67"/>
                    </a:cubicBezTo>
                    <a:close/>
                    <a:moveTo>
                      <a:pt x="107" y="141"/>
                    </a:moveTo>
                    <a:cubicBezTo>
                      <a:pt x="107" y="142"/>
                      <a:pt x="107" y="142"/>
                      <a:pt x="107" y="143"/>
                    </a:cubicBezTo>
                    <a:lnTo>
                      <a:pt x="107" y="143"/>
                    </a:lnTo>
                    <a:cubicBezTo>
                      <a:pt x="107" y="142"/>
                      <a:pt x="108" y="141"/>
                      <a:pt x="107" y="141"/>
                    </a:cubicBezTo>
                    <a:close/>
                    <a:moveTo>
                      <a:pt x="80" y="108"/>
                    </a:moveTo>
                    <a:cubicBezTo>
                      <a:pt x="53" y="122"/>
                      <a:pt x="1" y="173"/>
                      <a:pt x="12" y="173"/>
                    </a:cubicBezTo>
                    <a:cubicBezTo>
                      <a:pt x="13" y="173"/>
                      <a:pt x="15" y="172"/>
                      <a:pt x="19" y="170"/>
                    </a:cubicBezTo>
                    <a:cubicBezTo>
                      <a:pt x="47" y="156"/>
                      <a:pt x="62" y="155"/>
                      <a:pt x="76" y="155"/>
                    </a:cubicBezTo>
                    <a:lnTo>
                      <a:pt x="76" y="155"/>
                    </a:lnTo>
                    <a:cubicBezTo>
                      <a:pt x="77" y="146"/>
                      <a:pt x="78" y="136"/>
                      <a:pt x="80" y="124"/>
                    </a:cubicBezTo>
                    <a:lnTo>
                      <a:pt x="80" y="108"/>
                    </a:lnTo>
                    <a:close/>
                    <a:moveTo>
                      <a:pt x="107" y="143"/>
                    </a:moveTo>
                    <a:cubicBezTo>
                      <a:pt x="105" y="145"/>
                      <a:pt x="102" y="149"/>
                      <a:pt x="96" y="155"/>
                    </a:cubicBezTo>
                    <a:lnTo>
                      <a:pt x="80" y="155"/>
                    </a:lnTo>
                    <a:cubicBezTo>
                      <a:pt x="79" y="155"/>
                      <a:pt x="78" y="155"/>
                      <a:pt x="76" y="155"/>
                    </a:cubicBezTo>
                    <a:lnTo>
                      <a:pt x="76" y="155"/>
                    </a:lnTo>
                    <a:cubicBezTo>
                      <a:pt x="75" y="173"/>
                      <a:pt x="79" y="182"/>
                      <a:pt x="84" y="182"/>
                    </a:cubicBezTo>
                    <a:cubicBezTo>
                      <a:pt x="91" y="182"/>
                      <a:pt x="99" y="169"/>
                      <a:pt x="107" y="143"/>
                    </a:cubicBezTo>
                    <a:close/>
                    <a:moveTo>
                      <a:pt x="451" y="158"/>
                    </a:moveTo>
                    <a:cubicBezTo>
                      <a:pt x="460" y="177"/>
                      <a:pt x="469" y="192"/>
                      <a:pt x="477" y="201"/>
                    </a:cubicBezTo>
                    <a:lnTo>
                      <a:pt x="477" y="201"/>
                    </a:lnTo>
                    <a:cubicBezTo>
                      <a:pt x="453" y="198"/>
                      <a:pt x="451" y="173"/>
                      <a:pt x="451" y="158"/>
                    </a:cubicBezTo>
                    <a:close/>
                    <a:moveTo>
                      <a:pt x="500" y="182"/>
                    </a:moveTo>
                    <a:cubicBezTo>
                      <a:pt x="498" y="184"/>
                      <a:pt x="498" y="186"/>
                      <a:pt x="498" y="186"/>
                    </a:cubicBezTo>
                    <a:cubicBezTo>
                      <a:pt x="498" y="186"/>
                      <a:pt x="498" y="201"/>
                      <a:pt x="482" y="201"/>
                    </a:cubicBezTo>
                    <a:lnTo>
                      <a:pt x="477" y="201"/>
                    </a:lnTo>
                    <a:cubicBezTo>
                      <a:pt x="483" y="207"/>
                      <a:pt x="488" y="211"/>
                      <a:pt x="492" y="211"/>
                    </a:cubicBezTo>
                    <a:cubicBezTo>
                      <a:pt x="496" y="211"/>
                      <a:pt x="498" y="208"/>
                      <a:pt x="498" y="201"/>
                    </a:cubicBezTo>
                    <a:cubicBezTo>
                      <a:pt x="498" y="194"/>
                      <a:pt x="498" y="188"/>
                      <a:pt x="500" y="182"/>
                    </a:cubicBezTo>
                    <a:close/>
                    <a:moveTo>
                      <a:pt x="3187" y="248"/>
                    </a:moveTo>
                    <a:cubicBezTo>
                      <a:pt x="3172" y="248"/>
                      <a:pt x="3156" y="248"/>
                      <a:pt x="3172" y="278"/>
                    </a:cubicBezTo>
                    <a:lnTo>
                      <a:pt x="3202" y="278"/>
                    </a:lnTo>
                    <a:cubicBezTo>
                      <a:pt x="3202" y="248"/>
                      <a:pt x="3202" y="248"/>
                      <a:pt x="3187" y="248"/>
                    </a:cubicBezTo>
                    <a:close/>
                    <a:moveTo>
                      <a:pt x="543" y="73"/>
                    </a:moveTo>
                    <a:cubicBezTo>
                      <a:pt x="539" y="73"/>
                      <a:pt x="534" y="75"/>
                      <a:pt x="529" y="78"/>
                    </a:cubicBezTo>
                    <a:cubicBezTo>
                      <a:pt x="521" y="93"/>
                      <a:pt x="517" y="93"/>
                      <a:pt x="517" y="93"/>
                    </a:cubicBezTo>
                    <a:cubicBezTo>
                      <a:pt x="517" y="93"/>
                      <a:pt x="521" y="93"/>
                      <a:pt x="529" y="108"/>
                    </a:cubicBezTo>
                    <a:lnTo>
                      <a:pt x="498" y="155"/>
                    </a:lnTo>
                    <a:cubicBezTo>
                      <a:pt x="510" y="155"/>
                      <a:pt x="503" y="164"/>
                      <a:pt x="500" y="182"/>
                    </a:cubicBezTo>
                    <a:lnTo>
                      <a:pt x="500" y="182"/>
                    </a:lnTo>
                    <a:cubicBezTo>
                      <a:pt x="503" y="177"/>
                      <a:pt x="511" y="166"/>
                      <a:pt x="519" y="166"/>
                    </a:cubicBezTo>
                    <a:cubicBezTo>
                      <a:pt x="522" y="166"/>
                      <a:pt x="525" y="167"/>
                      <a:pt x="529" y="170"/>
                    </a:cubicBezTo>
                    <a:lnTo>
                      <a:pt x="529" y="217"/>
                    </a:lnTo>
                    <a:cubicBezTo>
                      <a:pt x="519" y="255"/>
                      <a:pt x="521" y="281"/>
                      <a:pt x="532" y="281"/>
                    </a:cubicBezTo>
                    <a:cubicBezTo>
                      <a:pt x="538" y="281"/>
                      <a:pt x="548" y="271"/>
                      <a:pt x="559" y="248"/>
                    </a:cubicBezTo>
                    <a:lnTo>
                      <a:pt x="559" y="263"/>
                    </a:lnTo>
                    <a:cubicBezTo>
                      <a:pt x="559" y="278"/>
                      <a:pt x="559" y="286"/>
                      <a:pt x="563" y="286"/>
                    </a:cubicBezTo>
                    <a:cubicBezTo>
                      <a:pt x="567" y="286"/>
                      <a:pt x="575" y="278"/>
                      <a:pt x="590" y="263"/>
                    </a:cubicBezTo>
                    <a:cubicBezTo>
                      <a:pt x="637" y="232"/>
                      <a:pt x="621" y="217"/>
                      <a:pt x="637" y="201"/>
                    </a:cubicBezTo>
                    <a:cubicBezTo>
                      <a:pt x="637" y="170"/>
                      <a:pt x="652" y="170"/>
                      <a:pt x="652" y="170"/>
                    </a:cubicBezTo>
                    <a:cubicBezTo>
                      <a:pt x="652" y="170"/>
                      <a:pt x="668" y="170"/>
                      <a:pt x="652" y="201"/>
                    </a:cubicBezTo>
                    <a:cubicBezTo>
                      <a:pt x="652" y="218"/>
                      <a:pt x="657" y="230"/>
                      <a:pt x="666" y="230"/>
                    </a:cubicBezTo>
                    <a:cubicBezTo>
                      <a:pt x="674" y="230"/>
                      <a:pt x="685" y="222"/>
                      <a:pt x="699" y="201"/>
                    </a:cubicBezTo>
                    <a:lnTo>
                      <a:pt x="699" y="217"/>
                    </a:lnTo>
                    <a:cubicBezTo>
                      <a:pt x="699" y="242"/>
                      <a:pt x="699" y="267"/>
                      <a:pt x="741" y="267"/>
                    </a:cubicBezTo>
                    <a:cubicBezTo>
                      <a:pt x="750" y="267"/>
                      <a:pt x="762" y="266"/>
                      <a:pt x="776" y="263"/>
                    </a:cubicBezTo>
                    <a:cubicBezTo>
                      <a:pt x="788" y="260"/>
                      <a:pt x="798" y="259"/>
                      <a:pt x="806" y="259"/>
                    </a:cubicBezTo>
                    <a:cubicBezTo>
                      <a:pt x="820" y="259"/>
                      <a:pt x="831" y="262"/>
                      <a:pt x="838" y="267"/>
                    </a:cubicBezTo>
                    <a:lnTo>
                      <a:pt x="838" y="267"/>
                    </a:lnTo>
                    <a:lnTo>
                      <a:pt x="838" y="248"/>
                    </a:lnTo>
                    <a:cubicBezTo>
                      <a:pt x="853" y="232"/>
                      <a:pt x="853" y="201"/>
                      <a:pt x="853" y="186"/>
                    </a:cubicBezTo>
                    <a:cubicBezTo>
                      <a:pt x="853" y="145"/>
                      <a:pt x="839" y="117"/>
                      <a:pt x="826" y="117"/>
                    </a:cubicBezTo>
                    <a:cubicBezTo>
                      <a:pt x="819" y="117"/>
                      <a:pt x="812" y="124"/>
                      <a:pt x="807" y="139"/>
                    </a:cubicBezTo>
                    <a:cubicBezTo>
                      <a:pt x="807" y="139"/>
                      <a:pt x="807" y="139"/>
                      <a:pt x="791" y="124"/>
                    </a:cubicBezTo>
                    <a:cubicBezTo>
                      <a:pt x="784" y="110"/>
                      <a:pt x="784" y="102"/>
                      <a:pt x="782" y="102"/>
                    </a:cubicBezTo>
                    <a:cubicBezTo>
                      <a:pt x="780" y="102"/>
                      <a:pt x="777" y="114"/>
                      <a:pt x="760" y="139"/>
                    </a:cubicBezTo>
                    <a:cubicBezTo>
                      <a:pt x="745" y="163"/>
                      <a:pt x="737" y="174"/>
                      <a:pt x="733" y="174"/>
                    </a:cubicBezTo>
                    <a:cubicBezTo>
                      <a:pt x="730" y="174"/>
                      <a:pt x="730" y="163"/>
                      <a:pt x="730" y="139"/>
                    </a:cubicBezTo>
                    <a:cubicBezTo>
                      <a:pt x="718" y="105"/>
                      <a:pt x="680" y="87"/>
                      <a:pt x="662" y="87"/>
                    </a:cubicBezTo>
                    <a:cubicBezTo>
                      <a:pt x="656" y="87"/>
                      <a:pt x="652" y="89"/>
                      <a:pt x="652" y="93"/>
                    </a:cubicBezTo>
                    <a:cubicBezTo>
                      <a:pt x="652" y="112"/>
                      <a:pt x="635" y="125"/>
                      <a:pt x="617" y="125"/>
                    </a:cubicBezTo>
                    <a:cubicBezTo>
                      <a:pt x="607" y="125"/>
                      <a:pt x="596" y="120"/>
                      <a:pt x="590" y="108"/>
                    </a:cubicBezTo>
                    <a:cubicBezTo>
                      <a:pt x="590" y="100"/>
                      <a:pt x="585" y="91"/>
                      <a:pt x="578" y="91"/>
                    </a:cubicBezTo>
                    <a:cubicBezTo>
                      <a:pt x="573" y="91"/>
                      <a:pt x="566" y="95"/>
                      <a:pt x="559" y="108"/>
                    </a:cubicBezTo>
                    <a:cubicBezTo>
                      <a:pt x="559" y="96"/>
                      <a:pt x="559" y="73"/>
                      <a:pt x="543" y="73"/>
                    </a:cubicBezTo>
                    <a:close/>
                    <a:moveTo>
                      <a:pt x="176" y="33"/>
                    </a:moveTo>
                    <a:cubicBezTo>
                      <a:pt x="172" y="33"/>
                      <a:pt x="165" y="41"/>
                      <a:pt x="158" y="62"/>
                    </a:cubicBezTo>
                    <a:cubicBezTo>
                      <a:pt x="158" y="80"/>
                      <a:pt x="155" y="87"/>
                      <a:pt x="151" y="87"/>
                    </a:cubicBezTo>
                    <a:cubicBezTo>
                      <a:pt x="146" y="87"/>
                      <a:pt x="136" y="71"/>
                      <a:pt x="127" y="62"/>
                    </a:cubicBezTo>
                    <a:cubicBezTo>
                      <a:pt x="119" y="47"/>
                      <a:pt x="115" y="39"/>
                      <a:pt x="111" y="39"/>
                    </a:cubicBezTo>
                    <a:cubicBezTo>
                      <a:pt x="107" y="39"/>
                      <a:pt x="104" y="47"/>
                      <a:pt x="96" y="62"/>
                    </a:cubicBezTo>
                    <a:cubicBezTo>
                      <a:pt x="80" y="93"/>
                      <a:pt x="80" y="124"/>
                      <a:pt x="96" y="139"/>
                    </a:cubicBezTo>
                    <a:cubicBezTo>
                      <a:pt x="103" y="139"/>
                      <a:pt x="107" y="139"/>
                      <a:pt x="107" y="141"/>
                    </a:cubicBezTo>
                    <a:lnTo>
                      <a:pt x="107" y="141"/>
                    </a:lnTo>
                    <a:cubicBezTo>
                      <a:pt x="109" y="136"/>
                      <a:pt x="110" y="130"/>
                      <a:pt x="111" y="124"/>
                    </a:cubicBezTo>
                    <a:cubicBezTo>
                      <a:pt x="119" y="85"/>
                      <a:pt x="123" y="70"/>
                      <a:pt x="125" y="70"/>
                    </a:cubicBezTo>
                    <a:cubicBezTo>
                      <a:pt x="127" y="70"/>
                      <a:pt x="127" y="85"/>
                      <a:pt x="127" y="108"/>
                    </a:cubicBezTo>
                    <a:cubicBezTo>
                      <a:pt x="127" y="155"/>
                      <a:pt x="127" y="155"/>
                      <a:pt x="142" y="155"/>
                    </a:cubicBezTo>
                    <a:cubicBezTo>
                      <a:pt x="158" y="155"/>
                      <a:pt x="158" y="155"/>
                      <a:pt x="142" y="186"/>
                    </a:cubicBezTo>
                    <a:cubicBezTo>
                      <a:pt x="127" y="217"/>
                      <a:pt x="142" y="232"/>
                      <a:pt x="158" y="232"/>
                    </a:cubicBezTo>
                    <a:cubicBezTo>
                      <a:pt x="167" y="237"/>
                      <a:pt x="172" y="239"/>
                      <a:pt x="174" y="239"/>
                    </a:cubicBezTo>
                    <a:cubicBezTo>
                      <a:pt x="181" y="239"/>
                      <a:pt x="173" y="228"/>
                      <a:pt x="173" y="217"/>
                    </a:cubicBezTo>
                    <a:cubicBezTo>
                      <a:pt x="179" y="211"/>
                      <a:pt x="182" y="207"/>
                      <a:pt x="185" y="207"/>
                    </a:cubicBezTo>
                    <a:cubicBezTo>
                      <a:pt x="191" y="207"/>
                      <a:pt x="194" y="218"/>
                      <a:pt x="204" y="248"/>
                    </a:cubicBezTo>
                    <a:cubicBezTo>
                      <a:pt x="204" y="266"/>
                      <a:pt x="204" y="275"/>
                      <a:pt x="205" y="275"/>
                    </a:cubicBezTo>
                    <a:cubicBezTo>
                      <a:pt x="206" y="275"/>
                      <a:pt x="210" y="254"/>
                      <a:pt x="219" y="217"/>
                    </a:cubicBezTo>
                    <a:cubicBezTo>
                      <a:pt x="226" y="196"/>
                      <a:pt x="233" y="187"/>
                      <a:pt x="239" y="187"/>
                    </a:cubicBezTo>
                    <a:cubicBezTo>
                      <a:pt x="246" y="187"/>
                      <a:pt x="250" y="200"/>
                      <a:pt x="250" y="217"/>
                    </a:cubicBezTo>
                    <a:lnTo>
                      <a:pt x="281" y="217"/>
                    </a:lnTo>
                    <a:cubicBezTo>
                      <a:pt x="297" y="217"/>
                      <a:pt x="297" y="201"/>
                      <a:pt x="297" y="186"/>
                    </a:cubicBezTo>
                    <a:cubicBezTo>
                      <a:pt x="308" y="164"/>
                      <a:pt x="303" y="142"/>
                      <a:pt x="310" y="142"/>
                    </a:cubicBezTo>
                    <a:cubicBezTo>
                      <a:pt x="314" y="142"/>
                      <a:pt x="319" y="146"/>
                      <a:pt x="328" y="155"/>
                    </a:cubicBezTo>
                    <a:cubicBezTo>
                      <a:pt x="328" y="170"/>
                      <a:pt x="328" y="186"/>
                      <a:pt x="328" y="201"/>
                    </a:cubicBezTo>
                    <a:cubicBezTo>
                      <a:pt x="328" y="232"/>
                      <a:pt x="328" y="232"/>
                      <a:pt x="343" y="232"/>
                    </a:cubicBezTo>
                    <a:cubicBezTo>
                      <a:pt x="374" y="232"/>
                      <a:pt x="389" y="232"/>
                      <a:pt x="389" y="217"/>
                    </a:cubicBezTo>
                    <a:lnTo>
                      <a:pt x="389" y="248"/>
                    </a:lnTo>
                    <a:cubicBezTo>
                      <a:pt x="400" y="248"/>
                      <a:pt x="396" y="254"/>
                      <a:pt x="397" y="254"/>
                    </a:cubicBezTo>
                    <a:cubicBezTo>
                      <a:pt x="398" y="254"/>
                      <a:pt x="400" y="253"/>
                      <a:pt x="405" y="248"/>
                    </a:cubicBezTo>
                    <a:cubicBezTo>
                      <a:pt x="405" y="239"/>
                      <a:pt x="405" y="235"/>
                      <a:pt x="406" y="235"/>
                    </a:cubicBezTo>
                    <a:cubicBezTo>
                      <a:pt x="408" y="235"/>
                      <a:pt x="414" y="257"/>
                      <a:pt x="436" y="278"/>
                    </a:cubicBezTo>
                    <a:cubicBezTo>
                      <a:pt x="439" y="285"/>
                      <a:pt x="444" y="288"/>
                      <a:pt x="449" y="288"/>
                    </a:cubicBezTo>
                    <a:cubicBezTo>
                      <a:pt x="468" y="288"/>
                      <a:pt x="491" y="249"/>
                      <a:pt x="467" y="201"/>
                    </a:cubicBezTo>
                    <a:lnTo>
                      <a:pt x="477" y="201"/>
                    </a:lnTo>
                    <a:cubicBezTo>
                      <a:pt x="477" y="201"/>
                      <a:pt x="477" y="201"/>
                      <a:pt x="477" y="201"/>
                    </a:cubicBezTo>
                    <a:lnTo>
                      <a:pt x="477" y="201"/>
                    </a:lnTo>
                    <a:cubicBezTo>
                      <a:pt x="479" y="201"/>
                      <a:pt x="480" y="201"/>
                      <a:pt x="482" y="201"/>
                    </a:cubicBezTo>
                    <a:lnTo>
                      <a:pt x="482" y="155"/>
                    </a:lnTo>
                    <a:cubicBezTo>
                      <a:pt x="471" y="133"/>
                      <a:pt x="476" y="111"/>
                      <a:pt x="479" y="111"/>
                    </a:cubicBezTo>
                    <a:cubicBezTo>
                      <a:pt x="481" y="111"/>
                      <a:pt x="482" y="115"/>
                      <a:pt x="482" y="124"/>
                    </a:cubicBezTo>
                    <a:lnTo>
                      <a:pt x="498" y="124"/>
                    </a:lnTo>
                    <a:cubicBezTo>
                      <a:pt x="498" y="93"/>
                      <a:pt x="498" y="93"/>
                      <a:pt x="467" y="93"/>
                    </a:cubicBezTo>
                    <a:cubicBezTo>
                      <a:pt x="451" y="93"/>
                      <a:pt x="451" y="93"/>
                      <a:pt x="451" y="139"/>
                    </a:cubicBezTo>
                    <a:lnTo>
                      <a:pt x="451" y="155"/>
                    </a:lnTo>
                    <a:cubicBezTo>
                      <a:pt x="451" y="156"/>
                      <a:pt x="451" y="157"/>
                      <a:pt x="451" y="158"/>
                    </a:cubicBezTo>
                    <a:lnTo>
                      <a:pt x="451" y="158"/>
                    </a:lnTo>
                    <a:cubicBezTo>
                      <a:pt x="445" y="144"/>
                      <a:pt x="440" y="127"/>
                      <a:pt x="436" y="108"/>
                    </a:cubicBezTo>
                    <a:lnTo>
                      <a:pt x="420" y="62"/>
                    </a:lnTo>
                    <a:lnTo>
                      <a:pt x="420" y="108"/>
                    </a:lnTo>
                    <a:cubicBezTo>
                      <a:pt x="405" y="108"/>
                      <a:pt x="389" y="108"/>
                      <a:pt x="389" y="78"/>
                    </a:cubicBezTo>
                    <a:cubicBezTo>
                      <a:pt x="397" y="62"/>
                      <a:pt x="397" y="58"/>
                      <a:pt x="395" y="58"/>
                    </a:cubicBezTo>
                    <a:cubicBezTo>
                      <a:pt x="393" y="58"/>
                      <a:pt x="389" y="62"/>
                      <a:pt x="389" y="62"/>
                    </a:cubicBezTo>
                    <a:cubicBezTo>
                      <a:pt x="385" y="58"/>
                      <a:pt x="382" y="56"/>
                      <a:pt x="379" y="56"/>
                    </a:cubicBezTo>
                    <a:cubicBezTo>
                      <a:pt x="374" y="56"/>
                      <a:pt x="374" y="67"/>
                      <a:pt x="374" y="78"/>
                    </a:cubicBezTo>
                    <a:cubicBezTo>
                      <a:pt x="364" y="97"/>
                      <a:pt x="367" y="110"/>
                      <a:pt x="363" y="110"/>
                    </a:cubicBezTo>
                    <a:cubicBezTo>
                      <a:pt x="360" y="110"/>
                      <a:pt x="355" y="105"/>
                      <a:pt x="343" y="93"/>
                    </a:cubicBezTo>
                    <a:cubicBezTo>
                      <a:pt x="340" y="90"/>
                      <a:pt x="338" y="87"/>
                      <a:pt x="336" y="84"/>
                    </a:cubicBezTo>
                    <a:lnTo>
                      <a:pt x="336" y="84"/>
                    </a:lnTo>
                    <a:cubicBezTo>
                      <a:pt x="334" y="86"/>
                      <a:pt x="332" y="89"/>
                      <a:pt x="328" y="93"/>
                    </a:cubicBezTo>
                    <a:cubicBezTo>
                      <a:pt x="316" y="116"/>
                      <a:pt x="313" y="122"/>
                      <a:pt x="306" y="123"/>
                    </a:cubicBezTo>
                    <a:lnTo>
                      <a:pt x="306" y="123"/>
                    </a:lnTo>
                    <a:cubicBezTo>
                      <a:pt x="304" y="134"/>
                      <a:pt x="304" y="139"/>
                      <a:pt x="304" y="139"/>
                    </a:cubicBezTo>
                    <a:cubicBezTo>
                      <a:pt x="304" y="139"/>
                      <a:pt x="304" y="134"/>
                      <a:pt x="303" y="124"/>
                    </a:cubicBezTo>
                    <a:lnTo>
                      <a:pt x="303" y="124"/>
                    </a:lnTo>
                    <a:cubicBezTo>
                      <a:pt x="301" y="124"/>
                      <a:pt x="299" y="124"/>
                      <a:pt x="297" y="124"/>
                    </a:cubicBezTo>
                    <a:lnTo>
                      <a:pt x="297" y="93"/>
                    </a:lnTo>
                    <a:cubicBezTo>
                      <a:pt x="281" y="47"/>
                      <a:pt x="297" y="47"/>
                      <a:pt x="281" y="47"/>
                    </a:cubicBezTo>
                    <a:lnTo>
                      <a:pt x="281" y="78"/>
                    </a:lnTo>
                    <a:cubicBezTo>
                      <a:pt x="281" y="103"/>
                      <a:pt x="277" y="115"/>
                      <a:pt x="270" y="115"/>
                    </a:cubicBezTo>
                    <a:cubicBezTo>
                      <a:pt x="264" y="115"/>
                      <a:pt x="257" y="107"/>
                      <a:pt x="250" y="93"/>
                    </a:cubicBezTo>
                    <a:cubicBezTo>
                      <a:pt x="250" y="78"/>
                      <a:pt x="250" y="70"/>
                      <a:pt x="247" y="70"/>
                    </a:cubicBezTo>
                    <a:cubicBezTo>
                      <a:pt x="243" y="70"/>
                      <a:pt x="235" y="78"/>
                      <a:pt x="219" y="93"/>
                    </a:cubicBezTo>
                    <a:cubicBezTo>
                      <a:pt x="207" y="97"/>
                      <a:pt x="198" y="99"/>
                      <a:pt x="191" y="99"/>
                    </a:cubicBezTo>
                    <a:cubicBezTo>
                      <a:pt x="173" y="99"/>
                      <a:pt x="173" y="85"/>
                      <a:pt x="173" y="62"/>
                    </a:cubicBezTo>
                    <a:cubicBezTo>
                      <a:pt x="182" y="45"/>
                      <a:pt x="181" y="33"/>
                      <a:pt x="176" y="33"/>
                    </a:cubicBezTo>
                    <a:close/>
                    <a:moveTo>
                      <a:pt x="1858" y="278"/>
                    </a:moveTo>
                    <a:lnTo>
                      <a:pt x="1858" y="309"/>
                    </a:lnTo>
                    <a:lnTo>
                      <a:pt x="1842" y="325"/>
                    </a:lnTo>
                    <a:lnTo>
                      <a:pt x="1827" y="294"/>
                    </a:lnTo>
                    <a:cubicBezTo>
                      <a:pt x="1827" y="278"/>
                      <a:pt x="1842" y="278"/>
                      <a:pt x="1858" y="278"/>
                    </a:cubicBezTo>
                    <a:close/>
                    <a:moveTo>
                      <a:pt x="1023" y="309"/>
                    </a:moveTo>
                    <a:lnTo>
                      <a:pt x="1023" y="309"/>
                    </a:lnTo>
                    <a:cubicBezTo>
                      <a:pt x="1009" y="330"/>
                      <a:pt x="1005" y="339"/>
                      <a:pt x="1005" y="339"/>
                    </a:cubicBezTo>
                    <a:cubicBezTo>
                      <a:pt x="1006" y="339"/>
                      <a:pt x="1015" y="326"/>
                      <a:pt x="1023" y="309"/>
                    </a:cubicBezTo>
                    <a:close/>
                    <a:moveTo>
                      <a:pt x="1209" y="294"/>
                    </a:moveTo>
                    <a:cubicBezTo>
                      <a:pt x="1224" y="294"/>
                      <a:pt x="1209" y="325"/>
                      <a:pt x="1193" y="340"/>
                    </a:cubicBezTo>
                    <a:lnTo>
                      <a:pt x="1162" y="340"/>
                    </a:lnTo>
                    <a:cubicBezTo>
                      <a:pt x="1162" y="309"/>
                      <a:pt x="1193" y="294"/>
                      <a:pt x="1209" y="294"/>
                    </a:cubicBezTo>
                    <a:close/>
                    <a:moveTo>
                      <a:pt x="871" y="108"/>
                    </a:moveTo>
                    <a:cubicBezTo>
                      <a:pt x="869" y="108"/>
                      <a:pt x="869" y="127"/>
                      <a:pt x="869" y="170"/>
                    </a:cubicBezTo>
                    <a:cubicBezTo>
                      <a:pt x="869" y="186"/>
                      <a:pt x="884" y="201"/>
                      <a:pt x="900" y="217"/>
                    </a:cubicBezTo>
                    <a:lnTo>
                      <a:pt x="946" y="217"/>
                    </a:lnTo>
                    <a:lnTo>
                      <a:pt x="900" y="232"/>
                    </a:lnTo>
                    <a:cubicBezTo>
                      <a:pt x="884" y="232"/>
                      <a:pt x="853" y="248"/>
                      <a:pt x="853" y="278"/>
                    </a:cubicBezTo>
                    <a:cubicBezTo>
                      <a:pt x="853" y="283"/>
                      <a:pt x="853" y="287"/>
                      <a:pt x="853" y="289"/>
                    </a:cubicBezTo>
                    <a:lnTo>
                      <a:pt x="853" y="289"/>
                    </a:lnTo>
                    <a:cubicBezTo>
                      <a:pt x="851" y="282"/>
                      <a:pt x="847" y="273"/>
                      <a:pt x="838" y="267"/>
                    </a:cubicBezTo>
                    <a:lnTo>
                      <a:pt x="838" y="267"/>
                    </a:lnTo>
                    <a:lnTo>
                      <a:pt x="838" y="294"/>
                    </a:lnTo>
                    <a:cubicBezTo>
                      <a:pt x="848" y="294"/>
                      <a:pt x="852" y="294"/>
                      <a:pt x="853" y="289"/>
                    </a:cubicBezTo>
                    <a:lnTo>
                      <a:pt x="853" y="289"/>
                    </a:lnTo>
                    <a:cubicBezTo>
                      <a:pt x="853" y="291"/>
                      <a:pt x="853" y="292"/>
                      <a:pt x="853" y="294"/>
                    </a:cubicBezTo>
                    <a:cubicBezTo>
                      <a:pt x="853" y="301"/>
                      <a:pt x="856" y="304"/>
                      <a:pt x="862" y="304"/>
                    </a:cubicBezTo>
                    <a:cubicBezTo>
                      <a:pt x="880" y="304"/>
                      <a:pt x="922" y="271"/>
                      <a:pt x="946" y="248"/>
                    </a:cubicBezTo>
                    <a:cubicBezTo>
                      <a:pt x="946" y="263"/>
                      <a:pt x="946" y="263"/>
                      <a:pt x="977" y="278"/>
                    </a:cubicBezTo>
                    <a:cubicBezTo>
                      <a:pt x="1023" y="278"/>
                      <a:pt x="1023" y="278"/>
                      <a:pt x="1023" y="309"/>
                    </a:cubicBezTo>
                    <a:cubicBezTo>
                      <a:pt x="1039" y="293"/>
                      <a:pt x="1052" y="286"/>
                      <a:pt x="1060" y="286"/>
                    </a:cubicBezTo>
                    <a:cubicBezTo>
                      <a:pt x="1077" y="286"/>
                      <a:pt x="1080" y="310"/>
                      <a:pt x="1070" y="340"/>
                    </a:cubicBezTo>
                    <a:cubicBezTo>
                      <a:pt x="1070" y="368"/>
                      <a:pt x="1070" y="374"/>
                      <a:pt x="1080" y="374"/>
                    </a:cubicBezTo>
                    <a:cubicBezTo>
                      <a:pt x="1086" y="374"/>
                      <a:pt x="1097" y="371"/>
                      <a:pt x="1116" y="371"/>
                    </a:cubicBezTo>
                    <a:cubicBezTo>
                      <a:pt x="1147" y="371"/>
                      <a:pt x="1162" y="356"/>
                      <a:pt x="1178" y="356"/>
                    </a:cubicBezTo>
                    <a:cubicBezTo>
                      <a:pt x="1209" y="356"/>
                      <a:pt x="1224" y="356"/>
                      <a:pt x="1224" y="309"/>
                    </a:cubicBezTo>
                    <a:cubicBezTo>
                      <a:pt x="1226" y="305"/>
                      <a:pt x="1228" y="302"/>
                      <a:pt x="1230" y="298"/>
                    </a:cubicBezTo>
                    <a:lnTo>
                      <a:pt x="1230" y="298"/>
                    </a:lnTo>
                    <a:cubicBezTo>
                      <a:pt x="1233" y="302"/>
                      <a:pt x="1236" y="306"/>
                      <a:pt x="1240" y="309"/>
                    </a:cubicBezTo>
                    <a:cubicBezTo>
                      <a:pt x="1240" y="301"/>
                      <a:pt x="1240" y="292"/>
                      <a:pt x="1240" y="284"/>
                    </a:cubicBezTo>
                    <a:lnTo>
                      <a:pt x="1240" y="284"/>
                    </a:lnTo>
                    <a:cubicBezTo>
                      <a:pt x="1236" y="288"/>
                      <a:pt x="1233" y="293"/>
                      <a:pt x="1230" y="298"/>
                    </a:cubicBezTo>
                    <a:lnTo>
                      <a:pt x="1230" y="298"/>
                    </a:lnTo>
                    <a:cubicBezTo>
                      <a:pt x="1218" y="282"/>
                      <a:pt x="1205" y="260"/>
                      <a:pt x="1193" y="248"/>
                    </a:cubicBezTo>
                    <a:cubicBezTo>
                      <a:pt x="1178" y="201"/>
                      <a:pt x="1162" y="170"/>
                      <a:pt x="1116" y="155"/>
                    </a:cubicBezTo>
                    <a:cubicBezTo>
                      <a:pt x="1054" y="155"/>
                      <a:pt x="1039" y="155"/>
                      <a:pt x="1039" y="124"/>
                    </a:cubicBezTo>
                    <a:cubicBezTo>
                      <a:pt x="1034" y="114"/>
                      <a:pt x="1028" y="111"/>
                      <a:pt x="1021" y="111"/>
                    </a:cubicBezTo>
                    <a:cubicBezTo>
                      <a:pt x="1007" y="111"/>
                      <a:pt x="992" y="129"/>
                      <a:pt x="992" y="139"/>
                    </a:cubicBezTo>
                    <a:lnTo>
                      <a:pt x="961" y="139"/>
                    </a:lnTo>
                    <a:cubicBezTo>
                      <a:pt x="961" y="124"/>
                      <a:pt x="954" y="116"/>
                      <a:pt x="946" y="116"/>
                    </a:cubicBezTo>
                    <a:cubicBezTo>
                      <a:pt x="938" y="116"/>
                      <a:pt x="930" y="124"/>
                      <a:pt x="930" y="139"/>
                    </a:cubicBezTo>
                    <a:cubicBezTo>
                      <a:pt x="930" y="150"/>
                      <a:pt x="927" y="153"/>
                      <a:pt x="922" y="153"/>
                    </a:cubicBezTo>
                    <a:cubicBezTo>
                      <a:pt x="912" y="153"/>
                      <a:pt x="894" y="139"/>
                      <a:pt x="884" y="139"/>
                    </a:cubicBezTo>
                    <a:cubicBezTo>
                      <a:pt x="877" y="119"/>
                      <a:pt x="874" y="108"/>
                      <a:pt x="871" y="108"/>
                    </a:cubicBezTo>
                    <a:close/>
                    <a:moveTo>
                      <a:pt x="2219" y="300"/>
                    </a:moveTo>
                    <a:cubicBezTo>
                      <a:pt x="2225" y="300"/>
                      <a:pt x="2217" y="311"/>
                      <a:pt x="2198" y="340"/>
                    </a:cubicBezTo>
                    <a:lnTo>
                      <a:pt x="2167" y="387"/>
                    </a:lnTo>
                    <a:cubicBezTo>
                      <a:pt x="2151" y="387"/>
                      <a:pt x="2182" y="371"/>
                      <a:pt x="2198" y="325"/>
                    </a:cubicBezTo>
                    <a:lnTo>
                      <a:pt x="2198" y="309"/>
                    </a:lnTo>
                    <a:cubicBezTo>
                      <a:pt x="2209" y="304"/>
                      <a:pt x="2216" y="300"/>
                      <a:pt x="2219" y="300"/>
                    </a:cubicBezTo>
                    <a:close/>
                    <a:moveTo>
                      <a:pt x="1255" y="361"/>
                    </a:moveTo>
                    <a:cubicBezTo>
                      <a:pt x="1245" y="361"/>
                      <a:pt x="1240" y="369"/>
                      <a:pt x="1240" y="387"/>
                    </a:cubicBezTo>
                    <a:cubicBezTo>
                      <a:pt x="1240" y="402"/>
                      <a:pt x="1255" y="418"/>
                      <a:pt x="1270" y="418"/>
                    </a:cubicBezTo>
                    <a:cubicBezTo>
                      <a:pt x="1301" y="418"/>
                      <a:pt x="1301" y="402"/>
                      <a:pt x="1301" y="402"/>
                    </a:cubicBezTo>
                    <a:cubicBezTo>
                      <a:pt x="1301" y="402"/>
                      <a:pt x="1301" y="371"/>
                      <a:pt x="1286" y="371"/>
                    </a:cubicBezTo>
                    <a:cubicBezTo>
                      <a:pt x="1273" y="365"/>
                      <a:pt x="1263" y="361"/>
                      <a:pt x="1255" y="361"/>
                    </a:cubicBezTo>
                    <a:close/>
                    <a:moveTo>
                      <a:pt x="1850" y="421"/>
                    </a:moveTo>
                    <a:lnTo>
                      <a:pt x="1842" y="433"/>
                    </a:lnTo>
                    <a:lnTo>
                      <a:pt x="1873" y="433"/>
                    </a:lnTo>
                    <a:cubicBezTo>
                      <a:pt x="1876" y="431"/>
                      <a:pt x="1878" y="428"/>
                      <a:pt x="1881" y="425"/>
                    </a:cubicBezTo>
                    <a:lnTo>
                      <a:pt x="1881" y="425"/>
                    </a:lnTo>
                    <a:cubicBezTo>
                      <a:pt x="1871" y="423"/>
                      <a:pt x="1861" y="422"/>
                      <a:pt x="1850" y="421"/>
                    </a:cubicBezTo>
                    <a:close/>
                    <a:moveTo>
                      <a:pt x="2654" y="413"/>
                    </a:moveTo>
                    <a:cubicBezTo>
                      <a:pt x="2656" y="413"/>
                      <a:pt x="2659" y="415"/>
                      <a:pt x="2661" y="418"/>
                    </a:cubicBezTo>
                    <a:cubicBezTo>
                      <a:pt x="2677" y="418"/>
                      <a:pt x="2692" y="418"/>
                      <a:pt x="2661" y="464"/>
                    </a:cubicBezTo>
                    <a:lnTo>
                      <a:pt x="2646" y="448"/>
                    </a:lnTo>
                    <a:cubicBezTo>
                      <a:pt x="2646" y="436"/>
                      <a:pt x="2646" y="413"/>
                      <a:pt x="2654" y="413"/>
                    </a:cubicBezTo>
                    <a:close/>
                    <a:moveTo>
                      <a:pt x="2291" y="418"/>
                    </a:moveTo>
                    <a:cubicBezTo>
                      <a:pt x="2291" y="443"/>
                      <a:pt x="2291" y="468"/>
                      <a:pt x="2282" y="468"/>
                    </a:cubicBezTo>
                    <a:cubicBezTo>
                      <a:pt x="2280" y="468"/>
                      <a:pt x="2278" y="467"/>
                      <a:pt x="2275" y="464"/>
                    </a:cubicBezTo>
                    <a:lnTo>
                      <a:pt x="2260" y="464"/>
                    </a:lnTo>
                    <a:cubicBezTo>
                      <a:pt x="2260" y="448"/>
                      <a:pt x="2275" y="433"/>
                      <a:pt x="2291" y="418"/>
                    </a:cubicBezTo>
                    <a:close/>
                    <a:moveTo>
                      <a:pt x="235" y="433"/>
                    </a:moveTo>
                    <a:lnTo>
                      <a:pt x="235" y="433"/>
                    </a:lnTo>
                    <a:cubicBezTo>
                      <a:pt x="219" y="448"/>
                      <a:pt x="204" y="464"/>
                      <a:pt x="204" y="479"/>
                    </a:cubicBezTo>
                    <a:lnTo>
                      <a:pt x="219" y="479"/>
                    </a:lnTo>
                    <a:cubicBezTo>
                      <a:pt x="235" y="479"/>
                      <a:pt x="235" y="464"/>
                      <a:pt x="235" y="433"/>
                    </a:cubicBezTo>
                    <a:close/>
                    <a:moveTo>
                      <a:pt x="3001" y="544"/>
                    </a:moveTo>
                    <a:cubicBezTo>
                      <a:pt x="3006" y="546"/>
                      <a:pt x="3009" y="550"/>
                      <a:pt x="3002" y="557"/>
                    </a:cubicBezTo>
                    <a:cubicBezTo>
                      <a:pt x="3002" y="559"/>
                      <a:pt x="3002" y="562"/>
                      <a:pt x="3002" y="564"/>
                    </a:cubicBezTo>
                    <a:lnTo>
                      <a:pt x="3002" y="564"/>
                    </a:lnTo>
                    <a:cubicBezTo>
                      <a:pt x="3001" y="555"/>
                      <a:pt x="3001" y="548"/>
                      <a:pt x="3001" y="544"/>
                    </a:cubicBezTo>
                    <a:close/>
                    <a:moveTo>
                      <a:pt x="2553" y="541"/>
                    </a:moveTo>
                    <a:cubicBezTo>
                      <a:pt x="2538" y="541"/>
                      <a:pt x="2507" y="557"/>
                      <a:pt x="2522" y="557"/>
                    </a:cubicBezTo>
                    <a:lnTo>
                      <a:pt x="2522" y="572"/>
                    </a:lnTo>
                    <a:cubicBezTo>
                      <a:pt x="2518" y="582"/>
                      <a:pt x="2516" y="585"/>
                      <a:pt x="2516" y="585"/>
                    </a:cubicBezTo>
                    <a:cubicBezTo>
                      <a:pt x="2518" y="585"/>
                      <a:pt x="2532" y="567"/>
                      <a:pt x="2553" y="557"/>
                    </a:cubicBezTo>
                    <a:lnTo>
                      <a:pt x="2553" y="541"/>
                    </a:lnTo>
                    <a:close/>
                    <a:moveTo>
                      <a:pt x="3542" y="588"/>
                    </a:moveTo>
                    <a:cubicBezTo>
                      <a:pt x="3548" y="593"/>
                      <a:pt x="3551" y="594"/>
                      <a:pt x="3553" y="594"/>
                    </a:cubicBezTo>
                    <a:cubicBezTo>
                      <a:pt x="3556" y="594"/>
                      <a:pt x="3553" y="588"/>
                      <a:pt x="3542" y="588"/>
                    </a:cubicBezTo>
                    <a:close/>
                    <a:moveTo>
                      <a:pt x="3233" y="572"/>
                    </a:moveTo>
                    <a:cubicBezTo>
                      <a:pt x="3202" y="572"/>
                      <a:pt x="3202" y="572"/>
                      <a:pt x="3218" y="603"/>
                    </a:cubicBezTo>
                    <a:lnTo>
                      <a:pt x="3249" y="603"/>
                    </a:lnTo>
                    <a:cubicBezTo>
                      <a:pt x="3249" y="603"/>
                      <a:pt x="3264" y="572"/>
                      <a:pt x="3233" y="572"/>
                    </a:cubicBezTo>
                    <a:close/>
                    <a:moveTo>
                      <a:pt x="1502" y="170"/>
                    </a:moveTo>
                    <a:cubicBezTo>
                      <a:pt x="1487" y="170"/>
                      <a:pt x="1487" y="170"/>
                      <a:pt x="1471" y="201"/>
                    </a:cubicBezTo>
                    <a:cubicBezTo>
                      <a:pt x="1464" y="209"/>
                      <a:pt x="1460" y="209"/>
                      <a:pt x="1456" y="209"/>
                    </a:cubicBezTo>
                    <a:cubicBezTo>
                      <a:pt x="1452" y="209"/>
                      <a:pt x="1448" y="209"/>
                      <a:pt x="1440" y="217"/>
                    </a:cubicBezTo>
                    <a:cubicBezTo>
                      <a:pt x="1425" y="232"/>
                      <a:pt x="1425" y="263"/>
                      <a:pt x="1425" y="294"/>
                    </a:cubicBezTo>
                    <a:cubicBezTo>
                      <a:pt x="1425" y="309"/>
                      <a:pt x="1425" y="309"/>
                      <a:pt x="1410" y="309"/>
                    </a:cubicBezTo>
                    <a:cubicBezTo>
                      <a:pt x="1394" y="294"/>
                      <a:pt x="1394" y="248"/>
                      <a:pt x="1410" y="232"/>
                    </a:cubicBezTo>
                    <a:cubicBezTo>
                      <a:pt x="1425" y="232"/>
                      <a:pt x="1425" y="217"/>
                      <a:pt x="1440" y="186"/>
                    </a:cubicBezTo>
                    <a:cubicBezTo>
                      <a:pt x="1440" y="183"/>
                      <a:pt x="1438" y="182"/>
                      <a:pt x="1434" y="182"/>
                    </a:cubicBezTo>
                    <a:cubicBezTo>
                      <a:pt x="1415" y="182"/>
                      <a:pt x="1360" y="209"/>
                      <a:pt x="1348" y="248"/>
                    </a:cubicBezTo>
                    <a:lnTo>
                      <a:pt x="1348" y="217"/>
                    </a:lnTo>
                    <a:cubicBezTo>
                      <a:pt x="1348" y="201"/>
                      <a:pt x="1317" y="201"/>
                      <a:pt x="1301" y="186"/>
                    </a:cubicBezTo>
                    <a:cubicBezTo>
                      <a:pt x="1270" y="186"/>
                      <a:pt x="1255" y="186"/>
                      <a:pt x="1255" y="201"/>
                    </a:cubicBezTo>
                    <a:cubicBezTo>
                      <a:pt x="1242" y="226"/>
                      <a:pt x="1250" y="252"/>
                      <a:pt x="1245" y="252"/>
                    </a:cubicBezTo>
                    <a:cubicBezTo>
                      <a:pt x="1244" y="252"/>
                      <a:pt x="1242" y="250"/>
                      <a:pt x="1240" y="248"/>
                    </a:cubicBezTo>
                    <a:cubicBezTo>
                      <a:pt x="1240" y="248"/>
                      <a:pt x="1240" y="264"/>
                      <a:pt x="1240" y="284"/>
                    </a:cubicBezTo>
                    <a:lnTo>
                      <a:pt x="1240" y="284"/>
                    </a:lnTo>
                    <a:cubicBezTo>
                      <a:pt x="1246" y="277"/>
                      <a:pt x="1252" y="272"/>
                      <a:pt x="1258" y="272"/>
                    </a:cubicBezTo>
                    <a:cubicBezTo>
                      <a:pt x="1262" y="272"/>
                      <a:pt x="1266" y="274"/>
                      <a:pt x="1270" y="278"/>
                    </a:cubicBezTo>
                    <a:cubicBezTo>
                      <a:pt x="1301" y="278"/>
                      <a:pt x="1301" y="278"/>
                      <a:pt x="1301" y="294"/>
                    </a:cubicBezTo>
                    <a:cubicBezTo>
                      <a:pt x="1286" y="325"/>
                      <a:pt x="1301" y="325"/>
                      <a:pt x="1317" y="325"/>
                    </a:cubicBezTo>
                    <a:cubicBezTo>
                      <a:pt x="1332" y="325"/>
                      <a:pt x="1348" y="325"/>
                      <a:pt x="1348" y="356"/>
                    </a:cubicBezTo>
                    <a:cubicBezTo>
                      <a:pt x="1348" y="371"/>
                      <a:pt x="1363" y="387"/>
                      <a:pt x="1379" y="387"/>
                    </a:cubicBezTo>
                    <a:cubicBezTo>
                      <a:pt x="1410" y="387"/>
                      <a:pt x="1425" y="387"/>
                      <a:pt x="1425" y="418"/>
                    </a:cubicBezTo>
                    <a:cubicBezTo>
                      <a:pt x="1425" y="427"/>
                      <a:pt x="1427" y="431"/>
                      <a:pt x="1429" y="431"/>
                    </a:cubicBezTo>
                    <a:cubicBezTo>
                      <a:pt x="1433" y="431"/>
                      <a:pt x="1440" y="413"/>
                      <a:pt x="1440" y="402"/>
                    </a:cubicBezTo>
                    <a:cubicBezTo>
                      <a:pt x="1440" y="383"/>
                      <a:pt x="1446" y="370"/>
                      <a:pt x="1462" y="370"/>
                    </a:cubicBezTo>
                    <a:cubicBezTo>
                      <a:pt x="1471" y="370"/>
                      <a:pt x="1485" y="375"/>
                      <a:pt x="1502" y="387"/>
                    </a:cubicBezTo>
                    <a:cubicBezTo>
                      <a:pt x="1526" y="398"/>
                      <a:pt x="1543" y="404"/>
                      <a:pt x="1555" y="404"/>
                    </a:cubicBezTo>
                    <a:cubicBezTo>
                      <a:pt x="1574" y="404"/>
                      <a:pt x="1580" y="390"/>
                      <a:pt x="1580" y="371"/>
                    </a:cubicBezTo>
                    <a:cubicBezTo>
                      <a:pt x="1580" y="367"/>
                      <a:pt x="1581" y="365"/>
                      <a:pt x="1582" y="365"/>
                    </a:cubicBezTo>
                    <a:cubicBezTo>
                      <a:pt x="1587" y="365"/>
                      <a:pt x="1595" y="380"/>
                      <a:pt x="1595" y="402"/>
                    </a:cubicBezTo>
                    <a:cubicBezTo>
                      <a:pt x="1586" y="412"/>
                      <a:pt x="1593" y="427"/>
                      <a:pt x="1608" y="427"/>
                    </a:cubicBezTo>
                    <a:cubicBezTo>
                      <a:pt x="1617" y="427"/>
                      <a:pt x="1629" y="420"/>
                      <a:pt x="1641" y="402"/>
                    </a:cubicBezTo>
                    <a:cubicBezTo>
                      <a:pt x="1641" y="394"/>
                      <a:pt x="1645" y="391"/>
                      <a:pt x="1651" y="391"/>
                    </a:cubicBezTo>
                    <a:cubicBezTo>
                      <a:pt x="1657" y="391"/>
                      <a:pt x="1665" y="394"/>
                      <a:pt x="1672" y="402"/>
                    </a:cubicBezTo>
                    <a:cubicBezTo>
                      <a:pt x="1672" y="412"/>
                      <a:pt x="1672" y="415"/>
                      <a:pt x="1673" y="415"/>
                    </a:cubicBezTo>
                    <a:cubicBezTo>
                      <a:pt x="1675" y="415"/>
                      <a:pt x="1682" y="397"/>
                      <a:pt x="1703" y="387"/>
                    </a:cubicBezTo>
                    <a:cubicBezTo>
                      <a:pt x="1711" y="379"/>
                      <a:pt x="1715" y="375"/>
                      <a:pt x="1719" y="375"/>
                    </a:cubicBezTo>
                    <a:cubicBezTo>
                      <a:pt x="1723" y="375"/>
                      <a:pt x="1726" y="379"/>
                      <a:pt x="1734" y="387"/>
                    </a:cubicBezTo>
                    <a:cubicBezTo>
                      <a:pt x="1765" y="418"/>
                      <a:pt x="1734" y="418"/>
                      <a:pt x="1750" y="418"/>
                    </a:cubicBezTo>
                    <a:cubicBezTo>
                      <a:pt x="1765" y="418"/>
                      <a:pt x="1809" y="418"/>
                      <a:pt x="1850" y="421"/>
                    </a:cubicBezTo>
                    <a:lnTo>
                      <a:pt x="1850" y="421"/>
                    </a:lnTo>
                    <a:lnTo>
                      <a:pt x="1873" y="387"/>
                    </a:lnTo>
                    <a:cubicBezTo>
                      <a:pt x="1899" y="343"/>
                      <a:pt x="1911" y="324"/>
                      <a:pt x="1913" y="324"/>
                    </a:cubicBezTo>
                    <a:lnTo>
                      <a:pt x="1913" y="324"/>
                    </a:lnTo>
                    <a:cubicBezTo>
                      <a:pt x="1915" y="324"/>
                      <a:pt x="1911" y="336"/>
                      <a:pt x="1904" y="356"/>
                    </a:cubicBezTo>
                    <a:cubicBezTo>
                      <a:pt x="1904" y="382"/>
                      <a:pt x="1893" y="408"/>
                      <a:pt x="1881" y="425"/>
                    </a:cubicBezTo>
                    <a:lnTo>
                      <a:pt x="1881" y="425"/>
                    </a:lnTo>
                    <a:cubicBezTo>
                      <a:pt x="1911" y="429"/>
                      <a:pt x="1935" y="436"/>
                      <a:pt x="1935" y="448"/>
                    </a:cubicBezTo>
                    <a:cubicBezTo>
                      <a:pt x="1951" y="433"/>
                      <a:pt x="1951" y="433"/>
                      <a:pt x="1966" y="433"/>
                    </a:cubicBezTo>
                    <a:cubicBezTo>
                      <a:pt x="1966" y="451"/>
                      <a:pt x="1971" y="460"/>
                      <a:pt x="1977" y="460"/>
                    </a:cubicBezTo>
                    <a:cubicBezTo>
                      <a:pt x="1986" y="460"/>
                      <a:pt x="1997" y="440"/>
                      <a:pt x="1997" y="402"/>
                    </a:cubicBezTo>
                    <a:lnTo>
                      <a:pt x="1966" y="402"/>
                    </a:lnTo>
                    <a:cubicBezTo>
                      <a:pt x="1966" y="384"/>
                      <a:pt x="1973" y="375"/>
                      <a:pt x="1982" y="375"/>
                    </a:cubicBezTo>
                    <a:cubicBezTo>
                      <a:pt x="1995" y="375"/>
                      <a:pt x="2012" y="396"/>
                      <a:pt x="2012" y="433"/>
                    </a:cubicBezTo>
                    <a:cubicBezTo>
                      <a:pt x="2005" y="470"/>
                      <a:pt x="2005" y="485"/>
                      <a:pt x="2008" y="485"/>
                    </a:cubicBezTo>
                    <a:cubicBezTo>
                      <a:pt x="2011" y="485"/>
                      <a:pt x="2020" y="466"/>
                      <a:pt x="2028" y="433"/>
                    </a:cubicBezTo>
                    <a:cubicBezTo>
                      <a:pt x="2042" y="412"/>
                      <a:pt x="2053" y="404"/>
                      <a:pt x="2060" y="404"/>
                    </a:cubicBezTo>
                    <a:cubicBezTo>
                      <a:pt x="2070" y="404"/>
                      <a:pt x="2074" y="416"/>
                      <a:pt x="2074" y="433"/>
                    </a:cubicBezTo>
                    <a:cubicBezTo>
                      <a:pt x="2074" y="458"/>
                      <a:pt x="2074" y="474"/>
                      <a:pt x="2077" y="474"/>
                    </a:cubicBezTo>
                    <a:cubicBezTo>
                      <a:pt x="2079" y="474"/>
                      <a:pt x="2082" y="462"/>
                      <a:pt x="2090" y="433"/>
                    </a:cubicBezTo>
                    <a:cubicBezTo>
                      <a:pt x="2106" y="391"/>
                      <a:pt x="2128" y="363"/>
                      <a:pt x="2141" y="363"/>
                    </a:cubicBezTo>
                    <a:cubicBezTo>
                      <a:pt x="2153" y="363"/>
                      <a:pt x="2159" y="383"/>
                      <a:pt x="2151" y="433"/>
                    </a:cubicBezTo>
                    <a:cubicBezTo>
                      <a:pt x="2151" y="479"/>
                      <a:pt x="2151" y="495"/>
                      <a:pt x="2167" y="510"/>
                    </a:cubicBezTo>
                    <a:cubicBezTo>
                      <a:pt x="2182" y="510"/>
                      <a:pt x="2182" y="479"/>
                      <a:pt x="2182" y="464"/>
                    </a:cubicBezTo>
                    <a:cubicBezTo>
                      <a:pt x="2191" y="446"/>
                      <a:pt x="2190" y="428"/>
                      <a:pt x="2193" y="428"/>
                    </a:cubicBezTo>
                    <a:cubicBezTo>
                      <a:pt x="2195" y="428"/>
                      <a:pt x="2200" y="438"/>
                      <a:pt x="2213" y="464"/>
                    </a:cubicBezTo>
                    <a:cubicBezTo>
                      <a:pt x="2233" y="494"/>
                      <a:pt x="2254" y="518"/>
                      <a:pt x="2278" y="518"/>
                    </a:cubicBezTo>
                    <a:cubicBezTo>
                      <a:pt x="2291" y="518"/>
                      <a:pt x="2305" y="511"/>
                      <a:pt x="2321" y="495"/>
                    </a:cubicBezTo>
                    <a:cubicBezTo>
                      <a:pt x="2341" y="475"/>
                      <a:pt x="2360" y="467"/>
                      <a:pt x="2373" y="467"/>
                    </a:cubicBezTo>
                    <a:cubicBezTo>
                      <a:pt x="2390" y="467"/>
                      <a:pt x="2395" y="483"/>
                      <a:pt x="2368" y="510"/>
                    </a:cubicBezTo>
                    <a:cubicBezTo>
                      <a:pt x="2342" y="536"/>
                      <a:pt x="2336" y="547"/>
                      <a:pt x="2340" y="547"/>
                    </a:cubicBezTo>
                    <a:cubicBezTo>
                      <a:pt x="2343" y="547"/>
                      <a:pt x="2354" y="540"/>
                      <a:pt x="2368" y="526"/>
                    </a:cubicBezTo>
                    <a:lnTo>
                      <a:pt x="2430" y="541"/>
                    </a:lnTo>
                    <a:cubicBezTo>
                      <a:pt x="2445" y="541"/>
                      <a:pt x="2461" y="526"/>
                      <a:pt x="2461" y="495"/>
                    </a:cubicBezTo>
                    <a:cubicBezTo>
                      <a:pt x="2461" y="525"/>
                      <a:pt x="2474" y="549"/>
                      <a:pt x="2491" y="549"/>
                    </a:cubicBezTo>
                    <a:cubicBezTo>
                      <a:pt x="2501" y="549"/>
                      <a:pt x="2512" y="542"/>
                      <a:pt x="2522" y="526"/>
                    </a:cubicBezTo>
                    <a:lnTo>
                      <a:pt x="2553" y="526"/>
                    </a:lnTo>
                    <a:cubicBezTo>
                      <a:pt x="2569" y="526"/>
                      <a:pt x="2569" y="526"/>
                      <a:pt x="2584" y="510"/>
                    </a:cubicBezTo>
                    <a:cubicBezTo>
                      <a:pt x="2588" y="506"/>
                      <a:pt x="2592" y="504"/>
                      <a:pt x="2596" y="504"/>
                    </a:cubicBezTo>
                    <a:cubicBezTo>
                      <a:pt x="2607" y="504"/>
                      <a:pt x="2615" y="519"/>
                      <a:pt x="2615" y="541"/>
                    </a:cubicBezTo>
                    <a:cubicBezTo>
                      <a:pt x="2626" y="563"/>
                      <a:pt x="2629" y="585"/>
                      <a:pt x="2636" y="585"/>
                    </a:cubicBezTo>
                    <a:cubicBezTo>
                      <a:pt x="2638" y="585"/>
                      <a:pt x="2642" y="581"/>
                      <a:pt x="2646" y="572"/>
                    </a:cubicBezTo>
                    <a:cubicBezTo>
                      <a:pt x="2646" y="541"/>
                      <a:pt x="2677" y="526"/>
                      <a:pt x="2692" y="510"/>
                    </a:cubicBezTo>
                    <a:cubicBezTo>
                      <a:pt x="2697" y="501"/>
                      <a:pt x="2702" y="497"/>
                      <a:pt x="2706" y="497"/>
                    </a:cubicBezTo>
                    <a:cubicBezTo>
                      <a:pt x="2714" y="497"/>
                      <a:pt x="2719" y="515"/>
                      <a:pt x="2708" y="526"/>
                    </a:cubicBezTo>
                    <a:cubicBezTo>
                      <a:pt x="2692" y="557"/>
                      <a:pt x="2708" y="557"/>
                      <a:pt x="2723" y="588"/>
                    </a:cubicBezTo>
                    <a:cubicBezTo>
                      <a:pt x="2728" y="597"/>
                      <a:pt x="2733" y="601"/>
                      <a:pt x="2738" y="601"/>
                    </a:cubicBezTo>
                    <a:cubicBezTo>
                      <a:pt x="2748" y="601"/>
                      <a:pt x="2759" y="583"/>
                      <a:pt x="2770" y="572"/>
                    </a:cubicBezTo>
                    <a:cubicBezTo>
                      <a:pt x="2770" y="560"/>
                      <a:pt x="2781" y="555"/>
                      <a:pt x="2795" y="555"/>
                    </a:cubicBezTo>
                    <a:cubicBezTo>
                      <a:pt x="2817" y="555"/>
                      <a:pt x="2847" y="568"/>
                      <a:pt x="2847" y="588"/>
                    </a:cubicBezTo>
                    <a:lnTo>
                      <a:pt x="2878" y="588"/>
                    </a:lnTo>
                    <a:cubicBezTo>
                      <a:pt x="2893" y="588"/>
                      <a:pt x="2909" y="557"/>
                      <a:pt x="2924" y="557"/>
                    </a:cubicBezTo>
                    <a:cubicBezTo>
                      <a:pt x="2929" y="561"/>
                      <a:pt x="2932" y="563"/>
                      <a:pt x="2935" y="563"/>
                    </a:cubicBezTo>
                    <a:cubicBezTo>
                      <a:pt x="2941" y="563"/>
                      <a:pt x="2944" y="552"/>
                      <a:pt x="2955" y="541"/>
                    </a:cubicBezTo>
                    <a:cubicBezTo>
                      <a:pt x="2959" y="537"/>
                      <a:pt x="2962" y="535"/>
                      <a:pt x="2965" y="535"/>
                    </a:cubicBezTo>
                    <a:cubicBezTo>
                      <a:pt x="2971" y="535"/>
                      <a:pt x="2971" y="550"/>
                      <a:pt x="2971" y="572"/>
                    </a:cubicBezTo>
                    <a:lnTo>
                      <a:pt x="2971" y="557"/>
                    </a:lnTo>
                    <a:cubicBezTo>
                      <a:pt x="2971" y="541"/>
                      <a:pt x="2986" y="541"/>
                      <a:pt x="2986" y="541"/>
                    </a:cubicBezTo>
                    <a:cubicBezTo>
                      <a:pt x="2986" y="541"/>
                      <a:pt x="2989" y="541"/>
                      <a:pt x="2992" y="542"/>
                    </a:cubicBezTo>
                    <a:lnTo>
                      <a:pt x="2992" y="542"/>
                    </a:lnTo>
                    <a:cubicBezTo>
                      <a:pt x="2994" y="539"/>
                      <a:pt x="2996" y="537"/>
                      <a:pt x="2998" y="537"/>
                    </a:cubicBezTo>
                    <a:cubicBezTo>
                      <a:pt x="2999" y="537"/>
                      <a:pt x="3000" y="539"/>
                      <a:pt x="3001" y="544"/>
                    </a:cubicBezTo>
                    <a:lnTo>
                      <a:pt x="3001" y="544"/>
                    </a:lnTo>
                    <a:cubicBezTo>
                      <a:pt x="2998" y="543"/>
                      <a:pt x="2995" y="542"/>
                      <a:pt x="2992" y="542"/>
                    </a:cubicBezTo>
                    <a:lnTo>
                      <a:pt x="2992" y="542"/>
                    </a:lnTo>
                    <a:cubicBezTo>
                      <a:pt x="2987" y="547"/>
                      <a:pt x="2981" y="557"/>
                      <a:pt x="2971" y="572"/>
                    </a:cubicBezTo>
                    <a:cubicBezTo>
                      <a:pt x="2971" y="572"/>
                      <a:pt x="2971" y="588"/>
                      <a:pt x="2986" y="588"/>
                    </a:cubicBezTo>
                    <a:cubicBezTo>
                      <a:pt x="3000" y="588"/>
                      <a:pt x="3001" y="588"/>
                      <a:pt x="3002" y="564"/>
                    </a:cubicBezTo>
                    <a:lnTo>
                      <a:pt x="3002" y="564"/>
                    </a:lnTo>
                    <a:cubicBezTo>
                      <a:pt x="3002" y="566"/>
                      <a:pt x="3002" y="569"/>
                      <a:pt x="3002" y="572"/>
                    </a:cubicBezTo>
                    <a:cubicBezTo>
                      <a:pt x="3002" y="595"/>
                      <a:pt x="3002" y="607"/>
                      <a:pt x="3003" y="607"/>
                    </a:cubicBezTo>
                    <a:cubicBezTo>
                      <a:pt x="3005" y="607"/>
                      <a:pt x="3009" y="595"/>
                      <a:pt x="3017" y="572"/>
                    </a:cubicBezTo>
                    <a:cubicBezTo>
                      <a:pt x="3024" y="551"/>
                      <a:pt x="3028" y="543"/>
                      <a:pt x="3030" y="543"/>
                    </a:cubicBezTo>
                    <a:cubicBezTo>
                      <a:pt x="3032" y="543"/>
                      <a:pt x="3032" y="555"/>
                      <a:pt x="3032" y="572"/>
                    </a:cubicBezTo>
                    <a:cubicBezTo>
                      <a:pt x="3041" y="581"/>
                      <a:pt x="3045" y="590"/>
                      <a:pt x="3047" y="590"/>
                    </a:cubicBezTo>
                    <a:cubicBezTo>
                      <a:pt x="3048" y="590"/>
                      <a:pt x="3048" y="585"/>
                      <a:pt x="3048" y="572"/>
                    </a:cubicBezTo>
                    <a:cubicBezTo>
                      <a:pt x="3058" y="553"/>
                      <a:pt x="3080" y="533"/>
                      <a:pt x="3095" y="533"/>
                    </a:cubicBezTo>
                    <a:cubicBezTo>
                      <a:pt x="3103" y="533"/>
                      <a:pt x="3110" y="540"/>
                      <a:pt x="3110" y="557"/>
                    </a:cubicBezTo>
                    <a:cubicBezTo>
                      <a:pt x="3110" y="557"/>
                      <a:pt x="3125" y="557"/>
                      <a:pt x="3141" y="541"/>
                    </a:cubicBezTo>
                    <a:cubicBezTo>
                      <a:pt x="3144" y="535"/>
                      <a:pt x="3146" y="530"/>
                      <a:pt x="3148" y="525"/>
                    </a:cubicBezTo>
                    <a:lnTo>
                      <a:pt x="3148" y="525"/>
                    </a:lnTo>
                    <a:cubicBezTo>
                      <a:pt x="3148" y="528"/>
                      <a:pt x="3148" y="530"/>
                      <a:pt x="3148" y="530"/>
                    </a:cubicBezTo>
                    <a:cubicBezTo>
                      <a:pt x="3148" y="530"/>
                      <a:pt x="3148" y="527"/>
                      <a:pt x="3149" y="523"/>
                    </a:cubicBezTo>
                    <a:lnTo>
                      <a:pt x="3149" y="523"/>
                    </a:lnTo>
                    <a:cubicBezTo>
                      <a:pt x="3149" y="524"/>
                      <a:pt x="3148" y="524"/>
                      <a:pt x="3148" y="525"/>
                    </a:cubicBezTo>
                    <a:lnTo>
                      <a:pt x="3148" y="525"/>
                    </a:lnTo>
                    <a:cubicBezTo>
                      <a:pt x="3147" y="520"/>
                      <a:pt x="3146" y="510"/>
                      <a:pt x="3141" y="495"/>
                    </a:cubicBezTo>
                    <a:cubicBezTo>
                      <a:pt x="3133" y="472"/>
                      <a:pt x="3129" y="468"/>
                      <a:pt x="3125" y="468"/>
                    </a:cubicBezTo>
                    <a:cubicBezTo>
                      <a:pt x="3123" y="468"/>
                      <a:pt x="3121" y="469"/>
                      <a:pt x="3119" y="469"/>
                    </a:cubicBezTo>
                    <a:cubicBezTo>
                      <a:pt x="3116" y="469"/>
                      <a:pt x="3114" y="468"/>
                      <a:pt x="3110" y="464"/>
                    </a:cubicBezTo>
                    <a:cubicBezTo>
                      <a:pt x="3125" y="464"/>
                      <a:pt x="3141" y="448"/>
                      <a:pt x="3141" y="448"/>
                    </a:cubicBezTo>
                    <a:lnTo>
                      <a:pt x="3141" y="433"/>
                    </a:lnTo>
                    <a:cubicBezTo>
                      <a:pt x="3141" y="402"/>
                      <a:pt x="3137" y="387"/>
                      <a:pt x="3131" y="387"/>
                    </a:cubicBezTo>
                    <a:cubicBezTo>
                      <a:pt x="3125" y="387"/>
                      <a:pt x="3117" y="402"/>
                      <a:pt x="3110" y="433"/>
                    </a:cubicBezTo>
                    <a:cubicBezTo>
                      <a:pt x="3104" y="451"/>
                      <a:pt x="3100" y="458"/>
                      <a:pt x="3097" y="458"/>
                    </a:cubicBezTo>
                    <a:cubicBezTo>
                      <a:pt x="3092" y="458"/>
                      <a:pt x="3088" y="442"/>
                      <a:pt x="3079" y="433"/>
                    </a:cubicBezTo>
                    <a:cubicBezTo>
                      <a:pt x="3079" y="411"/>
                      <a:pt x="3071" y="389"/>
                      <a:pt x="3067" y="389"/>
                    </a:cubicBezTo>
                    <a:cubicBezTo>
                      <a:pt x="3065" y="389"/>
                      <a:pt x="3063" y="393"/>
                      <a:pt x="3063" y="402"/>
                    </a:cubicBezTo>
                    <a:cubicBezTo>
                      <a:pt x="3048" y="387"/>
                      <a:pt x="3032" y="387"/>
                      <a:pt x="3032" y="371"/>
                    </a:cubicBezTo>
                    <a:cubicBezTo>
                      <a:pt x="3002" y="371"/>
                      <a:pt x="2986" y="371"/>
                      <a:pt x="2986" y="387"/>
                    </a:cubicBezTo>
                    <a:cubicBezTo>
                      <a:pt x="2986" y="402"/>
                      <a:pt x="2971" y="402"/>
                      <a:pt x="2955" y="402"/>
                    </a:cubicBezTo>
                    <a:cubicBezTo>
                      <a:pt x="2949" y="402"/>
                      <a:pt x="2943" y="402"/>
                      <a:pt x="2938" y="404"/>
                    </a:cubicBezTo>
                    <a:lnTo>
                      <a:pt x="2938" y="404"/>
                    </a:lnTo>
                    <a:cubicBezTo>
                      <a:pt x="2936" y="396"/>
                      <a:pt x="2933" y="387"/>
                      <a:pt x="2924" y="387"/>
                    </a:cubicBezTo>
                    <a:cubicBezTo>
                      <a:pt x="2909" y="402"/>
                      <a:pt x="2909" y="418"/>
                      <a:pt x="2924" y="433"/>
                    </a:cubicBezTo>
                    <a:cubicBezTo>
                      <a:pt x="2924" y="446"/>
                      <a:pt x="2914" y="468"/>
                      <a:pt x="2894" y="468"/>
                    </a:cubicBezTo>
                    <a:cubicBezTo>
                      <a:pt x="2889" y="468"/>
                      <a:pt x="2884" y="467"/>
                      <a:pt x="2878" y="464"/>
                    </a:cubicBezTo>
                    <a:cubicBezTo>
                      <a:pt x="2862" y="464"/>
                      <a:pt x="2855" y="472"/>
                      <a:pt x="2851" y="472"/>
                    </a:cubicBezTo>
                    <a:cubicBezTo>
                      <a:pt x="2847" y="472"/>
                      <a:pt x="2847" y="464"/>
                      <a:pt x="2847" y="433"/>
                    </a:cubicBezTo>
                    <a:cubicBezTo>
                      <a:pt x="2839" y="410"/>
                      <a:pt x="2839" y="406"/>
                      <a:pt x="2837" y="406"/>
                    </a:cubicBezTo>
                    <a:cubicBezTo>
                      <a:pt x="2836" y="406"/>
                      <a:pt x="2835" y="407"/>
                      <a:pt x="2832" y="407"/>
                    </a:cubicBezTo>
                    <a:cubicBezTo>
                      <a:pt x="2829" y="407"/>
                      <a:pt x="2824" y="406"/>
                      <a:pt x="2816" y="402"/>
                    </a:cubicBezTo>
                    <a:cubicBezTo>
                      <a:pt x="2801" y="402"/>
                      <a:pt x="2801" y="402"/>
                      <a:pt x="2801" y="387"/>
                    </a:cubicBezTo>
                    <a:cubicBezTo>
                      <a:pt x="2796" y="377"/>
                      <a:pt x="2792" y="373"/>
                      <a:pt x="2790" y="373"/>
                    </a:cubicBezTo>
                    <a:cubicBezTo>
                      <a:pt x="2785" y="373"/>
                      <a:pt x="2785" y="391"/>
                      <a:pt x="2785" y="402"/>
                    </a:cubicBezTo>
                    <a:lnTo>
                      <a:pt x="2785" y="448"/>
                    </a:lnTo>
                    <a:cubicBezTo>
                      <a:pt x="2785" y="433"/>
                      <a:pt x="2785" y="433"/>
                      <a:pt x="2770" y="433"/>
                    </a:cubicBezTo>
                    <a:lnTo>
                      <a:pt x="2770" y="433"/>
                    </a:lnTo>
                    <a:cubicBezTo>
                      <a:pt x="2774" y="442"/>
                      <a:pt x="2780" y="448"/>
                      <a:pt x="2785" y="448"/>
                    </a:cubicBezTo>
                    <a:lnTo>
                      <a:pt x="2770" y="448"/>
                    </a:lnTo>
                    <a:lnTo>
                      <a:pt x="2770" y="433"/>
                    </a:lnTo>
                    <a:cubicBezTo>
                      <a:pt x="2770" y="433"/>
                      <a:pt x="2770" y="433"/>
                      <a:pt x="2770" y="433"/>
                    </a:cubicBezTo>
                    <a:lnTo>
                      <a:pt x="2770" y="433"/>
                    </a:lnTo>
                    <a:cubicBezTo>
                      <a:pt x="2763" y="417"/>
                      <a:pt x="2760" y="391"/>
                      <a:pt x="2770" y="371"/>
                    </a:cubicBezTo>
                    <a:cubicBezTo>
                      <a:pt x="2770" y="362"/>
                      <a:pt x="2770" y="347"/>
                      <a:pt x="2766" y="347"/>
                    </a:cubicBezTo>
                    <a:cubicBezTo>
                      <a:pt x="2764" y="347"/>
                      <a:pt x="2760" y="353"/>
                      <a:pt x="2754" y="371"/>
                    </a:cubicBezTo>
                    <a:cubicBezTo>
                      <a:pt x="2746" y="402"/>
                      <a:pt x="2743" y="414"/>
                      <a:pt x="2737" y="414"/>
                    </a:cubicBezTo>
                    <a:cubicBezTo>
                      <a:pt x="2731" y="414"/>
                      <a:pt x="2723" y="402"/>
                      <a:pt x="2708" y="387"/>
                    </a:cubicBezTo>
                    <a:cubicBezTo>
                      <a:pt x="2692" y="371"/>
                      <a:pt x="2661" y="387"/>
                      <a:pt x="2661" y="356"/>
                    </a:cubicBezTo>
                    <a:cubicBezTo>
                      <a:pt x="2661" y="351"/>
                      <a:pt x="2658" y="349"/>
                      <a:pt x="2653" y="349"/>
                    </a:cubicBezTo>
                    <a:cubicBezTo>
                      <a:pt x="2644" y="349"/>
                      <a:pt x="2631" y="356"/>
                      <a:pt x="2631" y="356"/>
                    </a:cubicBezTo>
                    <a:cubicBezTo>
                      <a:pt x="2631" y="356"/>
                      <a:pt x="2617" y="370"/>
                      <a:pt x="2599" y="370"/>
                    </a:cubicBezTo>
                    <a:cubicBezTo>
                      <a:pt x="2589" y="370"/>
                      <a:pt x="2579" y="366"/>
                      <a:pt x="2569" y="356"/>
                    </a:cubicBezTo>
                    <a:cubicBezTo>
                      <a:pt x="2549" y="336"/>
                      <a:pt x="2530" y="317"/>
                      <a:pt x="2518" y="317"/>
                    </a:cubicBezTo>
                    <a:cubicBezTo>
                      <a:pt x="2511" y="317"/>
                      <a:pt x="2507" y="323"/>
                      <a:pt x="2507" y="340"/>
                    </a:cubicBezTo>
                    <a:cubicBezTo>
                      <a:pt x="2499" y="363"/>
                      <a:pt x="2499" y="375"/>
                      <a:pt x="2499" y="375"/>
                    </a:cubicBezTo>
                    <a:cubicBezTo>
                      <a:pt x="2499" y="375"/>
                      <a:pt x="2499" y="363"/>
                      <a:pt x="2491" y="340"/>
                    </a:cubicBezTo>
                    <a:cubicBezTo>
                      <a:pt x="2487" y="326"/>
                      <a:pt x="2482" y="320"/>
                      <a:pt x="2476" y="320"/>
                    </a:cubicBezTo>
                    <a:cubicBezTo>
                      <a:pt x="2465" y="320"/>
                      <a:pt x="2451" y="345"/>
                      <a:pt x="2430" y="356"/>
                    </a:cubicBezTo>
                    <a:cubicBezTo>
                      <a:pt x="2414" y="387"/>
                      <a:pt x="2414" y="418"/>
                      <a:pt x="2414" y="448"/>
                    </a:cubicBezTo>
                    <a:cubicBezTo>
                      <a:pt x="2414" y="474"/>
                      <a:pt x="2414" y="485"/>
                      <a:pt x="2409" y="485"/>
                    </a:cubicBezTo>
                    <a:cubicBezTo>
                      <a:pt x="2405" y="485"/>
                      <a:pt x="2397" y="478"/>
                      <a:pt x="2383" y="464"/>
                    </a:cubicBezTo>
                    <a:cubicBezTo>
                      <a:pt x="2352" y="433"/>
                      <a:pt x="2352" y="433"/>
                      <a:pt x="2368" y="418"/>
                    </a:cubicBezTo>
                    <a:cubicBezTo>
                      <a:pt x="2368" y="402"/>
                      <a:pt x="2372" y="398"/>
                      <a:pt x="2376" y="398"/>
                    </a:cubicBezTo>
                    <a:cubicBezTo>
                      <a:pt x="2379" y="398"/>
                      <a:pt x="2383" y="402"/>
                      <a:pt x="2383" y="402"/>
                    </a:cubicBezTo>
                    <a:cubicBezTo>
                      <a:pt x="2383" y="371"/>
                      <a:pt x="2383" y="340"/>
                      <a:pt x="2368" y="340"/>
                    </a:cubicBezTo>
                    <a:cubicBezTo>
                      <a:pt x="2358" y="340"/>
                      <a:pt x="2354" y="327"/>
                      <a:pt x="2353" y="327"/>
                    </a:cubicBezTo>
                    <a:cubicBezTo>
                      <a:pt x="2352" y="327"/>
                      <a:pt x="2352" y="330"/>
                      <a:pt x="2352" y="340"/>
                    </a:cubicBezTo>
                    <a:cubicBezTo>
                      <a:pt x="2337" y="325"/>
                      <a:pt x="2306" y="309"/>
                      <a:pt x="2291" y="309"/>
                    </a:cubicBezTo>
                    <a:cubicBezTo>
                      <a:pt x="2260" y="309"/>
                      <a:pt x="2213" y="294"/>
                      <a:pt x="2213" y="278"/>
                    </a:cubicBezTo>
                    <a:cubicBezTo>
                      <a:pt x="2208" y="269"/>
                      <a:pt x="2202" y="265"/>
                      <a:pt x="2196" y="265"/>
                    </a:cubicBezTo>
                    <a:cubicBezTo>
                      <a:pt x="2182" y="265"/>
                      <a:pt x="2167" y="283"/>
                      <a:pt x="2167" y="294"/>
                    </a:cubicBezTo>
                    <a:cubicBezTo>
                      <a:pt x="2167" y="305"/>
                      <a:pt x="2160" y="323"/>
                      <a:pt x="2155" y="323"/>
                    </a:cubicBezTo>
                    <a:cubicBezTo>
                      <a:pt x="2153" y="323"/>
                      <a:pt x="2151" y="319"/>
                      <a:pt x="2151" y="309"/>
                    </a:cubicBezTo>
                    <a:cubicBezTo>
                      <a:pt x="2151" y="297"/>
                      <a:pt x="2050" y="248"/>
                      <a:pt x="1989" y="248"/>
                    </a:cubicBezTo>
                    <a:cubicBezTo>
                      <a:pt x="1972" y="248"/>
                      <a:pt x="1957" y="253"/>
                      <a:pt x="1951" y="263"/>
                    </a:cubicBezTo>
                    <a:lnTo>
                      <a:pt x="1935" y="263"/>
                    </a:lnTo>
                    <a:cubicBezTo>
                      <a:pt x="1912" y="240"/>
                      <a:pt x="1865" y="226"/>
                      <a:pt x="1835" y="226"/>
                    </a:cubicBezTo>
                    <a:cubicBezTo>
                      <a:pt x="1824" y="226"/>
                      <a:pt x="1816" y="228"/>
                      <a:pt x="1811" y="232"/>
                    </a:cubicBezTo>
                    <a:lnTo>
                      <a:pt x="1781" y="232"/>
                    </a:lnTo>
                    <a:cubicBezTo>
                      <a:pt x="1763" y="223"/>
                      <a:pt x="1750" y="214"/>
                      <a:pt x="1739" y="214"/>
                    </a:cubicBezTo>
                    <a:cubicBezTo>
                      <a:pt x="1732" y="214"/>
                      <a:pt x="1725" y="219"/>
                      <a:pt x="1719" y="232"/>
                    </a:cubicBezTo>
                    <a:cubicBezTo>
                      <a:pt x="1707" y="255"/>
                      <a:pt x="1704" y="269"/>
                      <a:pt x="1704" y="269"/>
                    </a:cubicBezTo>
                    <a:cubicBezTo>
                      <a:pt x="1703" y="269"/>
                      <a:pt x="1703" y="267"/>
                      <a:pt x="1703" y="263"/>
                    </a:cubicBezTo>
                    <a:cubicBezTo>
                      <a:pt x="1719" y="232"/>
                      <a:pt x="1688" y="232"/>
                      <a:pt x="1626" y="217"/>
                    </a:cubicBezTo>
                    <a:cubicBezTo>
                      <a:pt x="1580" y="217"/>
                      <a:pt x="1580" y="217"/>
                      <a:pt x="1595" y="232"/>
                    </a:cubicBezTo>
                    <a:cubicBezTo>
                      <a:pt x="1578" y="236"/>
                      <a:pt x="1566" y="238"/>
                      <a:pt x="1558" y="238"/>
                    </a:cubicBezTo>
                    <a:cubicBezTo>
                      <a:pt x="1534" y="238"/>
                      <a:pt x="1537" y="224"/>
                      <a:pt x="1549" y="201"/>
                    </a:cubicBezTo>
                    <a:cubicBezTo>
                      <a:pt x="1549" y="187"/>
                      <a:pt x="1549" y="176"/>
                      <a:pt x="1546" y="176"/>
                    </a:cubicBezTo>
                    <a:cubicBezTo>
                      <a:pt x="1542" y="176"/>
                      <a:pt x="1534" y="191"/>
                      <a:pt x="1518" y="232"/>
                    </a:cubicBezTo>
                    <a:cubicBezTo>
                      <a:pt x="1504" y="260"/>
                      <a:pt x="1493" y="269"/>
                      <a:pt x="1485" y="269"/>
                    </a:cubicBezTo>
                    <a:cubicBezTo>
                      <a:pt x="1476" y="269"/>
                      <a:pt x="1471" y="256"/>
                      <a:pt x="1471" y="248"/>
                    </a:cubicBezTo>
                    <a:cubicBezTo>
                      <a:pt x="1471" y="217"/>
                      <a:pt x="1487" y="217"/>
                      <a:pt x="1502" y="217"/>
                    </a:cubicBezTo>
                    <a:lnTo>
                      <a:pt x="1502" y="170"/>
                    </a:lnTo>
                    <a:close/>
                    <a:moveTo>
                      <a:pt x="3454" y="547"/>
                    </a:moveTo>
                    <a:cubicBezTo>
                      <a:pt x="3452" y="547"/>
                      <a:pt x="3450" y="551"/>
                      <a:pt x="3450" y="557"/>
                    </a:cubicBezTo>
                    <a:lnTo>
                      <a:pt x="3450" y="572"/>
                    </a:lnTo>
                    <a:cubicBezTo>
                      <a:pt x="3450" y="588"/>
                      <a:pt x="3450" y="603"/>
                      <a:pt x="3450" y="603"/>
                    </a:cubicBezTo>
                    <a:cubicBezTo>
                      <a:pt x="3457" y="611"/>
                      <a:pt x="3465" y="619"/>
                      <a:pt x="3469" y="619"/>
                    </a:cubicBezTo>
                    <a:cubicBezTo>
                      <a:pt x="3473" y="619"/>
                      <a:pt x="3473" y="611"/>
                      <a:pt x="3465" y="588"/>
                    </a:cubicBezTo>
                    <a:cubicBezTo>
                      <a:pt x="3465" y="558"/>
                      <a:pt x="3459" y="547"/>
                      <a:pt x="3454" y="547"/>
                    </a:cubicBezTo>
                    <a:close/>
                    <a:moveTo>
                      <a:pt x="3542" y="588"/>
                    </a:moveTo>
                    <a:lnTo>
                      <a:pt x="3527" y="603"/>
                    </a:lnTo>
                    <a:lnTo>
                      <a:pt x="3542" y="619"/>
                    </a:lnTo>
                    <a:lnTo>
                      <a:pt x="3542" y="588"/>
                    </a:lnTo>
                    <a:close/>
                    <a:moveTo>
                      <a:pt x="4941" y="658"/>
                    </a:moveTo>
                    <a:cubicBezTo>
                      <a:pt x="4946" y="663"/>
                      <a:pt x="4949" y="670"/>
                      <a:pt x="4949" y="680"/>
                    </a:cubicBezTo>
                    <a:lnTo>
                      <a:pt x="4933" y="680"/>
                    </a:lnTo>
                    <a:cubicBezTo>
                      <a:pt x="4933" y="673"/>
                      <a:pt x="4937" y="665"/>
                      <a:pt x="4941" y="658"/>
                    </a:cubicBezTo>
                    <a:close/>
                    <a:moveTo>
                      <a:pt x="6036" y="744"/>
                    </a:moveTo>
                    <a:lnTo>
                      <a:pt x="6036" y="744"/>
                    </a:lnTo>
                    <a:cubicBezTo>
                      <a:pt x="6034" y="744"/>
                      <a:pt x="6031" y="752"/>
                      <a:pt x="6031" y="773"/>
                    </a:cubicBezTo>
                    <a:cubicBezTo>
                      <a:pt x="6039" y="756"/>
                      <a:pt x="6039" y="744"/>
                      <a:pt x="6036" y="744"/>
                    </a:cubicBezTo>
                    <a:close/>
                    <a:moveTo>
                      <a:pt x="4393" y="742"/>
                    </a:moveTo>
                    <a:lnTo>
                      <a:pt x="4377" y="773"/>
                    </a:lnTo>
                    <a:lnTo>
                      <a:pt x="4377" y="789"/>
                    </a:lnTo>
                    <a:cubicBezTo>
                      <a:pt x="4383" y="791"/>
                      <a:pt x="4387" y="793"/>
                      <a:pt x="4391" y="793"/>
                    </a:cubicBezTo>
                    <a:cubicBezTo>
                      <a:pt x="4408" y="793"/>
                      <a:pt x="4408" y="767"/>
                      <a:pt x="4408" y="742"/>
                    </a:cubicBezTo>
                    <a:close/>
                    <a:moveTo>
                      <a:pt x="6965" y="809"/>
                    </a:moveTo>
                    <a:cubicBezTo>
                      <a:pt x="6963" y="809"/>
                      <a:pt x="6958" y="819"/>
                      <a:pt x="6958" y="819"/>
                    </a:cubicBezTo>
                    <a:lnTo>
                      <a:pt x="6958" y="835"/>
                    </a:lnTo>
                    <a:cubicBezTo>
                      <a:pt x="6965" y="815"/>
                      <a:pt x="6966" y="809"/>
                      <a:pt x="6965" y="809"/>
                    </a:cubicBezTo>
                    <a:close/>
                    <a:moveTo>
                      <a:pt x="4702" y="773"/>
                    </a:moveTo>
                    <a:lnTo>
                      <a:pt x="4702" y="789"/>
                    </a:lnTo>
                    <a:cubicBezTo>
                      <a:pt x="4702" y="804"/>
                      <a:pt x="4686" y="850"/>
                      <a:pt x="4702" y="850"/>
                    </a:cubicBezTo>
                    <a:cubicBezTo>
                      <a:pt x="4702" y="835"/>
                      <a:pt x="4717" y="819"/>
                      <a:pt x="4717" y="804"/>
                    </a:cubicBezTo>
                    <a:cubicBezTo>
                      <a:pt x="4717" y="773"/>
                      <a:pt x="4717" y="773"/>
                      <a:pt x="4702" y="773"/>
                    </a:cubicBezTo>
                    <a:close/>
                    <a:moveTo>
                      <a:pt x="5104" y="804"/>
                    </a:moveTo>
                    <a:lnTo>
                      <a:pt x="5088" y="819"/>
                    </a:lnTo>
                    <a:lnTo>
                      <a:pt x="5104" y="850"/>
                    </a:lnTo>
                    <a:cubicBezTo>
                      <a:pt x="5119" y="850"/>
                      <a:pt x="5119" y="835"/>
                      <a:pt x="5119" y="804"/>
                    </a:cubicBezTo>
                    <a:close/>
                    <a:moveTo>
                      <a:pt x="6015" y="928"/>
                    </a:moveTo>
                    <a:cubicBezTo>
                      <a:pt x="6046" y="928"/>
                      <a:pt x="6046" y="928"/>
                      <a:pt x="6046" y="959"/>
                    </a:cubicBezTo>
                    <a:cubicBezTo>
                      <a:pt x="6039" y="974"/>
                      <a:pt x="6031" y="978"/>
                      <a:pt x="6023" y="978"/>
                    </a:cubicBezTo>
                    <a:cubicBezTo>
                      <a:pt x="6015" y="978"/>
                      <a:pt x="6008" y="974"/>
                      <a:pt x="6000" y="974"/>
                    </a:cubicBezTo>
                    <a:cubicBezTo>
                      <a:pt x="5984" y="974"/>
                      <a:pt x="6000" y="943"/>
                      <a:pt x="6015" y="943"/>
                    </a:cubicBezTo>
                    <a:lnTo>
                      <a:pt x="6015" y="928"/>
                    </a:lnTo>
                    <a:close/>
                    <a:moveTo>
                      <a:pt x="6572" y="974"/>
                    </a:moveTo>
                    <a:cubicBezTo>
                      <a:pt x="6572" y="1005"/>
                      <a:pt x="6572" y="1020"/>
                      <a:pt x="6541" y="1020"/>
                    </a:cubicBezTo>
                    <a:cubicBezTo>
                      <a:pt x="6541" y="1005"/>
                      <a:pt x="6541" y="989"/>
                      <a:pt x="6556" y="974"/>
                    </a:cubicBezTo>
                    <a:close/>
                    <a:moveTo>
                      <a:pt x="7661" y="970"/>
                    </a:moveTo>
                    <a:cubicBezTo>
                      <a:pt x="7665" y="970"/>
                      <a:pt x="7669" y="974"/>
                      <a:pt x="7669" y="974"/>
                    </a:cubicBezTo>
                    <a:cubicBezTo>
                      <a:pt x="7669" y="974"/>
                      <a:pt x="7685" y="974"/>
                      <a:pt x="7685" y="989"/>
                    </a:cubicBezTo>
                    <a:cubicBezTo>
                      <a:pt x="7669" y="1020"/>
                      <a:pt x="7685" y="1020"/>
                      <a:pt x="7669" y="1020"/>
                    </a:cubicBezTo>
                    <a:lnTo>
                      <a:pt x="7654" y="989"/>
                    </a:lnTo>
                    <a:cubicBezTo>
                      <a:pt x="7654" y="974"/>
                      <a:pt x="7658" y="970"/>
                      <a:pt x="7661" y="970"/>
                    </a:cubicBezTo>
                    <a:close/>
                    <a:moveTo>
                      <a:pt x="7839" y="974"/>
                    </a:moveTo>
                    <a:cubicBezTo>
                      <a:pt x="7839" y="989"/>
                      <a:pt x="7839" y="1020"/>
                      <a:pt x="7824" y="1020"/>
                    </a:cubicBezTo>
                    <a:lnTo>
                      <a:pt x="7808" y="989"/>
                    </a:lnTo>
                    <a:lnTo>
                      <a:pt x="7824" y="974"/>
                    </a:lnTo>
                    <a:close/>
                    <a:moveTo>
                      <a:pt x="3095" y="1049"/>
                    </a:moveTo>
                    <a:cubicBezTo>
                      <a:pt x="3091" y="1049"/>
                      <a:pt x="3085" y="1051"/>
                      <a:pt x="3079" y="1051"/>
                    </a:cubicBezTo>
                    <a:cubicBezTo>
                      <a:pt x="3079" y="1067"/>
                      <a:pt x="3063" y="1082"/>
                      <a:pt x="3063" y="1098"/>
                    </a:cubicBezTo>
                    <a:cubicBezTo>
                      <a:pt x="3063" y="1112"/>
                      <a:pt x="3066" y="1119"/>
                      <a:pt x="3071" y="1119"/>
                    </a:cubicBezTo>
                    <a:cubicBezTo>
                      <a:pt x="3077" y="1119"/>
                      <a:pt x="3086" y="1108"/>
                      <a:pt x="3094" y="1082"/>
                    </a:cubicBezTo>
                    <a:cubicBezTo>
                      <a:pt x="3104" y="1054"/>
                      <a:pt x="3102" y="1049"/>
                      <a:pt x="3095" y="1049"/>
                    </a:cubicBezTo>
                    <a:close/>
                    <a:moveTo>
                      <a:pt x="8112" y="1153"/>
                    </a:moveTo>
                    <a:cubicBezTo>
                      <a:pt x="8111" y="1153"/>
                      <a:pt x="8107" y="1154"/>
                      <a:pt x="8102" y="1159"/>
                    </a:cubicBezTo>
                    <a:cubicBezTo>
                      <a:pt x="8112" y="1159"/>
                      <a:pt x="8116" y="1153"/>
                      <a:pt x="8112" y="1153"/>
                    </a:cubicBezTo>
                    <a:close/>
                    <a:moveTo>
                      <a:pt x="7901" y="1160"/>
                    </a:moveTo>
                    <a:lnTo>
                      <a:pt x="7901" y="1160"/>
                    </a:lnTo>
                    <a:cubicBezTo>
                      <a:pt x="7886" y="1175"/>
                      <a:pt x="7901" y="1175"/>
                      <a:pt x="7916" y="1175"/>
                    </a:cubicBezTo>
                    <a:cubicBezTo>
                      <a:pt x="7927" y="1175"/>
                      <a:pt x="7931" y="1175"/>
                      <a:pt x="7932" y="1164"/>
                    </a:cubicBezTo>
                    <a:lnTo>
                      <a:pt x="7932" y="1164"/>
                    </a:lnTo>
                    <a:cubicBezTo>
                      <a:pt x="7923" y="1162"/>
                      <a:pt x="7912" y="1160"/>
                      <a:pt x="7901" y="1160"/>
                    </a:cubicBezTo>
                    <a:close/>
                    <a:moveTo>
                      <a:pt x="8117" y="1175"/>
                    </a:moveTo>
                    <a:lnTo>
                      <a:pt x="8120" y="1180"/>
                    </a:lnTo>
                    <a:lnTo>
                      <a:pt x="8120" y="1180"/>
                    </a:lnTo>
                    <a:cubicBezTo>
                      <a:pt x="8121" y="1178"/>
                      <a:pt x="8122" y="1177"/>
                      <a:pt x="8122" y="1175"/>
                    </a:cubicBezTo>
                    <a:close/>
                    <a:moveTo>
                      <a:pt x="9246" y="1159"/>
                    </a:moveTo>
                    <a:cubicBezTo>
                      <a:pt x="9261" y="1159"/>
                      <a:pt x="9261" y="1159"/>
                      <a:pt x="9261" y="1175"/>
                    </a:cubicBezTo>
                    <a:cubicBezTo>
                      <a:pt x="9261" y="1206"/>
                      <a:pt x="9246" y="1221"/>
                      <a:pt x="9230" y="1221"/>
                    </a:cubicBezTo>
                    <a:cubicBezTo>
                      <a:pt x="9215" y="1221"/>
                      <a:pt x="9215" y="1175"/>
                      <a:pt x="9246" y="1159"/>
                    </a:cubicBezTo>
                    <a:close/>
                    <a:moveTo>
                      <a:pt x="8120" y="1180"/>
                    </a:moveTo>
                    <a:cubicBezTo>
                      <a:pt x="8119" y="1183"/>
                      <a:pt x="8117" y="1186"/>
                      <a:pt x="8117" y="1190"/>
                    </a:cubicBezTo>
                    <a:cubicBezTo>
                      <a:pt x="8102" y="1221"/>
                      <a:pt x="8117" y="1237"/>
                      <a:pt x="8133" y="1237"/>
                    </a:cubicBezTo>
                    <a:cubicBezTo>
                      <a:pt x="8137" y="1241"/>
                      <a:pt x="8142" y="1243"/>
                      <a:pt x="8146" y="1243"/>
                    </a:cubicBezTo>
                    <a:cubicBezTo>
                      <a:pt x="8155" y="1243"/>
                      <a:pt x="8159" y="1232"/>
                      <a:pt x="8148" y="1221"/>
                    </a:cubicBezTo>
                    <a:cubicBezTo>
                      <a:pt x="8145" y="1215"/>
                      <a:pt x="8143" y="1210"/>
                      <a:pt x="8142" y="1206"/>
                    </a:cubicBezTo>
                    <a:lnTo>
                      <a:pt x="8133" y="1206"/>
                    </a:lnTo>
                    <a:lnTo>
                      <a:pt x="8120" y="1180"/>
                    </a:lnTo>
                    <a:close/>
                    <a:moveTo>
                      <a:pt x="11104" y="1310"/>
                    </a:moveTo>
                    <a:cubicBezTo>
                      <a:pt x="11113" y="1310"/>
                      <a:pt x="11107" y="1343"/>
                      <a:pt x="11085" y="1376"/>
                    </a:cubicBezTo>
                    <a:cubicBezTo>
                      <a:pt x="11071" y="1397"/>
                      <a:pt x="11066" y="1409"/>
                      <a:pt x="11066" y="1409"/>
                    </a:cubicBezTo>
                    <a:cubicBezTo>
                      <a:pt x="11065" y="1409"/>
                      <a:pt x="11069" y="1394"/>
                      <a:pt x="11069" y="1360"/>
                    </a:cubicBezTo>
                    <a:lnTo>
                      <a:pt x="11069" y="1376"/>
                    </a:lnTo>
                    <a:cubicBezTo>
                      <a:pt x="11069" y="1345"/>
                      <a:pt x="11069" y="1329"/>
                      <a:pt x="11085" y="1329"/>
                    </a:cubicBezTo>
                    <a:cubicBezTo>
                      <a:pt x="11094" y="1316"/>
                      <a:pt x="11100" y="1310"/>
                      <a:pt x="11104" y="1310"/>
                    </a:cubicBezTo>
                    <a:close/>
                    <a:moveTo>
                      <a:pt x="3339" y="365"/>
                    </a:moveTo>
                    <a:cubicBezTo>
                      <a:pt x="3334" y="365"/>
                      <a:pt x="3333" y="377"/>
                      <a:pt x="3342" y="402"/>
                    </a:cubicBezTo>
                    <a:cubicBezTo>
                      <a:pt x="3342" y="448"/>
                      <a:pt x="3342" y="448"/>
                      <a:pt x="3311" y="448"/>
                    </a:cubicBezTo>
                    <a:cubicBezTo>
                      <a:pt x="3280" y="448"/>
                      <a:pt x="3280" y="448"/>
                      <a:pt x="3280" y="418"/>
                    </a:cubicBezTo>
                    <a:cubicBezTo>
                      <a:pt x="3295" y="387"/>
                      <a:pt x="3280" y="402"/>
                      <a:pt x="3264" y="387"/>
                    </a:cubicBezTo>
                    <a:cubicBezTo>
                      <a:pt x="3233" y="387"/>
                      <a:pt x="3172" y="448"/>
                      <a:pt x="3156" y="495"/>
                    </a:cubicBezTo>
                    <a:cubicBezTo>
                      <a:pt x="3152" y="508"/>
                      <a:pt x="3150" y="517"/>
                      <a:pt x="3149" y="523"/>
                    </a:cubicBezTo>
                    <a:lnTo>
                      <a:pt x="3149" y="523"/>
                    </a:lnTo>
                    <a:cubicBezTo>
                      <a:pt x="3152" y="516"/>
                      <a:pt x="3154" y="512"/>
                      <a:pt x="3155" y="512"/>
                    </a:cubicBezTo>
                    <a:cubicBezTo>
                      <a:pt x="3156" y="512"/>
                      <a:pt x="3156" y="520"/>
                      <a:pt x="3156" y="541"/>
                    </a:cubicBezTo>
                    <a:cubicBezTo>
                      <a:pt x="3148" y="564"/>
                      <a:pt x="3152" y="576"/>
                      <a:pt x="3160" y="576"/>
                    </a:cubicBezTo>
                    <a:cubicBezTo>
                      <a:pt x="3168" y="576"/>
                      <a:pt x="3179" y="564"/>
                      <a:pt x="3187" y="541"/>
                    </a:cubicBezTo>
                    <a:cubicBezTo>
                      <a:pt x="3187" y="541"/>
                      <a:pt x="3194" y="527"/>
                      <a:pt x="3203" y="527"/>
                    </a:cubicBezTo>
                    <a:cubicBezTo>
                      <a:pt x="3208" y="527"/>
                      <a:pt x="3213" y="531"/>
                      <a:pt x="3218" y="541"/>
                    </a:cubicBezTo>
                    <a:cubicBezTo>
                      <a:pt x="3218" y="551"/>
                      <a:pt x="3254" y="572"/>
                      <a:pt x="3281" y="572"/>
                    </a:cubicBezTo>
                    <a:cubicBezTo>
                      <a:pt x="3297" y="572"/>
                      <a:pt x="3311" y="565"/>
                      <a:pt x="3311" y="541"/>
                    </a:cubicBezTo>
                    <a:lnTo>
                      <a:pt x="3326" y="541"/>
                    </a:lnTo>
                    <a:cubicBezTo>
                      <a:pt x="3342" y="557"/>
                      <a:pt x="3353" y="564"/>
                      <a:pt x="3363" y="564"/>
                    </a:cubicBezTo>
                    <a:cubicBezTo>
                      <a:pt x="3372" y="564"/>
                      <a:pt x="3380" y="557"/>
                      <a:pt x="3388" y="541"/>
                    </a:cubicBezTo>
                    <a:lnTo>
                      <a:pt x="3403" y="526"/>
                    </a:lnTo>
                    <a:cubicBezTo>
                      <a:pt x="3403" y="557"/>
                      <a:pt x="3403" y="572"/>
                      <a:pt x="3419" y="572"/>
                    </a:cubicBezTo>
                    <a:cubicBezTo>
                      <a:pt x="3423" y="577"/>
                      <a:pt x="3427" y="579"/>
                      <a:pt x="3429" y="579"/>
                    </a:cubicBezTo>
                    <a:cubicBezTo>
                      <a:pt x="3434" y="579"/>
                      <a:pt x="3434" y="568"/>
                      <a:pt x="3434" y="557"/>
                    </a:cubicBezTo>
                    <a:cubicBezTo>
                      <a:pt x="3434" y="546"/>
                      <a:pt x="3434" y="535"/>
                      <a:pt x="3440" y="535"/>
                    </a:cubicBezTo>
                    <a:cubicBezTo>
                      <a:pt x="3442" y="535"/>
                      <a:pt x="3445" y="537"/>
                      <a:pt x="3450" y="541"/>
                    </a:cubicBezTo>
                    <a:cubicBezTo>
                      <a:pt x="3465" y="541"/>
                      <a:pt x="3481" y="557"/>
                      <a:pt x="3465" y="588"/>
                    </a:cubicBezTo>
                    <a:lnTo>
                      <a:pt x="3481" y="588"/>
                    </a:lnTo>
                    <a:cubicBezTo>
                      <a:pt x="3481" y="562"/>
                      <a:pt x="3490" y="551"/>
                      <a:pt x="3496" y="551"/>
                    </a:cubicBezTo>
                    <a:cubicBezTo>
                      <a:pt x="3501" y="551"/>
                      <a:pt x="3503" y="558"/>
                      <a:pt x="3496" y="572"/>
                    </a:cubicBezTo>
                    <a:cubicBezTo>
                      <a:pt x="3496" y="588"/>
                      <a:pt x="3527" y="588"/>
                      <a:pt x="3542" y="588"/>
                    </a:cubicBezTo>
                    <a:lnTo>
                      <a:pt x="3558" y="572"/>
                    </a:lnTo>
                    <a:lnTo>
                      <a:pt x="3558" y="572"/>
                    </a:lnTo>
                    <a:cubicBezTo>
                      <a:pt x="3558" y="603"/>
                      <a:pt x="3558" y="619"/>
                      <a:pt x="3542" y="619"/>
                    </a:cubicBezTo>
                    <a:cubicBezTo>
                      <a:pt x="3542" y="628"/>
                      <a:pt x="3544" y="632"/>
                      <a:pt x="3546" y="632"/>
                    </a:cubicBezTo>
                    <a:cubicBezTo>
                      <a:pt x="3551" y="632"/>
                      <a:pt x="3558" y="614"/>
                      <a:pt x="3558" y="603"/>
                    </a:cubicBezTo>
                    <a:lnTo>
                      <a:pt x="3573" y="603"/>
                    </a:lnTo>
                    <a:cubicBezTo>
                      <a:pt x="3589" y="603"/>
                      <a:pt x="3604" y="603"/>
                      <a:pt x="3604" y="572"/>
                    </a:cubicBezTo>
                    <a:cubicBezTo>
                      <a:pt x="3589" y="557"/>
                      <a:pt x="3604" y="526"/>
                      <a:pt x="3620" y="526"/>
                    </a:cubicBezTo>
                    <a:lnTo>
                      <a:pt x="3620" y="526"/>
                    </a:lnTo>
                    <a:cubicBezTo>
                      <a:pt x="3604" y="526"/>
                      <a:pt x="3620" y="572"/>
                      <a:pt x="3620" y="572"/>
                    </a:cubicBezTo>
                    <a:cubicBezTo>
                      <a:pt x="3620" y="588"/>
                      <a:pt x="3620" y="603"/>
                      <a:pt x="3620" y="603"/>
                    </a:cubicBezTo>
                    <a:cubicBezTo>
                      <a:pt x="3613" y="624"/>
                      <a:pt x="3622" y="632"/>
                      <a:pt x="3635" y="632"/>
                    </a:cubicBezTo>
                    <a:cubicBezTo>
                      <a:pt x="3651" y="632"/>
                      <a:pt x="3673" y="620"/>
                      <a:pt x="3682" y="603"/>
                    </a:cubicBezTo>
                    <a:cubicBezTo>
                      <a:pt x="3690" y="586"/>
                      <a:pt x="3703" y="574"/>
                      <a:pt x="3711" y="574"/>
                    </a:cubicBezTo>
                    <a:cubicBezTo>
                      <a:pt x="3717" y="574"/>
                      <a:pt x="3719" y="582"/>
                      <a:pt x="3712" y="603"/>
                    </a:cubicBezTo>
                    <a:cubicBezTo>
                      <a:pt x="3712" y="616"/>
                      <a:pt x="3715" y="622"/>
                      <a:pt x="3719" y="622"/>
                    </a:cubicBezTo>
                    <a:cubicBezTo>
                      <a:pt x="3730" y="622"/>
                      <a:pt x="3752" y="586"/>
                      <a:pt x="3774" y="541"/>
                    </a:cubicBezTo>
                    <a:cubicBezTo>
                      <a:pt x="3774" y="596"/>
                      <a:pt x="3774" y="618"/>
                      <a:pt x="3784" y="618"/>
                    </a:cubicBezTo>
                    <a:cubicBezTo>
                      <a:pt x="3790" y="618"/>
                      <a:pt x="3801" y="607"/>
                      <a:pt x="3821" y="588"/>
                    </a:cubicBezTo>
                    <a:cubicBezTo>
                      <a:pt x="3840" y="575"/>
                      <a:pt x="3849" y="570"/>
                      <a:pt x="3852" y="570"/>
                    </a:cubicBezTo>
                    <a:cubicBezTo>
                      <a:pt x="3857" y="570"/>
                      <a:pt x="3852" y="579"/>
                      <a:pt x="3852" y="588"/>
                    </a:cubicBezTo>
                    <a:cubicBezTo>
                      <a:pt x="3852" y="619"/>
                      <a:pt x="3867" y="619"/>
                      <a:pt x="3898" y="634"/>
                    </a:cubicBezTo>
                    <a:cubicBezTo>
                      <a:pt x="3944" y="634"/>
                      <a:pt x="3960" y="634"/>
                      <a:pt x="3960" y="603"/>
                    </a:cubicBezTo>
                    <a:lnTo>
                      <a:pt x="3975" y="603"/>
                    </a:lnTo>
                    <a:cubicBezTo>
                      <a:pt x="3975" y="628"/>
                      <a:pt x="3983" y="638"/>
                      <a:pt x="3991" y="638"/>
                    </a:cubicBezTo>
                    <a:cubicBezTo>
                      <a:pt x="4002" y="638"/>
                      <a:pt x="4015" y="615"/>
                      <a:pt x="4006" y="588"/>
                    </a:cubicBezTo>
                    <a:lnTo>
                      <a:pt x="4037" y="588"/>
                    </a:lnTo>
                    <a:lnTo>
                      <a:pt x="4037" y="619"/>
                    </a:lnTo>
                    <a:cubicBezTo>
                      <a:pt x="4037" y="634"/>
                      <a:pt x="4068" y="649"/>
                      <a:pt x="4161" y="665"/>
                    </a:cubicBezTo>
                    <a:cubicBezTo>
                      <a:pt x="4200" y="671"/>
                      <a:pt x="4230" y="674"/>
                      <a:pt x="4251" y="674"/>
                    </a:cubicBezTo>
                    <a:cubicBezTo>
                      <a:pt x="4287" y="674"/>
                      <a:pt x="4300" y="663"/>
                      <a:pt x="4300" y="634"/>
                    </a:cubicBezTo>
                    <a:cubicBezTo>
                      <a:pt x="4308" y="611"/>
                      <a:pt x="4315" y="599"/>
                      <a:pt x="4321" y="599"/>
                    </a:cubicBezTo>
                    <a:cubicBezTo>
                      <a:pt x="4327" y="599"/>
                      <a:pt x="4331" y="611"/>
                      <a:pt x="4331" y="634"/>
                    </a:cubicBezTo>
                    <a:cubicBezTo>
                      <a:pt x="4322" y="659"/>
                      <a:pt x="4323" y="671"/>
                      <a:pt x="4326" y="671"/>
                    </a:cubicBezTo>
                    <a:cubicBezTo>
                      <a:pt x="4328" y="671"/>
                      <a:pt x="4331" y="663"/>
                      <a:pt x="4331" y="649"/>
                    </a:cubicBezTo>
                    <a:cubicBezTo>
                      <a:pt x="4362" y="665"/>
                      <a:pt x="4362" y="665"/>
                      <a:pt x="4377" y="680"/>
                    </a:cubicBezTo>
                    <a:cubicBezTo>
                      <a:pt x="4390" y="706"/>
                      <a:pt x="4400" y="716"/>
                      <a:pt x="4408" y="716"/>
                    </a:cubicBezTo>
                    <a:cubicBezTo>
                      <a:pt x="4418" y="716"/>
                      <a:pt x="4423" y="698"/>
                      <a:pt x="4423" y="680"/>
                    </a:cubicBezTo>
                    <a:cubicBezTo>
                      <a:pt x="4423" y="667"/>
                      <a:pt x="4423" y="662"/>
                      <a:pt x="4425" y="662"/>
                    </a:cubicBezTo>
                    <a:cubicBezTo>
                      <a:pt x="4426" y="662"/>
                      <a:pt x="4430" y="671"/>
                      <a:pt x="4439" y="680"/>
                    </a:cubicBezTo>
                    <a:cubicBezTo>
                      <a:pt x="4450" y="702"/>
                      <a:pt x="4453" y="724"/>
                      <a:pt x="4454" y="724"/>
                    </a:cubicBezTo>
                    <a:cubicBezTo>
                      <a:pt x="4454" y="724"/>
                      <a:pt x="4454" y="720"/>
                      <a:pt x="4454" y="711"/>
                    </a:cubicBezTo>
                    <a:cubicBezTo>
                      <a:pt x="4461" y="697"/>
                      <a:pt x="4484" y="690"/>
                      <a:pt x="4505" y="690"/>
                    </a:cubicBezTo>
                    <a:cubicBezTo>
                      <a:pt x="4531" y="690"/>
                      <a:pt x="4556" y="701"/>
                      <a:pt x="4547" y="727"/>
                    </a:cubicBezTo>
                    <a:lnTo>
                      <a:pt x="4578" y="727"/>
                    </a:lnTo>
                    <a:cubicBezTo>
                      <a:pt x="4578" y="711"/>
                      <a:pt x="4586" y="707"/>
                      <a:pt x="4597" y="707"/>
                    </a:cubicBezTo>
                    <a:cubicBezTo>
                      <a:pt x="4609" y="707"/>
                      <a:pt x="4624" y="711"/>
                      <a:pt x="4640" y="711"/>
                    </a:cubicBezTo>
                    <a:cubicBezTo>
                      <a:pt x="4655" y="711"/>
                      <a:pt x="4671" y="711"/>
                      <a:pt x="4671" y="742"/>
                    </a:cubicBezTo>
                    <a:cubicBezTo>
                      <a:pt x="4671" y="755"/>
                      <a:pt x="4671" y="760"/>
                      <a:pt x="4673" y="760"/>
                    </a:cubicBezTo>
                    <a:cubicBezTo>
                      <a:pt x="4676" y="760"/>
                      <a:pt x="4684" y="751"/>
                      <a:pt x="4702" y="742"/>
                    </a:cubicBezTo>
                    <a:cubicBezTo>
                      <a:pt x="4717" y="711"/>
                      <a:pt x="4733" y="696"/>
                      <a:pt x="4748" y="696"/>
                    </a:cubicBezTo>
                    <a:cubicBezTo>
                      <a:pt x="4763" y="696"/>
                      <a:pt x="4763" y="649"/>
                      <a:pt x="4779" y="649"/>
                    </a:cubicBezTo>
                    <a:lnTo>
                      <a:pt x="4779" y="680"/>
                    </a:lnTo>
                    <a:lnTo>
                      <a:pt x="4779" y="727"/>
                    </a:lnTo>
                    <a:cubicBezTo>
                      <a:pt x="4794" y="727"/>
                      <a:pt x="4794" y="727"/>
                      <a:pt x="4810" y="696"/>
                    </a:cubicBezTo>
                    <a:cubicBezTo>
                      <a:pt x="4810" y="727"/>
                      <a:pt x="4825" y="727"/>
                      <a:pt x="4856" y="742"/>
                    </a:cubicBezTo>
                    <a:cubicBezTo>
                      <a:pt x="4887" y="742"/>
                      <a:pt x="4903" y="742"/>
                      <a:pt x="4918" y="727"/>
                    </a:cubicBezTo>
                    <a:cubicBezTo>
                      <a:pt x="4927" y="754"/>
                      <a:pt x="4952" y="770"/>
                      <a:pt x="4977" y="770"/>
                    </a:cubicBezTo>
                    <a:cubicBezTo>
                      <a:pt x="4995" y="770"/>
                      <a:pt x="5013" y="762"/>
                      <a:pt x="5026" y="742"/>
                    </a:cubicBezTo>
                    <a:cubicBezTo>
                      <a:pt x="5026" y="727"/>
                      <a:pt x="5030" y="719"/>
                      <a:pt x="5036" y="719"/>
                    </a:cubicBezTo>
                    <a:cubicBezTo>
                      <a:pt x="5042" y="719"/>
                      <a:pt x="5049" y="727"/>
                      <a:pt x="5057" y="742"/>
                    </a:cubicBezTo>
                    <a:cubicBezTo>
                      <a:pt x="5057" y="750"/>
                      <a:pt x="5057" y="754"/>
                      <a:pt x="5059" y="754"/>
                    </a:cubicBezTo>
                    <a:cubicBezTo>
                      <a:pt x="5061" y="754"/>
                      <a:pt x="5065" y="750"/>
                      <a:pt x="5073" y="742"/>
                    </a:cubicBezTo>
                    <a:cubicBezTo>
                      <a:pt x="5082" y="733"/>
                      <a:pt x="5089" y="729"/>
                      <a:pt x="5094" y="729"/>
                    </a:cubicBezTo>
                    <a:cubicBezTo>
                      <a:pt x="5105" y="729"/>
                      <a:pt x="5108" y="747"/>
                      <a:pt x="5119" y="758"/>
                    </a:cubicBezTo>
                    <a:cubicBezTo>
                      <a:pt x="5119" y="779"/>
                      <a:pt x="5127" y="801"/>
                      <a:pt x="5137" y="801"/>
                    </a:cubicBezTo>
                    <a:cubicBezTo>
                      <a:pt x="5141" y="801"/>
                      <a:pt x="5145" y="798"/>
                      <a:pt x="5150" y="789"/>
                    </a:cubicBezTo>
                    <a:cubicBezTo>
                      <a:pt x="5243" y="789"/>
                      <a:pt x="5274" y="897"/>
                      <a:pt x="5212" y="959"/>
                    </a:cubicBezTo>
                    <a:cubicBezTo>
                      <a:pt x="5243" y="943"/>
                      <a:pt x="5258" y="943"/>
                      <a:pt x="5243" y="912"/>
                    </a:cubicBezTo>
                    <a:cubicBezTo>
                      <a:pt x="5243" y="897"/>
                      <a:pt x="5258" y="881"/>
                      <a:pt x="5258" y="866"/>
                    </a:cubicBezTo>
                    <a:cubicBezTo>
                      <a:pt x="5268" y="861"/>
                      <a:pt x="5275" y="859"/>
                      <a:pt x="5279" y="859"/>
                    </a:cubicBezTo>
                    <a:cubicBezTo>
                      <a:pt x="5287" y="859"/>
                      <a:pt x="5284" y="866"/>
                      <a:pt x="5274" y="866"/>
                    </a:cubicBezTo>
                    <a:cubicBezTo>
                      <a:pt x="5274" y="866"/>
                      <a:pt x="5258" y="897"/>
                      <a:pt x="5274" y="912"/>
                    </a:cubicBezTo>
                    <a:cubicBezTo>
                      <a:pt x="5289" y="943"/>
                      <a:pt x="5304" y="943"/>
                      <a:pt x="5335" y="943"/>
                    </a:cubicBezTo>
                    <a:lnTo>
                      <a:pt x="5382" y="943"/>
                    </a:lnTo>
                    <a:cubicBezTo>
                      <a:pt x="5397" y="959"/>
                      <a:pt x="5409" y="966"/>
                      <a:pt x="5416" y="966"/>
                    </a:cubicBezTo>
                    <a:cubicBezTo>
                      <a:pt x="5424" y="966"/>
                      <a:pt x="5428" y="959"/>
                      <a:pt x="5428" y="943"/>
                    </a:cubicBezTo>
                    <a:cubicBezTo>
                      <a:pt x="5430" y="939"/>
                      <a:pt x="5431" y="936"/>
                      <a:pt x="5432" y="933"/>
                    </a:cubicBezTo>
                    <a:lnTo>
                      <a:pt x="5432" y="933"/>
                    </a:lnTo>
                    <a:cubicBezTo>
                      <a:pt x="5448" y="945"/>
                      <a:pt x="5507" y="963"/>
                      <a:pt x="5551" y="963"/>
                    </a:cubicBezTo>
                    <a:cubicBezTo>
                      <a:pt x="5574" y="963"/>
                      <a:pt x="5593" y="958"/>
                      <a:pt x="5598" y="943"/>
                    </a:cubicBezTo>
                    <a:cubicBezTo>
                      <a:pt x="5607" y="929"/>
                      <a:pt x="5611" y="923"/>
                      <a:pt x="5612" y="923"/>
                    </a:cubicBezTo>
                    <a:lnTo>
                      <a:pt x="5612" y="923"/>
                    </a:lnTo>
                    <a:cubicBezTo>
                      <a:pt x="5613" y="923"/>
                      <a:pt x="5598" y="952"/>
                      <a:pt x="5598" y="974"/>
                    </a:cubicBezTo>
                    <a:cubicBezTo>
                      <a:pt x="5598" y="989"/>
                      <a:pt x="5614" y="1005"/>
                      <a:pt x="5644" y="1005"/>
                    </a:cubicBezTo>
                    <a:cubicBezTo>
                      <a:pt x="5675" y="989"/>
                      <a:pt x="5706" y="989"/>
                      <a:pt x="5753" y="989"/>
                    </a:cubicBezTo>
                    <a:cubicBezTo>
                      <a:pt x="5776" y="989"/>
                      <a:pt x="5795" y="993"/>
                      <a:pt x="5811" y="993"/>
                    </a:cubicBezTo>
                    <a:cubicBezTo>
                      <a:pt x="5826" y="993"/>
                      <a:pt x="5838" y="989"/>
                      <a:pt x="5845" y="974"/>
                    </a:cubicBezTo>
                    <a:cubicBezTo>
                      <a:pt x="5845" y="970"/>
                      <a:pt x="5846" y="968"/>
                      <a:pt x="5848" y="968"/>
                    </a:cubicBezTo>
                    <a:cubicBezTo>
                      <a:pt x="5851" y="968"/>
                      <a:pt x="5857" y="982"/>
                      <a:pt x="5845" y="1005"/>
                    </a:cubicBezTo>
                    <a:cubicBezTo>
                      <a:pt x="5845" y="1020"/>
                      <a:pt x="5845" y="1020"/>
                      <a:pt x="5845" y="1036"/>
                    </a:cubicBezTo>
                    <a:cubicBezTo>
                      <a:pt x="5845" y="1036"/>
                      <a:pt x="5861" y="1005"/>
                      <a:pt x="5876" y="989"/>
                    </a:cubicBezTo>
                    <a:cubicBezTo>
                      <a:pt x="5876" y="974"/>
                      <a:pt x="5880" y="966"/>
                      <a:pt x="5886" y="966"/>
                    </a:cubicBezTo>
                    <a:cubicBezTo>
                      <a:pt x="5892" y="966"/>
                      <a:pt x="5899" y="974"/>
                      <a:pt x="5907" y="989"/>
                    </a:cubicBezTo>
                    <a:cubicBezTo>
                      <a:pt x="5929" y="1000"/>
                      <a:pt x="5959" y="1011"/>
                      <a:pt x="5985" y="1011"/>
                    </a:cubicBezTo>
                    <a:cubicBezTo>
                      <a:pt x="5996" y="1011"/>
                      <a:pt x="6006" y="1009"/>
                      <a:pt x="6015" y="1005"/>
                    </a:cubicBezTo>
                    <a:cubicBezTo>
                      <a:pt x="6031" y="1005"/>
                      <a:pt x="6046" y="1005"/>
                      <a:pt x="6031" y="1020"/>
                    </a:cubicBezTo>
                    <a:cubicBezTo>
                      <a:pt x="6031" y="1038"/>
                      <a:pt x="6046" y="1056"/>
                      <a:pt x="6065" y="1056"/>
                    </a:cubicBezTo>
                    <a:cubicBezTo>
                      <a:pt x="6079" y="1056"/>
                      <a:pt x="6095" y="1046"/>
                      <a:pt x="6108" y="1020"/>
                    </a:cubicBezTo>
                    <a:cubicBezTo>
                      <a:pt x="6108" y="1020"/>
                      <a:pt x="6108" y="1020"/>
                      <a:pt x="6108" y="1051"/>
                    </a:cubicBezTo>
                    <a:cubicBezTo>
                      <a:pt x="6108" y="1068"/>
                      <a:pt x="6108" y="1081"/>
                      <a:pt x="6113" y="1081"/>
                    </a:cubicBezTo>
                    <a:cubicBezTo>
                      <a:pt x="6117" y="1081"/>
                      <a:pt x="6125" y="1072"/>
                      <a:pt x="6139" y="1051"/>
                    </a:cubicBezTo>
                    <a:cubicBezTo>
                      <a:pt x="6152" y="1045"/>
                      <a:pt x="6165" y="1041"/>
                      <a:pt x="6177" y="1041"/>
                    </a:cubicBezTo>
                    <a:cubicBezTo>
                      <a:pt x="6196" y="1041"/>
                      <a:pt x="6214" y="1049"/>
                      <a:pt x="6232" y="1067"/>
                    </a:cubicBezTo>
                    <a:cubicBezTo>
                      <a:pt x="6247" y="1067"/>
                      <a:pt x="6263" y="1067"/>
                      <a:pt x="6263" y="1036"/>
                    </a:cubicBezTo>
                    <a:cubicBezTo>
                      <a:pt x="6263" y="1031"/>
                      <a:pt x="6263" y="1026"/>
                      <a:pt x="6263" y="1020"/>
                    </a:cubicBezTo>
                    <a:cubicBezTo>
                      <a:pt x="6263" y="1030"/>
                      <a:pt x="6263" y="1045"/>
                      <a:pt x="6266" y="1045"/>
                    </a:cubicBezTo>
                    <a:cubicBezTo>
                      <a:pt x="6268" y="1045"/>
                      <a:pt x="6272" y="1039"/>
                      <a:pt x="6278" y="1020"/>
                    </a:cubicBezTo>
                    <a:cubicBezTo>
                      <a:pt x="6292" y="999"/>
                      <a:pt x="6297" y="991"/>
                      <a:pt x="6297" y="991"/>
                    </a:cubicBezTo>
                    <a:lnTo>
                      <a:pt x="6297" y="991"/>
                    </a:lnTo>
                    <a:cubicBezTo>
                      <a:pt x="6298" y="991"/>
                      <a:pt x="6294" y="1003"/>
                      <a:pt x="6294" y="1020"/>
                    </a:cubicBezTo>
                    <a:cubicBezTo>
                      <a:pt x="6294" y="1036"/>
                      <a:pt x="6325" y="1051"/>
                      <a:pt x="6325" y="1051"/>
                    </a:cubicBezTo>
                    <a:cubicBezTo>
                      <a:pt x="6348" y="1044"/>
                      <a:pt x="6371" y="1040"/>
                      <a:pt x="6394" y="1040"/>
                    </a:cubicBezTo>
                    <a:cubicBezTo>
                      <a:pt x="6417" y="1040"/>
                      <a:pt x="6440" y="1044"/>
                      <a:pt x="6464" y="1051"/>
                    </a:cubicBezTo>
                    <a:cubicBezTo>
                      <a:pt x="6536" y="1051"/>
                      <a:pt x="6580" y="1058"/>
                      <a:pt x="6602" y="1058"/>
                    </a:cubicBezTo>
                    <a:cubicBezTo>
                      <a:pt x="6613" y="1058"/>
                      <a:pt x="6618" y="1056"/>
                      <a:pt x="6618" y="1051"/>
                    </a:cubicBezTo>
                    <a:cubicBezTo>
                      <a:pt x="6618" y="1036"/>
                      <a:pt x="6622" y="1028"/>
                      <a:pt x="6626" y="1028"/>
                    </a:cubicBezTo>
                    <a:cubicBezTo>
                      <a:pt x="6630" y="1028"/>
                      <a:pt x="6634" y="1036"/>
                      <a:pt x="6634" y="1051"/>
                    </a:cubicBezTo>
                    <a:cubicBezTo>
                      <a:pt x="6649" y="1067"/>
                      <a:pt x="6665" y="1067"/>
                      <a:pt x="6680" y="1067"/>
                    </a:cubicBezTo>
                    <a:cubicBezTo>
                      <a:pt x="6695" y="1067"/>
                      <a:pt x="6695" y="1067"/>
                      <a:pt x="6695" y="1098"/>
                    </a:cubicBezTo>
                    <a:cubicBezTo>
                      <a:pt x="6711" y="1082"/>
                      <a:pt x="6711" y="1082"/>
                      <a:pt x="6726" y="1082"/>
                    </a:cubicBezTo>
                    <a:cubicBezTo>
                      <a:pt x="6737" y="1082"/>
                      <a:pt x="6740" y="1096"/>
                      <a:pt x="6746" y="1096"/>
                    </a:cubicBezTo>
                    <a:cubicBezTo>
                      <a:pt x="6749" y="1096"/>
                      <a:pt x="6752" y="1092"/>
                      <a:pt x="6757" y="1082"/>
                    </a:cubicBezTo>
                    <a:cubicBezTo>
                      <a:pt x="6766" y="1065"/>
                      <a:pt x="6770" y="1053"/>
                      <a:pt x="6771" y="1053"/>
                    </a:cubicBezTo>
                    <a:cubicBezTo>
                      <a:pt x="6773" y="1053"/>
                      <a:pt x="6773" y="1061"/>
                      <a:pt x="6773" y="1082"/>
                    </a:cubicBezTo>
                    <a:cubicBezTo>
                      <a:pt x="6763" y="1112"/>
                      <a:pt x="6778" y="1122"/>
                      <a:pt x="6786" y="1122"/>
                    </a:cubicBezTo>
                    <a:cubicBezTo>
                      <a:pt x="6791" y="1122"/>
                      <a:pt x="6794" y="1119"/>
                      <a:pt x="6788" y="1113"/>
                    </a:cubicBezTo>
                    <a:cubicBezTo>
                      <a:pt x="6773" y="1082"/>
                      <a:pt x="6819" y="1082"/>
                      <a:pt x="6835" y="1067"/>
                    </a:cubicBezTo>
                    <a:cubicBezTo>
                      <a:pt x="6839" y="1058"/>
                      <a:pt x="6844" y="1054"/>
                      <a:pt x="6848" y="1054"/>
                    </a:cubicBezTo>
                    <a:cubicBezTo>
                      <a:pt x="6858" y="1054"/>
                      <a:pt x="6865" y="1076"/>
                      <a:pt x="6865" y="1098"/>
                    </a:cubicBezTo>
                    <a:cubicBezTo>
                      <a:pt x="6861" y="1102"/>
                      <a:pt x="6866" y="1104"/>
                      <a:pt x="6875" y="1104"/>
                    </a:cubicBezTo>
                    <a:cubicBezTo>
                      <a:pt x="6898" y="1104"/>
                      <a:pt x="6947" y="1093"/>
                      <a:pt x="6958" y="1082"/>
                    </a:cubicBezTo>
                    <a:cubicBezTo>
                      <a:pt x="6966" y="1067"/>
                      <a:pt x="6970" y="1059"/>
                      <a:pt x="6972" y="1059"/>
                    </a:cubicBezTo>
                    <a:cubicBezTo>
                      <a:pt x="6974" y="1059"/>
                      <a:pt x="6974" y="1067"/>
                      <a:pt x="6974" y="1082"/>
                    </a:cubicBezTo>
                    <a:cubicBezTo>
                      <a:pt x="6958" y="1098"/>
                      <a:pt x="6974" y="1098"/>
                      <a:pt x="6989" y="1113"/>
                    </a:cubicBezTo>
                    <a:cubicBezTo>
                      <a:pt x="7005" y="1113"/>
                      <a:pt x="7005" y="1113"/>
                      <a:pt x="7005" y="1129"/>
                    </a:cubicBezTo>
                    <a:cubicBezTo>
                      <a:pt x="7005" y="1159"/>
                      <a:pt x="7005" y="1159"/>
                      <a:pt x="7020" y="1159"/>
                    </a:cubicBezTo>
                    <a:cubicBezTo>
                      <a:pt x="7051" y="1159"/>
                      <a:pt x="7097" y="1144"/>
                      <a:pt x="7128" y="1144"/>
                    </a:cubicBezTo>
                    <a:cubicBezTo>
                      <a:pt x="7175" y="1144"/>
                      <a:pt x="7205" y="1129"/>
                      <a:pt x="7236" y="1082"/>
                    </a:cubicBezTo>
                    <a:lnTo>
                      <a:pt x="7267" y="1036"/>
                    </a:lnTo>
                    <a:lnTo>
                      <a:pt x="7267" y="1082"/>
                    </a:lnTo>
                    <a:cubicBezTo>
                      <a:pt x="7267" y="1113"/>
                      <a:pt x="7267" y="1144"/>
                      <a:pt x="7267" y="1159"/>
                    </a:cubicBezTo>
                    <a:cubicBezTo>
                      <a:pt x="7283" y="1159"/>
                      <a:pt x="7283" y="1144"/>
                      <a:pt x="7283" y="1113"/>
                    </a:cubicBezTo>
                    <a:cubicBezTo>
                      <a:pt x="7283" y="1105"/>
                      <a:pt x="7287" y="1102"/>
                      <a:pt x="7292" y="1102"/>
                    </a:cubicBezTo>
                    <a:cubicBezTo>
                      <a:pt x="7298" y="1102"/>
                      <a:pt x="7306" y="1105"/>
                      <a:pt x="7314" y="1113"/>
                    </a:cubicBezTo>
                    <a:cubicBezTo>
                      <a:pt x="7329" y="1129"/>
                      <a:pt x="7341" y="1136"/>
                      <a:pt x="7350" y="1136"/>
                    </a:cubicBezTo>
                    <a:cubicBezTo>
                      <a:pt x="7360" y="1136"/>
                      <a:pt x="7368" y="1129"/>
                      <a:pt x="7376" y="1113"/>
                    </a:cubicBezTo>
                    <a:cubicBezTo>
                      <a:pt x="7391" y="1113"/>
                      <a:pt x="7406" y="1129"/>
                      <a:pt x="7406" y="1144"/>
                    </a:cubicBezTo>
                    <a:cubicBezTo>
                      <a:pt x="7422" y="1144"/>
                      <a:pt x="7422" y="1144"/>
                      <a:pt x="7422" y="1129"/>
                    </a:cubicBezTo>
                    <a:cubicBezTo>
                      <a:pt x="7422" y="1113"/>
                      <a:pt x="7426" y="1105"/>
                      <a:pt x="7432" y="1105"/>
                    </a:cubicBezTo>
                    <a:cubicBezTo>
                      <a:pt x="7437" y="1105"/>
                      <a:pt x="7445" y="1113"/>
                      <a:pt x="7453" y="1129"/>
                    </a:cubicBezTo>
                    <a:cubicBezTo>
                      <a:pt x="7465" y="1141"/>
                      <a:pt x="7488" y="1164"/>
                      <a:pt x="7496" y="1164"/>
                    </a:cubicBezTo>
                    <a:cubicBezTo>
                      <a:pt x="7498" y="1164"/>
                      <a:pt x="7499" y="1162"/>
                      <a:pt x="7499" y="1159"/>
                    </a:cubicBezTo>
                    <a:cubicBezTo>
                      <a:pt x="7499" y="1129"/>
                      <a:pt x="7515" y="1129"/>
                      <a:pt x="7530" y="1129"/>
                    </a:cubicBezTo>
                    <a:cubicBezTo>
                      <a:pt x="7535" y="1133"/>
                      <a:pt x="7539" y="1135"/>
                      <a:pt x="7544" y="1135"/>
                    </a:cubicBezTo>
                    <a:cubicBezTo>
                      <a:pt x="7555" y="1135"/>
                      <a:pt x="7566" y="1124"/>
                      <a:pt x="7576" y="1113"/>
                    </a:cubicBezTo>
                    <a:lnTo>
                      <a:pt x="7592" y="1113"/>
                    </a:lnTo>
                    <a:cubicBezTo>
                      <a:pt x="7607" y="1113"/>
                      <a:pt x="7592" y="1144"/>
                      <a:pt x="7576" y="1144"/>
                    </a:cubicBezTo>
                    <a:lnTo>
                      <a:pt x="7592" y="1159"/>
                    </a:lnTo>
                    <a:cubicBezTo>
                      <a:pt x="7623" y="1159"/>
                      <a:pt x="7623" y="1159"/>
                      <a:pt x="7654" y="1144"/>
                    </a:cubicBezTo>
                    <a:cubicBezTo>
                      <a:pt x="7654" y="1173"/>
                      <a:pt x="7654" y="1184"/>
                      <a:pt x="7662" y="1184"/>
                    </a:cubicBezTo>
                    <a:cubicBezTo>
                      <a:pt x="7666" y="1184"/>
                      <a:pt x="7673" y="1181"/>
                      <a:pt x="7685" y="1175"/>
                    </a:cubicBezTo>
                    <a:cubicBezTo>
                      <a:pt x="7700" y="1159"/>
                      <a:pt x="7708" y="1152"/>
                      <a:pt x="7712" y="1152"/>
                    </a:cubicBezTo>
                    <a:cubicBezTo>
                      <a:pt x="7716" y="1152"/>
                      <a:pt x="7716" y="1159"/>
                      <a:pt x="7716" y="1175"/>
                    </a:cubicBezTo>
                    <a:cubicBezTo>
                      <a:pt x="7706" y="1184"/>
                      <a:pt x="7702" y="1199"/>
                      <a:pt x="7711" y="1199"/>
                    </a:cubicBezTo>
                    <a:cubicBezTo>
                      <a:pt x="7717" y="1199"/>
                      <a:pt x="7728" y="1193"/>
                      <a:pt x="7746" y="1175"/>
                    </a:cubicBezTo>
                    <a:cubicBezTo>
                      <a:pt x="7777" y="1175"/>
                      <a:pt x="7824" y="1159"/>
                      <a:pt x="7870" y="1159"/>
                    </a:cubicBezTo>
                    <a:cubicBezTo>
                      <a:pt x="7881" y="1159"/>
                      <a:pt x="7891" y="1159"/>
                      <a:pt x="7901" y="1160"/>
                    </a:cubicBezTo>
                    <a:lnTo>
                      <a:pt x="7901" y="1160"/>
                    </a:lnTo>
                    <a:cubicBezTo>
                      <a:pt x="7901" y="1160"/>
                      <a:pt x="7901" y="1160"/>
                      <a:pt x="7901" y="1159"/>
                    </a:cubicBezTo>
                    <a:lnTo>
                      <a:pt x="7901" y="1144"/>
                    </a:lnTo>
                    <a:cubicBezTo>
                      <a:pt x="7909" y="1136"/>
                      <a:pt x="7916" y="1132"/>
                      <a:pt x="7922" y="1132"/>
                    </a:cubicBezTo>
                    <a:cubicBezTo>
                      <a:pt x="7928" y="1132"/>
                      <a:pt x="7932" y="1136"/>
                      <a:pt x="7932" y="1144"/>
                    </a:cubicBezTo>
                    <a:cubicBezTo>
                      <a:pt x="7932" y="1153"/>
                      <a:pt x="7932" y="1160"/>
                      <a:pt x="7932" y="1164"/>
                    </a:cubicBezTo>
                    <a:lnTo>
                      <a:pt x="7932" y="1164"/>
                    </a:lnTo>
                    <a:cubicBezTo>
                      <a:pt x="7945" y="1168"/>
                      <a:pt x="7956" y="1176"/>
                      <a:pt x="7963" y="1190"/>
                    </a:cubicBezTo>
                    <a:cubicBezTo>
                      <a:pt x="7963" y="1203"/>
                      <a:pt x="7963" y="1214"/>
                      <a:pt x="7963" y="1221"/>
                    </a:cubicBezTo>
                    <a:cubicBezTo>
                      <a:pt x="7963" y="1193"/>
                      <a:pt x="7976" y="1178"/>
                      <a:pt x="8002" y="1175"/>
                    </a:cubicBezTo>
                    <a:lnTo>
                      <a:pt x="8002" y="1175"/>
                    </a:lnTo>
                    <a:lnTo>
                      <a:pt x="7994" y="1159"/>
                    </a:lnTo>
                    <a:lnTo>
                      <a:pt x="8009" y="1159"/>
                    </a:lnTo>
                    <a:cubicBezTo>
                      <a:pt x="8023" y="1159"/>
                      <a:pt x="8024" y="1159"/>
                      <a:pt x="8015" y="1180"/>
                    </a:cubicBezTo>
                    <a:lnTo>
                      <a:pt x="8015" y="1180"/>
                    </a:lnTo>
                    <a:cubicBezTo>
                      <a:pt x="8013" y="1178"/>
                      <a:pt x="8011" y="1177"/>
                      <a:pt x="8009" y="1175"/>
                    </a:cubicBezTo>
                    <a:cubicBezTo>
                      <a:pt x="8007" y="1175"/>
                      <a:pt x="8004" y="1175"/>
                      <a:pt x="8002" y="1175"/>
                    </a:cubicBezTo>
                    <a:lnTo>
                      <a:pt x="8002" y="1175"/>
                    </a:lnTo>
                    <a:lnTo>
                      <a:pt x="8009" y="1190"/>
                    </a:lnTo>
                    <a:cubicBezTo>
                      <a:pt x="8011" y="1186"/>
                      <a:pt x="8013" y="1183"/>
                      <a:pt x="8015" y="1180"/>
                    </a:cubicBezTo>
                    <a:lnTo>
                      <a:pt x="8015" y="1180"/>
                    </a:lnTo>
                    <a:cubicBezTo>
                      <a:pt x="8025" y="1188"/>
                      <a:pt x="8037" y="1192"/>
                      <a:pt x="8049" y="1192"/>
                    </a:cubicBezTo>
                    <a:cubicBezTo>
                      <a:pt x="8071" y="1192"/>
                      <a:pt x="8092" y="1179"/>
                      <a:pt x="8102" y="1159"/>
                    </a:cubicBezTo>
                    <a:lnTo>
                      <a:pt x="8071" y="1159"/>
                    </a:lnTo>
                    <a:cubicBezTo>
                      <a:pt x="8071" y="1134"/>
                      <a:pt x="8076" y="1122"/>
                      <a:pt x="8085" y="1122"/>
                    </a:cubicBezTo>
                    <a:cubicBezTo>
                      <a:pt x="8093" y="1122"/>
                      <a:pt x="8103" y="1130"/>
                      <a:pt x="8117" y="1144"/>
                    </a:cubicBezTo>
                    <a:cubicBezTo>
                      <a:pt x="8126" y="1161"/>
                      <a:pt x="8125" y="1169"/>
                      <a:pt x="8122" y="1175"/>
                    </a:cubicBezTo>
                    <a:lnTo>
                      <a:pt x="8133" y="1175"/>
                    </a:lnTo>
                    <a:cubicBezTo>
                      <a:pt x="8146" y="1175"/>
                      <a:pt x="8148" y="1175"/>
                      <a:pt x="8148" y="1196"/>
                    </a:cubicBezTo>
                    <a:lnTo>
                      <a:pt x="8148" y="1196"/>
                    </a:lnTo>
                    <a:cubicBezTo>
                      <a:pt x="8148" y="1196"/>
                      <a:pt x="8147" y="1196"/>
                      <a:pt x="8147" y="1196"/>
                    </a:cubicBezTo>
                    <a:cubicBezTo>
                      <a:pt x="8143" y="1196"/>
                      <a:pt x="8141" y="1199"/>
                      <a:pt x="8142" y="1206"/>
                    </a:cubicBezTo>
                    <a:lnTo>
                      <a:pt x="8148" y="1206"/>
                    </a:lnTo>
                    <a:cubicBezTo>
                      <a:pt x="8148" y="1202"/>
                      <a:pt x="8148" y="1199"/>
                      <a:pt x="8148" y="1196"/>
                    </a:cubicBezTo>
                    <a:lnTo>
                      <a:pt x="8148" y="1196"/>
                    </a:lnTo>
                    <a:cubicBezTo>
                      <a:pt x="8152" y="1197"/>
                      <a:pt x="8158" y="1200"/>
                      <a:pt x="8164" y="1206"/>
                    </a:cubicBezTo>
                    <a:cubicBezTo>
                      <a:pt x="8179" y="1206"/>
                      <a:pt x="8195" y="1190"/>
                      <a:pt x="8210" y="1175"/>
                    </a:cubicBezTo>
                    <a:cubicBezTo>
                      <a:pt x="8210" y="1159"/>
                      <a:pt x="8226" y="1159"/>
                      <a:pt x="8241" y="1159"/>
                    </a:cubicBezTo>
                    <a:cubicBezTo>
                      <a:pt x="8241" y="1175"/>
                      <a:pt x="8256" y="1190"/>
                      <a:pt x="8272" y="1190"/>
                    </a:cubicBezTo>
                    <a:cubicBezTo>
                      <a:pt x="8256" y="1175"/>
                      <a:pt x="8256" y="1159"/>
                      <a:pt x="8256" y="1159"/>
                    </a:cubicBezTo>
                    <a:lnTo>
                      <a:pt x="8256" y="1144"/>
                    </a:lnTo>
                    <a:lnTo>
                      <a:pt x="8272" y="1144"/>
                    </a:lnTo>
                    <a:cubicBezTo>
                      <a:pt x="8287" y="1144"/>
                      <a:pt x="8287" y="1175"/>
                      <a:pt x="8287" y="1175"/>
                    </a:cubicBezTo>
                    <a:cubicBezTo>
                      <a:pt x="8287" y="1175"/>
                      <a:pt x="8287" y="1190"/>
                      <a:pt x="8272" y="1190"/>
                    </a:cubicBezTo>
                    <a:lnTo>
                      <a:pt x="8272" y="1206"/>
                    </a:lnTo>
                    <a:cubicBezTo>
                      <a:pt x="8272" y="1221"/>
                      <a:pt x="8272" y="1252"/>
                      <a:pt x="8272" y="1268"/>
                    </a:cubicBezTo>
                    <a:cubicBezTo>
                      <a:pt x="8287" y="1268"/>
                      <a:pt x="8287" y="1237"/>
                      <a:pt x="8287" y="1237"/>
                    </a:cubicBezTo>
                    <a:cubicBezTo>
                      <a:pt x="8411" y="1237"/>
                      <a:pt x="8535" y="1237"/>
                      <a:pt x="8643" y="1252"/>
                    </a:cubicBezTo>
                    <a:cubicBezTo>
                      <a:pt x="8658" y="1268"/>
                      <a:pt x="8674" y="1275"/>
                      <a:pt x="8683" y="1275"/>
                    </a:cubicBezTo>
                    <a:cubicBezTo>
                      <a:pt x="8693" y="1275"/>
                      <a:pt x="8697" y="1268"/>
                      <a:pt x="8689" y="1252"/>
                    </a:cubicBezTo>
                    <a:cubicBezTo>
                      <a:pt x="8689" y="1239"/>
                      <a:pt x="8703" y="1234"/>
                      <a:pt x="8725" y="1234"/>
                    </a:cubicBezTo>
                    <a:cubicBezTo>
                      <a:pt x="8740" y="1234"/>
                      <a:pt x="8760" y="1237"/>
                      <a:pt x="8782" y="1240"/>
                    </a:cubicBezTo>
                    <a:lnTo>
                      <a:pt x="8782" y="1240"/>
                    </a:lnTo>
                    <a:lnTo>
                      <a:pt x="8782" y="1221"/>
                    </a:lnTo>
                    <a:cubicBezTo>
                      <a:pt x="8793" y="1211"/>
                      <a:pt x="8803" y="1193"/>
                      <a:pt x="8809" y="1193"/>
                    </a:cubicBezTo>
                    <a:cubicBezTo>
                      <a:pt x="8811" y="1193"/>
                      <a:pt x="8813" y="1196"/>
                      <a:pt x="8813" y="1206"/>
                    </a:cubicBezTo>
                    <a:cubicBezTo>
                      <a:pt x="8801" y="1218"/>
                      <a:pt x="8798" y="1230"/>
                      <a:pt x="8790" y="1242"/>
                    </a:cubicBezTo>
                    <a:lnTo>
                      <a:pt x="8790" y="1242"/>
                    </a:lnTo>
                    <a:cubicBezTo>
                      <a:pt x="8788" y="1241"/>
                      <a:pt x="8785" y="1241"/>
                      <a:pt x="8782" y="1240"/>
                    </a:cubicBezTo>
                    <a:lnTo>
                      <a:pt x="8782" y="1240"/>
                    </a:lnTo>
                    <a:lnTo>
                      <a:pt x="8782" y="1252"/>
                    </a:lnTo>
                    <a:cubicBezTo>
                      <a:pt x="8785" y="1249"/>
                      <a:pt x="8788" y="1245"/>
                      <a:pt x="8790" y="1242"/>
                    </a:cubicBezTo>
                    <a:lnTo>
                      <a:pt x="8790" y="1242"/>
                    </a:lnTo>
                    <a:cubicBezTo>
                      <a:pt x="8807" y="1245"/>
                      <a:pt x="8826" y="1249"/>
                      <a:pt x="8844" y="1252"/>
                    </a:cubicBezTo>
                    <a:cubicBezTo>
                      <a:pt x="8882" y="1260"/>
                      <a:pt x="8921" y="1264"/>
                      <a:pt x="8950" y="1264"/>
                    </a:cubicBezTo>
                    <a:cubicBezTo>
                      <a:pt x="8979" y="1264"/>
                      <a:pt x="8998" y="1260"/>
                      <a:pt x="8998" y="1252"/>
                    </a:cubicBezTo>
                    <a:lnTo>
                      <a:pt x="9045" y="1252"/>
                    </a:lnTo>
                    <a:cubicBezTo>
                      <a:pt x="9076" y="1252"/>
                      <a:pt x="9091" y="1237"/>
                      <a:pt x="9107" y="1237"/>
                    </a:cubicBezTo>
                    <a:cubicBezTo>
                      <a:pt x="9117" y="1237"/>
                      <a:pt x="9127" y="1230"/>
                      <a:pt x="9128" y="1230"/>
                    </a:cubicBezTo>
                    <a:lnTo>
                      <a:pt x="9128" y="1230"/>
                    </a:lnTo>
                    <a:cubicBezTo>
                      <a:pt x="9129" y="1230"/>
                      <a:pt x="9127" y="1232"/>
                      <a:pt x="9122" y="1237"/>
                    </a:cubicBezTo>
                    <a:cubicBezTo>
                      <a:pt x="9107" y="1252"/>
                      <a:pt x="9122" y="1283"/>
                      <a:pt x="9122" y="1283"/>
                    </a:cubicBezTo>
                    <a:cubicBezTo>
                      <a:pt x="9122" y="1283"/>
                      <a:pt x="9153" y="1268"/>
                      <a:pt x="9153" y="1237"/>
                    </a:cubicBezTo>
                    <a:cubicBezTo>
                      <a:pt x="9153" y="1221"/>
                      <a:pt x="9168" y="1221"/>
                      <a:pt x="9168" y="1221"/>
                    </a:cubicBezTo>
                    <a:cubicBezTo>
                      <a:pt x="9168" y="1221"/>
                      <a:pt x="9184" y="1221"/>
                      <a:pt x="9184" y="1237"/>
                    </a:cubicBezTo>
                    <a:lnTo>
                      <a:pt x="9184" y="1299"/>
                    </a:lnTo>
                    <a:lnTo>
                      <a:pt x="9199" y="1299"/>
                    </a:lnTo>
                    <a:cubicBezTo>
                      <a:pt x="9199" y="1268"/>
                      <a:pt x="9215" y="1268"/>
                      <a:pt x="9215" y="1268"/>
                    </a:cubicBezTo>
                    <a:cubicBezTo>
                      <a:pt x="9215" y="1268"/>
                      <a:pt x="9230" y="1268"/>
                      <a:pt x="9215" y="1314"/>
                    </a:cubicBezTo>
                    <a:cubicBezTo>
                      <a:pt x="9215" y="1339"/>
                      <a:pt x="9215" y="1355"/>
                      <a:pt x="9219" y="1355"/>
                    </a:cubicBezTo>
                    <a:cubicBezTo>
                      <a:pt x="9224" y="1355"/>
                      <a:pt x="9231" y="1343"/>
                      <a:pt x="9246" y="1314"/>
                    </a:cubicBezTo>
                    <a:lnTo>
                      <a:pt x="9277" y="1299"/>
                    </a:lnTo>
                    <a:cubicBezTo>
                      <a:pt x="9277" y="1313"/>
                      <a:pt x="9280" y="1319"/>
                      <a:pt x="9284" y="1319"/>
                    </a:cubicBezTo>
                    <a:cubicBezTo>
                      <a:pt x="9295" y="1319"/>
                      <a:pt x="9312" y="1294"/>
                      <a:pt x="9323" y="1283"/>
                    </a:cubicBezTo>
                    <a:cubicBezTo>
                      <a:pt x="9323" y="1306"/>
                      <a:pt x="9331" y="1318"/>
                      <a:pt x="9340" y="1318"/>
                    </a:cubicBezTo>
                    <a:cubicBezTo>
                      <a:pt x="9350" y="1318"/>
                      <a:pt x="9362" y="1306"/>
                      <a:pt x="9369" y="1283"/>
                    </a:cubicBezTo>
                    <a:cubicBezTo>
                      <a:pt x="9376" y="1257"/>
                      <a:pt x="9380" y="1247"/>
                      <a:pt x="9383" y="1247"/>
                    </a:cubicBezTo>
                    <a:cubicBezTo>
                      <a:pt x="9388" y="1247"/>
                      <a:pt x="9391" y="1265"/>
                      <a:pt x="9400" y="1283"/>
                    </a:cubicBezTo>
                    <a:cubicBezTo>
                      <a:pt x="9400" y="1299"/>
                      <a:pt x="9416" y="1299"/>
                      <a:pt x="9447" y="1314"/>
                    </a:cubicBezTo>
                    <a:cubicBezTo>
                      <a:pt x="9457" y="1314"/>
                      <a:pt x="9502" y="1307"/>
                      <a:pt x="9562" y="1307"/>
                    </a:cubicBezTo>
                    <a:cubicBezTo>
                      <a:pt x="9593" y="1307"/>
                      <a:pt x="9627" y="1309"/>
                      <a:pt x="9663" y="1314"/>
                    </a:cubicBezTo>
                    <a:cubicBezTo>
                      <a:pt x="9725" y="1314"/>
                      <a:pt x="9787" y="1321"/>
                      <a:pt x="9821" y="1321"/>
                    </a:cubicBezTo>
                    <a:cubicBezTo>
                      <a:pt x="9838" y="1321"/>
                      <a:pt x="9848" y="1319"/>
                      <a:pt x="9848" y="1314"/>
                    </a:cubicBezTo>
                    <a:cubicBezTo>
                      <a:pt x="9848" y="1304"/>
                      <a:pt x="9850" y="1301"/>
                      <a:pt x="9852" y="1301"/>
                    </a:cubicBezTo>
                    <a:cubicBezTo>
                      <a:pt x="9858" y="1301"/>
                      <a:pt x="9869" y="1319"/>
                      <a:pt x="9879" y="1329"/>
                    </a:cubicBezTo>
                    <a:cubicBezTo>
                      <a:pt x="9879" y="1343"/>
                      <a:pt x="9879" y="1351"/>
                      <a:pt x="9881" y="1351"/>
                    </a:cubicBezTo>
                    <a:cubicBezTo>
                      <a:pt x="9882" y="1351"/>
                      <a:pt x="9886" y="1340"/>
                      <a:pt x="9895" y="1314"/>
                    </a:cubicBezTo>
                    <a:cubicBezTo>
                      <a:pt x="9910" y="1291"/>
                      <a:pt x="9918" y="1279"/>
                      <a:pt x="9920" y="1279"/>
                    </a:cubicBezTo>
                    <a:lnTo>
                      <a:pt x="9920" y="1279"/>
                    </a:lnTo>
                    <a:cubicBezTo>
                      <a:pt x="9922" y="1279"/>
                      <a:pt x="9918" y="1291"/>
                      <a:pt x="9910" y="1314"/>
                    </a:cubicBezTo>
                    <a:cubicBezTo>
                      <a:pt x="9910" y="1342"/>
                      <a:pt x="9921" y="1347"/>
                      <a:pt x="9940" y="1347"/>
                    </a:cubicBezTo>
                    <a:cubicBezTo>
                      <a:pt x="9953" y="1347"/>
                      <a:pt x="9969" y="1345"/>
                      <a:pt x="9988" y="1345"/>
                    </a:cubicBezTo>
                    <a:cubicBezTo>
                      <a:pt x="10018" y="1345"/>
                      <a:pt x="10042" y="1349"/>
                      <a:pt x="10057" y="1349"/>
                    </a:cubicBezTo>
                    <a:cubicBezTo>
                      <a:pt x="10073" y="1349"/>
                      <a:pt x="10080" y="1345"/>
                      <a:pt x="10080" y="1329"/>
                    </a:cubicBezTo>
                    <a:cubicBezTo>
                      <a:pt x="10080" y="1322"/>
                      <a:pt x="10088" y="1318"/>
                      <a:pt x="10094" y="1318"/>
                    </a:cubicBezTo>
                    <a:cubicBezTo>
                      <a:pt x="10100" y="1318"/>
                      <a:pt x="10103" y="1322"/>
                      <a:pt x="10096" y="1329"/>
                    </a:cubicBezTo>
                    <a:cubicBezTo>
                      <a:pt x="10085" y="1351"/>
                      <a:pt x="10112" y="1380"/>
                      <a:pt x="10145" y="1380"/>
                    </a:cubicBezTo>
                    <a:cubicBezTo>
                      <a:pt x="10159" y="1380"/>
                      <a:pt x="10174" y="1374"/>
                      <a:pt x="10188" y="1360"/>
                    </a:cubicBezTo>
                    <a:cubicBezTo>
                      <a:pt x="10204" y="1360"/>
                      <a:pt x="10219" y="1360"/>
                      <a:pt x="10204" y="1391"/>
                    </a:cubicBezTo>
                    <a:cubicBezTo>
                      <a:pt x="10235" y="1391"/>
                      <a:pt x="10266" y="1391"/>
                      <a:pt x="10281" y="1376"/>
                    </a:cubicBezTo>
                    <a:lnTo>
                      <a:pt x="10374" y="1376"/>
                    </a:lnTo>
                    <a:cubicBezTo>
                      <a:pt x="10389" y="1376"/>
                      <a:pt x="10405" y="1376"/>
                      <a:pt x="10420" y="1360"/>
                    </a:cubicBezTo>
                    <a:lnTo>
                      <a:pt x="10436" y="1360"/>
                    </a:lnTo>
                    <a:cubicBezTo>
                      <a:pt x="10436" y="1376"/>
                      <a:pt x="10498" y="1391"/>
                      <a:pt x="10590" y="1391"/>
                    </a:cubicBezTo>
                    <a:cubicBezTo>
                      <a:pt x="10683" y="1407"/>
                      <a:pt x="10760" y="1407"/>
                      <a:pt x="10776" y="1438"/>
                    </a:cubicBezTo>
                    <a:cubicBezTo>
                      <a:pt x="10781" y="1447"/>
                      <a:pt x="10784" y="1451"/>
                      <a:pt x="10787" y="1451"/>
                    </a:cubicBezTo>
                    <a:cubicBezTo>
                      <a:pt x="10793" y="1451"/>
                      <a:pt x="10796" y="1433"/>
                      <a:pt x="10807" y="1422"/>
                    </a:cubicBezTo>
                    <a:cubicBezTo>
                      <a:pt x="10818" y="1400"/>
                      <a:pt x="10829" y="1385"/>
                      <a:pt x="10835" y="1385"/>
                    </a:cubicBezTo>
                    <a:cubicBezTo>
                      <a:pt x="10836" y="1385"/>
                      <a:pt x="10838" y="1387"/>
                      <a:pt x="10838" y="1391"/>
                    </a:cubicBezTo>
                    <a:cubicBezTo>
                      <a:pt x="10845" y="1414"/>
                      <a:pt x="10865" y="1426"/>
                      <a:pt x="10884" y="1426"/>
                    </a:cubicBezTo>
                    <a:cubicBezTo>
                      <a:pt x="10903" y="1426"/>
                      <a:pt x="10923" y="1414"/>
                      <a:pt x="10930" y="1391"/>
                    </a:cubicBezTo>
                    <a:lnTo>
                      <a:pt x="10930" y="1422"/>
                    </a:lnTo>
                    <a:cubicBezTo>
                      <a:pt x="10930" y="1442"/>
                      <a:pt x="10938" y="1450"/>
                      <a:pt x="10949" y="1450"/>
                    </a:cubicBezTo>
                    <a:cubicBezTo>
                      <a:pt x="10964" y="1450"/>
                      <a:pt x="10983" y="1434"/>
                      <a:pt x="10992" y="1407"/>
                    </a:cubicBezTo>
                    <a:cubicBezTo>
                      <a:pt x="11003" y="1429"/>
                      <a:pt x="11007" y="1444"/>
                      <a:pt x="11013" y="1444"/>
                    </a:cubicBezTo>
                    <a:cubicBezTo>
                      <a:pt x="11016" y="1444"/>
                      <a:pt x="11019" y="1442"/>
                      <a:pt x="11023" y="1438"/>
                    </a:cubicBezTo>
                    <a:cubicBezTo>
                      <a:pt x="11027" y="1429"/>
                      <a:pt x="11030" y="1425"/>
                      <a:pt x="11033" y="1425"/>
                    </a:cubicBezTo>
                    <a:cubicBezTo>
                      <a:pt x="11039" y="1425"/>
                      <a:pt x="11039" y="1451"/>
                      <a:pt x="11039" y="1484"/>
                    </a:cubicBezTo>
                    <a:cubicBezTo>
                      <a:pt x="11039" y="1530"/>
                      <a:pt x="11039" y="1530"/>
                      <a:pt x="11039" y="1530"/>
                    </a:cubicBezTo>
                    <a:cubicBezTo>
                      <a:pt x="11039" y="1530"/>
                      <a:pt x="11054" y="1515"/>
                      <a:pt x="11054" y="1484"/>
                    </a:cubicBezTo>
                    <a:lnTo>
                      <a:pt x="11085" y="1484"/>
                    </a:lnTo>
                    <a:cubicBezTo>
                      <a:pt x="11085" y="1484"/>
                      <a:pt x="11100" y="1484"/>
                      <a:pt x="11100" y="1469"/>
                    </a:cubicBezTo>
                    <a:cubicBezTo>
                      <a:pt x="11100" y="1438"/>
                      <a:pt x="11116" y="1438"/>
                      <a:pt x="11131" y="1438"/>
                    </a:cubicBezTo>
                    <a:cubicBezTo>
                      <a:pt x="11131" y="1438"/>
                      <a:pt x="11131" y="1438"/>
                      <a:pt x="11131" y="1422"/>
                    </a:cubicBezTo>
                    <a:cubicBezTo>
                      <a:pt x="11116" y="1391"/>
                      <a:pt x="11131" y="1360"/>
                      <a:pt x="11147" y="1360"/>
                    </a:cubicBezTo>
                    <a:lnTo>
                      <a:pt x="11147" y="1314"/>
                    </a:lnTo>
                    <a:cubicBezTo>
                      <a:pt x="11147" y="1268"/>
                      <a:pt x="11147" y="1252"/>
                      <a:pt x="11116" y="1221"/>
                    </a:cubicBezTo>
                    <a:cubicBezTo>
                      <a:pt x="11107" y="1203"/>
                      <a:pt x="11083" y="1186"/>
                      <a:pt x="11063" y="1186"/>
                    </a:cubicBezTo>
                    <a:cubicBezTo>
                      <a:pt x="11050" y="1186"/>
                      <a:pt x="11039" y="1195"/>
                      <a:pt x="11039" y="1221"/>
                    </a:cubicBezTo>
                    <a:cubicBezTo>
                      <a:pt x="11039" y="1221"/>
                      <a:pt x="11023" y="1237"/>
                      <a:pt x="11008" y="1237"/>
                    </a:cubicBezTo>
                    <a:cubicBezTo>
                      <a:pt x="10992" y="1237"/>
                      <a:pt x="10977" y="1221"/>
                      <a:pt x="10977" y="1221"/>
                    </a:cubicBezTo>
                    <a:cubicBezTo>
                      <a:pt x="10977" y="1221"/>
                      <a:pt x="10930" y="1190"/>
                      <a:pt x="10869" y="1175"/>
                    </a:cubicBezTo>
                    <a:cubicBezTo>
                      <a:pt x="10791" y="1175"/>
                      <a:pt x="10745" y="1175"/>
                      <a:pt x="10729" y="1144"/>
                    </a:cubicBezTo>
                    <a:cubicBezTo>
                      <a:pt x="10729" y="1113"/>
                      <a:pt x="10714" y="1113"/>
                      <a:pt x="10714" y="1113"/>
                    </a:cubicBezTo>
                    <a:cubicBezTo>
                      <a:pt x="10714" y="1113"/>
                      <a:pt x="10680" y="1120"/>
                      <a:pt x="10629" y="1120"/>
                    </a:cubicBezTo>
                    <a:cubicBezTo>
                      <a:pt x="10604" y="1120"/>
                      <a:pt x="10575" y="1118"/>
                      <a:pt x="10544" y="1113"/>
                    </a:cubicBezTo>
                    <a:cubicBezTo>
                      <a:pt x="10498" y="1105"/>
                      <a:pt x="10447" y="1102"/>
                      <a:pt x="10409" y="1102"/>
                    </a:cubicBezTo>
                    <a:cubicBezTo>
                      <a:pt x="10370" y="1102"/>
                      <a:pt x="10343" y="1105"/>
                      <a:pt x="10343" y="1113"/>
                    </a:cubicBezTo>
                    <a:lnTo>
                      <a:pt x="10312" y="1113"/>
                    </a:lnTo>
                    <a:cubicBezTo>
                      <a:pt x="10312" y="1098"/>
                      <a:pt x="10297" y="1082"/>
                      <a:pt x="10266" y="1082"/>
                    </a:cubicBezTo>
                    <a:cubicBezTo>
                      <a:pt x="10255" y="1093"/>
                      <a:pt x="10244" y="1104"/>
                      <a:pt x="10233" y="1104"/>
                    </a:cubicBezTo>
                    <a:cubicBezTo>
                      <a:pt x="10228" y="1104"/>
                      <a:pt x="10224" y="1102"/>
                      <a:pt x="10219" y="1098"/>
                    </a:cubicBezTo>
                    <a:cubicBezTo>
                      <a:pt x="10219" y="1082"/>
                      <a:pt x="10204" y="1082"/>
                      <a:pt x="10173" y="1082"/>
                    </a:cubicBezTo>
                    <a:cubicBezTo>
                      <a:pt x="10158" y="1082"/>
                      <a:pt x="10142" y="1082"/>
                      <a:pt x="10142" y="1098"/>
                    </a:cubicBezTo>
                    <a:cubicBezTo>
                      <a:pt x="10080" y="1098"/>
                      <a:pt x="10034" y="1082"/>
                      <a:pt x="9988" y="1051"/>
                    </a:cubicBezTo>
                    <a:cubicBezTo>
                      <a:pt x="9988" y="1047"/>
                      <a:pt x="9986" y="1045"/>
                      <a:pt x="9985" y="1045"/>
                    </a:cubicBezTo>
                    <a:cubicBezTo>
                      <a:pt x="9979" y="1045"/>
                      <a:pt x="9968" y="1060"/>
                      <a:pt x="9957" y="1082"/>
                    </a:cubicBezTo>
                    <a:cubicBezTo>
                      <a:pt x="9941" y="1098"/>
                      <a:pt x="9941" y="1129"/>
                      <a:pt x="9926" y="1129"/>
                    </a:cubicBezTo>
                    <a:lnTo>
                      <a:pt x="9926" y="1082"/>
                    </a:lnTo>
                    <a:cubicBezTo>
                      <a:pt x="9941" y="1051"/>
                      <a:pt x="9941" y="1051"/>
                      <a:pt x="9910" y="1051"/>
                    </a:cubicBezTo>
                    <a:lnTo>
                      <a:pt x="9879" y="1051"/>
                    </a:lnTo>
                    <a:cubicBezTo>
                      <a:pt x="9879" y="1059"/>
                      <a:pt x="9864" y="1063"/>
                      <a:pt x="9837" y="1063"/>
                    </a:cubicBezTo>
                    <a:cubicBezTo>
                      <a:pt x="9810" y="1063"/>
                      <a:pt x="9771" y="1059"/>
                      <a:pt x="9725" y="1051"/>
                    </a:cubicBezTo>
                    <a:cubicBezTo>
                      <a:pt x="9678" y="1044"/>
                      <a:pt x="9640" y="1040"/>
                      <a:pt x="9613" y="1040"/>
                    </a:cubicBezTo>
                    <a:cubicBezTo>
                      <a:pt x="9586" y="1040"/>
                      <a:pt x="9570" y="1044"/>
                      <a:pt x="9570" y="1051"/>
                    </a:cubicBezTo>
                    <a:cubicBezTo>
                      <a:pt x="9570" y="1059"/>
                      <a:pt x="9566" y="1063"/>
                      <a:pt x="9557" y="1063"/>
                    </a:cubicBezTo>
                    <a:cubicBezTo>
                      <a:pt x="9547" y="1063"/>
                      <a:pt x="9532" y="1059"/>
                      <a:pt x="9508" y="1051"/>
                    </a:cubicBezTo>
                    <a:cubicBezTo>
                      <a:pt x="9466" y="998"/>
                      <a:pt x="9452" y="981"/>
                      <a:pt x="9443" y="981"/>
                    </a:cubicBezTo>
                    <a:cubicBezTo>
                      <a:pt x="9439" y="981"/>
                      <a:pt x="9436" y="985"/>
                      <a:pt x="9431" y="989"/>
                    </a:cubicBezTo>
                    <a:cubicBezTo>
                      <a:pt x="9447" y="989"/>
                      <a:pt x="9431" y="1020"/>
                      <a:pt x="9431" y="1036"/>
                    </a:cubicBezTo>
                    <a:cubicBezTo>
                      <a:pt x="9423" y="1053"/>
                      <a:pt x="9419" y="1065"/>
                      <a:pt x="9415" y="1065"/>
                    </a:cubicBezTo>
                    <a:cubicBezTo>
                      <a:pt x="9411" y="1065"/>
                      <a:pt x="9407" y="1057"/>
                      <a:pt x="9400" y="1036"/>
                    </a:cubicBezTo>
                    <a:cubicBezTo>
                      <a:pt x="9400" y="1015"/>
                      <a:pt x="9362" y="1007"/>
                      <a:pt x="9318" y="1007"/>
                    </a:cubicBezTo>
                    <a:cubicBezTo>
                      <a:pt x="9264" y="1007"/>
                      <a:pt x="9201" y="1019"/>
                      <a:pt x="9184" y="1036"/>
                    </a:cubicBezTo>
                    <a:cubicBezTo>
                      <a:pt x="9184" y="1037"/>
                      <a:pt x="9183" y="1037"/>
                      <a:pt x="9183" y="1038"/>
                    </a:cubicBezTo>
                    <a:lnTo>
                      <a:pt x="9183" y="1038"/>
                    </a:lnTo>
                    <a:cubicBezTo>
                      <a:pt x="9184" y="1033"/>
                      <a:pt x="9184" y="1027"/>
                      <a:pt x="9184" y="1020"/>
                    </a:cubicBezTo>
                    <a:cubicBezTo>
                      <a:pt x="9184" y="993"/>
                      <a:pt x="9184" y="987"/>
                      <a:pt x="9170" y="987"/>
                    </a:cubicBezTo>
                    <a:cubicBezTo>
                      <a:pt x="9162" y="987"/>
                      <a:pt x="9147" y="989"/>
                      <a:pt x="9122" y="989"/>
                    </a:cubicBezTo>
                    <a:lnTo>
                      <a:pt x="9091" y="989"/>
                    </a:lnTo>
                    <a:cubicBezTo>
                      <a:pt x="9091" y="1008"/>
                      <a:pt x="9079" y="1014"/>
                      <a:pt x="9065" y="1014"/>
                    </a:cubicBezTo>
                    <a:cubicBezTo>
                      <a:pt x="9042" y="1014"/>
                      <a:pt x="9014" y="999"/>
                      <a:pt x="9014" y="989"/>
                    </a:cubicBezTo>
                    <a:cubicBezTo>
                      <a:pt x="9014" y="974"/>
                      <a:pt x="8998" y="959"/>
                      <a:pt x="8967" y="959"/>
                    </a:cubicBezTo>
                    <a:cubicBezTo>
                      <a:pt x="8956" y="976"/>
                      <a:pt x="8938" y="982"/>
                      <a:pt x="8921" y="982"/>
                    </a:cubicBezTo>
                    <a:cubicBezTo>
                      <a:pt x="8892" y="982"/>
                      <a:pt x="8865" y="963"/>
                      <a:pt x="8875" y="943"/>
                    </a:cubicBezTo>
                    <a:lnTo>
                      <a:pt x="8844" y="943"/>
                    </a:lnTo>
                    <a:cubicBezTo>
                      <a:pt x="8833" y="954"/>
                      <a:pt x="8822" y="965"/>
                      <a:pt x="8806" y="965"/>
                    </a:cubicBezTo>
                    <a:cubicBezTo>
                      <a:pt x="8799" y="965"/>
                      <a:pt x="8791" y="963"/>
                      <a:pt x="8782" y="959"/>
                    </a:cubicBezTo>
                    <a:cubicBezTo>
                      <a:pt x="8751" y="959"/>
                      <a:pt x="8736" y="959"/>
                      <a:pt x="8751" y="989"/>
                    </a:cubicBezTo>
                    <a:cubicBezTo>
                      <a:pt x="8751" y="1005"/>
                      <a:pt x="8751" y="1036"/>
                      <a:pt x="8736" y="1036"/>
                    </a:cubicBezTo>
                    <a:lnTo>
                      <a:pt x="8736" y="1005"/>
                    </a:lnTo>
                    <a:cubicBezTo>
                      <a:pt x="8736" y="989"/>
                      <a:pt x="8689" y="974"/>
                      <a:pt x="8643" y="974"/>
                    </a:cubicBezTo>
                    <a:cubicBezTo>
                      <a:pt x="8581" y="974"/>
                      <a:pt x="8550" y="959"/>
                      <a:pt x="8535" y="943"/>
                    </a:cubicBezTo>
                    <a:lnTo>
                      <a:pt x="8519" y="959"/>
                    </a:lnTo>
                    <a:cubicBezTo>
                      <a:pt x="8513" y="972"/>
                      <a:pt x="8506" y="976"/>
                      <a:pt x="8502" y="976"/>
                    </a:cubicBezTo>
                    <a:cubicBezTo>
                      <a:pt x="8496" y="976"/>
                      <a:pt x="8495" y="967"/>
                      <a:pt x="8504" y="959"/>
                    </a:cubicBezTo>
                    <a:cubicBezTo>
                      <a:pt x="8504" y="948"/>
                      <a:pt x="8465" y="937"/>
                      <a:pt x="8437" y="937"/>
                    </a:cubicBezTo>
                    <a:cubicBezTo>
                      <a:pt x="8425" y="937"/>
                      <a:pt x="8416" y="939"/>
                      <a:pt x="8411" y="943"/>
                    </a:cubicBezTo>
                    <a:lnTo>
                      <a:pt x="8380" y="943"/>
                    </a:lnTo>
                    <a:cubicBezTo>
                      <a:pt x="8380" y="920"/>
                      <a:pt x="8369" y="908"/>
                      <a:pt x="8355" y="908"/>
                    </a:cubicBezTo>
                    <a:cubicBezTo>
                      <a:pt x="8341" y="908"/>
                      <a:pt x="8326" y="920"/>
                      <a:pt x="8318" y="943"/>
                    </a:cubicBezTo>
                    <a:cubicBezTo>
                      <a:pt x="8318" y="928"/>
                      <a:pt x="8303" y="928"/>
                      <a:pt x="8287" y="928"/>
                    </a:cubicBezTo>
                    <a:cubicBezTo>
                      <a:pt x="8284" y="924"/>
                      <a:pt x="8278" y="923"/>
                      <a:pt x="8271" y="923"/>
                    </a:cubicBezTo>
                    <a:cubicBezTo>
                      <a:pt x="8259" y="923"/>
                      <a:pt x="8242" y="927"/>
                      <a:pt x="8230" y="927"/>
                    </a:cubicBezTo>
                    <a:cubicBezTo>
                      <a:pt x="8219" y="927"/>
                      <a:pt x="8210" y="924"/>
                      <a:pt x="8210" y="912"/>
                    </a:cubicBezTo>
                    <a:lnTo>
                      <a:pt x="8195" y="912"/>
                    </a:lnTo>
                    <a:cubicBezTo>
                      <a:pt x="8195" y="923"/>
                      <a:pt x="8187" y="934"/>
                      <a:pt x="8177" y="934"/>
                    </a:cubicBezTo>
                    <a:cubicBezTo>
                      <a:pt x="8173" y="934"/>
                      <a:pt x="8168" y="932"/>
                      <a:pt x="8164" y="928"/>
                    </a:cubicBezTo>
                    <a:cubicBezTo>
                      <a:pt x="8148" y="928"/>
                      <a:pt x="8117" y="943"/>
                      <a:pt x="8117" y="959"/>
                    </a:cubicBezTo>
                    <a:cubicBezTo>
                      <a:pt x="8102" y="974"/>
                      <a:pt x="8086" y="974"/>
                      <a:pt x="8086" y="974"/>
                    </a:cubicBezTo>
                    <a:cubicBezTo>
                      <a:pt x="8086" y="974"/>
                      <a:pt x="8086" y="943"/>
                      <a:pt x="8102" y="928"/>
                    </a:cubicBezTo>
                    <a:cubicBezTo>
                      <a:pt x="8109" y="914"/>
                      <a:pt x="8110" y="906"/>
                      <a:pt x="8104" y="906"/>
                    </a:cubicBezTo>
                    <a:cubicBezTo>
                      <a:pt x="8097" y="906"/>
                      <a:pt x="8081" y="918"/>
                      <a:pt x="8056" y="943"/>
                    </a:cubicBezTo>
                    <a:cubicBezTo>
                      <a:pt x="8032" y="966"/>
                      <a:pt x="8021" y="978"/>
                      <a:pt x="8019" y="978"/>
                    </a:cubicBezTo>
                    <a:cubicBezTo>
                      <a:pt x="8017" y="978"/>
                      <a:pt x="8025" y="966"/>
                      <a:pt x="8040" y="943"/>
                    </a:cubicBezTo>
                    <a:cubicBezTo>
                      <a:pt x="8060" y="914"/>
                      <a:pt x="8067" y="903"/>
                      <a:pt x="8062" y="903"/>
                    </a:cubicBezTo>
                    <a:cubicBezTo>
                      <a:pt x="8059" y="903"/>
                      <a:pt x="8051" y="907"/>
                      <a:pt x="8040" y="912"/>
                    </a:cubicBezTo>
                    <a:cubicBezTo>
                      <a:pt x="8025" y="912"/>
                      <a:pt x="8009" y="928"/>
                      <a:pt x="8009" y="943"/>
                    </a:cubicBezTo>
                    <a:lnTo>
                      <a:pt x="7963" y="943"/>
                    </a:lnTo>
                    <a:cubicBezTo>
                      <a:pt x="7963" y="928"/>
                      <a:pt x="7947" y="912"/>
                      <a:pt x="7916" y="912"/>
                    </a:cubicBezTo>
                    <a:cubicBezTo>
                      <a:pt x="7909" y="920"/>
                      <a:pt x="7905" y="924"/>
                      <a:pt x="7903" y="924"/>
                    </a:cubicBezTo>
                    <a:cubicBezTo>
                      <a:pt x="7901" y="924"/>
                      <a:pt x="7901" y="920"/>
                      <a:pt x="7901" y="912"/>
                    </a:cubicBezTo>
                    <a:cubicBezTo>
                      <a:pt x="7894" y="898"/>
                      <a:pt x="7890" y="891"/>
                      <a:pt x="7888" y="891"/>
                    </a:cubicBezTo>
                    <a:cubicBezTo>
                      <a:pt x="7886" y="891"/>
                      <a:pt x="7886" y="902"/>
                      <a:pt x="7886" y="928"/>
                    </a:cubicBezTo>
                    <a:cubicBezTo>
                      <a:pt x="7879" y="949"/>
                      <a:pt x="7872" y="957"/>
                      <a:pt x="7865" y="957"/>
                    </a:cubicBezTo>
                    <a:cubicBezTo>
                      <a:pt x="7856" y="957"/>
                      <a:pt x="7848" y="945"/>
                      <a:pt x="7839" y="928"/>
                    </a:cubicBezTo>
                    <a:cubicBezTo>
                      <a:pt x="7829" y="917"/>
                      <a:pt x="7833" y="899"/>
                      <a:pt x="7831" y="899"/>
                    </a:cubicBezTo>
                    <a:lnTo>
                      <a:pt x="7831" y="899"/>
                    </a:lnTo>
                    <a:cubicBezTo>
                      <a:pt x="7830" y="899"/>
                      <a:pt x="7829" y="903"/>
                      <a:pt x="7824" y="912"/>
                    </a:cubicBezTo>
                    <a:cubicBezTo>
                      <a:pt x="7824" y="928"/>
                      <a:pt x="7793" y="928"/>
                      <a:pt x="7793" y="928"/>
                    </a:cubicBezTo>
                    <a:cubicBezTo>
                      <a:pt x="7793" y="928"/>
                      <a:pt x="7685" y="881"/>
                      <a:pt x="7561" y="866"/>
                    </a:cubicBezTo>
                    <a:cubicBezTo>
                      <a:pt x="7561" y="866"/>
                      <a:pt x="7546" y="897"/>
                      <a:pt x="7530" y="912"/>
                    </a:cubicBezTo>
                    <a:cubicBezTo>
                      <a:pt x="7530" y="880"/>
                      <a:pt x="7521" y="860"/>
                      <a:pt x="7513" y="860"/>
                    </a:cubicBezTo>
                    <a:cubicBezTo>
                      <a:pt x="7506" y="860"/>
                      <a:pt x="7499" y="876"/>
                      <a:pt x="7499" y="912"/>
                    </a:cubicBezTo>
                    <a:cubicBezTo>
                      <a:pt x="7499" y="949"/>
                      <a:pt x="7499" y="964"/>
                      <a:pt x="7498" y="964"/>
                    </a:cubicBezTo>
                    <a:cubicBezTo>
                      <a:pt x="7496" y="964"/>
                      <a:pt x="7492" y="945"/>
                      <a:pt x="7484" y="912"/>
                    </a:cubicBezTo>
                    <a:cubicBezTo>
                      <a:pt x="7478" y="894"/>
                      <a:pt x="7474" y="888"/>
                      <a:pt x="7471" y="888"/>
                    </a:cubicBezTo>
                    <a:cubicBezTo>
                      <a:pt x="7466" y="888"/>
                      <a:pt x="7462" y="903"/>
                      <a:pt x="7453" y="912"/>
                    </a:cubicBezTo>
                    <a:cubicBezTo>
                      <a:pt x="7445" y="928"/>
                      <a:pt x="7441" y="935"/>
                      <a:pt x="7439" y="935"/>
                    </a:cubicBezTo>
                    <a:cubicBezTo>
                      <a:pt x="7437" y="935"/>
                      <a:pt x="7437" y="928"/>
                      <a:pt x="7437" y="912"/>
                    </a:cubicBezTo>
                    <a:cubicBezTo>
                      <a:pt x="7448" y="902"/>
                      <a:pt x="7437" y="883"/>
                      <a:pt x="7428" y="883"/>
                    </a:cubicBezTo>
                    <a:cubicBezTo>
                      <a:pt x="7425" y="883"/>
                      <a:pt x="7422" y="887"/>
                      <a:pt x="7422" y="897"/>
                    </a:cubicBezTo>
                    <a:cubicBezTo>
                      <a:pt x="7422" y="901"/>
                      <a:pt x="7421" y="903"/>
                      <a:pt x="7419" y="903"/>
                    </a:cubicBezTo>
                    <a:cubicBezTo>
                      <a:pt x="7414" y="903"/>
                      <a:pt x="7402" y="888"/>
                      <a:pt x="7391" y="866"/>
                    </a:cubicBezTo>
                    <a:cubicBezTo>
                      <a:pt x="7391" y="856"/>
                      <a:pt x="7389" y="853"/>
                      <a:pt x="7387" y="853"/>
                    </a:cubicBezTo>
                    <a:cubicBezTo>
                      <a:pt x="7381" y="853"/>
                      <a:pt x="7371" y="871"/>
                      <a:pt x="7360" y="881"/>
                    </a:cubicBezTo>
                    <a:cubicBezTo>
                      <a:pt x="7351" y="891"/>
                      <a:pt x="7330" y="906"/>
                      <a:pt x="7318" y="906"/>
                    </a:cubicBezTo>
                    <a:cubicBezTo>
                      <a:pt x="7311" y="906"/>
                      <a:pt x="7308" y="899"/>
                      <a:pt x="7314" y="881"/>
                    </a:cubicBezTo>
                    <a:cubicBezTo>
                      <a:pt x="7321" y="867"/>
                      <a:pt x="7312" y="860"/>
                      <a:pt x="7299" y="860"/>
                    </a:cubicBezTo>
                    <a:cubicBezTo>
                      <a:pt x="7283" y="860"/>
                      <a:pt x="7260" y="871"/>
                      <a:pt x="7252" y="897"/>
                    </a:cubicBezTo>
                    <a:cubicBezTo>
                      <a:pt x="7242" y="926"/>
                      <a:pt x="7238" y="937"/>
                      <a:pt x="7237" y="937"/>
                    </a:cubicBezTo>
                    <a:cubicBezTo>
                      <a:pt x="7236" y="937"/>
                      <a:pt x="7236" y="933"/>
                      <a:pt x="7236" y="928"/>
                    </a:cubicBezTo>
                    <a:cubicBezTo>
                      <a:pt x="7236" y="897"/>
                      <a:pt x="7221" y="897"/>
                      <a:pt x="7221" y="897"/>
                    </a:cubicBezTo>
                    <a:cubicBezTo>
                      <a:pt x="7221" y="897"/>
                      <a:pt x="7190" y="897"/>
                      <a:pt x="7205" y="866"/>
                    </a:cubicBezTo>
                    <a:cubicBezTo>
                      <a:pt x="7205" y="862"/>
                      <a:pt x="7204" y="860"/>
                      <a:pt x="7202" y="860"/>
                    </a:cubicBezTo>
                    <a:cubicBezTo>
                      <a:pt x="7196" y="860"/>
                      <a:pt x="7182" y="874"/>
                      <a:pt x="7159" y="897"/>
                    </a:cubicBezTo>
                    <a:cubicBezTo>
                      <a:pt x="7149" y="902"/>
                      <a:pt x="7137" y="905"/>
                      <a:pt x="7125" y="905"/>
                    </a:cubicBezTo>
                    <a:cubicBezTo>
                      <a:pt x="7102" y="905"/>
                      <a:pt x="7082" y="892"/>
                      <a:pt x="7082" y="850"/>
                    </a:cubicBezTo>
                    <a:lnTo>
                      <a:pt x="7051" y="881"/>
                    </a:lnTo>
                    <a:cubicBezTo>
                      <a:pt x="7042" y="908"/>
                      <a:pt x="7033" y="925"/>
                      <a:pt x="7027" y="925"/>
                    </a:cubicBezTo>
                    <a:cubicBezTo>
                      <a:pt x="7023" y="925"/>
                      <a:pt x="7020" y="916"/>
                      <a:pt x="7020" y="897"/>
                    </a:cubicBezTo>
                    <a:lnTo>
                      <a:pt x="7020" y="866"/>
                    </a:lnTo>
                    <a:cubicBezTo>
                      <a:pt x="7014" y="889"/>
                      <a:pt x="7004" y="900"/>
                      <a:pt x="6993" y="900"/>
                    </a:cubicBezTo>
                    <a:cubicBezTo>
                      <a:pt x="6976" y="900"/>
                      <a:pt x="6958" y="873"/>
                      <a:pt x="6958" y="835"/>
                    </a:cubicBezTo>
                    <a:cubicBezTo>
                      <a:pt x="6958" y="866"/>
                      <a:pt x="6958" y="881"/>
                      <a:pt x="6927" y="881"/>
                    </a:cubicBezTo>
                    <a:cubicBezTo>
                      <a:pt x="6912" y="881"/>
                      <a:pt x="6912" y="881"/>
                      <a:pt x="6912" y="866"/>
                    </a:cubicBezTo>
                    <a:cubicBezTo>
                      <a:pt x="6912" y="844"/>
                      <a:pt x="6904" y="822"/>
                      <a:pt x="6894" y="822"/>
                    </a:cubicBezTo>
                    <a:cubicBezTo>
                      <a:pt x="6890" y="822"/>
                      <a:pt x="6885" y="826"/>
                      <a:pt x="6881" y="835"/>
                    </a:cubicBezTo>
                    <a:cubicBezTo>
                      <a:pt x="6881" y="839"/>
                      <a:pt x="6880" y="841"/>
                      <a:pt x="6878" y="841"/>
                    </a:cubicBezTo>
                    <a:cubicBezTo>
                      <a:pt x="6874" y="841"/>
                      <a:pt x="6865" y="827"/>
                      <a:pt x="6865" y="804"/>
                    </a:cubicBezTo>
                    <a:lnTo>
                      <a:pt x="6804" y="804"/>
                    </a:lnTo>
                    <a:cubicBezTo>
                      <a:pt x="6796" y="812"/>
                      <a:pt x="6788" y="816"/>
                      <a:pt x="6782" y="816"/>
                    </a:cubicBezTo>
                    <a:cubicBezTo>
                      <a:pt x="6777" y="816"/>
                      <a:pt x="6773" y="812"/>
                      <a:pt x="6773" y="804"/>
                    </a:cubicBezTo>
                    <a:cubicBezTo>
                      <a:pt x="6757" y="804"/>
                      <a:pt x="6742" y="804"/>
                      <a:pt x="6726" y="819"/>
                    </a:cubicBezTo>
                    <a:cubicBezTo>
                      <a:pt x="6711" y="819"/>
                      <a:pt x="6695" y="819"/>
                      <a:pt x="6695" y="789"/>
                    </a:cubicBezTo>
                    <a:cubicBezTo>
                      <a:pt x="6695" y="775"/>
                      <a:pt x="6695" y="771"/>
                      <a:pt x="6694" y="771"/>
                    </a:cubicBezTo>
                    <a:cubicBezTo>
                      <a:pt x="6693" y="771"/>
                      <a:pt x="6689" y="780"/>
                      <a:pt x="6680" y="789"/>
                    </a:cubicBezTo>
                    <a:cubicBezTo>
                      <a:pt x="6665" y="819"/>
                      <a:pt x="6665" y="819"/>
                      <a:pt x="6649" y="819"/>
                    </a:cubicBezTo>
                    <a:lnTo>
                      <a:pt x="6618" y="819"/>
                    </a:lnTo>
                    <a:cubicBezTo>
                      <a:pt x="6618" y="835"/>
                      <a:pt x="6618" y="835"/>
                      <a:pt x="6603" y="835"/>
                    </a:cubicBezTo>
                    <a:cubicBezTo>
                      <a:pt x="6587" y="835"/>
                      <a:pt x="6556" y="804"/>
                      <a:pt x="6541" y="804"/>
                    </a:cubicBezTo>
                    <a:cubicBezTo>
                      <a:pt x="6541" y="804"/>
                      <a:pt x="6510" y="804"/>
                      <a:pt x="6525" y="819"/>
                    </a:cubicBezTo>
                    <a:cubicBezTo>
                      <a:pt x="6525" y="835"/>
                      <a:pt x="6525" y="843"/>
                      <a:pt x="6524" y="843"/>
                    </a:cubicBezTo>
                    <a:cubicBezTo>
                      <a:pt x="6522" y="843"/>
                      <a:pt x="6518" y="835"/>
                      <a:pt x="6510" y="819"/>
                    </a:cubicBezTo>
                    <a:cubicBezTo>
                      <a:pt x="6479" y="819"/>
                      <a:pt x="6448" y="804"/>
                      <a:pt x="6417" y="789"/>
                    </a:cubicBezTo>
                    <a:cubicBezTo>
                      <a:pt x="6371" y="789"/>
                      <a:pt x="6371" y="789"/>
                      <a:pt x="6355" y="804"/>
                    </a:cubicBezTo>
                    <a:cubicBezTo>
                      <a:pt x="6346" y="775"/>
                      <a:pt x="6330" y="764"/>
                      <a:pt x="6319" y="764"/>
                    </a:cubicBezTo>
                    <a:cubicBezTo>
                      <a:pt x="6313" y="764"/>
                      <a:pt x="6309" y="767"/>
                      <a:pt x="6309" y="773"/>
                    </a:cubicBezTo>
                    <a:cubicBezTo>
                      <a:pt x="6309" y="804"/>
                      <a:pt x="6294" y="804"/>
                      <a:pt x="6278" y="804"/>
                    </a:cubicBezTo>
                    <a:cubicBezTo>
                      <a:pt x="6268" y="804"/>
                      <a:pt x="6271" y="790"/>
                      <a:pt x="6266" y="790"/>
                    </a:cubicBezTo>
                    <a:cubicBezTo>
                      <a:pt x="6263" y="790"/>
                      <a:pt x="6258" y="794"/>
                      <a:pt x="6247" y="804"/>
                    </a:cubicBezTo>
                    <a:cubicBezTo>
                      <a:pt x="6239" y="808"/>
                      <a:pt x="6234" y="810"/>
                      <a:pt x="6231" y="810"/>
                    </a:cubicBezTo>
                    <a:cubicBezTo>
                      <a:pt x="6223" y="810"/>
                      <a:pt x="6232" y="796"/>
                      <a:pt x="6232" y="773"/>
                    </a:cubicBezTo>
                    <a:lnTo>
                      <a:pt x="6216" y="773"/>
                    </a:lnTo>
                    <a:cubicBezTo>
                      <a:pt x="6199" y="790"/>
                      <a:pt x="6180" y="797"/>
                      <a:pt x="6162" y="797"/>
                    </a:cubicBezTo>
                    <a:cubicBezTo>
                      <a:pt x="6131" y="797"/>
                      <a:pt x="6102" y="777"/>
                      <a:pt x="6093" y="758"/>
                    </a:cubicBezTo>
                    <a:cubicBezTo>
                      <a:pt x="6088" y="748"/>
                      <a:pt x="6085" y="744"/>
                      <a:pt x="6082" y="744"/>
                    </a:cubicBezTo>
                    <a:cubicBezTo>
                      <a:pt x="6076" y="744"/>
                      <a:pt x="6072" y="762"/>
                      <a:pt x="6062" y="773"/>
                    </a:cubicBezTo>
                    <a:cubicBezTo>
                      <a:pt x="6053" y="790"/>
                      <a:pt x="6045" y="802"/>
                      <a:pt x="6039" y="802"/>
                    </a:cubicBezTo>
                    <a:cubicBezTo>
                      <a:pt x="6034" y="802"/>
                      <a:pt x="6031" y="794"/>
                      <a:pt x="6031" y="773"/>
                    </a:cubicBezTo>
                    <a:cubicBezTo>
                      <a:pt x="6026" y="794"/>
                      <a:pt x="6013" y="803"/>
                      <a:pt x="6000" y="803"/>
                    </a:cubicBezTo>
                    <a:cubicBezTo>
                      <a:pt x="5975" y="803"/>
                      <a:pt x="5949" y="773"/>
                      <a:pt x="5969" y="742"/>
                    </a:cubicBezTo>
                    <a:lnTo>
                      <a:pt x="5969" y="696"/>
                    </a:lnTo>
                    <a:cubicBezTo>
                      <a:pt x="5954" y="727"/>
                      <a:pt x="5938" y="727"/>
                      <a:pt x="5938" y="727"/>
                    </a:cubicBezTo>
                    <a:cubicBezTo>
                      <a:pt x="5938" y="727"/>
                      <a:pt x="5923" y="742"/>
                      <a:pt x="5876" y="742"/>
                    </a:cubicBezTo>
                    <a:cubicBezTo>
                      <a:pt x="5866" y="739"/>
                      <a:pt x="5857" y="738"/>
                      <a:pt x="5849" y="738"/>
                    </a:cubicBezTo>
                    <a:cubicBezTo>
                      <a:pt x="5825" y="738"/>
                      <a:pt x="5806" y="747"/>
                      <a:pt x="5788" y="747"/>
                    </a:cubicBezTo>
                    <a:cubicBezTo>
                      <a:pt x="5781" y="747"/>
                      <a:pt x="5775" y="745"/>
                      <a:pt x="5768" y="742"/>
                    </a:cubicBezTo>
                    <a:cubicBezTo>
                      <a:pt x="5753" y="742"/>
                      <a:pt x="5706" y="742"/>
                      <a:pt x="5691" y="711"/>
                    </a:cubicBezTo>
                    <a:cubicBezTo>
                      <a:pt x="5691" y="702"/>
                      <a:pt x="5689" y="698"/>
                      <a:pt x="5686" y="698"/>
                    </a:cubicBezTo>
                    <a:cubicBezTo>
                      <a:pt x="5680" y="698"/>
                      <a:pt x="5666" y="716"/>
                      <a:pt x="5644" y="727"/>
                    </a:cubicBezTo>
                    <a:cubicBezTo>
                      <a:pt x="5629" y="734"/>
                      <a:pt x="5617" y="738"/>
                      <a:pt x="5610" y="738"/>
                    </a:cubicBezTo>
                    <a:cubicBezTo>
                      <a:pt x="5602" y="738"/>
                      <a:pt x="5598" y="734"/>
                      <a:pt x="5598" y="727"/>
                    </a:cubicBezTo>
                    <a:lnTo>
                      <a:pt x="5583" y="727"/>
                    </a:lnTo>
                    <a:cubicBezTo>
                      <a:pt x="5567" y="742"/>
                      <a:pt x="5559" y="746"/>
                      <a:pt x="5556" y="746"/>
                    </a:cubicBezTo>
                    <a:cubicBezTo>
                      <a:pt x="5552" y="746"/>
                      <a:pt x="5552" y="742"/>
                      <a:pt x="5552" y="742"/>
                    </a:cubicBezTo>
                    <a:cubicBezTo>
                      <a:pt x="5552" y="742"/>
                      <a:pt x="5552" y="716"/>
                      <a:pt x="5539" y="716"/>
                    </a:cubicBezTo>
                    <a:cubicBezTo>
                      <a:pt x="5534" y="716"/>
                      <a:pt x="5529" y="719"/>
                      <a:pt x="5521" y="727"/>
                    </a:cubicBezTo>
                    <a:cubicBezTo>
                      <a:pt x="5505" y="742"/>
                      <a:pt x="5505" y="742"/>
                      <a:pt x="5474" y="742"/>
                    </a:cubicBezTo>
                    <a:cubicBezTo>
                      <a:pt x="5335" y="696"/>
                      <a:pt x="5181" y="680"/>
                      <a:pt x="5026" y="680"/>
                    </a:cubicBezTo>
                    <a:lnTo>
                      <a:pt x="4949" y="680"/>
                    </a:lnTo>
                    <a:cubicBezTo>
                      <a:pt x="4964" y="680"/>
                      <a:pt x="4964" y="665"/>
                      <a:pt x="4964" y="634"/>
                    </a:cubicBezTo>
                    <a:lnTo>
                      <a:pt x="4949" y="634"/>
                    </a:lnTo>
                    <a:cubicBezTo>
                      <a:pt x="4949" y="642"/>
                      <a:pt x="4945" y="650"/>
                      <a:pt x="4941" y="658"/>
                    </a:cubicBezTo>
                    <a:lnTo>
                      <a:pt x="4941" y="658"/>
                    </a:lnTo>
                    <a:cubicBezTo>
                      <a:pt x="4934" y="652"/>
                      <a:pt x="4924" y="649"/>
                      <a:pt x="4912" y="649"/>
                    </a:cubicBezTo>
                    <a:cubicBezTo>
                      <a:pt x="4891" y="649"/>
                      <a:pt x="4864" y="657"/>
                      <a:pt x="4841" y="665"/>
                    </a:cubicBezTo>
                    <a:cubicBezTo>
                      <a:pt x="4810" y="680"/>
                      <a:pt x="4810" y="680"/>
                      <a:pt x="4794" y="680"/>
                    </a:cubicBezTo>
                    <a:cubicBezTo>
                      <a:pt x="4794" y="651"/>
                      <a:pt x="4782" y="640"/>
                      <a:pt x="4765" y="640"/>
                    </a:cubicBezTo>
                    <a:cubicBezTo>
                      <a:pt x="4755" y="640"/>
                      <a:pt x="4744" y="644"/>
                      <a:pt x="4733" y="649"/>
                    </a:cubicBezTo>
                    <a:cubicBezTo>
                      <a:pt x="4723" y="659"/>
                      <a:pt x="4714" y="674"/>
                      <a:pt x="4711" y="674"/>
                    </a:cubicBezTo>
                    <a:cubicBezTo>
                      <a:pt x="4710" y="674"/>
                      <a:pt x="4711" y="668"/>
                      <a:pt x="4717" y="649"/>
                    </a:cubicBezTo>
                    <a:cubicBezTo>
                      <a:pt x="4717" y="626"/>
                      <a:pt x="4709" y="611"/>
                      <a:pt x="4698" y="611"/>
                    </a:cubicBezTo>
                    <a:cubicBezTo>
                      <a:pt x="4686" y="611"/>
                      <a:pt x="4671" y="626"/>
                      <a:pt x="4655" y="665"/>
                    </a:cubicBezTo>
                    <a:cubicBezTo>
                      <a:pt x="4648" y="673"/>
                      <a:pt x="4644" y="676"/>
                      <a:pt x="4640" y="676"/>
                    </a:cubicBezTo>
                    <a:cubicBezTo>
                      <a:pt x="4636" y="676"/>
                      <a:pt x="4632" y="673"/>
                      <a:pt x="4624" y="665"/>
                    </a:cubicBezTo>
                    <a:cubicBezTo>
                      <a:pt x="4624" y="643"/>
                      <a:pt x="4617" y="621"/>
                      <a:pt x="4612" y="621"/>
                    </a:cubicBezTo>
                    <a:cubicBezTo>
                      <a:pt x="4610" y="621"/>
                      <a:pt x="4609" y="625"/>
                      <a:pt x="4609" y="634"/>
                    </a:cubicBezTo>
                    <a:cubicBezTo>
                      <a:pt x="4609" y="651"/>
                      <a:pt x="4600" y="663"/>
                      <a:pt x="4589" y="663"/>
                    </a:cubicBezTo>
                    <a:cubicBezTo>
                      <a:pt x="4580" y="663"/>
                      <a:pt x="4570" y="655"/>
                      <a:pt x="4563" y="634"/>
                    </a:cubicBezTo>
                    <a:cubicBezTo>
                      <a:pt x="4563" y="611"/>
                      <a:pt x="4559" y="599"/>
                      <a:pt x="4553" y="599"/>
                    </a:cubicBezTo>
                    <a:cubicBezTo>
                      <a:pt x="4547" y="599"/>
                      <a:pt x="4539" y="611"/>
                      <a:pt x="4532" y="634"/>
                    </a:cubicBezTo>
                    <a:cubicBezTo>
                      <a:pt x="4524" y="655"/>
                      <a:pt x="4507" y="667"/>
                      <a:pt x="4491" y="667"/>
                    </a:cubicBezTo>
                    <a:cubicBezTo>
                      <a:pt x="4472" y="667"/>
                      <a:pt x="4454" y="652"/>
                      <a:pt x="4454" y="619"/>
                    </a:cubicBezTo>
                    <a:cubicBezTo>
                      <a:pt x="4444" y="619"/>
                      <a:pt x="4434" y="605"/>
                      <a:pt x="4428" y="605"/>
                    </a:cubicBezTo>
                    <a:cubicBezTo>
                      <a:pt x="4425" y="605"/>
                      <a:pt x="4423" y="608"/>
                      <a:pt x="4423" y="619"/>
                    </a:cubicBezTo>
                    <a:lnTo>
                      <a:pt x="4423" y="603"/>
                    </a:lnTo>
                    <a:lnTo>
                      <a:pt x="4393" y="603"/>
                    </a:lnTo>
                    <a:lnTo>
                      <a:pt x="4393" y="572"/>
                    </a:lnTo>
                    <a:cubicBezTo>
                      <a:pt x="4331" y="557"/>
                      <a:pt x="4269" y="526"/>
                      <a:pt x="4207" y="526"/>
                    </a:cubicBezTo>
                    <a:cubicBezTo>
                      <a:pt x="4138" y="510"/>
                      <a:pt x="4095" y="503"/>
                      <a:pt x="4072" y="503"/>
                    </a:cubicBezTo>
                    <a:cubicBezTo>
                      <a:pt x="4049" y="503"/>
                      <a:pt x="4045" y="510"/>
                      <a:pt x="4053" y="526"/>
                    </a:cubicBezTo>
                    <a:cubicBezTo>
                      <a:pt x="4062" y="535"/>
                      <a:pt x="4054" y="550"/>
                      <a:pt x="4043" y="550"/>
                    </a:cubicBezTo>
                    <a:cubicBezTo>
                      <a:pt x="4036" y="550"/>
                      <a:pt x="4028" y="544"/>
                      <a:pt x="4022" y="526"/>
                    </a:cubicBezTo>
                    <a:cubicBezTo>
                      <a:pt x="4006" y="526"/>
                      <a:pt x="3991" y="495"/>
                      <a:pt x="3960" y="495"/>
                    </a:cubicBezTo>
                    <a:cubicBezTo>
                      <a:pt x="3929" y="479"/>
                      <a:pt x="3913" y="495"/>
                      <a:pt x="3913" y="464"/>
                    </a:cubicBezTo>
                    <a:lnTo>
                      <a:pt x="3898" y="464"/>
                    </a:lnTo>
                    <a:cubicBezTo>
                      <a:pt x="3875" y="479"/>
                      <a:pt x="3848" y="487"/>
                      <a:pt x="3823" y="487"/>
                    </a:cubicBezTo>
                    <a:cubicBezTo>
                      <a:pt x="3797" y="487"/>
                      <a:pt x="3774" y="479"/>
                      <a:pt x="3759" y="464"/>
                    </a:cubicBezTo>
                    <a:cubicBezTo>
                      <a:pt x="3743" y="456"/>
                      <a:pt x="3732" y="452"/>
                      <a:pt x="3720" y="452"/>
                    </a:cubicBezTo>
                    <a:cubicBezTo>
                      <a:pt x="3709" y="452"/>
                      <a:pt x="3697" y="456"/>
                      <a:pt x="3682" y="464"/>
                    </a:cubicBezTo>
                    <a:cubicBezTo>
                      <a:pt x="3666" y="479"/>
                      <a:pt x="3658" y="487"/>
                      <a:pt x="3655" y="487"/>
                    </a:cubicBezTo>
                    <a:cubicBezTo>
                      <a:pt x="3651" y="487"/>
                      <a:pt x="3651" y="479"/>
                      <a:pt x="3651" y="464"/>
                    </a:cubicBezTo>
                    <a:cubicBezTo>
                      <a:pt x="3641" y="455"/>
                      <a:pt x="3615" y="439"/>
                      <a:pt x="3595" y="439"/>
                    </a:cubicBezTo>
                    <a:cubicBezTo>
                      <a:pt x="3583" y="439"/>
                      <a:pt x="3573" y="446"/>
                      <a:pt x="3573" y="464"/>
                    </a:cubicBezTo>
                    <a:lnTo>
                      <a:pt x="3558" y="433"/>
                    </a:lnTo>
                    <a:cubicBezTo>
                      <a:pt x="3558" y="423"/>
                      <a:pt x="3555" y="420"/>
                      <a:pt x="3551" y="420"/>
                    </a:cubicBezTo>
                    <a:cubicBezTo>
                      <a:pt x="3542" y="420"/>
                      <a:pt x="3527" y="438"/>
                      <a:pt x="3527" y="448"/>
                    </a:cubicBezTo>
                    <a:cubicBezTo>
                      <a:pt x="3527" y="463"/>
                      <a:pt x="3524" y="474"/>
                      <a:pt x="3520" y="474"/>
                    </a:cubicBezTo>
                    <a:cubicBezTo>
                      <a:pt x="3516" y="474"/>
                      <a:pt x="3512" y="459"/>
                      <a:pt x="3512" y="418"/>
                    </a:cubicBezTo>
                    <a:cubicBezTo>
                      <a:pt x="3512" y="387"/>
                      <a:pt x="3512" y="375"/>
                      <a:pt x="3510" y="375"/>
                    </a:cubicBezTo>
                    <a:cubicBezTo>
                      <a:pt x="3508" y="375"/>
                      <a:pt x="3504" y="387"/>
                      <a:pt x="3496" y="402"/>
                    </a:cubicBezTo>
                    <a:cubicBezTo>
                      <a:pt x="3496" y="413"/>
                      <a:pt x="3481" y="431"/>
                      <a:pt x="3467" y="431"/>
                    </a:cubicBezTo>
                    <a:cubicBezTo>
                      <a:pt x="3461" y="431"/>
                      <a:pt x="3455" y="427"/>
                      <a:pt x="3450" y="418"/>
                    </a:cubicBezTo>
                    <a:cubicBezTo>
                      <a:pt x="3450" y="409"/>
                      <a:pt x="3449" y="405"/>
                      <a:pt x="3446" y="405"/>
                    </a:cubicBezTo>
                    <a:cubicBezTo>
                      <a:pt x="3441" y="405"/>
                      <a:pt x="3430" y="431"/>
                      <a:pt x="3419" y="464"/>
                    </a:cubicBezTo>
                    <a:cubicBezTo>
                      <a:pt x="3419" y="484"/>
                      <a:pt x="3416" y="490"/>
                      <a:pt x="3412" y="490"/>
                    </a:cubicBezTo>
                    <a:cubicBezTo>
                      <a:pt x="3406" y="490"/>
                      <a:pt x="3397" y="479"/>
                      <a:pt x="3388" y="479"/>
                    </a:cubicBezTo>
                    <a:cubicBezTo>
                      <a:pt x="3388" y="464"/>
                      <a:pt x="3403" y="448"/>
                      <a:pt x="3419" y="433"/>
                    </a:cubicBezTo>
                    <a:lnTo>
                      <a:pt x="3388" y="433"/>
                    </a:lnTo>
                    <a:cubicBezTo>
                      <a:pt x="3372" y="418"/>
                      <a:pt x="3357" y="402"/>
                      <a:pt x="3357" y="387"/>
                    </a:cubicBezTo>
                    <a:cubicBezTo>
                      <a:pt x="3350" y="373"/>
                      <a:pt x="3343" y="365"/>
                      <a:pt x="3339" y="365"/>
                    </a:cubicBezTo>
                    <a:close/>
                  </a:path>
                </a:pathLst>
              </a:custGeom>
              <a:solidFill>
                <a:srgbClr val="0212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18" name="Google Shape;1118;p34"/>
          <p:cNvCxnSpPr/>
          <p:nvPr/>
        </p:nvCxnSpPr>
        <p:spPr>
          <a:xfrm>
            <a:off x="2935900" y="2484825"/>
            <a:ext cx="3301800" cy="0"/>
          </a:xfrm>
          <a:prstGeom prst="straightConnector1">
            <a:avLst/>
          </a:prstGeom>
          <a:noFill/>
          <a:ln w="38100" cap="flat" cmpd="sng">
            <a:solidFill>
              <a:schemeClr val="accent2"/>
            </a:solidFill>
            <a:prstDash val="solid"/>
            <a:round/>
            <a:headEnd type="none" w="med" len="med"/>
            <a:tailEnd type="none" w="med" len="med"/>
          </a:ln>
        </p:spPr>
      </p:cxnSp>
      <p:pic>
        <p:nvPicPr>
          <p:cNvPr id="3" name="Рисунок 2">
            <a:extLst>
              <a:ext uri="{FF2B5EF4-FFF2-40B4-BE49-F238E27FC236}">
                <a16:creationId xmlns:a16="http://schemas.microsoft.com/office/drawing/2014/main" id="{05ADA9CE-C7FD-B2BF-0BF2-DE92454C5804}"/>
              </a:ext>
            </a:extLst>
          </p:cNvPr>
          <p:cNvPicPr>
            <a:picLocks noChangeAspect="1"/>
          </p:cNvPicPr>
          <p:nvPr/>
        </p:nvPicPr>
        <p:blipFill>
          <a:blip r:embed="rId3"/>
          <a:stretch>
            <a:fillRect/>
          </a:stretch>
        </p:blipFill>
        <p:spPr>
          <a:xfrm>
            <a:off x="-3079" y="-36751"/>
            <a:ext cx="3744398" cy="370444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Рисунок 4">
            <a:extLst>
              <a:ext uri="{FF2B5EF4-FFF2-40B4-BE49-F238E27FC236}">
                <a16:creationId xmlns:a16="http://schemas.microsoft.com/office/drawing/2014/main" id="{1F7AA19A-D972-69F5-0E5D-79B4DADC5CF3}"/>
              </a:ext>
            </a:extLst>
          </p:cNvPr>
          <p:cNvPicPr>
            <a:picLocks noChangeAspect="1"/>
          </p:cNvPicPr>
          <p:nvPr/>
        </p:nvPicPr>
        <p:blipFill>
          <a:blip r:embed="rId4"/>
          <a:stretch>
            <a:fillRect/>
          </a:stretch>
        </p:blipFill>
        <p:spPr>
          <a:xfrm>
            <a:off x="3895466" y="1"/>
            <a:ext cx="5248534" cy="386757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10" name="TextBox 9">
            <a:extLst>
              <a:ext uri="{FF2B5EF4-FFF2-40B4-BE49-F238E27FC236}">
                <a16:creationId xmlns:a16="http://schemas.microsoft.com/office/drawing/2014/main" id="{5CC5DC9D-D19E-6BC0-75DA-701688EF2E41}"/>
              </a:ext>
            </a:extLst>
          </p:cNvPr>
          <p:cNvSpPr txBox="1"/>
          <p:nvPr/>
        </p:nvSpPr>
        <p:spPr>
          <a:xfrm flipH="1">
            <a:off x="569847" y="1047023"/>
            <a:ext cx="203484" cy="307777"/>
          </a:xfrm>
          <a:prstGeom prst="rect">
            <a:avLst/>
          </a:prstGeom>
          <a:noFill/>
        </p:spPr>
        <p:txBody>
          <a:bodyPr wrap="square" rtlCol="0">
            <a:spAutoFit/>
          </a:bodyPr>
          <a:lstStyle/>
          <a:p>
            <a:r>
              <a:rPr lang="en-US" b="1" dirty="0">
                <a:solidFill>
                  <a:srgbClr val="FF0000"/>
                </a:solidFill>
              </a:rPr>
              <a:t>C</a:t>
            </a:r>
            <a:endParaRPr lang="ru-RU" b="1" dirty="0">
              <a:solidFill>
                <a:srgbClr val="FF0000"/>
              </a:solidFill>
            </a:endParaRPr>
          </a:p>
        </p:txBody>
      </p:sp>
      <p:sp>
        <p:nvSpPr>
          <p:cNvPr id="11" name="TextBox 10">
            <a:extLst>
              <a:ext uri="{FF2B5EF4-FFF2-40B4-BE49-F238E27FC236}">
                <a16:creationId xmlns:a16="http://schemas.microsoft.com/office/drawing/2014/main" id="{D1B98FE3-B3FE-0712-6895-EAA43A2EEF29}"/>
              </a:ext>
            </a:extLst>
          </p:cNvPr>
          <p:cNvSpPr txBox="1"/>
          <p:nvPr/>
        </p:nvSpPr>
        <p:spPr>
          <a:xfrm>
            <a:off x="586537" y="1381254"/>
            <a:ext cx="287562" cy="314318"/>
          </a:xfrm>
          <a:prstGeom prst="rect">
            <a:avLst/>
          </a:prstGeom>
          <a:noFill/>
        </p:spPr>
        <p:txBody>
          <a:bodyPr wrap="square" rtlCol="0">
            <a:spAutoFit/>
          </a:bodyPr>
          <a:lstStyle/>
          <a:p>
            <a:r>
              <a:rPr lang="en-US" b="1" dirty="0">
                <a:solidFill>
                  <a:srgbClr val="FF0000"/>
                </a:solidFill>
              </a:rPr>
              <a:t>A</a:t>
            </a:r>
            <a:endParaRPr lang="ru-RU" b="1" dirty="0">
              <a:solidFill>
                <a:srgbClr val="FF0000"/>
              </a:solidFill>
            </a:endParaRPr>
          </a:p>
        </p:txBody>
      </p:sp>
      <p:sp>
        <p:nvSpPr>
          <p:cNvPr id="12" name="TextBox 11">
            <a:extLst>
              <a:ext uri="{FF2B5EF4-FFF2-40B4-BE49-F238E27FC236}">
                <a16:creationId xmlns:a16="http://schemas.microsoft.com/office/drawing/2014/main" id="{BFAA61FF-3325-CF0B-0A67-2B6C1510B9B2}"/>
              </a:ext>
            </a:extLst>
          </p:cNvPr>
          <p:cNvSpPr txBox="1"/>
          <p:nvPr/>
        </p:nvSpPr>
        <p:spPr>
          <a:xfrm>
            <a:off x="586536" y="1633356"/>
            <a:ext cx="249257" cy="307777"/>
          </a:xfrm>
          <a:prstGeom prst="rect">
            <a:avLst/>
          </a:prstGeom>
          <a:noFill/>
        </p:spPr>
        <p:txBody>
          <a:bodyPr wrap="square" rtlCol="0">
            <a:spAutoFit/>
          </a:bodyPr>
          <a:lstStyle/>
          <a:p>
            <a:r>
              <a:rPr lang="en-US" b="1" dirty="0">
                <a:solidFill>
                  <a:srgbClr val="FF0000"/>
                </a:solidFill>
              </a:rPr>
              <a:t>D</a:t>
            </a:r>
            <a:endParaRPr lang="ru-RU" b="1" dirty="0">
              <a:solidFill>
                <a:srgbClr val="FF0000"/>
              </a:solidFill>
            </a:endParaRPr>
          </a:p>
        </p:txBody>
      </p:sp>
      <p:sp>
        <p:nvSpPr>
          <p:cNvPr id="13" name="TextBox 12">
            <a:extLst>
              <a:ext uri="{FF2B5EF4-FFF2-40B4-BE49-F238E27FC236}">
                <a16:creationId xmlns:a16="http://schemas.microsoft.com/office/drawing/2014/main" id="{D6308884-4064-E0BF-E8BD-07E96171ED40}"/>
              </a:ext>
            </a:extLst>
          </p:cNvPr>
          <p:cNvSpPr txBox="1"/>
          <p:nvPr/>
        </p:nvSpPr>
        <p:spPr>
          <a:xfrm>
            <a:off x="2066125" y="1047023"/>
            <a:ext cx="294495" cy="307777"/>
          </a:xfrm>
          <a:prstGeom prst="rect">
            <a:avLst/>
          </a:prstGeom>
          <a:noFill/>
        </p:spPr>
        <p:txBody>
          <a:bodyPr wrap="square" rtlCol="0">
            <a:spAutoFit/>
          </a:bodyPr>
          <a:lstStyle/>
          <a:p>
            <a:r>
              <a:rPr lang="en-US" b="1" dirty="0">
                <a:solidFill>
                  <a:srgbClr val="FF0000"/>
                </a:solidFill>
              </a:rPr>
              <a:t>E</a:t>
            </a:r>
            <a:endParaRPr lang="ru-RU" b="1" dirty="0">
              <a:solidFill>
                <a:srgbClr val="FF0000"/>
              </a:solidFill>
            </a:endParaRPr>
          </a:p>
        </p:txBody>
      </p:sp>
      <p:sp>
        <p:nvSpPr>
          <p:cNvPr id="14" name="TextBox 13">
            <a:extLst>
              <a:ext uri="{FF2B5EF4-FFF2-40B4-BE49-F238E27FC236}">
                <a16:creationId xmlns:a16="http://schemas.microsoft.com/office/drawing/2014/main" id="{4EABA445-490D-482B-BD80-B1E33B5A9216}"/>
              </a:ext>
            </a:extLst>
          </p:cNvPr>
          <p:cNvSpPr txBox="1"/>
          <p:nvPr/>
        </p:nvSpPr>
        <p:spPr>
          <a:xfrm>
            <a:off x="2066125" y="1361595"/>
            <a:ext cx="346559" cy="307777"/>
          </a:xfrm>
          <a:prstGeom prst="rect">
            <a:avLst/>
          </a:prstGeom>
          <a:noFill/>
        </p:spPr>
        <p:txBody>
          <a:bodyPr wrap="square" rtlCol="0">
            <a:spAutoFit/>
          </a:bodyPr>
          <a:lstStyle/>
          <a:p>
            <a:r>
              <a:rPr lang="en-US" b="1" dirty="0">
                <a:solidFill>
                  <a:srgbClr val="FF0000"/>
                </a:solidFill>
              </a:rPr>
              <a:t>B</a:t>
            </a:r>
            <a:endParaRPr lang="ru-RU" b="1" dirty="0">
              <a:solidFill>
                <a:srgbClr val="FF0000"/>
              </a:solidFill>
            </a:endParaRPr>
          </a:p>
        </p:txBody>
      </p:sp>
      <p:cxnSp>
        <p:nvCxnSpPr>
          <p:cNvPr id="16" name="Прямая соединительная линия 15">
            <a:extLst>
              <a:ext uri="{FF2B5EF4-FFF2-40B4-BE49-F238E27FC236}">
                <a16:creationId xmlns:a16="http://schemas.microsoft.com/office/drawing/2014/main" id="{2534FDD9-9791-2170-3DCA-08B9E809B033}"/>
              </a:ext>
            </a:extLst>
          </p:cNvPr>
          <p:cNvCxnSpPr/>
          <p:nvPr/>
        </p:nvCxnSpPr>
        <p:spPr>
          <a:xfrm>
            <a:off x="5895217" y="1130785"/>
            <a:ext cx="118265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8" name="Прямая соединительная линия 17">
            <a:extLst>
              <a:ext uri="{FF2B5EF4-FFF2-40B4-BE49-F238E27FC236}">
                <a16:creationId xmlns:a16="http://schemas.microsoft.com/office/drawing/2014/main" id="{D4F409CC-485D-B3B1-987E-BD36F263A887}"/>
              </a:ext>
            </a:extLst>
          </p:cNvPr>
          <p:cNvCxnSpPr/>
          <p:nvPr/>
        </p:nvCxnSpPr>
        <p:spPr>
          <a:xfrm>
            <a:off x="4888497" y="1800879"/>
            <a:ext cx="1264022"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20" name="Прямая соединительная линия 19">
            <a:extLst>
              <a:ext uri="{FF2B5EF4-FFF2-40B4-BE49-F238E27FC236}">
                <a16:creationId xmlns:a16="http://schemas.microsoft.com/office/drawing/2014/main" id="{B9BF3E78-C775-0BD6-61C8-CB39A8C56C6A}"/>
              </a:ext>
            </a:extLst>
          </p:cNvPr>
          <p:cNvCxnSpPr/>
          <p:nvPr/>
        </p:nvCxnSpPr>
        <p:spPr>
          <a:xfrm>
            <a:off x="7691895" y="2484825"/>
            <a:ext cx="811782"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22" name="Прямая соединительная линия 21">
            <a:extLst>
              <a:ext uri="{FF2B5EF4-FFF2-40B4-BE49-F238E27FC236}">
                <a16:creationId xmlns:a16="http://schemas.microsoft.com/office/drawing/2014/main" id="{31583ED5-B5F6-DD8D-DC18-7AFA7A78F50B}"/>
              </a:ext>
            </a:extLst>
          </p:cNvPr>
          <p:cNvCxnSpPr/>
          <p:nvPr/>
        </p:nvCxnSpPr>
        <p:spPr>
          <a:xfrm>
            <a:off x="4872543" y="3099188"/>
            <a:ext cx="44116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24" name="Прямая соединительная линия 23">
            <a:extLst>
              <a:ext uri="{FF2B5EF4-FFF2-40B4-BE49-F238E27FC236}">
                <a16:creationId xmlns:a16="http://schemas.microsoft.com/office/drawing/2014/main" id="{9201D2B6-8EDC-D4B5-D498-9110D6429E8C}"/>
              </a:ext>
            </a:extLst>
          </p:cNvPr>
          <p:cNvCxnSpPr/>
          <p:nvPr/>
        </p:nvCxnSpPr>
        <p:spPr>
          <a:xfrm>
            <a:off x="8008031" y="3812089"/>
            <a:ext cx="418224" cy="0"/>
          </a:xfrm>
          <a:prstGeom prst="line">
            <a:avLst/>
          </a:prstGeom>
        </p:spPr>
        <p:style>
          <a:lnRef idx="2">
            <a:schemeClr val="accent1"/>
          </a:lnRef>
          <a:fillRef idx="0">
            <a:schemeClr val="accent1"/>
          </a:fillRef>
          <a:effectRef idx="1">
            <a:schemeClr val="accent1"/>
          </a:effectRef>
          <a:fontRef idx="minor">
            <a:schemeClr val="tx1"/>
          </a:fontRef>
        </p:style>
      </p:cxn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4">
                                            <p:txEl>
                                              <p:pRg st="0" end="0"/>
                                            </p:txEl>
                                          </p:spTgt>
                                        </p:tgtEl>
                                        <p:attrNameLst>
                                          <p:attrName>style.visibility</p:attrName>
                                        </p:attrNameLst>
                                      </p:cBhvr>
                                      <p:to>
                                        <p:strVal val="visible"/>
                                      </p:to>
                                    </p:set>
                                    <p:anim calcmode="lin" valueType="num">
                                      <p:cBhvr additive="base">
                                        <p:cTn id="31"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ppt_x"/>
                                          </p:val>
                                        </p:tav>
                                        <p:tav tm="100000">
                                          <p:val>
                                            <p:strVal val="#ppt_x"/>
                                          </p:val>
                                        </p:tav>
                                      </p:tavLst>
                                    </p:anim>
                                    <p:anim calcmode="lin" valueType="num">
                                      <p:cBhvr additive="base">
                                        <p:cTn id="3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500" fill="hold"/>
                                        <p:tgtEl>
                                          <p:spTgt spid="18"/>
                                        </p:tgtEl>
                                        <p:attrNameLst>
                                          <p:attrName>ppt_x</p:attrName>
                                        </p:attrNameLst>
                                      </p:cBhvr>
                                      <p:tavLst>
                                        <p:tav tm="0">
                                          <p:val>
                                            <p:strVal val="#ppt_x"/>
                                          </p:val>
                                        </p:tav>
                                        <p:tav tm="100000">
                                          <p:val>
                                            <p:strVal val="#ppt_x"/>
                                          </p:val>
                                        </p:tav>
                                      </p:tavLst>
                                    </p:anim>
                                    <p:anim calcmode="lin" valueType="num">
                                      <p:cBhvr additive="base">
                                        <p:cTn id="4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ppt_x"/>
                                          </p:val>
                                        </p:tav>
                                        <p:tav tm="100000">
                                          <p:val>
                                            <p:strVal val="#ppt_x"/>
                                          </p:val>
                                        </p:tav>
                                      </p:tavLst>
                                    </p:anim>
                                    <p:anim calcmode="lin" valueType="num">
                                      <p:cBhvr additive="base">
                                        <p:cTn id="5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22"/>
                                        </p:tgtEl>
                                        <p:attrNameLst>
                                          <p:attrName>style.visibility</p:attrName>
                                        </p:attrNameLst>
                                      </p:cBhvr>
                                      <p:to>
                                        <p:strVal val="visible"/>
                                      </p:to>
                                    </p:set>
                                    <p:anim calcmode="lin" valueType="num">
                                      <p:cBhvr additive="base">
                                        <p:cTn id="55" dur="500" fill="hold"/>
                                        <p:tgtEl>
                                          <p:spTgt spid="22"/>
                                        </p:tgtEl>
                                        <p:attrNameLst>
                                          <p:attrName>ppt_x</p:attrName>
                                        </p:attrNameLst>
                                      </p:cBhvr>
                                      <p:tavLst>
                                        <p:tav tm="0">
                                          <p:val>
                                            <p:strVal val="#ppt_x"/>
                                          </p:val>
                                        </p:tav>
                                        <p:tav tm="100000">
                                          <p:val>
                                            <p:strVal val="#ppt_x"/>
                                          </p:val>
                                        </p:tav>
                                      </p:tavLst>
                                    </p:anim>
                                    <p:anim calcmode="lin" valueType="num">
                                      <p:cBhvr additive="base">
                                        <p:cTn id="5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500" fill="hold"/>
                                        <p:tgtEl>
                                          <p:spTgt spid="24"/>
                                        </p:tgtEl>
                                        <p:attrNameLst>
                                          <p:attrName>ppt_x</p:attrName>
                                        </p:attrNameLst>
                                      </p:cBhvr>
                                      <p:tavLst>
                                        <p:tav tm="0">
                                          <p:val>
                                            <p:strVal val="#ppt_x"/>
                                          </p:val>
                                        </p:tav>
                                        <p:tav tm="100000">
                                          <p:val>
                                            <p:strVal val="#ppt_x"/>
                                          </p:val>
                                        </p:tav>
                                      </p:tavLst>
                                    </p:anim>
                                    <p:anim calcmode="lin" valueType="num">
                                      <p:cBhvr additive="base">
                                        <p:cTn id="6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75"/>
        <p:cNvGrpSpPr/>
        <p:nvPr/>
      </p:nvGrpSpPr>
      <p:grpSpPr>
        <a:xfrm>
          <a:off x="0" y="0"/>
          <a:ext cx="0" cy="0"/>
          <a:chOff x="0" y="0"/>
          <a:chExt cx="0" cy="0"/>
        </a:xfrm>
      </p:grpSpPr>
      <p:sp>
        <p:nvSpPr>
          <p:cNvPr id="1376" name="Google Shape;1376;p38"/>
          <p:cNvSpPr txBox="1">
            <a:spLocks noGrp="1"/>
          </p:cNvSpPr>
          <p:nvPr>
            <p:ph type="title" idx="6"/>
          </p:nvPr>
        </p:nvSpPr>
        <p:spPr>
          <a:xfrm>
            <a:off x="593163" y="554529"/>
            <a:ext cx="782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2800" dirty="0">
                <a:latin typeface="Algerian" panose="04020705040A02060702" pitchFamily="82" charset="0"/>
              </a:rPr>
              <a:t>Before you read the passage, talk about these questions</a:t>
            </a:r>
            <a:endParaRPr sz="2800" dirty="0">
              <a:latin typeface="Algerian" panose="04020705040A02060702" pitchFamily="82" charset="0"/>
            </a:endParaRPr>
          </a:p>
        </p:txBody>
      </p:sp>
      <p:grpSp>
        <p:nvGrpSpPr>
          <p:cNvPr id="1377" name="Google Shape;1377;p38"/>
          <p:cNvGrpSpPr/>
          <p:nvPr/>
        </p:nvGrpSpPr>
        <p:grpSpPr>
          <a:xfrm>
            <a:off x="4005603" y="1665087"/>
            <a:ext cx="3641605" cy="688832"/>
            <a:chOff x="989100" y="1304950"/>
            <a:chExt cx="857050" cy="576525"/>
          </a:xfrm>
        </p:grpSpPr>
        <p:sp>
          <p:nvSpPr>
            <p:cNvPr id="1378" name="Google Shape;1378;p38"/>
            <p:cNvSpPr/>
            <p:nvPr/>
          </p:nvSpPr>
          <p:spPr>
            <a:xfrm>
              <a:off x="1843825" y="1879125"/>
              <a:ext cx="2325" cy="2350"/>
            </a:xfrm>
            <a:custGeom>
              <a:avLst/>
              <a:gdLst/>
              <a:ahLst/>
              <a:cxnLst/>
              <a:rect l="l" t="t" r="r" b="b"/>
              <a:pathLst>
                <a:path w="93" h="94" extrusionOk="0">
                  <a:moveTo>
                    <a:pt x="93" y="1"/>
                  </a:moveTo>
                  <a:lnTo>
                    <a:pt x="0" y="94"/>
                  </a:lnTo>
                  <a:lnTo>
                    <a:pt x="93" y="94"/>
                  </a:lnTo>
                  <a:lnTo>
                    <a:pt x="9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79" name="Google Shape;1379;p38"/>
            <p:cNvSpPr/>
            <p:nvPr/>
          </p:nvSpPr>
          <p:spPr>
            <a:xfrm>
              <a:off x="1398700" y="1434000"/>
              <a:ext cx="447450" cy="447475"/>
            </a:xfrm>
            <a:custGeom>
              <a:avLst/>
              <a:gdLst/>
              <a:ahLst/>
              <a:cxnLst/>
              <a:rect l="l" t="t" r="r" b="b"/>
              <a:pathLst>
                <a:path w="17898" h="17899" extrusionOk="0">
                  <a:moveTo>
                    <a:pt x="17898" y="1"/>
                  </a:moveTo>
                  <a:lnTo>
                    <a:pt x="17110" y="789"/>
                  </a:lnTo>
                  <a:lnTo>
                    <a:pt x="15997" y="1902"/>
                  </a:lnTo>
                  <a:lnTo>
                    <a:pt x="14884" y="3015"/>
                  </a:lnTo>
                  <a:lnTo>
                    <a:pt x="13771" y="4127"/>
                  </a:lnTo>
                  <a:lnTo>
                    <a:pt x="12658" y="5240"/>
                  </a:lnTo>
                  <a:lnTo>
                    <a:pt x="11546" y="6353"/>
                  </a:lnTo>
                  <a:lnTo>
                    <a:pt x="10433" y="7466"/>
                  </a:lnTo>
                  <a:lnTo>
                    <a:pt x="9320" y="8579"/>
                  </a:lnTo>
                  <a:lnTo>
                    <a:pt x="8207" y="9692"/>
                  </a:lnTo>
                  <a:lnTo>
                    <a:pt x="7094" y="10804"/>
                  </a:lnTo>
                  <a:lnTo>
                    <a:pt x="5981" y="11917"/>
                  </a:lnTo>
                  <a:lnTo>
                    <a:pt x="4869" y="13030"/>
                  </a:lnTo>
                  <a:lnTo>
                    <a:pt x="3756" y="14143"/>
                  </a:lnTo>
                  <a:lnTo>
                    <a:pt x="2643" y="15256"/>
                  </a:lnTo>
                  <a:lnTo>
                    <a:pt x="1530" y="16368"/>
                  </a:lnTo>
                  <a:lnTo>
                    <a:pt x="417" y="17481"/>
                  </a:lnTo>
                  <a:lnTo>
                    <a:pt x="0" y="17899"/>
                  </a:lnTo>
                  <a:lnTo>
                    <a:pt x="216" y="17899"/>
                  </a:lnTo>
                  <a:lnTo>
                    <a:pt x="680" y="17419"/>
                  </a:lnTo>
                  <a:lnTo>
                    <a:pt x="1793" y="16307"/>
                  </a:lnTo>
                  <a:lnTo>
                    <a:pt x="2906" y="15194"/>
                  </a:lnTo>
                  <a:lnTo>
                    <a:pt x="4019" y="14081"/>
                  </a:lnTo>
                  <a:lnTo>
                    <a:pt x="5131" y="12968"/>
                  </a:lnTo>
                  <a:lnTo>
                    <a:pt x="6244" y="11855"/>
                  </a:lnTo>
                  <a:lnTo>
                    <a:pt x="7357" y="10743"/>
                  </a:lnTo>
                  <a:lnTo>
                    <a:pt x="9583" y="8517"/>
                  </a:lnTo>
                  <a:lnTo>
                    <a:pt x="10696" y="7404"/>
                  </a:lnTo>
                  <a:lnTo>
                    <a:pt x="11808" y="6291"/>
                  </a:lnTo>
                  <a:lnTo>
                    <a:pt x="12921" y="5178"/>
                  </a:lnTo>
                  <a:lnTo>
                    <a:pt x="14034" y="4066"/>
                  </a:lnTo>
                  <a:lnTo>
                    <a:pt x="15147" y="2953"/>
                  </a:lnTo>
                  <a:lnTo>
                    <a:pt x="16260" y="1840"/>
                  </a:lnTo>
                  <a:lnTo>
                    <a:pt x="17372" y="727"/>
                  </a:lnTo>
                  <a:lnTo>
                    <a:pt x="17898" y="217"/>
                  </a:lnTo>
                  <a:lnTo>
                    <a:pt x="178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0" name="Google Shape;1380;p38"/>
            <p:cNvSpPr/>
            <p:nvPr/>
          </p:nvSpPr>
          <p:spPr>
            <a:xfrm>
              <a:off x="1649075" y="1684400"/>
              <a:ext cx="197075" cy="197075"/>
            </a:xfrm>
            <a:custGeom>
              <a:avLst/>
              <a:gdLst/>
              <a:ahLst/>
              <a:cxnLst/>
              <a:rect l="l" t="t" r="r" b="b"/>
              <a:pathLst>
                <a:path w="7883" h="7883" extrusionOk="0">
                  <a:moveTo>
                    <a:pt x="7883" y="0"/>
                  </a:moveTo>
                  <a:lnTo>
                    <a:pt x="7095" y="788"/>
                  </a:lnTo>
                  <a:lnTo>
                    <a:pt x="5982" y="1901"/>
                  </a:lnTo>
                  <a:lnTo>
                    <a:pt x="4869" y="3014"/>
                  </a:lnTo>
                  <a:lnTo>
                    <a:pt x="3756" y="4127"/>
                  </a:lnTo>
                  <a:lnTo>
                    <a:pt x="2643" y="5240"/>
                  </a:lnTo>
                  <a:lnTo>
                    <a:pt x="1531" y="6352"/>
                  </a:lnTo>
                  <a:lnTo>
                    <a:pt x="418" y="7465"/>
                  </a:lnTo>
                  <a:lnTo>
                    <a:pt x="0" y="7883"/>
                  </a:lnTo>
                  <a:lnTo>
                    <a:pt x="217" y="7883"/>
                  </a:lnTo>
                  <a:lnTo>
                    <a:pt x="681" y="7403"/>
                  </a:lnTo>
                  <a:lnTo>
                    <a:pt x="1793" y="6291"/>
                  </a:lnTo>
                  <a:lnTo>
                    <a:pt x="2906" y="5178"/>
                  </a:lnTo>
                  <a:lnTo>
                    <a:pt x="4019" y="4065"/>
                  </a:lnTo>
                  <a:lnTo>
                    <a:pt x="5132" y="2952"/>
                  </a:lnTo>
                  <a:lnTo>
                    <a:pt x="6245" y="1839"/>
                  </a:lnTo>
                  <a:lnTo>
                    <a:pt x="7357" y="727"/>
                  </a:lnTo>
                  <a:lnTo>
                    <a:pt x="7883" y="217"/>
                  </a:lnTo>
                  <a:lnTo>
                    <a:pt x="78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1" name="Google Shape;1381;p38"/>
            <p:cNvSpPr/>
            <p:nvPr/>
          </p:nvSpPr>
          <p:spPr>
            <a:xfrm>
              <a:off x="1816000" y="1851325"/>
              <a:ext cx="30150" cy="30150"/>
            </a:xfrm>
            <a:custGeom>
              <a:avLst/>
              <a:gdLst/>
              <a:ahLst/>
              <a:cxnLst/>
              <a:rect l="l" t="t" r="r" b="b"/>
              <a:pathLst>
                <a:path w="1206" h="1206" extrusionOk="0">
                  <a:moveTo>
                    <a:pt x="1206" y="0"/>
                  </a:moveTo>
                  <a:lnTo>
                    <a:pt x="418" y="788"/>
                  </a:lnTo>
                  <a:lnTo>
                    <a:pt x="0" y="1206"/>
                  </a:lnTo>
                  <a:lnTo>
                    <a:pt x="217" y="1206"/>
                  </a:lnTo>
                  <a:lnTo>
                    <a:pt x="680" y="726"/>
                  </a:lnTo>
                  <a:lnTo>
                    <a:pt x="1206" y="216"/>
                  </a:lnTo>
                  <a:lnTo>
                    <a:pt x="12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2" name="Google Shape;1382;p38"/>
            <p:cNvSpPr/>
            <p:nvPr/>
          </p:nvSpPr>
          <p:spPr>
            <a:xfrm>
              <a:off x="1788175" y="1823500"/>
              <a:ext cx="57975" cy="57975"/>
            </a:xfrm>
            <a:custGeom>
              <a:avLst/>
              <a:gdLst/>
              <a:ahLst/>
              <a:cxnLst/>
              <a:rect l="l" t="t" r="r" b="b"/>
              <a:pathLst>
                <a:path w="2319" h="2319" extrusionOk="0">
                  <a:moveTo>
                    <a:pt x="2319" y="0"/>
                  </a:moveTo>
                  <a:lnTo>
                    <a:pt x="835" y="1484"/>
                  </a:lnTo>
                  <a:lnTo>
                    <a:pt x="418" y="1901"/>
                  </a:lnTo>
                  <a:lnTo>
                    <a:pt x="1" y="2319"/>
                  </a:lnTo>
                  <a:lnTo>
                    <a:pt x="217" y="2319"/>
                  </a:lnTo>
                  <a:lnTo>
                    <a:pt x="681" y="1839"/>
                  </a:lnTo>
                  <a:lnTo>
                    <a:pt x="1793" y="727"/>
                  </a:lnTo>
                  <a:lnTo>
                    <a:pt x="2319" y="217"/>
                  </a:lnTo>
                  <a:lnTo>
                    <a:pt x="23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3" name="Google Shape;1383;p38"/>
            <p:cNvSpPr/>
            <p:nvPr/>
          </p:nvSpPr>
          <p:spPr>
            <a:xfrm>
              <a:off x="1760350" y="1795675"/>
              <a:ext cx="85800" cy="85800"/>
            </a:xfrm>
            <a:custGeom>
              <a:avLst/>
              <a:gdLst/>
              <a:ahLst/>
              <a:cxnLst/>
              <a:rect l="l" t="t" r="r" b="b"/>
              <a:pathLst>
                <a:path w="3432" h="3432" extrusionOk="0">
                  <a:moveTo>
                    <a:pt x="3432" y="0"/>
                  </a:moveTo>
                  <a:lnTo>
                    <a:pt x="2644" y="789"/>
                  </a:lnTo>
                  <a:lnTo>
                    <a:pt x="1531" y="1901"/>
                  </a:lnTo>
                  <a:lnTo>
                    <a:pt x="418" y="3014"/>
                  </a:lnTo>
                  <a:lnTo>
                    <a:pt x="1" y="3432"/>
                  </a:lnTo>
                  <a:lnTo>
                    <a:pt x="217" y="3432"/>
                  </a:lnTo>
                  <a:lnTo>
                    <a:pt x="681" y="2952"/>
                  </a:lnTo>
                  <a:lnTo>
                    <a:pt x="1794" y="1840"/>
                  </a:lnTo>
                  <a:lnTo>
                    <a:pt x="2906" y="727"/>
                  </a:lnTo>
                  <a:lnTo>
                    <a:pt x="3432" y="217"/>
                  </a:lnTo>
                  <a:lnTo>
                    <a:pt x="34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4" name="Google Shape;1384;p38"/>
            <p:cNvSpPr/>
            <p:nvPr/>
          </p:nvSpPr>
          <p:spPr>
            <a:xfrm>
              <a:off x="1732525" y="1767850"/>
              <a:ext cx="113625" cy="113625"/>
            </a:xfrm>
            <a:custGeom>
              <a:avLst/>
              <a:gdLst/>
              <a:ahLst/>
              <a:cxnLst/>
              <a:rect l="l" t="t" r="r" b="b"/>
              <a:pathLst>
                <a:path w="4545" h="4545" extrusionOk="0">
                  <a:moveTo>
                    <a:pt x="4545" y="1"/>
                  </a:moveTo>
                  <a:lnTo>
                    <a:pt x="3061" y="1484"/>
                  </a:lnTo>
                  <a:lnTo>
                    <a:pt x="2644" y="1902"/>
                  </a:lnTo>
                  <a:lnTo>
                    <a:pt x="1531" y="3014"/>
                  </a:lnTo>
                  <a:lnTo>
                    <a:pt x="418" y="4127"/>
                  </a:lnTo>
                  <a:lnTo>
                    <a:pt x="1" y="4545"/>
                  </a:lnTo>
                  <a:lnTo>
                    <a:pt x="217" y="4545"/>
                  </a:lnTo>
                  <a:lnTo>
                    <a:pt x="681" y="4065"/>
                  </a:lnTo>
                  <a:lnTo>
                    <a:pt x="1794" y="2953"/>
                  </a:lnTo>
                  <a:lnTo>
                    <a:pt x="2907" y="1840"/>
                  </a:lnTo>
                  <a:lnTo>
                    <a:pt x="4019" y="727"/>
                  </a:lnTo>
                  <a:lnTo>
                    <a:pt x="4545" y="217"/>
                  </a:lnTo>
                  <a:lnTo>
                    <a:pt x="45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5" name="Google Shape;1385;p38"/>
            <p:cNvSpPr/>
            <p:nvPr/>
          </p:nvSpPr>
          <p:spPr>
            <a:xfrm>
              <a:off x="1148300" y="1304950"/>
              <a:ext cx="581550" cy="576525"/>
            </a:xfrm>
            <a:custGeom>
              <a:avLst/>
              <a:gdLst/>
              <a:ahLst/>
              <a:cxnLst/>
              <a:rect l="l" t="t" r="r" b="b"/>
              <a:pathLst>
                <a:path w="23262" h="23061" extrusionOk="0">
                  <a:moveTo>
                    <a:pt x="23061" y="1"/>
                  </a:moveTo>
                  <a:lnTo>
                    <a:pt x="22674" y="387"/>
                  </a:lnTo>
                  <a:lnTo>
                    <a:pt x="21562" y="1500"/>
                  </a:lnTo>
                  <a:lnTo>
                    <a:pt x="20449" y="2613"/>
                  </a:lnTo>
                  <a:lnTo>
                    <a:pt x="19336" y="3725"/>
                  </a:lnTo>
                  <a:lnTo>
                    <a:pt x="18223" y="4838"/>
                  </a:lnTo>
                  <a:lnTo>
                    <a:pt x="17110" y="5951"/>
                  </a:lnTo>
                  <a:lnTo>
                    <a:pt x="15997" y="7064"/>
                  </a:lnTo>
                  <a:lnTo>
                    <a:pt x="14885" y="8177"/>
                  </a:lnTo>
                  <a:lnTo>
                    <a:pt x="13772" y="9289"/>
                  </a:lnTo>
                  <a:lnTo>
                    <a:pt x="12659" y="10402"/>
                  </a:lnTo>
                  <a:lnTo>
                    <a:pt x="11546" y="11515"/>
                  </a:lnTo>
                  <a:lnTo>
                    <a:pt x="10433" y="12628"/>
                  </a:lnTo>
                  <a:lnTo>
                    <a:pt x="9321" y="13741"/>
                  </a:lnTo>
                  <a:lnTo>
                    <a:pt x="8208" y="14854"/>
                  </a:lnTo>
                  <a:lnTo>
                    <a:pt x="7095" y="15966"/>
                  </a:lnTo>
                  <a:lnTo>
                    <a:pt x="5982" y="17079"/>
                  </a:lnTo>
                  <a:lnTo>
                    <a:pt x="4869" y="18192"/>
                  </a:lnTo>
                  <a:lnTo>
                    <a:pt x="3757" y="19305"/>
                  </a:lnTo>
                  <a:lnTo>
                    <a:pt x="2644" y="20418"/>
                  </a:lnTo>
                  <a:lnTo>
                    <a:pt x="1531" y="21530"/>
                  </a:lnTo>
                  <a:lnTo>
                    <a:pt x="418" y="22643"/>
                  </a:lnTo>
                  <a:lnTo>
                    <a:pt x="1" y="23061"/>
                  </a:lnTo>
                  <a:lnTo>
                    <a:pt x="217" y="23061"/>
                  </a:lnTo>
                  <a:lnTo>
                    <a:pt x="681" y="22581"/>
                  </a:lnTo>
                  <a:lnTo>
                    <a:pt x="1794" y="21469"/>
                  </a:lnTo>
                  <a:lnTo>
                    <a:pt x="2906" y="20356"/>
                  </a:lnTo>
                  <a:lnTo>
                    <a:pt x="4019" y="19243"/>
                  </a:lnTo>
                  <a:lnTo>
                    <a:pt x="5132" y="18130"/>
                  </a:lnTo>
                  <a:lnTo>
                    <a:pt x="6245" y="17017"/>
                  </a:lnTo>
                  <a:lnTo>
                    <a:pt x="7358" y="15905"/>
                  </a:lnTo>
                  <a:lnTo>
                    <a:pt x="9583" y="13679"/>
                  </a:lnTo>
                  <a:lnTo>
                    <a:pt x="10696" y="12566"/>
                  </a:lnTo>
                  <a:lnTo>
                    <a:pt x="11809" y="11453"/>
                  </a:lnTo>
                  <a:lnTo>
                    <a:pt x="12922" y="10340"/>
                  </a:lnTo>
                  <a:lnTo>
                    <a:pt x="14035" y="9228"/>
                  </a:lnTo>
                  <a:lnTo>
                    <a:pt x="15147" y="8115"/>
                  </a:lnTo>
                  <a:lnTo>
                    <a:pt x="16260" y="7002"/>
                  </a:lnTo>
                  <a:lnTo>
                    <a:pt x="17373" y="5889"/>
                  </a:lnTo>
                  <a:lnTo>
                    <a:pt x="18486" y="4776"/>
                  </a:lnTo>
                  <a:lnTo>
                    <a:pt x="19599" y="3664"/>
                  </a:lnTo>
                  <a:lnTo>
                    <a:pt x="20712"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6" name="Google Shape;1386;p38"/>
            <p:cNvSpPr/>
            <p:nvPr/>
          </p:nvSpPr>
          <p:spPr>
            <a:xfrm>
              <a:off x="1704725" y="1740025"/>
              <a:ext cx="141425" cy="141450"/>
            </a:xfrm>
            <a:custGeom>
              <a:avLst/>
              <a:gdLst/>
              <a:ahLst/>
              <a:cxnLst/>
              <a:rect l="l" t="t" r="r" b="b"/>
              <a:pathLst>
                <a:path w="5657" h="5658" extrusionOk="0">
                  <a:moveTo>
                    <a:pt x="5657" y="1"/>
                  </a:moveTo>
                  <a:lnTo>
                    <a:pt x="4869" y="789"/>
                  </a:lnTo>
                  <a:lnTo>
                    <a:pt x="3756" y="1902"/>
                  </a:lnTo>
                  <a:lnTo>
                    <a:pt x="2643" y="3015"/>
                  </a:lnTo>
                  <a:lnTo>
                    <a:pt x="1530" y="4127"/>
                  </a:lnTo>
                  <a:lnTo>
                    <a:pt x="417" y="5240"/>
                  </a:lnTo>
                  <a:lnTo>
                    <a:pt x="0" y="5658"/>
                  </a:lnTo>
                  <a:lnTo>
                    <a:pt x="216" y="5658"/>
                  </a:lnTo>
                  <a:lnTo>
                    <a:pt x="680" y="5178"/>
                  </a:lnTo>
                  <a:lnTo>
                    <a:pt x="1793" y="4066"/>
                  </a:lnTo>
                  <a:lnTo>
                    <a:pt x="2906" y="2953"/>
                  </a:lnTo>
                  <a:lnTo>
                    <a:pt x="4019" y="1840"/>
                  </a:lnTo>
                  <a:lnTo>
                    <a:pt x="5131" y="727"/>
                  </a:lnTo>
                  <a:lnTo>
                    <a:pt x="5657" y="217"/>
                  </a:lnTo>
                  <a:lnTo>
                    <a:pt x="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7" name="Google Shape;1387;p38"/>
            <p:cNvSpPr/>
            <p:nvPr/>
          </p:nvSpPr>
          <p:spPr>
            <a:xfrm>
              <a:off x="1676900" y="1712200"/>
              <a:ext cx="169250" cy="169275"/>
            </a:xfrm>
            <a:custGeom>
              <a:avLst/>
              <a:gdLst/>
              <a:ahLst/>
              <a:cxnLst/>
              <a:rect l="l" t="t" r="r" b="b"/>
              <a:pathLst>
                <a:path w="6770" h="6771" extrusionOk="0">
                  <a:moveTo>
                    <a:pt x="6770" y="1"/>
                  </a:moveTo>
                  <a:lnTo>
                    <a:pt x="5286" y="1485"/>
                  </a:lnTo>
                  <a:lnTo>
                    <a:pt x="4869" y="1902"/>
                  </a:lnTo>
                  <a:lnTo>
                    <a:pt x="3756" y="3015"/>
                  </a:lnTo>
                  <a:lnTo>
                    <a:pt x="2643" y="4128"/>
                  </a:lnTo>
                  <a:lnTo>
                    <a:pt x="1530" y="5240"/>
                  </a:lnTo>
                  <a:lnTo>
                    <a:pt x="418" y="6353"/>
                  </a:lnTo>
                  <a:lnTo>
                    <a:pt x="0" y="6771"/>
                  </a:lnTo>
                  <a:lnTo>
                    <a:pt x="217" y="6771"/>
                  </a:lnTo>
                  <a:lnTo>
                    <a:pt x="680" y="6291"/>
                  </a:lnTo>
                  <a:lnTo>
                    <a:pt x="1793" y="5179"/>
                  </a:lnTo>
                  <a:lnTo>
                    <a:pt x="2906" y="4066"/>
                  </a:lnTo>
                  <a:lnTo>
                    <a:pt x="4019" y="2953"/>
                  </a:lnTo>
                  <a:lnTo>
                    <a:pt x="5132" y="1840"/>
                  </a:lnTo>
                  <a:lnTo>
                    <a:pt x="6244" y="727"/>
                  </a:lnTo>
                  <a:lnTo>
                    <a:pt x="6770" y="217"/>
                  </a:lnTo>
                  <a:lnTo>
                    <a:pt x="67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8" name="Google Shape;1388;p38"/>
            <p:cNvSpPr/>
            <p:nvPr/>
          </p:nvSpPr>
          <p:spPr>
            <a:xfrm>
              <a:off x="1621250" y="1656575"/>
              <a:ext cx="224900" cy="224900"/>
            </a:xfrm>
            <a:custGeom>
              <a:avLst/>
              <a:gdLst/>
              <a:ahLst/>
              <a:cxnLst/>
              <a:rect l="l" t="t" r="r" b="b"/>
              <a:pathLst>
                <a:path w="8996" h="8996" extrusionOk="0">
                  <a:moveTo>
                    <a:pt x="8996" y="0"/>
                  </a:moveTo>
                  <a:lnTo>
                    <a:pt x="8208" y="789"/>
                  </a:lnTo>
                  <a:lnTo>
                    <a:pt x="7095" y="1901"/>
                  </a:lnTo>
                  <a:lnTo>
                    <a:pt x="5982" y="3014"/>
                  </a:lnTo>
                  <a:lnTo>
                    <a:pt x="4869" y="4127"/>
                  </a:lnTo>
                  <a:lnTo>
                    <a:pt x="3756" y="5240"/>
                  </a:lnTo>
                  <a:lnTo>
                    <a:pt x="2644" y="6353"/>
                  </a:lnTo>
                  <a:lnTo>
                    <a:pt x="1531" y="7465"/>
                  </a:lnTo>
                  <a:lnTo>
                    <a:pt x="418" y="8578"/>
                  </a:lnTo>
                  <a:lnTo>
                    <a:pt x="1" y="8996"/>
                  </a:lnTo>
                  <a:lnTo>
                    <a:pt x="217" y="8996"/>
                  </a:lnTo>
                  <a:lnTo>
                    <a:pt x="248" y="8949"/>
                  </a:lnTo>
                  <a:lnTo>
                    <a:pt x="681" y="8516"/>
                  </a:lnTo>
                  <a:lnTo>
                    <a:pt x="1794" y="7404"/>
                  </a:lnTo>
                  <a:lnTo>
                    <a:pt x="2906" y="6291"/>
                  </a:lnTo>
                  <a:lnTo>
                    <a:pt x="4019" y="5178"/>
                  </a:lnTo>
                  <a:lnTo>
                    <a:pt x="5132" y="4065"/>
                  </a:lnTo>
                  <a:lnTo>
                    <a:pt x="6245" y="2952"/>
                  </a:lnTo>
                  <a:lnTo>
                    <a:pt x="7358" y="1840"/>
                  </a:lnTo>
                  <a:lnTo>
                    <a:pt x="8470" y="727"/>
                  </a:lnTo>
                  <a:lnTo>
                    <a:pt x="8996" y="217"/>
                  </a:lnTo>
                  <a:lnTo>
                    <a:pt x="89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89" name="Google Shape;1389;p38"/>
            <p:cNvSpPr/>
            <p:nvPr/>
          </p:nvSpPr>
          <p:spPr>
            <a:xfrm>
              <a:off x="1593425" y="1628750"/>
              <a:ext cx="252725" cy="252725"/>
            </a:xfrm>
            <a:custGeom>
              <a:avLst/>
              <a:gdLst/>
              <a:ahLst/>
              <a:cxnLst/>
              <a:rect l="l" t="t" r="r" b="b"/>
              <a:pathLst>
                <a:path w="10109" h="10109" extrusionOk="0">
                  <a:moveTo>
                    <a:pt x="10109" y="0"/>
                  </a:moveTo>
                  <a:lnTo>
                    <a:pt x="8208" y="1902"/>
                  </a:lnTo>
                  <a:lnTo>
                    <a:pt x="7095" y="3014"/>
                  </a:lnTo>
                  <a:lnTo>
                    <a:pt x="5982" y="4127"/>
                  </a:lnTo>
                  <a:lnTo>
                    <a:pt x="4869" y="5240"/>
                  </a:lnTo>
                  <a:lnTo>
                    <a:pt x="3757" y="6353"/>
                  </a:lnTo>
                  <a:lnTo>
                    <a:pt x="2644" y="7466"/>
                  </a:lnTo>
                  <a:lnTo>
                    <a:pt x="1531" y="8578"/>
                  </a:lnTo>
                  <a:lnTo>
                    <a:pt x="418" y="9691"/>
                  </a:lnTo>
                  <a:lnTo>
                    <a:pt x="1" y="10109"/>
                  </a:lnTo>
                  <a:lnTo>
                    <a:pt x="217" y="10109"/>
                  </a:lnTo>
                  <a:lnTo>
                    <a:pt x="681" y="9629"/>
                  </a:lnTo>
                  <a:lnTo>
                    <a:pt x="1794" y="8517"/>
                  </a:lnTo>
                  <a:lnTo>
                    <a:pt x="2907" y="7404"/>
                  </a:lnTo>
                  <a:lnTo>
                    <a:pt x="4019" y="6291"/>
                  </a:lnTo>
                  <a:lnTo>
                    <a:pt x="5132" y="5178"/>
                  </a:lnTo>
                  <a:lnTo>
                    <a:pt x="6245" y="4065"/>
                  </a:lnTo>
                  <a:lnTo>
                    <a:pt x="7358" y="2953"/>
                  </a:lnTo>
                  <a:lnTo>
                    <a:pt x="8471" y="1840"/>
                  </a:lnTo>
                  <a:lnTo>
                    <a:pt x="9583" y="727"/>
                  </a:lnTo>
                  <a:lnTo>
                    <a:pt x="10109" y="217"/>
                  </a:lnTo>
                  <a:lnTo>
                    <a:pt x="101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0" name="Google Shape;1390;p38"/>
            <p:cNvSpPr/>
            <p:nvPr/>
          </p:nvSpPr>
          <p:spPr>
            <a:xfrm>
              <a:off x="1565625" y="1600925"/>
              <a:ext cx="280525" cy="280550"/>
            </a:xfrm>
            <a:custGeom>
              <a:avLst/>
              <a:gdLst/>
              <a:ahLst/>
              <a:cxnLst/>
              <a:rect l="l" t="t" r="r" b="b"/>
              <a:pathLst>
                <a:path w="11221" h="11222" extrusionOk="0">
                  <a:moveTo>
                    <a:pt x="11221" y="1"/>
                  </a:moveTo>
                  <a:lnTo>
                    <a:pt x="10433" y="789"/>
                  </a:lnTo>
                  <a:lnTo>
                    <a:pt x="9320" y="1902"/>
                  </a:lnTo>
                  <a:lnTo>
                    <a:pt x="8207" y="3015"/>
                  </a:lnTo>
                  <a:lnTo>
                    <a:pt x="7094" y="4127"/>
                  </a:lnTo>
                  <a:lnTo>
                    <a:pt x="5981" y="5240"/>
                  </a:lnTo>
                  <a:lnTo>
                    <a:pt x="4869" y="6353"/>
                  </a:lnTo>
                  <a:lnTo>
                    <a:pt x="3756" y="7466"/>
                  </a:lnTo>
                  <a:lnTo>
                    <a:pt x="2643" y="8579"/>
                  </a:lnTo>
                  <a:lnTo>
                    <a:pt x="1530" y="9691"/>
                  </a:lnTo>
                  <a:lnTo>
                    <a:pt x="417" y="10804"/>
                  </a:lnTo>
                  <a:lnTo>
                    <a:pt x="0" y="11222"/>
                  </a:lnTo>
                  <a:lnTo>
                    <a:pt x="216" y="11222"/>
                  </a:lnTo>
                  <a:lnTo>
                    <a:pt x="680" y="10742"/>
                  </a:lnTo>
                  <a:lnTo>
                    <a:pt x="2473" y="8950"/>
                  </a:lnTo>
                  <a:lnTo>
                    <a:pt x="2906" y="8517"/>
                  </a:lnTo>
                  <a:lnTo>
                    <a:pt x="4019" y="7404"/>
                  </a:lnTo>
                  <a:lnTo>
                    <a:pt x="5131" y="6291"/>
                  </a:lnTo>
                  <a:lnTo>
                    <a:pt x="6244" y="5178"/>
                  </a:lnTo>
                  <a:lnTo>
                    <a:pt x="7357" y="4066"/>
                  </a:lnTo>
                  <a:lnTo>
                    <a:pt x="8470" y="2953"/>
                  </a:lnTo>
                  <a:lnTo>
                    <a:pt x="9583" y="1840"/>
                  </a:lnTo>
                  <a:lnTo>
                    <a:pt x="10695" y="727"/>
                  </a:lnTo>
                  <a:lnTo>
                    <a:pt x="11221" y="217"/>
                  </a:lnTo>
                  <a:lnTo>
                    <a:pt x="112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1" name="Google Shape;1391;p38"/>
            <p:cNvSpPr/>
            <p:nvPr/>
          </p:nvSpPr>
          <p:spPr>
            <a:xfrm>
              <a:off x="1537800" y="1573100"/>
              <a:ext cx="308350" cy="308375"/>
            </a:xfrm>
            <a:custGeom>
              <a:avLst/>
              <a:gdLst/>
              <a:ahLst/>
              <a:cxnLst/>
              <a:rect l="l" t="t" r="r" b="b"/>
              <a:pathLst>
                <a:path w="12334" h="12335" extrusionOk="0">
                  <a:moveTo>
                    <a:pt x="12334" y="1"/>
                  </a:moveTo>
                  <a:lnTo>
                    <a:pt x="10433" y="1902"/>
                  </a:lnTo>
                  <a:lnTo>
                    <a:pt x="9320" y="3015"/>
                  </a:lnTo>
                  <a:lnTo>
                    <a:pt x="8207" y="4128"/>
                  </a:lnTo>
                  <a:lnTo>
                    <a:pt x="7094" y="5240"/>
                  </a:lnTo>
                  <a:lnTo>
                    <a:pt x="5982" y="6353"/>
                  </a:lnTo>
                  <a:lnTo>
                    <a:pt x="4869" y="7466"/>
                  </a:lnTo>
                  <a:lnTo>
                    <a:pt x="3756" y="8579"/>
                  </a:lnTo>
                  <a:lnTo>
                    <a:pt x="2643" y="9692"/>
                  </a:lnTo>
                  <a:lnTo>
                    <a:pt x="835" y="11500"/>
                  </a:lnTo>
                  <a:lnTo>
                    <a:pt x="417" y="11917"/>
                  </a:lnTo>
                  <a:lnTo>
                    <a:pt x="0" y="12335"/>
                  </a:lnTo>
                  <a:lnTo>
                    <a:pt x="217" y="12335"/>
                  </a:lnTo>
                  <a:lnTo>
                    <a:pt x="680" y="11855"/>
                  </a:lnTo>
                  <a:lnTo>
                    <a:pt x="1793" y="10743"/>
                  </a:lnTo>
                  <a:lnTo>
                    <a:pt x="2906" y="9630"/>
                  </a:lnTo>
                  <a:lnTo>
                    <a:pt x="4019" y="8517"/>
                  </a:lnTo>
                  <a:lnTo>
                    <a:pt x="5132" y="7404"/>
                  </a:lnTo>
                  <a:lnTo>
                    <a:pt x="6244" y="6291"/>
                  </a:lnTo>
                  <a:lnTo>
                    <a:pt x="7357" y="5179"/>
                  </a:lnTo>
                  <a:lnTo>
                    <a:pt x="8470" y="4066"/>
                  </a:lnTo>
                  <a:lnTo>
                    <a:pt x="9583" y="2953"/>
                  </a:lnTo>
                  <a:lnTo>
                    <a:pt x="10696" y="1840"/>
                  </a:lnTo>
                  <a:lnTo>
                    <a:pt x="11808" y="727"/>
                  </a:lnTo>
                  <a:lnTo>
                    <a:pt x="12334" y="217"/>
                  </a:lnTo>
                  <a:lnTo>
                    <a:pt x="123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2" name="Google Shape;1392;p38"/>
            <p:cNvSpPr/>
            <p:nvPr/>
          </p:nvSpPr>
          <p:spPr>
            <a:xfrm>
              <a:off x="1509975" y="1545300"/>
              <a:ext cx="336175" cy="336175"/>
            </a:xfrm>
            <a:custGeom>
              <a:avLst/>
              <a:gdLst/>
              <a:ahLst/>
              <a:cxnLst/>
              <a:rect l="l" t="t" r="r" b="b"/>
              <a:pathLst>
                <a:path w="13447" h="13447" extrusionOk="0">
                  <a:moveTo>
                    <a:pt x="13447" y="0"/>
                  </a:moveTo>
                  <a:lnTo>
                    <a:pt x="12659" y="788"/>
                  </a:lnTo>
                  <a:lnTo>
                    <a:pt x="11546" y="1901"/>
                  </a:lnTo>
                  <a:lnTo>
                    <a:pt x="10433" y="3014"/>
                  </a:lnTo>
                  <a:lnTo>
                    <a:pt x="9320" y="4127"/>
                  </a:lnTo>
                  <a:lnTo>
                    <a:pt x="8207" y="5240"/>
                  </a:lnTo>
                  <a:lnTo>
                    <a:pt x="7095" y="6352"/>
                  </a:lnTo>
                  <a:lnTo>
                    <a:pt x="5982" y="7465"/>
                  </a:lnTo>
                  <a:lnTo>
                    <a:pt x="4869" y="8578"/>
                  </a:lnTo>
                  <a:lnTo>
                    <a:pt x="3756" y="9691"/>
                  </a:lnTo>
                  <a:lnTo>
                    <a:pt x="2643" y="10804"/>
                  </a:lnTo>
                  <a:lnTo>
                    <a:pt x="1530" y="11916"/>
                  </a:lnTo>
                  <a:lnTo>
                    <a:pt x="418" y="13029"/>
                  </a:lnTo>
                  <a:lnTo>
                    <a:pt x="0" y="13447"/>
                  </a:lnTo>
                  <a:lnTo>
                    <a:pt x="217" y="13447"/>
                  </a:lnTo>
                  <a:lnTo>
                    <a:pt x="680" y="12967"/>
                  </a:lnTo>
                  <a:lnTo>
                    <a:pt x="1793" y="11855"/>
                  </a:lnTo>
                  <a:lnTo>
                    <a:pt x="2906" y="10742"/>
                  </a:lnTo>
                  <a:lnTo>
                    <a:pt x="4699" y="8949"/>
                  </a:lnTo>
                  <a:lnTo>
                    <a:pt x="5132" y="8516"/>
                  </a:lnTo>
                  <a:lnTo>
                    <a:pt x="6245" y="7403"/>
                  </a:lnTo>
                  <a:lnTo>
                    <a:pt x="7357" y="6291"/>
                  </a:lnTo>
                  <a:lnTo>
                    <a:pt x="8470" y="5178"/>
                  </a:lnTo>
                  <a:lnTo>
                    <a:pt x="9583" y="4065"/>
                  </a:lnTo>
                  <a:lnTo>
                    <a:pt x="10696" y="2952"/>
                  </a:lnTo>
                  <a:lnTo>
                    <a:pt x="11809" y="1839"/>
                  </a:lnTo>
                  <a:lnTo>
                    <a:pt x="12921" y="726"/>
                  </a:lnTo>
                  <a:lnTo>
                    <a:pt x="13447" y="216"/>
                  </a:lnTo>
                  <a:lnTo>
                    <a:pt x="134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3" name="Google Shape;1393;p38"/>
            <p:cNvSpPr/>
            <p:nvPr/>
          </p:nvSpPr>
          <p:spPr>
            <a:xfrm>
              <a:off x="1482150" y="1517475"/>
              <a:ext cx="364000" cy="364000"/>
            </a:xfrm>
            <a:custGeom>
              <a:avLst/>
              <a:gdLst/>
              <a:ahLst/>
              <a:cxnLst/>
              <a:rect l="l" t="t" r="r" b="b"/>
              <a:pathLst>
                <a:path w="14560" h="14560" extrusionOk="0">
                  <a:moveTo>
                    <a:pt x="14560" y="0"/>
                  </a:moveTo>
                  <a:lnTo>
                    <a:pt x="12659" y="1901"/>
                  </a:lnTo>
                  <a:lnTo>
                    <a:pt x="11546" y="3014"/>
                  </a:lnTo>
                  <a:lnTo>
                    <a:pt x="10433" y="4127"/>
                  </a:lnTo>
                  <a:lnTo>
                    <a:pt x="9320" y="5240"/>
                  </a:lnTo>
                  <a:lnTo>
                    <a:pt x="8208" y="6353"/>
                  </a:lnTo>
                  <a:lnTo>
                    <a:pt x="7095" y="7465"/>
                  </a:lnTo>
                  <a:lnTo>
                    <a:pt x="5982" y="8578"/>
                  </a:lnTo>
                  <a:lnTo>
                    <a:pt x="4869" y="9691"/>
                  </a:lnTo>
                  <a:lnTo>
                    <a:pt x="3061" y="11499"/>
                  </a:lnTo>
                  <a:lnTo>
                    <a:pt x="2643" y="11917"/>
                  </a:lnTo>
                  <a:lnTo>
                    <a:pt x="1531" y="13029"/>
                  </a:lnTo>
                  <a:lnTo>
                    <a:pt x="418" y="14142"/>
                  </a:lnTo>
                  <a:lnTo>
                    <a:pt x="1" y="14560"/>
                  </a:lnTo>
                  <a:lnTo>
                    <a:pt x="217" y="14560"/>
                  </a:lnTo>
                  <a:lnTo>
                    <a:pt x="681" y="14080"/>
                  </a:lnTo>
                  <a:lnTo>
                    <a:pt x="1793" y="12968"/>
                  </a:lnTo>
                  <a:lnTo>
                    <a:pt x="2906" y="11855"/>
                  </a:lnTo>
                  <a:lnTo>
                    <a:pt x="4019" y="10742"/>
                  </a:lnTo>
                  <a:lnTo>
                    <a:pt x="5132" y="9629"/>
                  </a:lnTo>
                  <a:lnTo>
                    <a:pt x="6245" y="8516"/>
                  </a:lnTo>
                  <a:lnTo>
                    <a:pt x="7358" y="7404"/>
                  </a:lnTo>
                  <a:lnTo>
                    <a:pt x="8470" y="6291"/>
                  </a:lnTo>
                  <a:lnTo>
                    <a:pt x="9583" y="5178"/>
                  </a:lnTo>
                  <a:lnTo>
                    <a:pt x="10696" y="4065"/>
                  </a:lnTo>
                  <a:lnTo>
                    <a:pt x="11809" y="2952"/>
                  </a:lnTo>
                  <a:lnTo>
                    <a:pt x="12922" y="1839"/>
                  </a:lnTo>
                  <a:lnTo>
                    <a:pt x="14034" y="727"/>
                  </a:lnTo>
                  <a:lnTo>
                    <a:pt x="14560" y="217"/>
                  </a:lnTo>
                  <a:lnTo>
                    <a:pt x="145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4" name="Google Shape;1394;p38"/>
            <p:cNvSpPr/>
            <p:nvPr/>
          </p:nvSpPr>
          <p:spPr>
            <a:xfrm>
              <a:off x="1454325" y="1489650"/>
              <a:ext cx="391825" cy="391825"/>
            </a:xfrm>
            <a:custGeom>
              <a:avLst/>
              <a:gdLst/>
              <a:ahLst/>
              <a:cxnLst/>
              <a:rect l="l" t="t" r="r" b="b"/>
              <a:pathLst>
                <a:path w="15673" h="15673" extrusionOk="0">
                  <a:moveTo>
                    <a:pt x="15673" y="0"/>
                  </a:moveTo>
                  <a:lnTo>
                    <a:pt x="14885" y="789"/>
                  </a:lnTo>
                  <a:lnTo>
                    <a:pt x="13772" y="1901"/>
                  </a:lnTo>
                  <a:lnTo>
                    <a:pt x="12659" y="3014"/>
                  </a:lnTo>
                  <a:lnTo>
                    <a:pt x="11546" y="4127"/>
                  </a:lnTo>
                  <a:lnTo>
                    <a:pt x="10433" y="5240"/>
                  </a:lnTo>
                  <a:lnTo>
                    <a:pt x="9321" y="6353"/>
                  </a:lnTo>
                  <a:lnTo>
                    <a:pt x="8208" y="7466"/>
                  </a:lnTo>
                  <a:lnTo>
                    <a:pt x="7095" y="8578"/>
                  </a:lnTo>
                  <a:lnTo>
                    <a:pt x="5982" y="9691"/>
                  </a:lnTo>
                  <a:lnTo>
                    <a:pt x="4869" y="10804"/>
                  </a:lnTo>
                  <a:lnTo>
                    <a:pt x="3756" y="11917"/>
                  </a:lnTo>
                  <a:lnTo>
                    <a:pt x="2644" y="13030"/>
                  </a:lnTo>
                  <a:lnTo>
                    <a:pt x="1531" y="14142"/>
                  </a:lnTo>
                  <a:lnTo>
                    <a:pt x="418" y="15255"/>
                  </a:lnTo>
                  <a:lnTo>
                    <a:pt x="1" y="15673"/>
                  </a:lnTo>
                  <a:lnTo>
                    <a:pt x="217" y="15673"/>
                  </a:lnTo>
                  <a:lnTo>
                    <a:pt x="681" y="15193"/>
                  </a:lnTo>
                  <a:lnTo>
                    <a:pt x="1794" y="14081"/>
                  </a:lnTo>
                  <a:lnTo>
                    <a:pt x="2906" y="12968"/>
                  </a:lnTo>
                  <a:lnTo>
                    <a:pt x="4019" y="11855"/>
                  </a:lnTo>
                  <a:lnTo>
                    <a:pt x="5132" y="10742"/>
                  </a:lnTo>
                  <a:lnTo>
                    <a:pt x="7358" y="8517"/>
                  </a:lnTo>
                  <a:lnTo>
                    <a:pt x="8471" y="7404"/>
                  </a:lnTo>
                  <a:lnTo>
                    <a:pt x="9583" y="6291"/>
                  </a:lnTo>
                  <a:lnTo>
                    <a:pt x="10696" y="5178"/>
                  </a:lnTo>
                  <a:lnTo>
                    <a:pt x="11809" y="4065"/>
                  </a:lnTo>
                  <a:lnTo>
                    <a:pt x="12922" y="2952"/>
                  </a:lnTo>
                  <a:lnTo>
                    <a:pt x="14035" y="1840"/>
                  </a:lnTo>
                  <a:lnTo>
                    <a:pt x="15147" y="727"/>
                  </a:lnTo>
                  <a:lnTo>
                    <a:pt x="15673" y="217"/>
                  </a:lnTo>
                  <a:lnTo>
                    <a:pt x="156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5" name="Google Shape;1395;p38"/>
            <p:cNvSpPr/>
            <p:nvPr/>
          </p:nvSpPr>
          <p:spPr>
            <a:xfrm>
              <a:off x="1426500" y="1461825"/>
              <a:ext cx="419650" cy="419650"/>
            </a:xfrm>
            <a:custGeom>
              <a:avLst/>
              <a:gdLst/>
              <a:ahLst/>
              <a:cxnLst/>
              <a:rect l="l" t="t" r="r" b="b"/>
              <a:pathLst>
                <a:path w="16786" h="16786" extrusionOk="0">
                  <a:moveTo>
                    <a:pt x="16786" y="1"/>
                  </a:moveTo>
                  <a:lnTo>
                    <a:pt x="14885" y="1902"/>
                  </a:lnTo>
                  <a:lnTo>
                    <a:pt x="13772" y="3014"/>
                  </a:lnTo>
                  <a:lnTo>
                    <a:pt x="12659" y="4127"/>
                  </a:lnTo>
                  <a:lnTo>
                    <a:pt x="11546" y="5240"/>
                  </a:lnTo>
                  <a:lnTo>
                    <a:pt x="10434" y="6353"/>
                  </a:lnTo>
                  <a:lnTo>
                    <a:pt x="9321" y="7466"/>
                  </a:lnTo>
                  <a:lnTo>
                    <a:pt x="8208" y="8579"/>
                  </a:lnTo>
                  <a:lnTo>
                    <a:pt x="7095" y="9691"/>
                  </a:lnTo>
                  <a:lnTo>
                    <a:pt x="5287" y="11500"/>
                  </a:lnTo>
                  <a:lnTo>
                    <a:pt x="4869" y="11917"/>
                  </a:lnTo>
                  <a:lnTo>
                    <a:pt x="3757" y="13030"/>
                  </a:lnTo>
                  <a:lnTo>
                    <a:pt x="2644" y="14143"/>
                  </a:lnTo>
                  <a:lnTo>
                    <a:pt x="1531" y="15255"/>
                  </a:lnTo>
                  <a:lnTo>
                    <a:pt x="418" y="16368"/>
                  </a:lnTo>
                  <a:lnTo>
                    <a:pt x="1" y="16786"/>
                  </a:lnTo>
                  <a:lnTo>
                    <a:pt x="217" y="16786"/>
                  </a:lnTo>
                  <a:lnTo>
                    <a:pt x="681" y="16306"/>
                  </a:lnTo>
                  <a:lnTo>
                    <a:pt x="1794" y="15194"/>
                  </a:lnTo>
                  <a:lnTo>
                    <a:pt x="2907" y="14081"/>
                  </a:lnTo>
                  <a:lnTo>
                    <a:pt x="4019" y="12968"/>
                  </a:lnTo>
                  <a:lnTo>
                    <a:pt x="5132" y="11855"/>
                  </a:lnTo>
                  <a:lnTo>
                    <a:pt x="6245" y="10742"/>
                  </a:lnTo>
                  <a:lnTo>
                    <a:pt x="7358" y="9630"/>
                  </a:lnTo>
                  <a:lnTo>
                    <a:pt x="8471" y="8517"/>
                  </a:lnTo>
                  <a:lnTo>
                    <a:pt x="9584" y="7404"/>
                  </a:lnTo>
                  <a:lnTo>
                    <a:pt x="10696" y="6291"/>
                  </a:lnTo>
                  <a:lnTo>
                    <a:pt x="11809" y="5178"/>
                  </a:lnTo>
                  <a:lnTo>
                    <a:pt x="12922" y="4065"/>
                  </a:lnTo>
                  <a:lnTo>
                    <a:pt x="14035" y="2953"/>
                  </a:lnTo>
                  <a:lnTo>
                    <a:pt x="15148" y="1840"/>
                  </a:lnTo>
                  <a:lnTo>
                    <a:pt x="16260" y="727"/>
                  </a:lnTo>
                  <a:lnTo>
                    <a:pt x="16786" y="217"/>
                  </a:lnTo>
                  <a:lnTo>
                    <a:pt x="167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6" name="Google Shape;1396;p38"/>
            <p:cNvSpPr/>
            <p:nvPr/>
          </p:nvSpPr>
          <p:spPr>
            <a:xfrm>
              <a:off x="1370875" y="1406175"/>
              <a:ext cx="475275" cy="475300"/>
            </a:xfrm>
            <a:custGeom>
              <a:avLst/>
              <a:gdLst/>
              <a:ahLst/>
              <a:cxnLst/>
              <a:rect l="l" t="t" r="r" b="b"/>
              <a:pathLst>
                <a:path w="19011" h="19012" extrusionOk="0">
                  <a:moveTo>
                    <a:pt x="19011" y="1"/>
                  </a:moveTo>
                  <a:lnTo>
                    <a:pt x="17110" y="1902"/>
                  </a:lnTo>
                  <a:lnTo>
                    <a:pt x="15997" y="3015"/>
                  </a:lnTo>
                  <a:lnTo>
                    <a:pt x="14884" y="4128"/>
                  </a:lnTo>
                  <a:lnTo>
                    <a:pt x="13771" y="5240"/>
                  </a:lnTo>
                  <a:lnTo>
                    <a:pt x="12659" y="6353"/>
                  </a:lnTo>
                  <a:lnTo>
                    <a:pt x="11546" y="7466"/>
                  </a:lnTo>
                  <a:lnTo>
                    <a:pt x="10433" y="8579"/>
                  </a:lnTo>
                  <a:lnTo>
                    <a:pt x="9320" y="9692"/>
                  </a:lnTo>
                  <a:lnTo>
                    <a:pt x="8207" y="10805"/>
                  </a:lnTo>
                  <a:lnTo>
                    <a:pt x="7094" y="11917"/>
                  </a:lnTo>
                  <a:lnTo>
                    <a:pt x="5982" y="13030"/>
                  </a:lnTo>
                  <a:lnTo>
                    <a:pt x="4869" y="14143"/>
                  </a:lnTo>
                  <a:lnTo>
                    <a:pt x="3756" y="15256"/>
                  </a:lnTo>
                  <a:lnTo>
                    <a:pt x="2643" y="16369"/>
                  </a:lnTo>
                  <a:lnTo>
                    <a:pt x="1530" y="17481"/>
                  </a:lnTo>
                  <a:lnTo>
                    <a:pt x="418" y="18594"/>
                  </a:lnTo>
                  <a:lnTo>
                    <a:pt x="0" y="19012"/>
                  </a:lnTo>
                  <a:lnTo>
                    <a:pt x="217" y="19012"/>
                  </a:lnTo>
                  <a:lnTo>
                    <a:pt x="248" y="18965"/>
                  </a:lnTo>
                  <a:lnTo>
                    <a:pt x="680" y="18532"/>
                  </a:lnTo>
                  <a:lnTo>
                    <a:pt x="1793" y="17420"/>
                  </a:lnTo>
                  <a:lnTo>
                    <a:pt x="2906" y="16307"/>
                  </a:lnTo>
                  <a:lnTo>
                    <a:pt x="4019" y="15194"/>
                  </a:lnTo>
                  <a:lnTo>
                    <a:pt x="5132" y="14081"/>
                  </a:lnTo>
                  <a:lnTo>
                    <a:pt x="6244" y="12968"/>
                  </a:lnTo>
                  <a:lnTo>
                    <a:pt x="7357" y="11856"/>
                  </a:lnTo>
                  <a:lnTo>
                    <a:pt x="8470" y="10743"/>
                  </a:lnTo>
                  <a:lnTo>
                    <a:pt x="9583" y="9630"/>
                  </a:lnTo>
                  <a:lnTo>
                    <a:pt x="10696" y="8517"/>
                  </a:lnTo>
                  <a:lnTo>
                    <a:pt x="11809" y="7404"/>
                  </a:lnTo>
                  <a:lnTo>
                    <a:pt x="12921" y="6291"/>
                  </a:lnTo>
                  <a:lnTo>
                    <a:pt x="14034" y="5179"/>
                  </a:lnTo>
                  <a:lnTo>
                    <a:pt x="15147" y="4066"/>
                  </a:lnTo>
                  <a:lnTo>
                    <a:pt x="16260" y="2953"/>
                  </a:lnTo>
                  <a:lnTo>
                    <a:pt x="17373" y="1840"/>
                  </a:lnTo>
                  <a:lnTo>
                    <a:pt x="18485" y="727"/>
                  </a:lnTo>
                  <a:lnTo>
                    <a:pt x="19011" y="217"/>
                  </a:lnTo>
                  <a:lnTo>
                    <a:pt x="190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7" name="Google Shape;1397;p38"/>
            <p:cNvSpPr/>
            <p:nvPr/>
          </p:nvSpPr>
          <p:spPr>
            <a:xfrm>
              <a:off x="1343050" y="1378375"/>
              <a:ext cx="503100" cy="503100"/>
            </a:xfrm>
            <a:custGeom>
              <a:avLst/>
              <a:gdLst/>
              <a:ahLst/>
              <a:cxnLst/>
              <a:rect l="l" t="t" r="r" b="b"/>
              <a:pathLst>
                <a:path w="20124" h="20124" extrusionOk="0">
                  <a:moveTo>
                    <a:pt x="20124" y="0"/>
                  </a:moveTo>
                  <a:lnTo>
                    <a:pt x="19336" y="788"/>
                  </a:lnTo>
                  <a:lnTo>
                    <a:pt x="18223" y="1901"/>
                  </a:lnTo>
                  <a:lnTo>
                    <a:pt x="17110" y="3014"/>
                  </a:lnTo>
                  <a:lnTo>
                    <a:pt x="15997" y="4127"/>
                  </a:lnTo>
                  <a:lnTo>
                    <a:pt x="14884" y="5240"/>
                  </a:lnTo>
                  <a:lnTo>
                    <a:pt x="13772" y="6352"/>
                  </a:lnTo>
                  <a:lnTo>
                    <a:pt x="12659" y="7465"/>
                  </a:lnTo>
                  <a:lnTo>
                    <a:pt x="11546" y="8578"/>
                  </a:lnTo>
                  <a:lnTo>
                    <a:pt x="10433" y="9691"/>
                  </a:lnTo>
                  <a:lnTo>
                    <a:pt x="8207" y="11917"/>
                  </a:lnTo>
                  <a:lnTo>
                    <a:pt x="7095" y="13029"/>
                  </a:lnTo>
                  <a:lnTo>
                    <a:pt x="5982" y="14142"/>
                  </a:lnTo>
                  <a:lnTo>
                    <a:pt x="4869" y="15255"/>
                  </a:lnTo>
                  <a:lnTo>
                    <a:pt x="3756" y="16368"/>
                  </a:lnTo>
                  <a:lnTo>
                    <a:pt x="2643" y="17481"/>
                  </a:lnTo>
                  <a:lnTo>
                    <a:pt x="1531" y="18593"/>
                  </a:lnTo>
                  <a:lnTo>
                    <a:pt x="418" y="19706"/>
                  </a:lnTo>
                  <a:lnTo>
                    <a:pt x="0" y="20124"/>
                  </a:lnTo>
                  <a:lnTo>
                    <a:pt x="217" y="20124"/>
                  </a:lnTo>
                  <a:lnTo>
                    <a:pt x="681" y="19644"/>
                  </a:lnTo>
                  <a:lnTo>
                    <a:pt x="1793" y="18532"/>
                  </a:lnTo>
                  <a:lnTo>
                    <a:pt x="2906" y="17419"/>
                  </a:lnTo>
                  <a:lnTo>
                    <a:pt x="4019" y="16306"/>
                  </a:lnTo>
                  <a:lnTo>
                    <a:pt x="5132" y="15193"/>
                  </a:lnTo>
                  <a:lnTo>
                    <a:pt x="6245" y="14080"/>
                  </a:lnTo>
                  <a:lnTo>
                    <a:pt x="7357" y="12968"/>
                  </a:lnTo>
                  <a:lnTo>
                    <a:pt x="8470" y="11855"/>
                  </a:lnTo>
                  <a:lnTo>
                    <a:pt x="9583" y="10742"/>
                  </a:lnTo>
                  <a:lnTo>
                    <a:pt x="11809" y="8516"/>
                  </a:lnTo>
                  <a:lnTo>
                    <a:pt x="12922" y="7403"/>
                  </a:lnTo>
                  <a:lnTo>
                    <a:pt x="14034" y="6291"/>
                  </a:lnTo>
                  <a:lnTo>
                    <a:pt x="15147" y="5178"/>
                  </a:lnTo>
                  <a:lnTo>
                    <a:pt x="16260" y="4065"/>
                  </a:lnTo>
                  <a:lnTo>
                    <a:pt x="17373" y="2952"/>
                  </a:lnTo>
                  <a:lnTo>
                    <a:pt x="18486" y="1839"/>
                  </a:lnTo>
                  <a:lnTo>
                    <a:pt x="19598" y="727"/>
                  </a:lnTo>
                  <a:lnTo>
                    <a:pt x="20124" y="217"/>
                  </a:lnTo>
                  <a:lnTo>
                    <a:pt x="201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8" name="Google Shape;1398;p38"/>
            <p:cNvSpPr/>
            <p:nvPr/>
          </p:nvSpPr>
          <p:spPr>
            <a:xfrm>
              <a:off x="1315225" y="1350550"/>
              <a:ext cx="530925" cy="530925"/>
            </a:xfrm>
            <a:custGeom>
              <a:avLst/>
              <a:gdLst/>
              <a:ahLst/>
              <a:cxnLst/>
              <a:rect l="l" t="t" r="r" b="b"/>
              <a:pathLst>
                <a:path w="21237" h="21237" extrusionOk="0">
                  <a:moveTo>
                    <a:pt x="21237" y="0"/>
                  </a:moveTo>
                  <a:lnTo>
                    <a:pt x="19336" y="1901"/>
                  </a:lnTo>
                  <a:lnTo>
                    <a:pt x="18223" y="3014"/>
                  </a:lnTo>
                  <a:lnTo>
                    <a:pt x="17110" y="4127"/>
                  </a:lnTo>
                  <a:lnTo>
                    <a:pt x="15997" y="5240"/>
                  </a:lnTo>
                  <a:lnTo>
                    <a:pt x="14885" y="6353"/>
                  </a:lnTo>
                  <a:lnTo>
                    <a:pt x="13772" y="7465"/>
                  </a:lnTo>
                  <a:lnTo>
                    <a:pt x="12659" y="8578"/>
                  </a:lnTo>
                  <a:lnTo>
                    <a:pt x="11546" y="9691"/>
                  </a:lnTo>
                  <a:lnTo>
                    <a:pt x="10433" y="10804"/>
                  </a:lnTo>
                  <a:lnTo>
                    <a:pt x="9320" y="11917"/>
                  </a:lnTo>
                  <a:lnTo>
                    <a:pt x="8208" y="13030"/>
                  </a:lnTo>
                  <a:lnTo>
                    <a:pt x="7095" y="14142"/>
                  </a:lnTo>
                  <a:lnTo>
                    <a:pt x="5982" y="15255"/>
                  </a:lnTo>
                  <a:lnTo>
                    <a:pt x="4869" y="16368"/>
                  </a:lnTo>
                  <a:lnTo>
                    <a:pt x="3756" y="17481"/>
                  </a:lnTo>
                  <a:lnTo>
                    <a:pt x="2644" y="18594"/>
                  </a:lnTo>
                  <a:lnTo>
                    <a:pt x="1531" y="19706"/>
                  </a:lnTo>
                  <a:lnTo>
                    <a:pt x="418" y="20819"/>
                  </a:lnTo>
                  <a:lnTo>
                    <a:pt x="1" y="21237"/>
                  </a:lnTo>
                  <a:lnTo>
                    <a:pt x="217" y="21237"/>
                  </a:lnTo>
                  <a:lnTo>
                    <a:pt x="681" y="20757"/>
                  </a:lnTo>
                  <a:lnTo>
                    <a:pt x="2474" y="18965"/>
                  </a:lnTo>
                  <a:lnTo>
                    <a:pt x="2906" y="18532"/>
                  </a:lnTo>
                  <a:lnTo>
                    <a:pt x="4019" y="17419"/>
                  </a:lnTo>
                  <a:lnTo>
                    <a:pt x="5132" y="16306"/>
                  </a:lnTo>
                  <a:lnTo>
                    <a:pt x="6245" y="15193"/>
                  </a:lnTo>
                  <a:lnTo>
                    <a:pt x="7358" y="14081"/>
                  </a:lnTo>
                  <a:lnTo>
                    <a:pt x="8470" y="12968"/>
                  </a:lnTo>
                  <a:lnTo>
                    <a:pt x="9583" y="11855"/>
                  </a:lnTo>
                  <a:lnTo>
                    <a:pt x="10696" y="10742"/>
                  </a:lnTo>
                  <a:lnTo>
                    <a:pt x="11809" y="9629"/>
                  </a:lnTo>
                  <a:lnTo>
                    <a:pt x="12922" y="8516"/>
                  </a:lnTo>
                  <a:lnTo>
                    <a:pt x="14035" y="7404"/>
                  </a:lnTo>
                  <a:lnTo>
                    <a:pt x="15147" y="6291"/>
                  </a:lnTo>
                  <a:lnTo>
                    <a:pt x="16260" y="5178"/>
                  </a:lnTo>
                  <a:lnTo>
                    <a:pt x="17373" y="4065"/>
                  </a:lnTo>
                  <a:lnTo>
                    <a:pt x="18486" y="2952"/>
                  </a:lnTo>
                  <a:lnTo>
                    <a:pt x="19599" y="1840"/>
                  </a:lnTo>
                  <a:lnTo>
                    <a:pt x="20711" y="727"/>
                  </a:lnTo>
                  <a:lnTo>
                    <a:pt x="21237" y="217"/>
                  </a:lnTo>
                  <a:lnTo>
                    <a:pt x="212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99" name="Google Shape;1399;p38"/>
            <p:cNvSpPr/>
            <p:nvPr/>
          </p:nvSpPr>
          <p:spPr>
            <a:xfrm>
              <a:off x="1287400" y="1322725"/>
              <a:ext cx="558750" cy="558750"/>
            </a:xfrm>
            <a:custGeom>
              <a:avLst/>
              <a:gdLst/>
              <a:ahLst/>
              <a:cxnLst/>
              <a:rect l="l" t="t" r="r" b="b"/>
              <a:pathLst>
                <a:path w="22350" h="22350" extrusionOk="0">
                  <a:moveTo>
                    <a:pt x="22350" y="0"/>
                  </a:moveTo>
                  <a:lnTo>
                    <a:pt x="21562" y="789"/>
                  </a:lnTo>
                  <a:lnTo>
                    <a:pt x="20449" y="1902"/>
                  </a:lnTo>
                  <a:lnTo>
                    <a:pt x="19336" y="3014"/>
                  </a:lnTo>
                  <a:lnTo>
                    <a:pt x="18223" y="4127"/>
                  </a:lnTo>
                  <a:lnTo>
                    <a:pt x="17110" y="5240"/>
                  </a:lnTo>
                  <a:lnTo>
                    <a:pt x="15998" y="6353"/>
                  </a:lnTo>
                  <a:lnTo>
                    <a:pt x="14885" y="7466"/>
                  </a:lnTo>
                  <a:lnTo>
                    <a:pt x="13772" y="8578"/>
                  </a:lnTo>
                  <a:lnTo>
                    <a:pt x="12659" y="9691"/>
                  </a:lnTo>
                  <a:lnTo>
                    <a:pt x="10433" y="11917"/>
                  </a:lnTo>
                  <a:lnTo>
                    <a:pt x="9321" y="13030"/>
                  </a:lnTo>
                  <a:lnTo>
                    <a:pt x="8208" y="14143"/>
                  </a:lnTo>
                  <a:lnTo>
                    <a:pt x="7095" y="15255"/>
                  </a:lnTo>
                  <a:lnTo>
                    <a:pt x="5982" y="16368"/>
                  </a:lnTo>
                  <a:lnTo>
                    <a:pt x="4869" y="17481"/>
                  </a:lnTo>
                  <a:lnTo>
                    <a:pt x="3757" y="18594"/>
                  </a:lnTo>
                  <a:lnTo>
                    <a:pt x="2644" y="19707"/>
                  </a:lnTo>
                  <a:lnTo>
                    <a:pt x="835" y="21515"/>
                  </a:lnTo>
                  <a:lnTo>
                    <a:pt x="418" y="21932"/>
                  </a:lnTo>
                  <a:lnTo>
                    <a:pt x="1" y="22350"/>
                  </a:lnTo>
                  <a:lnTo>
                    <a:pt x="217" y="22350"/>
                  </a:lnTo>
                  <a:lnTo>
                    <a:pt x="681" y="21870"/>
                  </a:lnTo>
                  <a:lnTo>
                    <a:pt x="1794" y="20758"/>
                  </a:lnTo>
                  <a:lnTo>
                    <a:pt x="2907" y="19645"/>
                  </a:lnTo>
                  <a:lnTo>
                    <a:pt x="4019" y="18532"/>
                  </a:lnTo>
                  <a:lnTo>
                    <a:pt x="5132" y="17419"/>
                  </a:lnTo>
                  <a:lnTo>
                    <a:pt x="6245" y="16306"/>
                  </a:lnTo>
                  <a:lnTo>
                    <a:pt x="7358" y="15194"/>
                  </a:lnTo>
                  <a:lnTo>
                    <a:pt x="8471" y="14081"/>
                  </a:lnTo>
                  <a:lnTo>
                    <a:pt x="9583" y="12968"/>
                  </a:lnTo>
                  <a:lnTo>
                    <a:pt x="10696" y="11855"/>
                  </a:lnTo>
                  <a:lnTo>
                    <a:pt x="11809" y="10742"/>
                  </a:lnTo>
                  <a:lnTo>
                    <a:pt x="14035" y="8517"/>
                  </a:lnTo>
                  <a:lnTo>
                    <a:pt x="15148" y="7404"/>
                  </a:lnTo>
                  <a:lnTo>
                    <a:pt x="16260" y="6291"/>
                  </a:lnTo>
                  <a:lnTo>
                    <a:pt x="17373" y="5178"/>
                  </a:lnTo>
                  <a:lnTo>
                    <a:pt x="18486" y="4065"/>
                  </a:lnTo>
                  <a:lnTo>
                    <a:pt x="19599" y="2953"/>
                  </a:lnTo>
                  <a:lnTo>
                    <a:pt x="20712" y="1840"/>
                  </a:lnTo>
                  <a:lnTo>
                    <a:pt x="21824" y="727"/>
                  </a:lnTo>
                  <a:lnTo>
                    <a:pt x="22350" y="217"/>
                  </a:lnTo>
                  <a:lnTo>
                    <a:pt x="223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0" name="Google Shape;1400;p38"/>
            <p:cNvSpPr/>
            <p:nvPr/>
          </p:nvSpPr>
          <p:spPr>
            <a:xfrm>
              <a:off x="1259600" y="1304950"/>
              <a:ext cx="581525" cy="576525"/>
            </a:xfrm>
            <a:custGeom>
              <a:avLst/>
              <a:gdLst/>
              <a:ahLst/>
              <a:cxnLst/>
              <a:rect l="l" t="t" r="r" b="b"/>
              <a:pathLst>
                <a:path w="23261" h="23061" extrusionOk="0">
                  <a:moveTo>
                    <a:pt x="23060" y="1"/>
                  </a:moveTo>
                  <a:lnTo>
                    <a:pt x="21561" y="1500"/>
                  </a:lnTo>
                  <a:lnTo>
                    <a:pt x="20448" y="2613"/>
                  </a:lnTo>
                  <a:lnTo>
                    <a:pt x="19335" y="3725"/>
                  </a:lnTo>
                  <a:lnTo>
                    <a:pt x="18222" y="4838"/>
                  </a:lnTo>
                  <a:lnTo>
                    <a:pt x="17110" y="5951"/>
                  </a:lnTo>
                  <a:lnTo>
                    <a:pt x="15997" y="7064"/>
                  </a:lnTo>
                  <a:lnTo>
                    <a:pt x="14884" y="8177"/>
                  </a:lnTo>
                  <a:lnTo>
                    <a:pt x="13771" y="9289"/>
                  </a:lnTo>
                  <a:lnTo>
                    <a:pt x="12658" y="10402"/>
                  </a:lnTo>
                  <a:lnTo>
                    <a:pt x="11545" y="11515"/>
                  </a:lnTo>
                  <a:lnTo>
                    <a:pt x="10433" y="12628"/>
                  </a:lnTo>
                  <a:lnTo>
                    <a:pt x="9320" y="13741"/>
                  </a:lnTo>
                  <a:lnTo>
                    <a:pt x="8207" y="14854"/>
                  </a:lnTo>
                  <a:lnTo>
                    <a:pt x="7094" y="15966"/>
                  </a:lnTo>
                  <a:lnTo>
                    <a:pt x="5981" y="17079"/>
                  </a:lnTo>
                  <a:lnTo>
                    <a:pt x="4869" y="18192"/>
                  </a:lnTo>
                  <a:lnTo>
                    <a:pt x="3756" y="19305"/>
                  </a:lnTo>
                  <a:lnTo>
                    <a:pt x="2643" y="20418"/>
                  </a:lnTo>
                  <a:lnTo>
                    <a:pt x="1530" y="21530"/>
                  </a:lnTo>
                  <a:lnTo>
                    <a:pt x="417" y="22643"/>
                  </a:lnTo>
                  <a:lnTo>
                    <a:pt x="0" y="23061"/>
                  </a:lnTo>
                  <a:lnTo>
                    <a:pt x="216" y="23061"/>
                  </a:lnTo>
                  <a:lnTo>
                    <a:pt x="680" y="22581"/>
                  </a:lnTo>
                  <a:lnTo>
                    <a:pt x="1793" y="21469"/>
                  </a:lnTo>
                  <a:lnTo>
                    <a:pt x="2906" y="20356"/>
                  </a:lnTo>
                  <a:lnTo>
                    <a:pt x="4699" y="18563"/>
                  </a:lnTo>
                  <a:lnTo>
                    <a:pt x="5131" y="18130"/>
                  </a:lnTo>
                  <a:lnTo>
                    <a:pt x="6244" y="17017"/>
                  </a:lnTo>
                  <a:lnTo>
                    <a:pt x="7357" y="15905"/>
                  </a:lnTo>
                  <a:lnTo>
                    <a:pt x="8470" y="14792"/>
                  </a:lnTo>
                  <a:lnTo>
                    <a:pt x="9583" y="13679"/>
                  </a:lnTo>
                  <a:lnTo>
                    <a:pt x="10695" y="12566"/>
                  </a:lnTo>
                  <a:lnTo>
                    <a:pt x="11808" y="11453"/>
                  </a:lnTo>
                  <a:lnTo>
                    <a:pt x="12921" y="10340"/>
                  </a:lnTo>
                  <a:lnTo>
                    <a:pt x="14034" y="9228"/>
                  </a:lnTo>
                  <a:lnTo>
                    <a:pt x="15147" y="8115"/>
                  </a:lnTo>
                  <a:lnTo>
                    <a:pt x="16260" y="7002"/>
                  </a:lnTo>
                  <a:lnTo>
                    <a:pt x="17372" y="5889"/>
                  </a:lnTo>
                  <a:lnTo>
                    <a:pt x="18485" y="4776"/>
                  </a:lnTo>
                  <a:lnTo>
                    <a:pt x="19598" y="3664"/>
                  </a:lnTo>
                  <a:lnTo>
                    <a:pt x="20711" y="2551"/>
                  </a:lnTo>
                  <a:lnTo>
                    <a:pt x="21824" y="1438"/>
                  </a:lnTo>
                  <a:lnTo>
                    <a:pt x="22936"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1" name="Google Shape;1401;p38"/>
            <p:cNvSpPr/>
            <p:nvPr/>
          </p:nvSpPr>
          <p:spPr>
            <a:xfrm>
              <a:off x="1231775" y="1304950"/>
              <a:ext cx="581550" cy="576525"/>
            </a:xfrm>
            <a:custGeom>
              <a:avLst/>
              <a:gdLst/>
              <a:ahLst/>
              <a:cxnLst/>
              <a:rect l="l" t="t" r="r" b="b"/>
              <a:pathLst>
                <a:path w="23262" h="23061" extrusionOk="0">
                  <a:moveTo>
                    <a:pt x="23060" y="1"/>
                  </a:moveTo>
                  <a:lnTo>
                    <a:pt x="22674" y="387"/>
                  </a:lnTo>
                  <a:lnTo>
                    <a:pt x="21561" y="1500"/>
                  </a:lnTo>
                  <a:lnTo>
                    <a:pt x="20448" y="2613"/>
                  </a:lnTo>
                  <a:lnTo>
                    <a:pt x="19335" y="3725"/>
                  </a:lnTo>
                  <a:lnTo>
                    <a:pt x="18223" y="4838"/>
                  </a:lnTo>
                  <a:lnTo>
                    <a:pt x="17110" y="5951"/>
                  </a:lnTo>
                  <a:lnTo>
                    <a:pt x="15997" y="7064"/>
                  </a:lnTo>
                  <a:lnTo>
                    <a:pt x="14884" y="8177"/>
                  </a:lnTo>
                  <a:lnTo>
                    <a:pt x="12658" y="10402"/>
                  </a:lnTo>
                  <a:lnTo>
                    <a:pt x="11546" y="11515"/>
                  </a:lnTo>
                  <a:lnTo>
                    <a:pt x="10433" y="12628"/>
                  </a:lnTo>
                  <a:lnTo>
                    <a:pt x="9320" y="13741"/>
                  </a:lnTo>
                  <a:lnTo>
                    <a:pt x="8207" y="14854"/>
                  </a:lnTo>
                  <a:lnTo>
                    <a:pt x="7094" y="15966"/>
                  </a:lnTo>
                  <a:lnTo>
                    <a:pt x="5982" y="17079"/>
                  </a:lnTo>
                  <a:lnTo>
                    <a:pt x="4869" y="18192"/>
                  </a:lnTo>
                  <a:lnTo>
                    <a:pt x="3060" y="20000"/>
                  </a:lnTo>
                  <a:lnTo>
                    <a:pt x="2643" y="20418"/>
                  </a:lnTo>
                  <a:lnTo>
                    <a:pt x="1530" y="21530"/>
                  </a:lnTo>
                  <a:lnTo>
                    <a:pt x="418" y="22643"/>
                  </a:lnTo>
                  <a:lnTo>
                    <a:pt x="0" y="23061"/>
                  </a:lnTo>
                  <a:lnTo>
                    <a:pt x="217" y="23061"/>
                  </a:lnTo>
                  <a:lnTo>
                    <a:pt x="680" y="22581"/>
                  </a:lnTo>
                  <a:lnTo>
                    <a:pt x="1793" y="21469"/>
                  </a:lnTo>
                  <a:lnTo>
                    <a:pt x="2906" y="20356"/>
                  </a:lnTo>
                  <a:lnTo>
                    <a:pt x="4019" y="19243"/>
                  </a:lnTo>
                  <a:lnTo>
                    <a:pt x="5132" y="18130"/>
                  </a:lnTo>
                  <a:lnTo>
                    <a:pt x="6244" y="17017"/>
                  </a:lnTo>
                  <a:lnTo>
                    <a:pt x="7357" y="15905"/>
                  </a:lnTo>
                  <a:lnTo>
                    <a:pt x="8470" y="14792"/>
                  </a:lnTo>
                  <a:lnTo>
                    <a:pt x="9583" y="13679"/>
                  </a:lnTo>
                  <a:lnTo>
                    <a:pt x="10696" y="12566"/>
                  </a:lnTo>
                  <a:lnTo>
                    <a:pt x="11808" y="11453"/>
                  </a:lnTo>
                  <a:lnTo>
                    <a:pt x="12921" y="10340"/>
                  </a:lnTo>
                  <a:lnTo>
                    <a:pt x="14034" y="9228"/>
                  </a:lnTo>
                  <a:lnTo>
                    <a:pt x="16260" y="7002"/>
                  </a:lnTo>
                  <a:lnTo>
                    <a:pt x="17373"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2" name="Google Shape;1402;p38"/>
            <p:cNvSpPr/>
            <p:nvPr/>
          </p:nvSpPr>
          <p:spPr>
            <a:xfrm>
              <a:off x="1203950" y="1304950"/>
              <a:ext cx="581550" cy="576525"/>
            </a:xfrm>
            <a:custGeom>
              <a:avLst/>
              <a:gdLst/>
              <a:ahLst/>
              <a:cxnLst/>
              <a:rect l="l" t="t" r="r" b="b"/>
              <a:pathLst>
                <a:path w="23262" h="23061" extrusionOk="0">
                  <a:moveTo>
                    <a:pt x="23060" y="1"/>
                  </a:moveTo>
                  <a:lnTo>
                    <a:pt x="22674" y="387"/>
                  </a:lnTo>
                  <a:lnTo>
                    <a:pt x="21561" y="1500"/>
                  </a:lnTo>
                  <a:lnTo>
                    <a:pt x="20448" y="2613"/>
                  </a:lnTo>
                  <a:lnTo>
                    <a:pt x="19336" y="3725"/>
                  </a:lnTo>
                  <a:lnTo>
                    <a:pt x="18223" y="4838"/>
                  </a:lnTo>
                  <a:lnTo>
                    <a:pt x="17110" y="5951"/>
                  </a:lnTo>
                  <a:lnTo>
                    <a:pt x="15997" y="7064"/>
                  </a:lnTo>
                  <a:lnTo>
                    <a:pt x="14884" y="8177"/>
                  </a:lnTo>
                  <a:lnTo>
                    <a:pt x="13771" y="9289"/>
                  </a:lnTo>
                  <a:lnTo>
                    <a:pt x="12659" y="10402"/>
                  </a:lnTo>
                  <a:lnTo>
                    <a:pt x="11546" y="11515"/>
                  </a:lnTo>
                  <a:lnTo>
                    <a:pt x="10433" y="12628"/>
                  </a:lnTo>
                  <a:lnTo>
                    <a:pt x="9320" y="13741"/>
                  </a:lnTo>
                  <a:lnTo>
                    <a:pt x="8207" y="14854"/>
                  </a:lnTo>
                  <a:lnTo>
                    <a:pt x="7095" y="15966"/>
                  </a:lnTo>
                  <a:lnTo>
                    <a:pt x="5982" y="17079"/>
                  </a:lnTo>
                  <a:lnTo>
                    <a:pt x="4869" y="18192"/>
                  </a:lnTo>
                  <a:lnTo>
                    <a:pt x="3756" y="19305"/>
                  </a:lnTo>
                  <a:lnTo>
                    <a:pt x="2643" y="20418"/>
                  </a:lnTo>
                  <a:lnTo>
                    <a:pt x="1531" y="21530"/>
                  </a:lnTo>
                  <a:lnTo>
                    <a:pt x="418" y="22643"/>
                  </a:lnTo>
                  <a:lnTo>
                    <a:pt x="0" y="23061"/>
                  </a:lnTo>
                  <a:lnTo>
                    <a:pt x="217" y="23061"/>
                  </a:lnTo>
                  <a:lnTo>
                    <a:pt x="680" y="22581"/>
                  </a:lnTo>
                  <a:lnTo>
                    <a:pt x="1793" y="21469"/>
                  </a:lnTo>
                  <a:lnTo>
                    <a:pt x="2906" y="20356"/>
                  </a:lnTo>
                  <a:lnTo>
                    <a:pt x="4019" y="19243"/>
                  </a:lnTo>
                  <a:lnTo>
                    <a:pt x="5132" y="18130"/>
                  </a:lnTo>
                  <a:lnTo>
                    <a:pt x="7357" y="15905"/>
                  </a:lnTo>
                  <a:lnTo>
                    <a:pt x="8470" y="14792"/>
                  </a:lnTo>
                  <a:lnTo>
                    <a:pt x="9583" y="13679"/>
                  </a:lnTo>
                  <a:lnTo>
                    <a:pt x="10696" y="12566"/>
                  </a:lnTo>
                  <a:lnTo>
                    <a:pt x="11809" y="11453"/>
                  </a:lnTo>
                  <a:lnTo>
                    <a:pt x="12921" y="10340"/>
                  </a:lnTo>
                  <a:lnTo>
                    <a:pt x="14034" y="9228"/>
                  </a:lnTo>
                  <a:lnTo>
                    <a:pt x="15147" y="8115"/>
                  </a:lnTo>
                  <a:lnTo>
                    <a:pt x="16260" y="7002"/>
                  </a:lnTo>
                  <a:lnTo>
                    <a:pt x="17373" y="5889"/>
                  </a:lnTo>
                  <a:lnTo>
                    <a:pt x="18486"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3" name="Google Shape;1403;p38"/>
            <p:cNvSpPr/>
            <p:nvPr/>
          </p:nvSpPr>
          <p:spPr>
            <a:xfrm>
              <a:off x="1176125" y="1304950"/>
              <a:ext cx="581550" cy="576525"/>
            </a:xfrm>
            <a:custGeom>
              <a:avLst/>
              <a:gdLst/>
              <a:ahLst/>
              <a:cxnLst/>
              <a:rect l="l" t="t" r="r" b="b"/>
              <a:pathLst>
                <a:path w="23262" h="23061" extrusionOk="0">
                  <a:moveTo>
                    <a:pt x="23061" y="1"/>
                  </a:moveTo>
                  <a:lnTo>
                    <a:pt x="22674" y="387"/>
                  </a:lnTo>
                  <a:lnTo>
                    <a:pt x="21561" y="1500"/>
                  </a:lnTo>
                  <a:lnTo>
                    <a:pt x="20449" y="2613"/>
                  </a:lnTo>
                  <a:lnTo>
                    <a:pt x="19336" y="3725"/>
                  </a:lnTo>
                  <a:lnTo>
                    <a:pt x="18223" y="4838"/>
                  </a:lnTo>
                  <a:lnTo>
                    <a:pt x="17110" y="5951"/>
                  </a:lnTo>
                  <a:lnTo>
                    <a:pt x="14884" y="8177"/>
                  </a:lnTo>
                  <a:lnTo>
                    <a:pt x="13772" y="9289"/>
                  </a:lnTo>
                  <a:lnTo>
                    <a:pt x="12659" y="10402"/>
                  </a:lnTo>
                  <a:lnTo>
                    <a:pt x="11546" y="11515"/>
                  </a:lnTo>
                  <a:lnTo>
                    <a:pt x="10433" y="12628"/>
                  </a:lnTo>
                  <a:lnTo>
                    <a:pt x="9320" y="13741"/>
                  </a:lnTo>
                  <a:lnTo>
                    <a:pt x="8208" y="14854"/>
                  </a:lnTo>
                  <a:lnTo>
                    <a:pt x="7095" y="15966"/>
                  </a:lnTo>
                  <a:lnTo>
                    <a:pt x="5286" y="17775"/>
                  </a:lnTo>
                  <a:lnTo>
                    <a:pt x="4869" y="18192"/>
                  </a:lnTo>
                  <a:lnTo>
                    <a:pt x="3756" y="19305"/>
                  </a:lnTo>
                  <a:lnTo>
                    <a:pt x="2644" y="20418"/>
                  </a:lnTo>
                  <a:lnTo>
                    <a:pt x="1531" y="21530"/>
                  </a:lnTo>
                  <a:lnTo>
                    <a:pt x="418" y="22643"/>
                  </a:lnTo>
                  <a:lnTo>
                    <a:pt x="1" y="23061"/>
                  </a:lnTo>
                  <a:lnTo>
                    <a:pt x="217" y="23061"/>
                  </a:lnTo>
                  <a:lnTo>
                    <a:pt x="681" y="22581"/>
                  </a:lnTo>
                  <a:lnTo>
                    <a:pt x="1793" y="21469"/>
                  </a:lnTo>
                  <a:lnTo>
                    <a:pt x="2906" y="20356"/>
                  </a:lnTo>
                  <a:lnTo>
                    <a:pt x="4019" y="19243"/>
                  </a:lnTo>
                  <a:lnTo>
                    <a:pt x="5132" y="18130"/>
                  </a:lnTo>
                  <a:lnTo>
                    <a:pt x="6245" y="17017"/>
                  </a:lnTo>
                  <a:lnTo>
                    <a:pt x="7358" y="15905"/>
                  </a:lnTo>
                  <a:lnTo>
                    <a:pt x="8470" y="14792"/>
                  </a:lnTo>
                  <a:lnTo>
                    <a:pt x="9583" y="13679"/>
                  </a:lnTo>
                  <a:lnTo>
                    <a:pt x="10696" y="12566"/>
                  </a:lnTo>
                  <a:lnTo>
                    <a:pt x="11809" y="11453"/>
                  </a:lnTo>
                  <a:lnTo>
                    <a:pt x="12922" y="10340"/>
                  </a:lnTo>
                  <a:lnTo>
                    <a:pt x="14034" y="9228"/>
                  </a:lnTo>
                  <a:lnTo>
                    <a:pt x="15147" y="8115"/>
                  </a:lnTo>
                  <a:lnTo>
                    <a:pt x="16260" y="7002"/>
                  </a:lnTo>
                  <a:lnTo>
                    <a:pt x="18486" y="4776"/>
                  </a:lnTo>
                  <a:lnTo>
                    <a:pt x="19599" y="3664"/>
                  </a:lnTo>
                  <a:lnTo>
                    <a:pt x="20711"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4" name="Google Shape;1404;p38"/>
            <p:cNvSpPr/>
            <p:nvPr/>
          </p:nvSpPr>
          <p:spPr>
            <a:xfrm>
              <a:off x="1120475" y="1304950"/>
              <a:ext cx="581550" cy="576525"/>
            </a:xfrm>
            <a:custGeom>
              <a:avLst/>
              <a:gdLst/>
              <a:ahLst/>
              <a:cxnLst/>
              <a:rect l="l" t="t" r="r" b="b"/>
              <a:pathLst>
                <a:path w="23262" h="23061" extrusionOk="0">
                  <a:moveTo>
                    <a:pt x="23061" y="1"/>
                  </a:moveTo>
                  <a:lnTo>
                    <a:pt x="22675" y="387"/>
                  </a:lnTo>
                  <a:lnTo>
                    <a:pt x="21562" y="1500"/>
                  </a:lnTo>
                  <a:lnTo>
                    <a:pt x="20449" y="2613"/>
                  </a:lnTo>
                  <a:lnTo>
                    <a:pt x="19336" y="3725"/>
                  </a:lnTo>
                  <a:lnTo>
                    <a:pt x="17110" y="5951"/>
                  </a:lnTo>
                  <a:lnTo>
                    <a:pt x="15998" y="7064"/>
                  </a:lnTo>
                  <a:lnTo>
                    <a:pt x="14885" y="8177"/>
                  </a:lnTo>
                  <a:lnTo>
                    <a:pt x="13772" y="9289"/>
                  </a:lnTo>
                  <a:lnTo>
                    <a:pt x="12659" y="10402"/>
                  </a:lnTo>
                  <a:lnTo>
                    <a:pt x="11546" y="11515"/>
                  </a:lnTo>
                  <a:lnTo>
                    <a:pt x="10434" y="12628"/>
                  </a:lnTo>
                  <a:lnTo>
                    <a:pt x="9321" y="13741"/>
                  </a:lnTo>
                  <a:lnTo>
                    <a:pt x="8208" y="14854"/>
                  </a:lnTo>
                  <a:lnTo>
                    <a:pt x="7095" y="15966"/>
                  </a:lnTo>
                  <a:lnTo>
                    <a:pt x="5982" y="17079"/>
                  </a:lnTo>
                  <a:lnTo>
                    <a:pt x="4870" y="18192"/>
                  </a:lnTo>
                  <a:lnTo>
                    <a:pt x="3757" y="19305"/>
                  </a:lnTo>
                  <a:lnTo>
                    <a:pt x="2644" y="20418"/>
                  </a:lnTo>
                  <a:lnTo>
                    <a:pt x="1531" y="21530"/>
                  </a:lnTo>
                  <a:lnTo>
                    <a:pt x="418" y="22643"/>
                  </a:lnTo>
                  <a:lnTo>
                    <a:pt x="1" y="23061"/>
                  </a:lnTo>
                  <a:lnTo>
                    <a:pt x="217" y="23061"/>
                  </a:lnTo>
                  <a:lnTo>
                    <a:pt x="248" y="23014"/>
                  </a:lnTo>
                  <a:lnTo>
                    <a:pt x="681" y="22581"/>
                  </a:lnTo>
                  <a:lnTo>
                    <a:pt x="1794" y="21469"/>
                  </a:lnTo>
                  <a:lnTo>
                    <a:pt x="2907" y="20356"/>
                  </a:lnTo>
                  <a:lnTo>
                    <a:pt x="4019" y="19243"/>
                  </a:lnTo>
                  <a:lnTo>
                    <a:pt x="5132" y="18130"/>
                  </a:lnTo>
                  <a:lnTo>
                    <a:pt x="6245" y="17017"/>
                  </a:lnTo>
                  <a:lnTo>
                    <a:pt x="7358" y="15905"/>
                  </a:lnTo>
                  <a:lnTo>
                    <a:pt x="8471" y="14792"/>
                  </a:lnTo>
                  <a:lnTo>
                    <a:pt x="9584" y="13679"/>
                  </a:lnTo>
                  <a:lnTo>
                    <a:pt x="10696" y="12566"/>
                  </a:lnTo>
                  <a:lnTo>
                    <a:pt x="11809" y="11453"/>
                  </a:lnTo>
                  <a:lnTo>
                    <a:pt x="12922" y="10340"/>
                  </a:lnTo>
                  <a:lnTo>
                    <a:pt x="14035" y="9228"/>
                  </a:lnTo>
                  <a:lnTo>
                    <a:pt x="15148" y="8115"/>
                  </a:lnTo>
                  <a:lnTo>
                    <a:pt x="16260" y="7002"/>
                  </a:lnTo>
                  <a:lnTo>
                    <a:pt x="17373" y="5889"/>
                  </a:lnTo>
                  <a:lnTo>
                    <a:pt x="18486" y="4776"/>
                  </a:lnTo>
                  <a:lnTo>
                    <a:pt x="20712" y="2551"/>
                  </a:lnTo>
                  <a:lnTo>
                    <a:pt x="21825"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5" name="Google Shape;1405;p38"/>
            <p:cNvSpPr/>
            <p:nvPr/>
          </p:nvSpPr>
          <p:spPr>
            <a:xfrm>
              <a:off x="1092675" y="1304950"/>
              <a:ext cx="581550" cy="576525"/>
            </a:xfrm>
            <a:custGeom>
              <a:avLst/>
              <a:gdLst/>
              <a:ahLst/>
              <a:cxnLst/>
              <a:rect l="l" t="t" r="r" b="b"/>
              <a:pathLst>
                <a:path w="23262" h="23061" extrusionOk="0">
                  <a:moveTo>
                    <a:pt x="23060" y="1"/>
                  </a:moveTo>
                  <a:lnTo>
                    <a:pt x="22674" y="387"/>
                  </a:lnTo>
                  <a:lnTo>
                    <a:pt x="21561" y="1500"/>
                  </a:lnTo>
                  <a:lnTo>
                    <a:pt x="20448" y="2613"/>
                  </a:lnTo>
                  <a:lnTo>
                    <a:pt x="19335" y="3725"/>
                  </a:lnTo>
                  <a:lnTo>
                    <a:pt x="18222" y="4838"/>
                  </a:lnTo>
                  <a:lnTo>
                    <a:pt x="17110" y="5951"/>
                  </a:lnTo>
                  <a:lnTo>
                    <a:pt x="15997" y="7064"/>
                  </a:lnTo>
                  <a:lnTo>
                    <a:pt x="14884" y="8177"/>
                  </a:lnTo>
                  <a:lnTo>
                    <a:pt x="13771" y="9289"/>
                  </a:lnTo>
                  <a:lnTo>
                    <a:pt x="12658" y="10402"/>
                  </a:lnTo>
                  <a:lnTo>
                    <a:pt x="11546" y="11515"/>
                  </a:lnTo>
                  <a:lnTo>
                    <a:pt x="10433" y="12628"/>
                  </a:lnTo>
                  <a:lnTo>
                    <a:pt x="8207" y="14854"/>
                  </a:lnTo>
                  <a:lnTo>
                    <a:pt x="7094" y="15966"/>
                  </a:lnTo>
                  <a:lnTo>
                    <a:pt x="5982" y="17079"/>
                  </a:lnTo>
                  <a:lnTo>
                    <a:pt x="4869" y="18192"/>
                  </a:lnTo>
                  <a:lnTo>
                    <a:pt x="3756" y="19305"/>
                  </a:lnTo>
                  <a:lnTo>
                    <a:pt x="2643" y="20418"/>
                  </a:lnTo>
                  <a:lnTo>
                    <a:pt x="1530" y="21530"/>
                  </a:lnTo>
                  <a:lnTo>
                    <a:pt x="417" y="22643"/>
                  </a:lnTo>
                  <a:lnTo>
                    <a:pt x="0" y="23061"/>
                  </a:lnTo>
                  <a:lnTo>
                    <a:pt x="216" y="23061"/>
                  </a:lnTo>
                  <a:lnTo>
                    <a:pt x="680" y="22581"/>
                  </a:lnTo>
                  <a:lnTo>
                    <a:pt x="1793" y="21469"/>
                  </a:lnTo>
                  <a:lnTo>
                    <a:pt x="2906" y="20356"/>
                  </a:lnTo>
                  <a:lnTo>
                    <a:pt x="4019" y="19243"/>
                  </a:lnTo>
                  <a:lnTo>
                    <a:pt x="5131" y="18130"/>
                  </a:lnTo>
                  <a:lnTo>
                    <a:pt x="6244" y="17017"/>
                  </a:lnTo>
                  <a:lnTo>
                    <a:pt x="7357" y="15905"/>
                  </a:lnTo>
                  <a:lnTo>
                    <a:pt x="8470" y="14792"/>
                  </a:lnTo>
                  <a:lnTo>
                    <a:pt x="9583" y="13679"/>
                  </a:lnTo>
                  <a:lnTo>
                    <a:pt x="11808" y="11453"/>
                  </a:lnTo>
                  <a:lnTo>
                    <a:pt x="12921" y="10340"/>
                  </a:lnTo>
                  <a:lnTo>
                    <a:pt x="14034" y="9228"/>
                  </a:lnTo>
                  <a:lnTo>
                    <a:pt x="15147" y="8115"/>
                  </a:lnTo>
                  <a:lnTo>
                    <a:pt x="16260" y="7002"/>
                  </a:lnTo>
                  <a:lnTo>
                    <a:pt x="17372"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6" name="Google Shape;1406;p38"/>
            <p:cNvSpPr/>
            <p:nvPr/>
          </p:nvSpPr>
          <p:spPr>
            <a:xfrm>
              <a:off x="1064850" y="1304950"/>
              <a:ext cx="581550" cy="576525"/>
            </a:xfrm>
            <a:custGeom>
              <a:avLst/>
              <a:gdLst/>
              <a:ahLst/>
              <a:cxnLst/>
              <a:rect l="l" t="t" r="r" b="b"/>
              <a:pathLst>
                <a:path w="23262" h="23061" extrusionOk="0">
                  <a:moveTo>
                    <a:pt x="23060" y="1"/>
                  </a:moveTo>
                  <a:lnTo>
                    <a:pt x="22674" y="387"/>
                  </a:lnTo>
                  <a:lnTo>
                    <a:pt x="21561" y="1500"/>
                  </a:lnTo>
                  <a:lnTo>
                    <a:pt x="19335" y="3725"/>
                  </a:lnTo>
                  <a:lnTo>
                    <a:pt x="18223" y="4838"/>
                  </a:lnTo>
                  <a:lnTo>
                    <a:pt x="17110" y="5951"/>
                  </a:lnTo>
                  <a:lnTo>
                    <a:pt x="15997" y="7064"/>
                  </a:lnTo>
                  <a:lnTo>
                    <a:pt x="14884" y="8177"/>
                  </a:lnTo>
                  <a:lnTo>
                    <a:pt x="13771" y="9289"/>
                  </a:lnTo>
                  <a:lnTo>
                    <a:pt x="12659" y="10402"/>
                  </a:lnTo>
                  <a:lnTo>
                    <a:pt x="11546" y="11515"/>
                  </a:lnTo>
                  <a:lnTo>
                    <a:pt x="10433" y="12628"/>
                  </a:lnTo>
                  <a:lnTo>
                    <a:pt x="9320" y="13741"/>
                  </a:lnTo>
                  <a:lnTo>
                    <a:pt x="8207" y="14854"/>
                  </a:lnTo>
                  <a:lnTo>
                    <a:pt x="7095" y="15966"/>
                  </a:lnTo>
                  <a:lnTo>
                    <a:pt x="5982" y="17079"/>
                  </a:lnTo>
                  <a:lnTo>
                    <a:pt x="4869" y="18192"/>
                  </a:lnTo>
                  <a:lnTo>
                    <a:pt x="3756" y="19305"/>
                  </a:lnTo>
                  <a:lnTo>
                    <a:pt x="2643" y="20418"/>
                  </a:lnTo>
                  <a:lnTo>
                    <a:pt x="1530" y="21530"/>
                  </a:lnTo>
                  <a:lnTo>
                    <a:pt x="418" y="22643"/>
                  </a:lnTo>
                  <a:lnTo>
                    <a:pt x="0" y="23061"/>
                  </a:lnTo>
                  <a:lnTo>
                    <a:pt x="217" y="23061"/>
                  </a:lnTo>
                  <a:lnTo>
                    <a:pt x="680" y="22581"/>
                  </a:lnTo>
                  <a:lnTo>
                    <a:pt x="2473" y="20789"/>
                  </a:lnTo>
                  <a:lnTo>
                    <a:pt x="2906" y="20356"/>
                  </a:lnTo>
                  <a:lnTo>
                    <a:pt x="4019" y="19243"/>
                  </a:lnTo>
                  <a:lnTo>
                    <a:pt x="5132" y="18130"/>
                  </a:lnTo>
                  <a:lnTo>
                    <a:pt x="6244" y="17017"/>
                  </a:lnTo>
                  <a:lnTo>
                    <a:pt x="7357" y="15905"/>
                  </a:lnTo>
                  <a:lnTo>
                    <a:pt x="8470" y="14792"/>
                  </a:lnTo>
                  <a:lnTo>
                    <a:pt x="9583" y="13679"/>
                  </a:lnTo>
                  <a:lnTo>
                    <a:pt x="10696" y="12566"/>
                  </a:lnTo>
                  <a:lnTo>
                    <a:pt x="11809" y="11453"/>
                  </a:lnTo>
                  <a:lnTo>
                    <a:pt x="12921" y="10340"/>
                  </a:lnTo>
                  <a:lnTo>
                    <a:pt x="14034" y="9228"/>
                  </a:lnTo>
                  <a:lnTo>
                    <a:pt x="15147" y="8115"/>
                  </a:lnTo>
                  <a:lnTo>
                    <a:pt x="16260" y="7002"/>
                  </a:lnTo>
                  <a:lnTo>
                    <a:pt x="17373"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7" name="Google Shape;1407;p38"/>
            <p:cNvSpPr/>
            <p:nvPr/>
          </p:nvSpPr>
          <p:spPr>
            <a:xfrm>
              <a:off x="1037025" y="1304950"/>
              <a:ext cx="581550" cy="576525"/>
            </a:xfrm>
            <a:custGeom>
              <a:avLst/>
              <a:gdLst/>
              <a:ahLst/>
              <a:cxnLst/>
              <a:rect l="l" t="t" r="r" b="b"/>
              <a:pathLst>
                <a:path w="23262" h="23061" extrusionOk="0">
                  <a:moveTo>
                    <a:pt x="23061" y="1"/>
                  </a:moveTo>
                  <a:lnTo>
                    <a:pt x="22674" y="387"/>
                  </a:lnTo>
                  <a:lnTo>
                    <a:pt x="21561" y="1500"/>
                  </a:lnTo>
                  <a:lnTo>
                    <a:pt x="20448" y="2613"/>
                  </a:lnTo>
                  <a:lnTo>
                    <a:pt x="19336" y="3725"/>
                  </a:lnTo>
                  <a:lnTo>
                    <a:pt x="18223" y="4838"/>
                  </a:lnTo>
                  <a:lnTo>
                    <a:pt x="17110" y="5951"/>
                  </a:lnTo>
                  <a:lnTo>
                    <a:pt x="15997" y="7064"/>
                  </a:lnTo>
                  <a:lnTo>
                    <a:pt x="14884" y="8177"/>
                  </a:lnTo>
                  <a:lnTo>
                    <a:pt x="13772" y="9289"/>
                  </a:lnTo>
                  <a:lnTo>
                    <a:pt x="12659" y="10402"/>
                  </a:lnTo>
                  <a:lnTo>
                    <a:pt x="10433" y="12628"/>
                  </a:lnTo>
                  <a:lnTo>
                    <a:pt x="9320" y="13741"/>
                  </a:lnTo>
                  <a:lnTo>
                    <a:pt x="8208" y="14854"/>
                  </a:lnTo>
                  <a:lnTo>
                    <a:pt x="7095" y="15966"/>
                  </a:lnTo>
                  <a:lnTo>
                    <a:pt x="5982" y="17079"/>
                  </a:lnTo>
                  <a:lnTo>
                    <a:pt x="4869" y="18192"/>
                  </a:lnTo>
                  <a:lnTo>
                    <a:pt x="3756" y="19305"/>
                  </a:lnTo>
                  <a:lnTo>
                    <a:pt x="2643" y="20418"/>
                  </a:lnTo>
                  <a:lnTo>
                    <a:pt x="835" y="22226"/>
                  </a:lnTo>
                  <a:lnTo>
                    <a:pt x="418" y="22643"/>
                  </a:lnTo>
                  <a:lnTo>
                    <a:pt x="0" y="23061"/>
                  </a:lnTo>
                  <a:lnTo>
                    <a:pt x="217" y="23061"/>
                  </a:lnTo>
                  <a:lnTo>
                    <a:pt x="681" y="22581"/>
                  </a:lnTo>
                  <a:lnTo>
                    <a:pt x="1793" y="21469"/>
                  </a:lnTo>
                  <a:lnTo>
                    <a:pt x="2906" y="20356"/>
                  </a:lnTo>
                  <a:lnTo>
                    <a:pt x="4019" y="19243"/>
                  </a:lnTo>
                  <a:lnTo>
                    <a:pt x="5132" y="18130"/>
                  </a:lnTo>
                  <a:lnTo>
                    <a:pt x="6245" y="17017"/>
                  </a:lnTo>
                  <a:lnTo>
                    <a:pt x="7357" y="15905"/>
                  </a:lnTo>
                  <a:lnTo>
                    <a:pt x="8470" y="14792"/>
                  </a:lnTo>
                  <a:lnTo>
                    <a:pt x="9583" y="13679"/>
                  </a:lnTo>
                  <a:lnTo>
                    <a:pt x="10696" y="12566"/>
                  </a:lnTo>
                  <a:lnTo>
                    <a:pt x="11809" y="11453"/>
                  </a:lnTo>
                  <a:lnTo>
                    <a:pt x="14034" y="9228"/>
                  </a:lnTo>
                  <a:lnTo>
                    <a:pt x="15147" y="8115"/>
                  </a:lnTo>
                  <a:lnTo>
                    <a:pt x="16260" y="7002"/>
                  </a:lnTo>
                  <a:lnTo>
                    <a:pt x="17373" y="5889"/>
                  </a:lnTo>
                  <a:lnTo>
                    <a:pt x="18486" y="4776"/>
                  </a:lnTo>
                  <a:lnTo>
                    <a:pt x="19598" y="3664"/>
                  </a:lnTo>
                  <a:lnTo>
                    <a:pt x="20711" y="2551"/>
                  </a:lnTo>
                  <a:lnTo>
                    <a:pt x="21824" y="1438"/>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8" name="Google Shape;1408;p38"/>
            <p:cNvSpPr/>
            <p:nvPr/>
          </p:nvSpPr>
          <p:spPr>
            <a:xfrm>
              <a:off x="1009200" y="1304950"/>
              <a:ext cx="581550" cy="576525"/>
            </a:xfrm>
            <a:custGeom>
              <a:avLst/>
              <a:gdLst/>
              <a:ahLst/>
              <a:cxnLst/>
              <a:rect l="l" t="t" r="r" b="b"/>
              <a:pathLst>
                <a:path w="23262" h="23061" extrusionOk="0">
                  <a:moveTo>
                    <a:pt x="23061" y="1"/>
                  </a:moveTo>
                  <a:lnTo>
                    <a:pt x="21561" y="1500"/>
                  </a:lnTo>
                  <a:lnTo>
                    <a:pt x="20449" y="2613"/>
                  </a:lnTo>
                  <a:lnTo>
                    <a:pt x="19336" y="3725"/>
                  </a:lnTo>
                  <a:lnTo>
                    <a:pt x="18223" y="4838"/>
                  </a:lnTo>
                  <a:lnTo>
                    <a:pt x="17110" y="5951"/>
                  </a:lnTo>
                  <a:lnTo>
                    <a:pt x="15997" y="7064"/>
                  </a:lnTo>
                  <a:lnTo>
                    <a:pt x="14885" y="8177"/>
                  </a:lnTo>
                  <a:lnTo>
                    <a:pt x="13772" y="9289"/>
                  </a:lnTo>
                  <a:lnTo>
                    <a:pt x="12659" y="10402"/>
                  </a:lnTo>
                  <a:lnTo>
                    <a:pt x="11546" y="11515"/>
                  </a:lnTo>
                  <a:lnTo>
                    <a:pt x="10433" y="12628"/>
                  </a:lnTo>
                  <a:lnTo>
                    <a:pt x="9321" y="13741"/>
                  </a:lnTo>
                  <a:lnTo>
                    <a:pt x="8208" y="14854"/>
                  </a:lnTo>
                  <a:lnTo>
                    <a:pt x="7095" y="15966"/>
                  </a:lnTo>
                  <a:lnTo>
                    <a:pt x="5982" y="17079"/>
                  </a:lnTo>
                  <a:lnTo>
                    <a:pt x="4869" y="18192"/>
                  </a:lnTo>
                  <a:lnTo>
                    <a:pt x="3756" y="19305"/>
                  </a:lnTo>
                  <a:lnTo>
                    <a:pt x="2644" y="20418"/>
                  </a:lnTo>
                  <a:lnTo>
                    <a:pt x="1531" y="21530"/>
                  </a:lnTo>
                  <a:lnTo>
                    <a:pt x="418" y="22643"/>
                  </a:lnTo>
                  <a:lnTo>
                    <a:pt x="1" y="23061"/>
                  </a:lnTo>
                  <a:lnTo>
                    <a:pt x="217" y="23061"/>
                  </a:lnTo>
                  <a:lnTo>
                    <a:pt x="681" y="22581"/>
                  </a:lnTo>
                  <a:lnTo>
                    <a:pt x="1794" y="21469"/>
                  </a:lnTo>
                  <a:lnTo>
                    <a:pt x="2906" y="20356"/>
                  </a:lnTo>
                  <a:lnTo>
                    <a:pt x="4699" y="18563"/>
                  </a:lnTo>
                  <a:lnTo>
                    <a:pt x="5132" y="18130"/>
                  </a:lnTo>
                  <a:lnTo>
                    <a:pt x="6245" y="17017"/>
                  </a:lnTo>
                  <a:lnTo>
                    <a:pt x="7358" y="15905"/>
                  </a:lnTo>
                  <a:lnTo>
                    <a:pt x="8470" y="14792"/>
                  </a:lnTo>
                  <a:lnTo>
                    <a:pt x="9583" y="13679"/>
                  </a:lnTo>
                  <a:lnTo>
                    <a:pt x="10696" y="12566"/>
                  </a:lnTo>
                  <a:lnTo>
                    <a:pt x="11809" y="11453"/>
                  </a:lnTo>
                  <a:lnTo>
                    <a:pt x="12922" y="10340"/>
                  </a:lnTo>
                  <a:lnTo>
                    <a:pt x="14035" y="9228"/>
                  </a:lnTo>
                  <a:lnTo>
                    <a:pt x="15147" y="8115"/>
                  </a:lnTo>
                  <a:lnTo>
                    <a:pt x="16260" y="7002"/>
                  </a:lnTo>
                  <a:lnTo>
                    <a:pt x="17373" y="5889"/>
                  </a:lnTo>
                  <a:lnTo>
                    <a:pt x="18486" y="4776"/>
                  </a:lnTo>
                  <a:lnTo>
                    <a:pt x="19599" y="3664"/>
                  </a:lnTo>
                  <a:lnTo>
                    <a:pt x="20711"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09" name="Google Shape;1409;p38"/>
            <p:cNvSpPr/>
            <p:nvPr/>
          </p:nvSpPr>
          <p:spPr>
            <a:xfrm>
              <a:off x="989100" y="1304950"/>
              <a:ext cx="17425" cy="17425"/>
            </a:xfrm>
            <a:custGeom>
              <a:avLst/>
              <a:gdLst/>
              <a:ahLst/>
              <a:cxnLst/>
              <a:rect l="l" t="t" r="r" b="b"/>
              <a:pathLst>
                <a:path w="697" h="697" extrusionOk="0">
                  <a:moveTo>
                    <a:pt x="480" y="1"/>
                  </a:moveTo>
                  <a:lnTo>
                    <a:pt x="109" y="387"/>
                  </a:lnTo>
                  <a:lnTo>
                    <a:pt x="1" y="495"/>
                  </a:lnTo>
                  <a:lnTo>
                    <a:pt x="1" y="696"/>
                  </a:lnTo>
                  <a:lnTo>
                    <a:pt x="372" y="325"/>
                  </a:lnTo>
                  <a:lnTo>
                    <a:pt x="69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0" name="Google Shape;1410;p38"/>
            <p:cNvSpPr/>
            <p:nvPr/>
          </p:nvSpPr>
          <p:spPr>
            <a:xfrm>
              <a:off x="989100" y="1304950"/>
              <a:ext cx="45250" cy="45225"/>
            </a:xfrm>
            <a:custGeom>
              <a:avLst/>
              <a:gdLst/>
              <a:ahLst/>
              <a:cxnLst/>
              <a:rect l="l" t="t" r="r" b="b"/>
              <a:pathLst>
                <a:path w="1810" h="1809" extrusionOk="0">
                  <a:moveTo>
                    <a:pt x="1593" y="1"/>
                  </a:moveTo>
                  <a:lnTo>
                    <a:pt x="1222" y="387"/>
                  </a:lnTo>
                  <a:lnTo>
                    <a:pt x="109" y="1500"/>
                  </a:lnTo>
                  <a:lnTo>
                    <a:pt x="1" y="1608"/>
                  </a:lnTo>
                  <a:lnTo>
                    <a:pt x="1" y="1809"/>
                  </a:lnTo>
                  <a:lnTo>
                    <a:pt x="372" y="1438"/>
                  </a:lnTo>
                  <a:lnTo>
                    <a:pt x="1485" y="325"/>
                  </a:lnTo>
                  <a:lnTo>
                    <a:pt x="18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1" name="Google Shape;1411;p38"/>
            <p:cNvSpPr/>
            <p:nvPr/>
          </p:nvSpPr>
          <p:spPr>
            <a:xfrm>
              <a:off x="989100" y="1304950"/>
              <a:ext cx="73075" cy="73050"/>
            </a:xfrm>
            <a:custGeom>
              <a:avLst/>
              <a:gdLst/>
              <a:ahLst/>
              <a:cxnLst/>
              <a:rect l="l" t="t" r="r" b="b"/>
              <a:pathLst>
                <a:path w="2923" h="2922" extrusionOk="0">
                  <a:moveTo>
                    <a:pt x="2706" y="1"/>
                  </a:moveTo>
                  <a:lnTo>
                    <a:pt x="2335" y="387"/>
                  </a:lnTo>
                  <a:lnTo>
                    <a:pt x="1222" y="1500"/>
                  </a:lnTo>
                  <a:lnTo>
                    <a:pt x="109" y="2613"/>
                  </a:lnTo>
                  <a:lnTo>
                    <a:pt x="1" y="2721"/>
                  </a:lnTo>
                  <a:lnTo>
                    <a:pt x="1" y="2922"/>
                  </a:lnTo>
                  <a:lnTo>
                    <a:pt x="372" y="2551"/>
                  </a:lnTo>
                  <a:lnTo>
                    <a:pt x="1485" y="1438"/>
                  </a:lnTo>
                  <a:lnTo>
                    <a:pt x="2598" y="325"/>
                  </a:lnTo>
                  <a:lnTo>
                    <a:pt x="292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2" name="Google Shape;1412;p38"/>
            <p:cNvSpPr/>
            <p:nvPr/>
          </p:nvSpPr>
          <p:spPr>
            <a:xfrm>
              <a:off x="989100" y="1304950"/>
              <a:ext cx="100875" cy="100875"/>
            </a:xfrm>
            <a:custGeom>
              <a:avLst/>
              <a:gdLst/>
              <a:ahLst/>
              <a:cxnLst/>
              <a:rect l="l" t="t" r="r" b="b"/>
              <a:pathLst>
                <a:path w="4035" h="4035" extrusionOk="0">
                  <a:moveTo>
                    <a:pt x="3819" y="1"/>
                  </a:moveTo>
                  <a:lnTo>
                    <a:pt x="2335" y="1500"/>
                  </a:lnTo>
                  <a:lnTo>
                    <a:pt x="1222" y="2613"/>
                  </a:lnTo>
                  <a:lnTo>
                    <a:pt x="109" y="3725"/>
                  </a:lnTo>
                  <a:lnTo>
                    <a:pt x="1" y="3834"/>
                  </a:lnTo>
                  <a:lnTo>
                    <a:pt x="1" y="4034"/>
                  </a:lnTo>
                  <a:lnTo>
                    <a:pt x="372" y="3664"/>
                  </a:lnTo>
                  <a:lnTo>
                    <a:pt x="1485" y="2551"/>
                  </a:lnTo>
                  <a:lnTo>
                    <a:pt x="2598" y="1438"/>
                  </a:lnTo>
                  <a:lnTo>
                    <a:pt x="3710" y="325"/>
                  </a:lnTo>
                  <a:lnTo>
                    <a:pt x="403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3" name="Google Shape;1413;p38"/>
            <p:cNvSpPr/>
            <p:nvPr/>
          </p:nvSpPr>
          <p:spPr>
            <a:xfrm>
              <a:off x="989100" y="1304950"/>
              <a:ext cx="128700" cy="128700"/>
            </a:xfrm>
            <a:custGeom>
              <a:avLst/>
              <a:gdLst/>
              <a:ahLst/>
              <a:cxnLst/>
              <a:rect l="l" t="t" r="r" b="b"/>
              <a:pathLst>
                <a:path w="5148" h="5148" extrusionOk="0">
                  <a:moveTo>
                    <a:pt x="4931" y="1"/>
                  </a:moveTo>
                  <a:lnTo>
                    <a:pt x="4560" y="387"/>
                  </a:lnTo>
                  <a:lnTo>
                    <a:pt x="3448" y="1500"/>
                  </a:lnTo>
                  <a:lnTo>
                    <a:pt x="2335" y="2613"/>
                  </a:lnTo>
                  <a:lnTo>
                    <a:pt x="1222" y="3725"/>
                  </a:lnTo>
                  <a:lnTo>
                    <a:pt x="109" y="4838"/>
                  </a:lnTo>
                  <a:lnTo>
                    <a:pt x="1" y="4946"/>
                  </a:lnTo>
                  <a:lnTo>
                    <a:pt x="1" y="5147"/>
                  </a:lnTo>
                  <a:lnTo>
                    <a:pt x="372" y="4776"/>
                  </a:lnTo>
                  <a:lnTo>
                    <a:pt x="1485" y="3664"/>
                  </a:lnTo>
                  <a:lnTo>
                    <a:pt x="2598" y="2551"/>
                  </a:lnTo>
                  <a:lnTo>
                    <a:pt x="3710" y="1438"/>
                  </a:lnTo>
                  <a:lnTo>
                    <a:pt x="51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4" name="Google Shape;1414;p38"/>
            <p:cNvSpPr/>
            <p:nvPr/>
          </p:nvSpPr>
          <p:spPr>
            <a:xfrm>
              <a:off x="989100" y="1304950"/>
              <a:ext cx="156525" cy="156525"/>
            </a:xfrm>
            <a:custGeom>
              <a:avLst/>
              <a:gdLst/>
              <a:ahLst/>
              <a:cxnLst/>
              <a:rect l="l" t="t" r="r" b="b"/>
              <a:pathLst>
                <a:path w="6261" h="6261" extrusionOk="0">
                  <a:moveTo>
                    <a:pt x="6044" y="1"/>
                  </a:moveTo>
                  <a:lnTo>
                    <a:pt x="5673" y="387"/>
                  </a:lnTo>
                  <a:lnTo>
                    <a:pt x="4560" y="1500"/>
                  </a:lnTo>
                  <a:lnTo>
                    <a:pt x="2335" y="3725"/>
                  </a:lnTo>
                  <a:lnTo>
                    <a:pt x="1222" y="4838"/>
                  </a:lnTo>
                  <a:lnTo>
                    <a:pt x="109" y="5951"/>
                  </a:lnTo>
                  <a:lnTo>
                    <a:pt x="1" y="6059"/>
                  </a:lnTo>
                  <a:lnTo>
                    <a:pt x="1" y="6260"/>
                  </a:lnTo>
                  <a:lnTo>
                    <a:pt x="372" y="5889"/>
                  </a:lnTo>
                  <a:lnTo>
                    <a:pt x="1485" y="4776"/>
                  </a:lnTo>
                  <a:lnTo>
                    <a:pt x="2598" y="3664"/>
                  </a:lnTo>
                  <a:lnTo>
                    <a:pt x="3710" y="2551"/>
                  </a:lnTo>
                  <a:lnTo>
                    <a:pt x="4823" y="1438"/>
                  </a:lnTo>
                  <a:lnTo>
                    <a:pt x="5936" y="325"/>
                  </a:lnTo>
                  <a:lnTo>
                    <a:pt x="6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5" name="Google Shape;1415;p38"/>
            <p:cNvSpPr/>
            <p:nvPr/>
          </p:nvSpPr>
          <p:spPr>
            <a:xfrm>
              <a:off x="989100" y="1304950"/>
              <a:ext cx="184350" cy="184325"/>
            </a:xfrm>
            <a:custGeom>
              <a:avLst/>
              <a:gdLst/>
              <a:ahLst/>
              <a:cxnLst/>
              <a:rect l="l" t="t" r="r" b="b"/>
              <a:pathLst>
                <a:path w="7374" h="7373" extrusionOk="0">
                  <a:moveTo>
                    <a:pt x="7157" y="1"/>
                  </a:moveTo>
                  <a:lnTo>
                    <a:pt x="6786" y="387"/>
                  </a:lnTo>
                  <a:lnTo>
                    <a:pt x="5673" y="1500"/>
                  </a:lnTo>
                  <a:lnTo>
                    <a:pt x="4560" y="2613"/>
                  </a:lnTo>
                  <a:lnTo>
                    <a:pt x="3448" y="3725"/>
                  </a:lnTo>
                  <a:lnTo>
                    <a:pt x="2335" y="4838"/>
                  </a:lnTo>
                  <a:lnTo>
                    <a:pt x="1222" y="5951"/>
                  </a:lnTo>
                  <a:lnTo>
                    <a:pt x="109" y="7064"/>
                  </a:lnTo>
                  <a:lnTo>
                    <a:pt x="1" y="7172"/>
                  </a:lnTo>
                  <a:lnTo>
                    <a:pt x="1" y="7373"/>
                  </a:lnTo>
                  <a:lnTo>
                    <a:pt x="372" y="7002"/>
                  </a:lnTo>
                  <a:lnTo>
                    <a:pt x="1485" y="5889"/>
                  </a:lnTo>
                  <a:lnTo>
                    <a:pt x="2598" y="4776"/>
                  </a:lnTo>
                  <a:lnTo>
                    <a:pt x="3710" y="3664"/>
                  </a:lnTo>
                  <a:lnTo>
                    <a:pt x="4823" y="2551"/>
                  </a:lnTo>
                  <a:lnTo>
                    <a:pt x="5936" y="1438"/>
                  </a:lnTo>
                  <a:lnTo>
                    <a:pt x="7049" y="325"/>
                  </a:lnTo>
                  <a:lnTo>
                    <a:pt x="73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6" name="Google Shape;1416;p38"/>
            <p:cNvSpPr/>
            <p:nvPr/>
          </p:nvSpPr>
          <p:spPr>
            <a:xfrm>
              <a:off x="989100" y="1304950"/>
              <a:ext cx="212175" cy="212150"/>
            </a:xfrm>
            <a:custGeom>
              <a:avLst/>
              <a:gdLst/>
              <a:ahLst/>
              <a:cxnLst/>
              <a:rect l="l" t="t" r="r" b="b"/>
              <a:pathLst>
                <a:path w="8487" h="8486" extrusionOk="0">
                  <a:moveTo>
                    <a:pt x="8270" y="1"/>
                  </a:moveTo>
                  <a:lnTo>
                    <a:pt x="7899" y="387"/>
                  </a:lnTo>
                  <a:lnTo>
                    <a:pt x="6786" y="1500"/>
                  </a:lnTo>
                  <a:lnTo>
                    <a:pt x="5673" y="2613"/>
                  </a:lnTo>
                  <a:lnTo>
                    <a:pt x="4560" y="3725"/>
                  </a:lnTo>
                  <a:lnTo>
                    <a:pt x="2335" y="5951"/>
                  </a:lnTo>
                  <a:lnTo>
                    <a:pt x="1222" y="7064"/>
                  </a:lnTo>
                  <a:lnTo>
                    <a:pt x="109" y="8177"/>
                  </a:lnTo>
                  <a:lnTo>
                    <a:pt x="1" y="8285"/>
                  </a:lnTo>
                  <a:lnTo>
                    <a:pt x="1" y="8486"/>
                  </a:lnTo>
                  <a:lnTo>
                    <a:pt x="372" y="8115"/>
                  </a:lnTo>
                  <a:lnTo>
                    <a:pt x="1485" y="7002"/>
                  </a:lnTo>
                  <a:lnTo>
                    <a:pt x="2598" y="5889"/>
                  </a:lnTo>
                  <a:lnTo>
                    <a:pt x="3710" y="4776"/>
                  </a:lnTo>
                  <a:lnTo>
                    <a:pt x="5936" y="2551"/>
                  </a:lnTo>
                  <a:lnTo>
                    <a:pt x="7049" y="1438"/>
                  </a:lnTo>
                  <a:lnTo>
                    <a:pt x="8162" y="325"/>
                  </a:lnTo>
                  <a:lnTo>
                    <a:pt x="84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7" name="Google Shape;1417;p38"/>
            <p:cNvSpPr/>
            <p:nvPr/>
          </p:nvSpPr>
          <p:spPr>
            <a:xfrm>
              <a:off x="989100" y="1304950"/>
              <a:ext cx="240000" cy="239975"/>
            </a:xfrm>
            <a:custGeom>
              <a:avLst/>
              <a:gdLst/>
              <a:ahLst/>
              <a:cxnLst/>
              <a:rect l="l" t="t" r="r" b="b"/>
              <a:pathLst>
                <a:path w="9600" h="9599" extrusionOk="0">
                  <a:moveTo>
                    <a:pt x="9383" y="1"/>
                  </a:moveTo>
                  <a:lnTo>
                    <a:pt x="9012" y="387"/>
                  </a:lnTo>
                  <a:lnTo>
                    <a:pt x="7899" y="1500"/>
                  </a:lnTo>
                  <a:lnTo>
                    <a:pt x="6786" y="2613"/>
                  </a:lnTo>
                  <a:lnTo>
                    <a:pt x="5673" y="3725"/>
                  </a:lnTo>
                  <a:lnTo>
                    <a:pt x="4560" y="4838"/>
                  </a:lnTo>
                  <a:lnTo>
                    <a:pt x="3448" y="5951"/>
                  </a:lnTo>
                  <a:lnTo>
                    <a:pt x="2335" y="7064"/>
                  </a:lnTo>
                  <a:lnTo>
                    <a:pt x="1222" y="8177"/>
                  </a:lnTo>
                  <a:lnTo>
                    <a:pt x="109" y="9289"/>
                  </a:lnTo>
                  <a:lnTo>
                    <a:pt x="1" y="9398"/>
                  </a:lnTo>
                  <a:lnTo>
                    <a:pt x="1" y="9599"/>
                  </a:lnTo>
                  <a:lnTo>
                    <a:pt x="372" y="9228"/>
                  </a:lnTo>
                  <a:lnTo>
                    <a:pt x="1485" y="8115"/>
                  </a:lnTo>
                  <a:lnTo>
                    <a:pt x="2598" y="7002"/>
                  </a:lnTo>
                  <a:lnTo>
                    <a:pt x="3710" y="5889"/>
                  </a:lnTo>
                  <a:lnTo>
                    <a:pt x="4823" y="4776"/>
                  </a:lnTo>
                  <a:lnTo>
                    <a:pt x="5936" y="3664"/>
                  </a:lnTo>
                  <a:lnTo>
                    <a:pt x="7049" y="2551"/>
                  </a:lnTo>
                  <a:lnTo>
                    <a:pt x="8162" y="1438"/>
                  </a:lnTo>
                  <a:lnTo>
                    <a:pt x="9274" y="325"/>
                  </a:lnTo>
                  <a:lnTo>
                    <a:pt x="95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8" name="Google Shape;1418;p38"/>
            <p:cNvSpPr/>
            <p:nvPr/>
          </p:nvSpPr>
          <p:spPr>
            <a:xfrm>
              <a:off x="989100" y="1304950"/>
              <a:ext cx="267800" cy="267800"/>
            </a:xfrm>
            <a:custGeom>
              <a:avLst/>
              <a:gdLst/>
              <a:ahLst/>
              <a:cxnLst/>
              <a:rect l="l" t="t" r="r" b="b"/>
              <a:pathLst>
                <a:path w="10712" h="10712" extrusionOk="0">
                  <a:moveTo>
                    <a:pt x="10495" y="1"/>
                  </a:moveTo>
                  <a:lnTo>
                    <a:pt x="10125" y="387"/>
                  </a:lnTo>
                  <a:lnTo>
                    <a:pt x="9012" y="1500"/>
                  </a:lnTo>
                  <a:lnTo>
                    <a:pt x="7899" y="2613"/>
                  </a:lnTo>
                  <a:lnTo>
                    <a:pt x="6786" y="3725"/>
                  </a:lnTo>
                  <a:lnTo>
                    <a:pt x="5673" y="4838"/>
                  </a:lnTo>
                  <a:lnTo>
                    <a:pt x="4560" y="5951"/>
                  </a:lnTo>
                  <a:lnTo>
                    <a:pt x="2335" y="8177"/>
                  </a:lnTo>
                  <a:lnTo>
                    <a:pt x="1222" y="9289"/>
                  </a:lnTo>
                  <a:lnTo>
                    <a:pt x="109" y="10402"/>
                  </a:lnTo>
                  <a:lnTo>
                    <a:pt x="1" y="10510"/>
                  </a:lnTo>
                  <a:lnTo>
                    <a:pt x="1" y="10711"/>
                  </a:lnTo>
                  <a:lnTo>
                    <a:pt x="372" y="10340"/>
                  </a:lnTo>
                  <a:lnTo>
                    <a:pt x="1485" y="9228"/>
                  </a:lnTo>
                  <a:lnTo>
                    <a:pt x="2598" y="8115"/>
                  </a:lnTo>
                  <a:lnTo>
                    <a:pt x="3710" y="7002"/>
                  </a:lnTo>
                  <a:lnTo>
                    <a:pt x="5936" y="4776"/>
                  </a:lnTo>
                  <a:lnTo>
                    <a:pt x="7049" y="3664"/>
                  </a:lnTo>
                  <a:lnTo>
                    <a:pt x="8162" y="2551"/>
                  </a:lnTo>
                  <a:lnTo>
                    <a:pt x="9274" y="1438"/>
                  </a:lnTo>
                  <a:lnTo>
                    <a:pt x="10387" y="325"/>
                  </a:lnTo>
                  <a:lnTo>
                    <a:pt x="107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19" name="Google Shape;1419;p38"/>
            <p:cNvSpPr/>
            <p:nvPr/>
          </p:nvSpPr>
          <p:spPr>
            <a:xfrm>
              <a:off x="989100" y="1304950"/>
              <a:ext cx="295625" cy="295625"/>
            </a:xfrm>
            <a:custGeom>
              <a:avLst/>
              <a:gdLst/>
              <a:ahLst/>
              <a:cxnLst/>
              <a:rect l="l" t="t" r="r" b="b"/>
              <a:pathLst>
                <a:path w="11825" h="11825" extrusionOk="0">
                  <a:moveTo>
                    <a:pt x="11608" y="1"/>
                  </a:moveTo>
                  <a:lnTo>
                    <a:pt x="11237" y="387"/>
                  </a:lnTo>
                  <a:lnTo>
                    <a:pt x="10125" y="1500"/>
                  </a:lnTo>
                  <a:lnTo>
                    <a:pt x="9012" y="2613"/>
                  </a:lnTo>
                  <a:lnTo>
                    <a:pt x="7899" y="3725"/>
                  </a:lnTo>
                  <a:lnTo>
                    <a:pt x="6786" y="4838"/>
                  </a:lnTo>
                  <a:lnTo>
                    <a:pt x="5673" y="5951"/>
                  </a:lnTo>
                  <a:lnTo>
                    <a:pt x="4560" y="7064"/>
                  </a:lnTo>
                  <a:lnTo>
                    <a:pt x="3448" y="8177"/>
                  </a:lnTo>
                  <a:lnTo>
                    <a:pt x="2335" y="9289"/>
                  </a:lnTo>
                  <a:lnTo>
                    <a:pt x="1222" y="10402"/>
                  </a:lnTo>
                  <a:lnTo>
                    <a:pt x="109" y="11515"/>
                  </a:lnTo>
                  <a:lnTo>
                    <a:pt x="1" y="11623"/>
                  </a:lnTo>
                  <a:lnTo>
                    <a:pt x="1" y="11824"/>
                  </a:lnTo>
                  <a:lnTo>
                    <a:pt x="372" y="11453"/>
                  </a:lnTo>
                  <a:lnTo>
                    <a:pt x="1485" y="10340"/>
                  </a:lnTo>
                  <a:lnTo>
                    <a:pt x="2598" y="9228"/>
                  </a:lnTo>
                  <a:lnTo>
                    <a:pt x="3710" y="8115"/>
                  </a:lnTo>
                  <a:lnTo>
                    <a:pt x="4823" y="7002"/>
                  </a:lnTo>
                  <a:lnTo>
                    <a:pt x="5936" y="5889"/>
                  </a:lnTo>
                  <a:lnTo>
                    <a:pt x="7049" y="4776"/>
                  </a:lnTo>
                  <a:lnTo>
                    <a:pt x="8162" y="3664"/>
                  </a:lnTo>
                  <a:lnTo>
                    <a:pt x="9274" y="2551"/>
                  </a:lnTo>
                  <a:lnTo>
                    <a:pt x="10387" y="1438"/>
                  </a:lnTo>
                  <a:lnTo>
                    <a:pt x="11500" y="325"/>
                  </a:lnTo>
                  <a:lnTo>
                    <a:pt x="118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0" name="Google Shape;1420;p38"/>
            <p:cNvSpPr/>
            <p:nvPr/>
          </p:nvSpPr>
          <p:spPr>
            <a:xfrm>
              <a:off x="989100" y="1304950"/>
              <a:ext cx="323450" cy="323450"/>
            </a:xfrm>
            <a:custGeom>
              <a:avLst/>
              <a:gdLst/>
              <a:ahLst/>
              <a:cxnLst/>
              <a:rect l="l" t="t" r="r" b="b"/>
              <a:pathLst>
                <a:path w="12938" h="12938" extrusionOk="0">
                  <a:moveTo>
                    <a:pt x="12721" y="1"/>
                  </a:moveTo>
                  <a:lnTo>
                    <a:pt x="12350" y="387"/>
                  </a:lnTo>
                  <a:lnTo>
                    <a:pt x="11237" y="1500"/>
                  </a:lnTo>
                  <a:lnTo>
                    <a:pt x="10125" y="2613"/>
                  </a:lnTo>
                  <a:lnTo>
                    <a:pt x="9012" y="3725"/>
                  </a:lnTo>
                  <a:lnTo>
                    <a:pt x="7899" y="4838"/>
                  </a:lnTo>
                  <a:lnTo>
                    <a:pt x="6786" y="5951"/>
                  </a:lnTo>
                  <a:lnTo>
                    <a:pt x="5673" y="7064"/>
                  </a:lnTo>
                  <a:lnTo>
                    <a:pt x="4560" y="8177"/>
                  </a:lnTo>
                  <a:lnTo>
                    <a:pt x="2335" y="10402"/>
                  </a:lnTo>
                  <a:lnTo>
                    <a:pt x="1222" y="11515"/>
                  </a:lnTo>
                  <a:lnTo>
                    <a:pt x="109" y="12628"/>
                  </a:lnTo>
                  <a:lnTo>
                    <a:pt x="1" y="12736"/>
                  </a:lnTo>
                  <a:lnTo>
                    <a:pt x="1" y="12937"/>
                  </a:lnTo>
                  <a:lnTo>
                    <a:pt x="372" y="12566"/>
                  </a:lnTo>
                  <a:lnTo>
                    <a:pt x="1485" y="11453"/>
                  </a:lnTo>
                  <a:lnTo>
                    <a:pt x="2598" y="10340"/>
                  </a:lnTo>
                  <a:lnTo>
                    <a:pt x="3710" y="9228"/>
                  </a:lnTo>
                  <a:lnTo>
                    <a:pt x="5936" y="7002"/>
                  </a:lnTo>
                  <a:lnTo>
                    <a:pt x="7049" y="5889"/>
                  </a:lnTo>
                  <a:lnTo>
                    <a:pt x="8162" y="4776"/>
                  </a:lnTo>
                  <a:lnTo>
                    <a:pt x="9274" y="3664"/>
                  </a:lnTo>
                  <a:lnTo>
                    <a:pt x="10387" y="2551"/>
                  </a:lnTo>
                  <a:lnTo>
                    <a:pt x="11500" y="1438"/>
                  </a:lnTo>
                  <a:lnTo>
                    <a:pt x="12613" y="325"/>
                  </a:lnTo>
                  <a:lnTo>
                    <a:pt x="1293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1" name="Google Shape;1421;p38"/>
            <p:cNvSpPr/>
            <p:nvPr/>
          </p:nvSpPr>
          <p:spPr>
            <a:xfrm>
              <a:off x="989100" y="1304950"/>
              <a:ext cx="351275" cy="351250"/>
            </a:xfrm>
            <a:custGeom>
              <a:avLst/>
              <a:gdLst/>
              <a:ahLst/>
              <a:cxnLst/>
              <a:rect l="l" t="t" r="r" b="b"/>
              <a:pathLst>
                <a:path w="14051" h="14050" extrusionOk="0">
                  <a:moveTo>
                    <a:pt x="13834" y="1"/>
                  </a:moveTo>
                  <a:lnTo>
                    <a:pt x="12350" y="1500"/>
                  </a:lnTo>
                  <a:lnTo>
                    <a:pt x="11237" y="2613"/>
                  </a:lnTo>
                  <a:lnTo>
                    <a:pt x="10125" y="3725"/>
                  </a:lnTo>
                  <a:lnTo>
                    <a:pt x="9012" y="4838"/>
                  </a:lnTo>
                  <a:lnTo>
                    <a:pt x="7899" y="5951"/>
                  </a:lnTo>
                  <a:lnTo>
                    <a:pt x="6786" y="7064"/>
                  </a:lnTo>
                  <a:lnTo>
                    <a:pt x="5673" y="8177"/>
                  </a:lnTo>
                  <a:lnTo>
                    <a:pt x="4560" y="9289"/>
                  </a:lnTo>
                  <a:lnTo>
                    <a:pt x="3448" y="10402"/>
                  </a:lnTo>
                  <a:lnTo>
                    <a:pt x="2335" y="11515"/>
                  </a:lnTo>
                  <a:lnTo>
                    <a:pt x="1222" y="12628"/>
                  </a:lnTo>
                  <a:lnTo>
                    <a:pt x="109" y="13741"/>
                  </a:lnTo>
                  <a:lnTo>
                    <a:pt x="1" y="13849"/>
                  </a:lnTo>
                  <a:lnTo>
                    <a:pt x="1" y="14050"/>
                  </a:lnTo>
                  <a:lnTo>
                    <a:pt x="372" y="13679"/>
                  </a:lnTo>
                  <a:lnTo>
                    <a:pt x="1485" y="12566"/>
                  </a:lnTo>
                  <a:lnTo>
                    <a:pt x="2598" y="11453"/>
                  </a:lnTo>
                  <a:lnTo>
                    <a:pt x="3710" y="10340"/>
                  </a:lnTo>
                  <a:lnTo>
                    <a:pt x="4823" y="9228"/>
                  </a:lnTo>
                  <a:lnTo>
                    <a:pt x="5936" y="8115"/>
                  </a:lnTo>
                  <a:lnTo>
                    <a:pt x="7049" y="7002"/>
                  </a:lnTo>
                  <a:lnTo>
                    <a:pt x="8162" y="5889"/>
                  </a:lnTo>
                  <a:lnTo>
                    <a:pt x="9274" y="4776"/>
                  </a:lnTo>
                  <a:lnTo>
                    <a:pt x="10387" y="3664"/>
                  </a:lnTo>
                  <a:lnTo>
                    <a:pt x="11500" y="2551"/>
                  </a:lnTo>
                  <a:lnTo>
                    <a:pt x="12613" y="1438"/>
                  </a:lnTo>
                  <a:lnTo>
                    <a:pt x="13726" y="325"/>
                  </a:lnTo>
                  <a:lnTo>
                    <a:pt x="1405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2" name="Google Shape;1422;p38"/>
            <p:cNvSpPr/>
            <p:nvPr/>
          </p:nvSpPr>
          <p:spPr>
            <a:xfrm>
              <a:off x="989100" y="1304950"/>
              <a:ext cx="379100" cy="379075"/>
            </a:xfrm>
            <a:custGeom>
              <a:avLst/>
              <a:gdLst/>
              <a:ahLst/>
              <a:cxnLst/>
              <a:rect l="l" t="t" r="r" b="b"/>
              <a:pathLst>
                <a:path w="15164" h="15163" extrusionOk="0">
                  <a:moveTo>
                    <a:pt x="14947" y="1"/>
                  </a:moveTo>
                  <a:lnTo>
                    <a:pt x="14576" y="387"/>
                  </a:lnTo>
                  <a:lnTo>
                    <a:pt x="13463" y="1500"/>
                  </a:lnTo>
                  <a:lnTo>
                    <a:pt x="12350" y="2613"/>
                  </a:lnTo>
                  <a:lnTo>
                    <a:pt x="11237" y="3725"/>
                  </a:lnTo>
                  <a:lnTo>
                    <a:pt x="10125" y="4838"/>
                  </a:lnTo>
                  <a:lnTo>
                    <a:pt x="9012" y="5951"/>
                  </a:lnTo>
                  <a:lnTo>
                    <a:pt x="7899" y="7064"/>
                  </a:lnTo>
                  <a:lnTo>
                    <a:pt x="6786" y="8177"/>
                  </a:lnTo>
                  <a:lnTo>
                    <a:pt x="5673" y="9289"/>
                  </a:lnTo>
                  <a:lnTo>
                    <a:pt x="4560" y="10402"/>
                  </a:lnTo>
                  <a:lnTo>
                    <a:pt x="2335" y="12628"/>
                  </a:lnTo>
                  <a:lnTo>
                    <a:pt x="1222" y="13741"/>
                  </a:lnTo>
                  <a:lnTo>
                    <a:pt x="109" y="14854"/>
                  </a:lnTo>
                  <a:lnTo>
                    <a:pt x="1" y="14962"/>
                  </a:lnTo>
                  <a:lnTo>
                    <a:pt x="1" y="15163"/>
                  </a:lnTo>
                  <a:lnTo>
                    <a:pt x="372" y="14792"/>
                  </a:lnTo>
                  <a:lnTo>
                    <a:pt x="1485" y="13679"/>
                  </a:lnTo>
                  <a:lnTo>
                    <a:pt x="2598" y="12566"/>
                  </a:lnTo>
                  <a:lnTo>
                    <a:pt x="3710" y="11453"/>
                  </a:lnTo>
                  <a:lnTo>
                    <a:pt x="5936" y="9228"/>
                  </a:lnTo>
                  <a:lnTo>
                    <a:pt x="7049" y="8115"/>
                  </a:lnTo>
                  <a:lnTo>
                    <a:pt x="8162" y="7002"/>
                  </a:lnTo>
                  <a:lnTo>
                    <a:pt x="9274" y="5889"/>
                  </a:lnTo>
                  <a:lnTo>
                    <a:pt x="10387" y="4776"/>
                  </a:lnTo>
                  <a:lnTo>
                    <a:pt x="11500" y="3664"/>
                  </a:lnTo>
                  <a:lnTo>
                    <a:pt x="12613" y="2551"/>
                  </a:lnTo>
                  <a:lnTo>
                    <a:pt x="13726" y="1438"/>
                  </a:lnTo>
                  <a:lnTo>
                    <a:pt x="151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3" name="Google Shape;1423;p38"/>
            <p:cNvSpPr/>
            <p:nvPr/>
          </p:nvSpPr>
          <p:spPr>
            <a:xfrm>
              <a:off x="989100" y="1304950"/>
              <a:ext cx="406900" cy="406900"/>
            </a:xfrm>
            <a:custGeom>
              <a:avLst/>
              <a:gdLst/>
              <a:ahLst/>
              <a:cxnLst/>
              <a:rect l="l" t="t" r="r" b="b"/>
              <a:pathLst>
                <a:path w="16276" h="16276" extrusionOk="0">
                  <a:moveTo>
                    <a:pt x="16060" y="1"/>
                  </a:moveTo>
                  <a:lnTo>
                    <a:pt x="15689" y="387"/>
                  </a:lnTo>
                  <a:lnTo>
                    <a:pt x="14576" y="1500"/>
                  </a:lnTo>
                  <a:lnTo>
                    <a:pt x="12350" y="3725"/>
                  </a:lnTo>
                  <a:lnTo>
                    <a:pt x="11237" y="4838"/>
                  </a:lnTo>
                  <a:lnTo>
                    <a:pt x="10125" y="5951"/>
                  </a:lnTo>
                  <a:lnTo>
                    <a:pt x="9012" y="7064"/>
                  </a:lnTo>
                  <a:lnTo>
                    <a:pt x="7899" y="8177"/>
                  </a:lnTo>
                  <a:lnTo>
                    <a:pt x="6786" y="9289"/>
                  </a:lnTo>
                  <a:lnTo>
                    <a:pt x="5673" y="10402"/>
                  </a:lnTo>
                  <a:lnTo>
                    <a:pt x="4560" y="11515"/>
                  </a:lnTo>
                  <a:lnTo>
                    <a:pt x="3448" y="12628"/>
                  </a:lnTo>
                  <a:lnTo>
                    <a:pt x="2335" y="13741"/>
                  </a:lnTo>
                  <a:lnTo>
                    <a:pt x="1222" y="14854"/>
                  </a:lnTo>
                  <a:lnTo>
                    <a:pt x="109" y="15966"/>
                  </a:lnTo>
                  <a:lnTo>
                    <a:pt x="1" y="16075"/>
                  </a:lnTo>
                  <a:lnTo>
                    <a:pt x="1" y="16275"/>
                  </a:lnTo>
                  <a:lnTo>
                    <a:pt x="372" y="15905"/>
                  </a:lnTo>
                  <a:lnTo>
                    <a:pt x="1485" y="14792"/>
                  </a:lnTo>
                  <a:lnTo>
                    <a:pt x="2598" y="13679"/>
                  </a:lnTo>
                  <a:lnTo>
                    <a:pt x="3710" y="12566"/>
                  </a:lnTo>
                  <a:lnTo>
                    <a:pt x="4823" y="11453"/>
                  </a:lnTo>
                  <a:lnTo>
                    <a:pt x="5936" y="10340"/>
                  </a:lnTo>
                  <a:lnTo>
                    <a:pt x="7049" y="9228"/>
                  </a:lnTo>
                  <a:lnTo>
                    <a:pt x="8162" y="8115"/>
                  </a:lnTo>
                  <a:lnTo>
                    <a:pt x="9274" y="7002"/>
                  </a:lnTo>
                  <a:lnTo>
                    <a:pt x="10387" y="5889"/>
                  </a:lnTo>
                  <a:lnTo>
                    <a:pt x="11500" y="4776"/>
                  </a:lnTo>
                  <a:lnTo>
                    <a:pt x="12613" y="3664"/>
                  </a:lnTo>
                  <a:lnTo>
                    <a:pt x="13726" y="2551"/>
                  </a:lnTo>
                  <a:lnTo>
                    <a:pt x="14839" y="1438"/>
                  </a:lnTo>
                  <a:lnTo>
                    <a:pt x="15951" y="325"/>
                  </a:lnTo>
                  <a:lnTo>
                    <a:pt x="162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4" name="Google Shape;1424;p38"/>
            <p:cNvSpPr/>
            <p:nvPr/>
          </p:nvSpPr>
          <p:spPr>
            <a:xfrm>
              <a:off x="989100" y="1304950"/>
              <a:ext cx="434725" cy="434725"/>
            </a:xfrm>
            <a:custGeom>
              <a:avLst/>
              <a:gdLst/>
              <a:ahLst/>
              <a:cxnLst/>
              <a:rect l="l" t="t" r="r" b="b"/>
              <a:pathLst>
                <a:path w="17389" h="17389" extrusionOk="0">
                  <a:moveTo>
                    <a:pt x="17172" y="1"/>
                  </a:moveTo>
                  <a:lnTo>
                    <a:pt x="16801" y="387"/>
                  </a:lnTo>
                  <a:lnTo>
                    <a:pt x="15689" y="1500"/>
                  </a:lnTo>
                  <a:lnTo>
                    <a:pt x="14576" y="2613"/>
                  </a:lnTo>
                  <a:lnTo>
                    <a:pt x="13463" y="3725"/>
                  </a:lnTo>
                  <a:lnTo>
                    <a:pt x="12350" y="4838"/>
                  </a:lnTo>
                  <a:lnTo>
                    <a:pt x="11237" y="5951"/>
                  </a:lnTo>
                  <a:lnTo>
                    <a:pt x="10125" y="7064"/>
                  </a:lnTo>
                  <a:lnTo>
                    <a:pt x="9012" y="8177"/>
                  </a:lnTo>
                  <a:lnTo>
                    <a:pt x="7899" y="9289"/>
                  </a:lnTo>
                  <a:lnTo>
                    <a:pt x="6786" y="10402"/>
                  </a:lnTo>
                  <a:lnTo>
                    <a:pt x="5673" y="11515"/>
                  </a:lnTo>
                  <a:lnTo>
                    <a:pt x="4560" y="12628"/>
                  </a:lnTo>
                  <a:lnTo>
                    <a:pt x="2335" y="14854"/>
                  </a:lnTo>
                  <a:lnTo>
                    <a:pt x="1222" y="15966"/>
                  </a:lnTo>
                  <a:lnTo>
                    <a:pt x="109" y="17079"/>
                  </a:lnTo>
                  <a:lnTo>
                    <a:pt x="1" y="17187"/>
                  </a:lnTo>
                  <a:lnTo>
                    <a:pt x="1" y="17388"/>
                  </a:lnTo>
                  <a:lnTo>
                    <a:pt x="372" y="17017"/>
                  </a:lnTo>
                  <a:lnTo>
                    <a:pt x="1485" y="15905"/>
                  </a:lnTo>
                  <a:lnTo>
                    <a:pt x="2598" y="14792"/>
                  </a:lnTo>
                  <a:lnTo>
                    <a:pt x="3710" y="13679"/>
                  </a:lnTo>
                  <a:lnTo>
                    <a:pt x="5936" y="11453"/>
                  </a:lnTo>
                  <a:lnTo>
                    <a:pt x="7049" y="10340"/>
                  </a:lnTo>
                  <a:lnTo>
                    <a:pt x="8162" y="9228"/>
                  </a:lnTo>
                  <a:lnTo>
                    <a:pt x="9274" y="8115"/>
                  </a:lnTo>
                  <a:lnTo>
                    <a:pt x="10387" y="7002"/>
                  </a:lnTo>
                  <a:lnTo>
                    <a:pt x="11500" y="5889"/>
                  </a:lnTo>
                  <a:lnTo>
                    <a:pt x="12613" y="4776"/>
                  </a:lnTo>
                  <a:lnTo>
                    <a:pt x="13726" y="3664"/>
                  </a:lnTo>
                  <a:lnTo>
                    <a:pt x="14839" y="2551"/>
                  </a:lnTo>
                  <a:lnTo>
                    <a:pt x="15951" y="1438"/>
                  </a:lnTo>
                  <a:lnTo>
                    <a:pt x="17064" y="325"/>
                  </a:lnTo>
                  <a:lnTo>
                    <a:pt x="173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5" name="Google Shape;1425;p38"/>
            <p:cNvSpPr/>
            <p:nvPr/>
          </p:nvSpPr>
          <p:spPr>
            <a:xfrm>
              <a:off x="989100" y="1304950"/>
              <a:ext cx="462550" cy="462550"/>
            </a:xfrm>
            <a:custGeom>
              <a:avLst/>
              <a:gdLst/>
              <a:ahLst/>
              <a:cxnLst/>
              <a:rect l="l" t="t" r="r" b="b"/>
              <a:pathLst>
                <a:path w="18502" h="18502" extrusionOk="0">
                  <a:moveTo>
                    <a:pt x="18301" y="1"/>
                  </a:moveTo>
                  <a:lnTo>
                    <a:pt x="17914" y="387"/>
                  </a:lnTo>
                  <a:lnTo>
                    <a:pt x="16801" y="1500"/>
                  </a:lnTo>
                  <a:lnTo>
                    <a:pt x="15689" y="2613"/>
                  </a:lnTo>
                  <a:lnTo>
                    <a:pt x="14576" y="3725"/>
                  </a:lnTo>
                  <a:lnTo>
                    <a:pt x="12350" y="5951"/>
                  </a:lnTo>
                  <a:lnTo>
                    <a:pt x="11237" y="7064"/>
                  </a:lnTo>
                  <a:lnTo>
                    <a:pt x="10125" y="8177"/>
                  </a:lnTo>
                  <a:lnTo>
                    <a:pt x="9012" y="9289"/>
                  </a:lnTo>
                  <a:lnTo>
                    <a:pt x="7899" y="10402"/>
                  </a:lnTo>
                  <a:lnTo>
                    <a:pt x="6786" y="11515"/>
                  </a:lnTo>
                  <a:lnTo>
                    <a:pt x="5673" y="12628"/>
                  </a:lnTo>
                  <a:lnTo>
                    <a:pt x="4560" y="13741"/>
                  </a:lnTo>
                  <a:lnTo>
                    <a:pt x="3448" y="14854"/>
                  </a:lnTo>
                  <a:lnTo>
                    <a:pt x="2335" y="15966"/>
                  </a:lnTo>
                  <a:lnTo>
                    <a:pt x="1222" y="17079"/>
                  </a:lnTo>
                  <a:lnTo>
                    <a:pt x="109" y="18192"/>
                  </a:lnTo>
                  <a:lnTo>
                    <a:pt x="1" y="18300"/>
                  </a:lnTo>
                  <a:lnTo>
                    <a:pt x="1" y="18501"/>
                  </a:lnTo>
                  <a:lnTo>
                    <a:pt x="372" y="18130"/>
                  </a:lnTo>
                  <a:lnTo>
                    <a:pt x="1485" y="17017"/>
                  </a:lnTo>
                  <a:lnTo>
                    <a:pt x="2598" y="15905"/>
                  </a:lnTo>
                  <a:lnTo>
                    <a:pt x="3710" y="14792"/>
                  </a:lnTo>
                  <a:lnTo>
                    <a:pt x="4823" y="13679"/>
                  </a:lnTo>
                  <a:lnTo>
                    <a:pt x="5936" y="12566"/>
                  </a:lnTo>
                  <a:lnTo>
                    <a:pt x="7049" y="11453"/>
                  </a:lnTo>
                  <a:lnTo>
                    <a:pt x="8162" y="10340"/>
                  </a:lnTo>
                  <a:lnTo>
                    <a:pt x="9274" y="9228"/>
                  </a:lnTo>
                  <a:lnTo>
                    <a:pt x="10387" y="8115"/>
                  </a:lnTo>
                  <a:lnTo>
                    <a:pt x="11500" y="7002"/>
                  </a:lnTo>
                  <a:lnTo>
                    <a:pt x="12613" y="5889"/>
                  </a:lnTo>
                  <a:lnTo>
                    <a:pt x="13726" y="4776"/>
                  </a:lnTo>
                  <a:lnTo>
                    <a:pt x="15951" y="2551"/>
                  </a:lnTo>
                  <a:lnTo>
                    <a:pt x="17064" y="1438"/>
                  </a:lnTo>
                  <a:lnTo>
                    <a:pt x="18177" y="325"/>
                  </a:lnTo>
                  <a:lnTo>
                    <a:pt x="18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6" name="Google Shape;1426;p38"/>
            <p:cNvSpPr/>
            <p:nvPr/>
          </p:nvSpPr>
          <p:spPr>
            <a:xfrm>
              <a:off x="989100" y="1304950"/>
              <a:ext cx="490375" cy="490350"/>
            </a:xfrm>
            <a:custGeom>
              <a:avLst/>
              <a:gdLst/>
              <a:ahLst/>
              <a:cxnLst/>
              <a:rect l="l" t="t" r="r" b="b"/>
              <a:pathLst>
                <a:path w="19615" h="19614" extrusionOk="0">
                  <a:moveTo>
                    <a:pt x="19413" y="1"/>
                  </a:moveTo>
                  <a:lnTo>
                    <a:pt x="19027" y="387"/>
                  </a:lnTo>
                  <a:lnTo>
                    <a:pt x="17914" y="1500"/>
                  </a:lnTo>
                  <a:lnTo>
                    <a:pt x="16801" y="2613"/>
                  </a:lnTo>
                  <a:lnTo>
                    <a:pt x="15689" y="3725"/>
                  </a:lnTo>
                  <a:lnTo>
                    <a:pt x="14576" y="4838"/>
                  </a:lnTo>
                  <a:lnTo>
                    <a:pt x="13463" y="5951"/>
                  </a:lnTo>
                  <a:lnTo>
                    <a:pt x="12350" y="7064"/>
                  </a:lnTo>
                  <a:lnTo>
                    <a:pt x="11237" y="8177"/>
                  </a:lnTo>
                  <a:lnTo>
                    <a:pt x="10125" y="9289"/>
                  </a:lnTo>
                  <a:lnTo>
                    <a:pt x="9012" y="10402"/>
                  </a:lnTo>
                  <a:lnTo>
                    <a:pt x="7899" y="11515"/>
                  </a:lnTo>
                  <a:lnTo>
                    <a:pt x="6786" y="12628"/>
                  </a:lnTo>
                  <a:lnTo>
                    <a:pt x="5673" y="13741"/>
                  </a:lnTo>
                  <a:lnTo>
                    <a:pt x="4560" y="14854"/>
                  </a:lnTo>
                  <a:lnTo>
                    <a:pt x="3448" y="15966"/>
                  </a:lnTo>
                  <a:lnTo>
                    <a:pt x="2335" y="17079"/>
                  </a:lnTo>
                  <a:lnTo>
                    <a:pt x="1222" y="18192"/>
                  </a:lnTo>
                  <a:lnTo>
                    <a:pt x="109" y="19305"/>
                  </a:lnTo>
                  <a:lnTo>
                    <a:pt x="1" y="19413"/>
                  </a:lnTo>
                  <a:lnTo>
                    <a:pt x="1" y="19614"/>
                  </a:lnTo>
                  <a:lnTo>
                    <a:pt x="372" y="19243"/>
                  </a:lnTo>
                  <a:lnTo>
                    <a:pt x="1485" y="18130"/>
                  </a:lnTo>
                  <a:lnTo>
                    <a:pt x="2598" y="17017"/>
                  </a:lnTo>
                  <a:lnTo>
                    <a:pt x="3710" y="15905"/>
                  </a:lnTo>
                  <a:lnTo>
                    <a:pt x="5936" y="13679"/>
                  </a:lnTo>
                  <a:lnTo>
                    <a:pt x="7049" y="12566"/>
                  </a:lnTo>
                  <a:lnTo>
                    <a:pt x="8162" y="11453"/>
                  </a:lnTo>
                  <a:lnTo>
                    <a:pt x="9274" y="10340"/>
                  </a:lnTo>
                  <a:lnTo>
                    <a:pt x="10387" y="9228"/>
                  </a:lnTo>
                  <a:lnTo>
                    <a:pt x="11500" y="8115"/>
                  </a:lnTo>
                  <a:lnTo>
                    <a:pt x="12613" y="7002"/>
                  </a:lnTo>
                  <a:lnTo>
                    <a:pt x="13726" y="5889"/>
                  </a:lnTo>
                  <a:lnTo>
                    <a:pt x="14839" y="4776"/>
                  </a:lnTo>
                  <a:lnTo>
                    <a:pt x="15951" y="3664"/>
                  </a:lnTo>
                  <a:lnTo>
                    <a:pt x="17064" y="2551"/>
                  </a:lnTo>
                  <a:lnTo>
                    <a:pt x="18177" y="1438"/>
                  </a:lnTo>
                  <a:lnTo>
                    <a:pt x="19290" y="325"/>
                  </a:lnTo>
                  <a:lnTo>
                    <a:pt x="196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7" name="Google Shape;1427;p38"/>
            <p:cNvSpPr/>
            <p:nvPr/>
          </p:nvSpPr>
          <p:spPr>
            <a:xfrm>
              <a:off x="989100" y="1304950"/>
              <a:ext cx="518200" cy="518175"/>
            </a:xfrm>
            <a:custGeom>
              <a:avLst/>
              <a:gdLst/>
              <a:ahLst/>
              <a:cxnLst/>
              <a:rect l="l" t="t" r="r" b="b"/>
              <a:pathLst>
                <a:path w="20728" h="20727" extrusionOk="0">
                  <a:moveTo>
                    <a:pt x="20526" y="1"/>
                  </a:moveTo>
                  <a:lnTo>
                    <a:pt x="20140" y="387"/>
                  </a:lnTo>
                  <a:lnTo>
                    <a:pt x="19027" y="1500"/>
                  </a:lnTo>
                  <a:lnTo>
                    <a:pt x="17914" y="2613"/>
                  </a:lnTo>
                  <a:lnTo>
                    <a:pt x="16801" y="3725"/>
                  </a:lnTo>
                  <a:lnTo>
                    <a:pt x="15689" y="4838"/>
                  </a:lnTo>
                  <a:lnTo>
                    <a:pt x="14576" y="5951"/>
                  </a:lnTo>
                  <a:lnTo>
                    <a:pt x="12350" y="8177"/>
                  </a:lnTo>
                  <a:lnTo>
                    <a:pt x="11237" y="9289"/>
                  </a:lnTo>
                  <a:lnTo>
                    <a:pt x="10125" y="10402"/>
                  </a:lnTo>
                  <a:lnTo>
                    <a:pt x="9012" y="11515"/>
                  </a:lnTo>
                  <a:lnTo>
                    <a:pt x="7899" y="12628"/>
                  </a:lnTo>
                  <a:lnTo>
                    <a:pt x="6786" y="13741"/>
                  </a:lnTo>
                  <a:lnTo>
                    <a:pt x="5673" y="14854"/>
                  </a:lnTo>
                  <a:lnTo>
                    <a:pt x="4560" y="15966"/>
                  </a:lnTo>
                  <a:lnTo>
                    <a:pt x="2752" y="17775"/>
                  </a:lnTo>
                  <a:lnTo>
                    <a:pt x="2335" y="18192"/>
                  </a:lnTo>
                  <a:lnTo>
                    <a:pt x="1222" y="19305"/>
                  </a:lnTo>
                  <a:lnTo>
                    <a:pt x="109" y="20418"/>
                  </a:lnTo>
                  <a:lnTo>
                    <a:pt x="1" y="20526"/>
                  </a:lnTo>
                  <a:lnTo>
                    <a:pt x="1" y="20727"/>
                  </a:lnTo>
                  <a:lnTo>
                    <a:pt x="372" y="20356"/>
                  </a:lnTo>
                  <a:lnTo>
                    <a:pt x="1485" y="19243"/>
                  </a:lnTo>
                  <a:lnTo>
                    <a:pt x="2598" y="18130"/>
                  </a:lnTo>
                  <a:lnTo>
                    <a:pt x="3710" y="17017"/>
                  </a:lnTo>
                  <a:lnTo>
                    <a:pt x="4823" y="15905"/>
                  </a:lnTo>
                  <a:lnTo>
                    <a:pt x="5936" y="14792"/>
                  </a:lnTo>
                  <a:lnTo>
                    <a:pt x="7049" y="13679"/>
                  </a:lnTo>
                  <a:lnTo>
                    <a:pt x="8162" y="12566"/>
                  </a:lnTo>
                  <a:lnTo>
                    <a:pt x="9274" y="11453"/>
                  </a:lnTo>
                  <a:lnTo>
                    <a:pt x="10387" y="10340"/>
                  </a:lnTo>
                  <a:lnTo>
                    <a:pt x="11500" y="9228"/>
                  </a:lnTo>
                  <a:lnTo>
                    <a:pt x="12613" y="8115"/>
                  </a:lnTo>
                  <a:lnTo>
                    <a:pt x="13726" y="7002"/>
                  </a:lnTo>
                  <a:lnTo>
                    <a:pt x="15951" y="4776"/>
                  </a:lnTo>
                  <a:lnTo>
                    <a:pt x="17064" y="3664"/>
                  </a:lnTo>
                  <a:lnTo>
                    <a:pt x="18177" y="2551"/>
                  </a:lnTo>
                  <a:lnTo>
                    <a:pt x="19290" y="1438"/>
                  </a:lnTo>
                  <a:lnTo>
                    <a:pt x="20403" y="325"/>
                  </a:lnTo>
                  <a:lnTo>
                    <a:pt x="20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8" name="Google Shape;1428;p38"/>
            <p:cNvSpPr/>
            <p:nvPr/>
          </p:nvSpPr>
          <p:spPr>
            <a:xfrm>
              <a:off x="989100" y="1304950"/>
              <a:ext cx="546000" cy="546000"/>
            </a:xfrm>
            <a:custGeom>
              <a:avLst/>
              <a:gdLst/>
              <a:ahLst/>
              <a:cxnLst/>
              <a:rect l="l" t="t" r="r" b="b"/>
              <a:pathLst>
                <a:path w="21840" h="21840" extrusionOk="0">
                  <a:moveTo>
                    <a:pt x="21639" y="1"/>
                  </a:moveTo>
                  <a:lnTo>
                    <a:pt x="21253" y="387"/>
                  </a:lnTo>
                  <a:lnTo>
                    <a:pt x="20140" y="1500"/>
                  </a:lnTo>
                  <a:lnTo>
                    <a:pt x="19027" y="2613"/>
                  </a:lnTo>
                  <a:lnTo>
                    <a:pt x="17914" y="3725"/>
                  </a:lnTo>
                  <a:lnTo>
                    <a:pt x="16801" y="4838"/>
                  </a:lnTo>
                  <a:lnTo>
                    <a:pt x="15689" y="5951"/>
                  </a:lnTo>
                  <a:lnTo>
                    <a:pt x="14576" y="7064"/>
                  </a:lnTo>
                  <a:lnTo>
                    <a:pt x="13463" y="8177"/>
                  </a:lnTo>
                  <a:lnTo>
                    <a:pt x="12350" y="9289"/>
                  </a:lnTo>
                  <a:lnTo>
                    <a:pt x="11237" y="10402"/>
                  </a:lnTo>
                  <a:lnTo>
                    <a:pt x="10125" y="11515"/>
                  </a:lnTo>
                  <a:lnTo>
                    <a:pt x="9012" y="12628"/>
                  </a:lnTo>
                  <a:lnTo>
                    <a:pt x="7899" y="13741"/>
                  </a:lnTo>
                  <a:lnTo>
                    <a:pt x="6786" y="14854"/>
                  </a:lnTo>
                  <a:lnTo>
                    <a:pt x="5673" y="15966"/>
                  </a:lnTo>
                  <a:lnTo>
                    <a:pt x="4560" y="17079"/>
                  </a:lnTo>
                  <a:lnTo>
                    <a:pt x="3448" y="18192"/>
                  </a:lnTo>
                  <a:lnTo>
                    <a:pt x="2335" y="19305"/>
                  </a:lnTo>
                  <a:lnTo>
                    <a:pt x="1222" y="20418"/>
                  </a:lnTo>
                  <a:lnTo>
                    <a:pt x="109" y="21530"/>
                  </a:lnTo>
                  <a:lnTo>
                    <a:pt x="1" y="21639"/>
                  </a:lnTo>
                  <a:lnTo>
                    <a:pt x="1" y="21840"/>
                  </a:lnTo>
                  <a:lnTo>
                    <a:pt x="372" y="21469"/>
                  </a:lnTo>
                  <a:lnTo>
                    <a:pt x="1485" y="20356"/>
                  </a:lnTo>
                  <a:lnTo>
                    <a:pt x="2598" y="19243"/>
                  </a:lnTo>
                  <a:lnTo>
                    <a:pt x="3710" y="18130"/>
                  </a:lnTo>
                  <a:lnTo>
                    <a:pt x="5936" y="15905"/>
                  </a:lnTo>
                  <a:lnTo>
                    <a:pt x="7049" y="14792"/>
                  </a:lnTo>
                  <a:lnTo>
                    <a:pt x="8162" y="13679"/>
                  </a:lnTo>
                  <a:lnTo>
                    <a:pt x="9274" y="12566"/>
                  </a:lnTo>
                  <a:lnTo>
                    <a:pt x="10387" y="11453"/>
                  </a:lnTo>
                  <a:lnTo>
                    <a:pt x="11500" y="10340"/>
                  </a:lnTo>
                  <a:lnTo>
                    <a:pt x="12613" y="9228"/>
                  </a:lnTo>
                  <a:lnTo>
                    <a:pt x="13726" y="8115"/>
                  </a:lnTo>
                  <a:lnTo>
                    <a:pt x="14839" y="7002"/>
                  </a:lnTo>
                  <a:lnTo>
                    <a:pt x="15951" y="5889"/>
                  </a:lnTo>
                  <a:lnTo>
                    <a:pt x="17064" y="4776"/>
                  </a:lnTo>
                  <a:lnTo>
                    <a:pt x="18177" y="3664"/>
                  </a:lnTo>
                  <a:lnTo>
                    <a:pt x="19290" y="2551"/>
                  </a:lnTo>
                  <a:lnTo>
                    <a:pt x="20403" y="1438"/>
                  </a:lnTo>
                  <a:lnTo>
                    <a:pt x="21515" y="325"/>
                  </a:lnTo>
                  <a:lnTo>
                    <a:pt x="218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29" name="Google Shape;1429;p38"/>
            <p:cNvSpPr/>
            <p:nvPr/>
          </p:nvSpPr>
          <p:spPr>
            <a:xfrm>
              <a:off x="989100" y="1304950"/>
              <a:ext cx="573825" cy="573825"/>
            </a:xfrm>
            <a:custGeom>
              <a:avLst/>
              <a:gdLst/>
              <a:ahLst/>
              <a:cxnLst/>
              <a:rect l="l" t="t" r="r" b="b"/>
              <a:pathLst>
                <a:path w="22953" h="22953" extrusionOk="0">
                  <a:moveTo>
                    <a:pt x="22752" y="1"/>
                  </a:moveTo>
                  <a:lnTo>
                    <a:pt x="22365" y="387"/>
                  </a:lnTo>
                  <a:lnTo>
                    <a:pt x="21253" y="1500"/>
                  </a:lnTo>
                  <a:lnTo>
                    <a:pt x="20140" y="2613"/>
                  </a:lnTo>
                  <a:lnTo>
                    <a:pt x="19027" y="3725"/>
                  </a:lnTo>
                  <a:lnTo>
                    <a:pt x="17914" y="4838"/>
                  </a:lnTo>
                  <a:lnTo>
                    <a:pt x="16801" y="5951"/>
                  </a:lnTo>
                  <a:lnTo>
                    <a:pt x="15689" y="7064"/>
                  </a:lnTo>
                  <a:lnTo>
                    <a:pt x="14576" y="8177"/>
                  </a:lnTo>
                  <a:lnTo>
                    <a:pt x="12350" y="10402"/>
                  </a:lnTo>
                  <a:lnTo>
                    <a:pt x="11237" y="11515"/>
                  </a:lnTo>
                  <a:lnTo>
                    <a:pt x="10125" y="12628"/>
                  </a:lnTo>
                  <a:lnTo>
                    <a:pt x="9012" y="13741"/>
                  </a:lnTo>
                  <a:lnTo>
                    <a:pt x="7899" y="14854"/>
                  </a:lnTo>
                  <a:lnTo>
                    <a:pt x="6786" y="15966"/>
                  </a:lnTo>
                  <a:lnTo>
                    <a:pt x="5673" y="17079"/>
                  </a:lnTo>
                  <a:lnTo>
                    <a:pt x="4560" y="18192"/>
                  </a:lnTo>
                  <a:lnTo>
                    <a:pt x="2752" y="20000"/>
                  </a:lnTo>
                  <a:lnTo>
                    <a:pt x="2335" y="20418"/>
                  </a:lnTo>
                  <a:lnTo>
                    <a:pt x="1222" y="21530"/>
                  </a:lnTo>
                  <a:lnTo>
                    <a:pt x="109" y="22643"/>
                  </a:lnTo>
                  <a:lnTo>
                    <a:pt x="1" y="22751"/>
                  </a:lnTo>
                  <a:lnTo>
                    <a:pt x="1" y="22952"/>
                  </a:lnTo>
                  <a:lnTo>
                    <a:pt x="372" y="22581"/>
                  </a:lnTo>
                  <a:lnTo>
                    <a:pt x="1485" y="21469"/>
                  </a:lnTo>
                  <a:lnTo>
                    <a:pt x="2598" y="20356"/>
                  </a:lnTo>
                  <a:lnTo>
                    <a:pt x="3710" y="19243"/>
                  </a:lnTo>
                  <a:lnTo>
                    <a:pt x="4823" y="18130"/>
                  </a:lnTo>
                  <a:lnTo>
                    <a:pt x="5936" y="17017"/>
                  </a:lnTo>
                  <a:lnTo>
                    <a:pt x="7049" y="15905"/>
                  </a:lnTo>
                  <a:lnTo>
                    <a:pt x="8162" y="14792"/>
                  </a:lnTo>
                  <a:lnTo>
                    <a:pt x="9274" y="13679"/>
                  </a:lnTo>
                  <a:lnTo>
                    <a:pt x="10387" y="12566"/>
                  </a:lnTo>
                  <a:lnTo>
                    <a:pt x="11500" y="11453"/>
                  </a:lnTo>
                  <a:lnTo>
                    <a:pt x="12613" y="10340"/>
                  </a:lnTo>
                  <a:lnTo>
                    <a:pt x="13726" y="9228"/>
                  </a:lnTo>
                  <a:lnTo>
                    <a:pt x="15951" y="7002"/>
                  </a:lnTo>
                  <a:lnTo>
                    <a:pt x="17064" y="5889"/>
                  </a:lnTo>
                  <a:lnTo>
                    <a:pt x="18177" y="4776"/>
                  </a:lnTo>
                  <a:lnTo>
                    <a:pt x="19290" y="3664"/>
                  </a:lnTo>
                  <a:lnTo>
                    <a:pt x="20403" y="2551"/>
                  </a:lnTo>
                  <a:lnTo>
                    <a:pt x="21515" y="1438"/>
                  </a:lnTo>
                  <a:lnTo>
                    <a:pt x="22628" y="325"/>
                  </a:lnTo>
                  <a:lnTo>
                    <a:pt x="22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1430" name="Google Shape;1430;p38"/>
          <p:cNvSpPr/>
          <p:nvPr/>
        </p:nvSpPr>
        <p:spPr>
          <a:xfrm>
            <a:off x="3465175" y="1510925"/>
            <a:ext cx="3724500" cy="684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 name="Google Shape;1431;p38"/>
          <p:cNvGrpSpPr/>
          <p:nvPr/>
        </p:nvGrpSpPr>
        <p:grpSpPr>
          <a:xfrm>
            <a:off x="4005603" y="3390027"/>
            <a:ext cx="3641605" cy="688832"/>
            <a:chOff x="989100" y="1304950"/>
            <a:chExt cx="857050" cy="576525"/>
          </a:xfrm>
        </p:grpSpPr>
        <p:sp>
          <p:nvSpPr>
            <p:cNvPr id="1432" name="Google Shape;1432;p38"/>
            <p:cNvSpPr/>
            <p:nvPr/>
          </p:nvSpPr>
          <p:spPr>
            <a:xfrm>
              <a:off x="1843825" y="1879125"/>
              <a:ext cx="2325" cy="2350"/>
            </a:xfrm>
            <a:custGeom>
              <a:avLst/>
              <a:gdLst/>
              <a:ahLst/>
              <a:cxnLst/>
              <a:rect l="l" t="t" r="r" b="b"/>
              <a:pathLst>
                <a:path w="93" h="94" extrusionOk="0">
                  <a:moveTo>
                    <a:pt x="93" y="1"/>
                  </a:moveTo>
                  <a:lnTo>
                    <a:pt x="0" y="94"/>
                  </a:lnTo>
                  <a:lnTo>
                    <a:pt x="93" y="94"/>
                  </a:lnTo>
                  <a:lnTo>
                    <a:pt x="9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33" name="Google Shape;1433;p38"/>
            <p:cNvSpPr/>
            <p:nvPr/>
          </p:nvSpPr>
          <p:spPr>
            <a:xfrm>
              <a:off x="1398700" y="1434000"/>
              <a:ext cx="447450" cy="447475"/>
            </a:xfrm>
            <a:custGeom>
              <a:avLst/>
              <a:gdLst/>
              <a:ahLst/>
              <a:cxnLst/>
              <a:rect l="l" t="t" r="r" b="b"/>
              <a:pathLst>
                <a:path w="17898" h="17899" extrusionOk="0">
                  <a:moveTo>
                    <a:pt x="17898" y="1"/>
                  </a:moveTo>
                  <a:lnTo>
                    <a:pt x="17110" y="789"/>
                  </a:lnTo>
                  <a:lnTo>
                    <a:pt x="15997" y="1902"/>
                  </a:lnTo>
                  <a:lnTo>
                    <a:pt x="14884" y="3015"/>
                  </a:lnTo>
                  <a:lnTo>
                    <a:pt x="13771" y="4127"/>
                  </a:lnTo>
                  <a:lnTo>
                    <a:pt x="12658" y="5240"/>
                  </a:lnTo>
                  <a:lnTo>
                    <a:pt x="11546" y="6353"/>
                  </a:lnTo>
                  <a:lnTo>
                    <a:pt x="10433" y="7466"/>
                  </a:lnTo>
                  <a:lnTo>
                    <a:pt x="9320" y="8579"/>
                  </a:lnTo>
                  <a:lnTo>
                    <a:pt x="8207" y="9692"/>
                  </a:lnTo>
                  <a:lnTo>
                    <a:pt x="7094" y="10804"/>
                  </a:lnTo>
                  <a:lnTo>
                    <a:pt x="5981" y="11917"/>
                  </a:lnTo>
                  <a:lnTo>
                    <a:pt x="4869" y="13030"/>
                  </a:lnTo>
                  <a:lnTo>
                    <a:pt x="3756" y="14143"/>
                  </a:lnTo>
                  <a:lnTo>
                    <a:pt x="2643" y="15256"/>
                  </a:lnTo>
                  <a:lnTo>
                    <a:pt x="1530" y="16368"/>
                  </a:lnTo>
                  <a:lnTo>
                    <a:pt x="417" y="17481"/>
                  </a:lnTo>
                  <a:lnTo>
                    <a:pt x="0" y="17899"/>
                  </a:lnTo>
                  <a:lnTo>
                    <a:pt x="216" y="17899"/>
                  </a:lnTo>
                  <a:lnTo>
                    <a:pt x="680" y="17419"/>
                  </a:lnTo>
                  <a:lnTo>
                    <a:pt x="1793" y="16307"/>
                  </a:lnTo>
                  <a:lnTo>
                    <a:pt x="2906" y="15194"/>
                  </a:lnTo>
                  <a:lnTo>
                    <a:pt x="4019" y="14081"/>
                  </a:lnTo>
                  <a:lnTo>
                    <a:pt x="5131" y="12968"/>
                  </a:lnTo>
                  <a:lnTo>
                    <a:pt x="6244" y="11855"/>
                  </a:lnTo>
                  <a:lnTo>
                    <a:pt x="7357" y="10743"/>
                  </a:lnTo>
                  <a:lnTo>
                    <a:pt x="9583" y="8517"/>
                  </a:lnTo>
                  <a:lnTo>
                    <a:pt x="10696" y="7404"/>
                  </a:lnTo>
                  <a:lnTo>
                    <a:pt x="11808" y="6291"/>
                  </a:lnTo>
                  <a:lnTo>
                    <a:pt x="12921" y="5178"/>
                  </a:lnTo>
                  <a:lnTo>
                    <a:pt x="14034" y="4066"/>
                  </a:lnTo>
                  <a:lnTo>
                    <a:pt x="15147" y="2953"/>
                  </a:lnTo>
                  <a:lnTo>
                    <a:pt x="16260" y="1840"/>
                  </a:lnTo>
                  <a:lnTo>
                    <a:pt x="17372" y="727"/>
                  </a:lnTo>
                  <a:lnTo>
                    <a:pt x="17898" y="217"/>
                  </a:lnTo>
                  <a:lnTo>
                    <a:pt x="178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34" name="Google Shape;1434;p38"/>
            <p:cNvSpPr/>
            <p:nvPr/>
          </p:nvSpPr>
          <p:spPr>
            <a:xfrm>
              <a:off x="1649075" y="1684400"/>
              <a:ext cx="197075" cy="197075"/>
            </a:xfrm>
            <a:custGeom>
              <a:avLst/>
              <a:gdLst/>
              <a:ahLst/>
              <a:cxnLst/>
              <a:rect l="l" t="t" r="r" b="b"/>
              <a:pathLst>
                <a:path w="7883" h="7883" extrusionOk="0">
                  <a:moveTo>
                    <a:pt x="7883" y="0"/>
                  </a:moveTo>
                  <a:lnTo>
                    <a:pt x="7095" y="788"/>
                  </a:lnTo>
                  <a:lnTo>
                    <a:pt x="5982" y="1901"/>
                  </a:lnTo>
                  <a:lnTo>
                    <a:pt x="4869" y="3014"/>
                  </a:lnTo>
                  <a:lnTo>
                    <a:pt x="3756" y="4127"/>
                  </a:lnTo>
                  <a:lnTo>
                    <a:pt x="2643" y="5240"/>
                  </a:lnTo>
                  <a:lnTo>
                    <a:pt x="1531" y="6352"/>
                  </a:lnTo>
                  <a:lnTo>
                    <a:pt x="418" y="7465"/>
                  </a:lnTo>
                  <a:lnTo>
                    <a:pt x="0" y="7883"/>
                  </a:lnTo>
                  <a:lnTo>
                    <a:pt x="217" y="7883"/>
                  </a:lnTo>
                  <a:lnTo>
                    <a:pt x="681" y="7403"/>
                  </a:lnTo>
                  <a:lnTo>
                    <a:pt x="1793" y="6291"/>
                  </a:lnTo>
                  <a:lnTo>
                    <a:pt x="2906" y="5178"/>
                  </a:lnTo>
                  <a:lnTo>
                    <a:pt x="4019" y="4065"/>
                  </a:lnTo>
                  <a:lnTo>
                    <a:pt x="5132" y="2952"/>
                  </a:lnTo>
                  <a:lnTo>
                    <a:pt x="6245" y="1839"/>
                  </a:lnTo>
                  <a:lnTo>
                    <a:pt x="7357" y="727"/>
                  </a:lnTo>
                  <a:lnTo>
                    <a:pt x="7883" y="217"/>
                  </a:lnTo>
                  <a:lnTo>
                    <a:pt x="78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35" name="Google Shape;1435;p38"/>
            <p:cNvSpPr/>
            <p:nvPr/>
          </p:nvSpPr>
          <p:spPr>
            <a:xfrm>
              <a:off x="1816000" y="1851325"/>
              <a:ext cx="30150" cy="30150"/>
            </a:xfrm>
            <a:custGeom>
              <a:avLst/>
              <a:gdLst/>
              <a:ahLst/>
              <a:cxnLst/>
              <a:rect l="l" t="t" r="r" b="b"/>
              <a:pathLst>
                <a:path w="1206" h="1206" extrusionOk="0">
                  <a:moveTo>
                    <a:pt x="1206" y="0"/>
                  </a:moveTo>
                  <a:lnTo>
                    <a:pt x="418" y="788"/>
                  </a:lnTo>
                  <a:lnTo>
                    <a:pt x="0" y="1206"/>
                  </a:lnTo>
                  <a:lnTo>
                    <a:pt x="217" y="1206"/>
                  </a:lnTo>
                  <a:lnTo>
                    <a:pt x="680" y="726"/>
                  </a:lnTo>
                  <a:lnTo>
                    <a:pt x="1206" y="216"/>
                  </a:lnTo>
                  <a:lnTo>
                    <a:pt x="12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36" name="Google Shape;1436;p38"/>
            <p:cNvSpPr/>
            <p:nvPr/>
          </p:nvSpPr>
          <p:spPr>
            <a:xfrm>
              <a:off x="1788175" y="1823500"/>
              <a:ext cx="57975" cy="57975"/>
            </a:xfrm>
            <a:custGeom>
              <a:avLst/>
              <a:gdLst/>
              <a:ahLst/>
              <a:cxnLst/>
              <a:rect l="l" t="t" r="r" b="b"/>
              <a:pathLst>
                <a:path w="2319" h="2319" extrusionOk="0">
                  <a:moveTo>
                    <a:pt x="2319" y="0"/>
                  </a:moveTo>
                  <a:lnTo>
                    <a:pt x="835" y="1484"/>
                  </a:lnTo>
                  <a:lnTo>
                    <a:pt x="418" y="1901"/>
                  </a:lnTo>
                  <a:lnTo>
                    <a:pt x="1" y="2319"/>
                  </a:lnTo>
                  <a:lnTo>
                    <a:pt x="217" y="2319"/>
                  </a:lnTo>
                  <a:lnTo>
                    <a:pt x="681" y="1839"/>
                  </a:lnTo>
                  <a:lnTo>
                    <a:pt x="1793" y="727"/>
                  </a:lnTo>
                  <a:lnTo>
                    <a:pt x="2319" y="217"/>
                  </a:lnTo>
                  <a:lnTo>
                    <a:pt x="23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37" name="Google Shape;1437;p38"/>
            <p:cNvSpPr/>
            <p:nvPr/>
          </p:nvSpPr>
          <p:spPr>
            <a:xfrm>
              <a:off x="1760350" y="1795675"/>
              <a:ext cx="85800" cy="85800"/>
            </a:xfrm>
            <a:custGeom>
              <a:avLst/>
              <a:gdLst/>
              <a:ahLst/>
              <a:cxnLst/>
              <a:rect l="l" t="t" r="r" b="b"/>
              <a:pathLst>
                <a:path w="3432" h="3432" extrusionOk="0">
                  <a:moveTo>
                    <a:pt x="3432" y="0"/>
                  </a:moveTo>
                  <a:lnTo>
                    <a:pt x="2644" y="789"/>
                  </a:lnTo>
                  <a:lnTo>
                    <a:pt x="1531" y="1901"/>
                  </a:lnTo>
                  <a:lnTo>
                    <a:pt x="418" y="3014"/>
                  </a:lnTo>
                  <a:lnTo>
                    <a:pt x="1" y="3432"/>
                  </a:lnTo>
                  <a:lnTo>
                    <a:pt x="217" y="3432"/>
                  </a:lnTo>
                  <a:lnTo>
                    <a:pt x="681" y="2952"/>
                  </a:lnTo>
                  <a:lnTo>
                    <a:pt x="1794" y="1840"/>
                  </a:lnTo>
                  <a:lnTo>
                    <a:pt x="2906" y="727"/>
                  </a:lnTo>
                  <a:lnTo>
                    <a:pt x="3432" y="217"/>
                  </a:lnTo>
                  <a:lnTo>
                    <a:pt x="34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38" name="Google Shape;1438;p38"/>
            <p:cNvSpPr/>
            <p:nvPr/>
          </p:nvSpPr>
          <p:spPr>
            <a:xfrm>
              <a:off x="1732525" y="1767850"/>
              <a:ext cx="113625" cy="113625"/>
            </a:xfrm>
            <a:custGeom>
              <a:avLst/>
              <a:gdLst/>
              <a:ahLst/>
              <a:cxnLst/>
              <a:rect l="l" t="t" r="r" b="b"/>
              <a:pathLst>
                <a:path w="4545" h="4545" extrusionOk="0">
                  <a:moveTo>
                    <a:pt x="4545" y="1"/>
                  </a:moveTo>
                  <a:lnTo>
                    <a:pt x="3061" y="1484"/>
                  </a:lnTo>
                  <a:lnTo>
                    <a:pt x="2644" y="1902"/>
                  </a:lnTo>
                  <a:lnTo>
                    <a:pt x="1531" y="3014"/>
                  </a:lnTo>
                  <a:lnTo>
                    <a:pt x="418" y="4127"/>
                  </a:lnTo>
                  <a:lnTo>
                    <a:pt x="1" y="4545"/>
                  </a:lnTo>
                  <a:lnTo>
                    <a:pt x="217" y="4545"/>
                  </a:lnTo>
                  <a:lnTo>
                    <a:pt x="681" y="4065"/>
                  </a:lnTo>
                  <a:lnTo>
                    <a:pt x="1794" y="2953"/>
                  </a:lnTo>
                  <a:lnTo>
                    <a:pt x="2907" y="1840"/>
                  </a:lnTo>
                  <a:lnTo>
                    <a:pt x="4019" y="727"/>
                  </a:lnTo>
                  <a:lnTo>
                    <a:pt x="4545" y="217"/>
                  </a:lnTo>
                  <a:lnTo>
                    <a:pt x="45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39" name="Google Shape;1439;p38"/>
            <p:cNvSpPr/>
            <p:nvPr/>
          </p:nvSpPr>
          <p:spPr>
            <a:xfrm>
              <a:off x="1148300" y="1304950"/>
              <a:ext cx="581550" cy="576525"/>
            </a:xfrm>
            <a:custGeom>
              <a:avLst/>
              <a:gdLst/>
              <a:ahLst/>
              <a:cxnLst/>
              <a:rect l="l" t="t" r="r" b="b"/>
              <a:pathLst>
                <a:path w="23262" h="23061" extrusionOk="0">
                  <a:moveTo>
                    <a:pt x="23061" y="1"/>
                  </a:moveTo>
                  <a:lnTo>
                    <a:pt x="22674" y="387"/>
                  </a:lnTo>
                  <a:lnTo>
                    <a:pt x="21562" y="1500"/>
                  </a:lnTo>
                  <a:lnTo>
                    <a:pt x="20449" y="2613"/>
                  </a:lnTo>
                  <a:lnTo>
                    <a:pt x="19336" y="3725"/>
                  </a:lnTo>
                  <a:lnTo>
                    <a:pt x="18223" y="4838"/>
                  </a:lnTo>
                  <a:lnTo>
                    <a:pt x="17110" y="5951"/>
                  </a:lnTo>
                  <a:lnTo>
                    <a:pt x="15997" y="7064"/>
                  </a:lnTo>
                  <a:lnTo>
                    <a:pt x="14885" y="8177"/>
                  </a:lnTo>
                  <a:lnTo>
                    <a:pt x="13772" y="9289"/>
                  </a:lnTo>
                  <a:lnTo>
                    <a:pt x="12659" y="10402"/>
                  </a:lnTo>
                  <a:lnTo>
                    <a:pt x="11546" y="11515"/>
                  </a:lnTo>
                  <a:lnTo>
                    <a:pt x="10433" y="12628"/>
                  </a:lnTo>
                  <a:lnTo>
                    <a:pt x="9321" y="13741"/>
                  </a:lnTo>
                  <a:lnTo>
                    <a:pt x="8208" y="14854"/>
                  </a:lnTo>
                  <a:lnTo>
                    <a:pt x="7095" y="15966"/>
                  </a:lnTo>
                  <a:lnTo>
                    <a:pt x="5982" y="17079"/>
                  </a:lnTo>
                  <a:lnTo>
                    <a:pt x="4869" y="18192"/>
                  </a:lnTo>
                  <a:lnTo>
                    <a:pt x="3757" y="19305"/>
                  </a:lnTo>
                  <a:lnTo>
                    <a:pt x="2644" y="20418"/>
                  </a:lnTo>
                  <a:lnTo>
                    <a:pt x="1531" y="21530"/>
                  </a:lnTo>
                  <a:lnTo>
                    <a:pt x="418" y="22643"/>
                  </a:lnTo>
                  <a:lnTo>
                    <a:pt x="1" y="23061"/>
                  </a:lnTo>
                  <a:lnTo>
                    <a:pt x="217" y="23061"/>
                  </a:lnTo>
                  <a:lnTo>
                    <a:pt x="681" y="22581"/>
                  </a:lnTo>
                  <a:lnTo>
                    <a:pt x="1794" y="21469"/>
                  </a:lnTo>
                  <a:lnTo>
                    <a:pt x="2906" y="20356"/>
                  </a:lnTo>
                  <a:lnTo>
                    <a:pt x="4019" y="19243"/>
                  </a:lnTo>
                  <a:lnTo>
                    <a:pt x="5132" y="18130"/>
                  </a:lnTo>
                  <a:lnTo>
                    <a:pt x="6245" y="17017"/>
                  </a:lnTo>
                  <a:lnTo>
                    <a:pt x="7358" y="15905"/>
                  </a:lnTo>
                  <a:lnTo>
                    <a:pt x="9583" y="13679"/>
                  </a:lnTo>
                  <a:lnTo>
                    <a:pt x="10696" y="12566"/>
                  </a:lnTo>
                  <a:lnTo>
                    <a:pt x="11809" y="11453"/>
                  </a:lnTo>
                  <a:lnTo>
                    <a:pt x="12922" y="10340"/>
                  </a:lnTo>
                  <a:lnTo>
                    <a:pt x="14035" y="9228"/>
                  </a:lnTo>
                  <a:lnTo>
                    <a:pt x="15147" y="8115"/>
                  </a:lnTo>
                  <a:lnTo>
                    <a:pt x="16260" y="7002"/>
                  </a:lnTo>
                  <a:lnTo>
                    <a:pt x="17373" y="5889"/>
                  </a:lnTo>
                  <a:lnTo>
                    <a:pt x="18486" y="4776"/>
                  </a:lnTo>
                  <a:lnTo>
                    <a:pt x="19599" y="3664"/>
                  </a:lnTo>
                  <a:lnTo>
                    <a:pt x="20712"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40" name="Google Shape;1440;p38"/>
            <p:cNvSpPr/>
            <p:nvPr/>
          </p:nvSpPr>
          <p:spPr>
            <a:xfrm>
              <a:off x="1704725" y="1740025"/>
              <a:ext cx="141425" cy="141450"/>
            </a:xfrm>
            <a:custGeom>
              <a:avLst/>
              <a:gdLst/>
              <a:ahLst/>
              <a:cxnLst/>
              <a:rect l="l" t="t" r="r" b="b"/>
              <a:pathLst>
                <a:path w="5657" h="5658" extrusionOk="0">
                  <a:moveTo>
                    <a:pt x="5657" y="1"/>
                  </a:moveTo>
                  <a:lnTo>
                    <a:pt x="4869" y="789"/>
                  </a:lnTo>
                  <a:lnTo>
                    <a:pt x="3756" y="1902"/>
                  </a:lnTo>
                  <a:lnTo>
                    <a:pt x="2643" y="3015"/>
                  </a:lnTo>
                  <a:lnTo>
                    <a:pt x="1530" y="4127"/>
                  </a:lnTo>
                  <a:lnTo>
                    <a:pt x="417" y="5240"/>
                  </a:lnTo>
                  <a:lnTo>
                    <a:pt x="0" y="5658"/>
                  </a:lnTo>
                  <a:lnTo>
                    <a:pt x="216" y="5658"/>
                  </a:lnTo>
                  <a:lnTo>
                    <a:pt x="680" y="5178"/>
                  </a:lnTo>
                  <a:lnTo>
                    <a:pt x="1793" y="4066"/>
                  </a:lnTo>
                  <a:lnTo>
                    <a:pt x="2906" y="2953"/>
                  </a:lnTo>
                  <a:lnTo>
                    <a:pt x="4019" y="1840"/>
                  </a:lnTo>
                  <a:lnTo>
                    <a:pt x="5131" y="727"/>
                  </a:lnTo>
                  <a:lnTo>
                    <a:pt x="5657" y="217"/>
                  </a:lnTo>
                  <a:lnTo>
                    <a:pt x="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41" name="Google Shape;1441;p38"/>
            <p:cNvSpPr/>
            <p:nvPr/>
          </p:nvSpPr>
          <p:spPr>
            <a:xfrm>
              <a:off x="1676900" y="1712200"/>
              <a:ext cx="169250" cy="169275"/>
            </a:xfrm>
            <a:custGeom>
              <a:avLst/>
              <a:gdLst/>
              <a:ahLst/>
              <a:cxnLst/>
              <a:rect l="l" t="t" r="r" b="b"/>
              <a:pathLst>
                <a:path w="6770" h="6771" extrusionOk="0">
                  <a:moveTo>
                    <a:pt x="6770" y="1"/>
                  </a:moveTo>
                  <a:lnTo>
                    <a:pt x="5286" y="1485"/>
                  </a:lnTo>
                  <a:lnTo>
                    <a:pt x="4869" y="1902"/>
                  </a:lnTo>
                  <a:lnTo>
                    <a:pt x="3756" y="3015"/>
                  </a:lnTo>
                  <a:lnTo>
                    <a:pt x="2643" y="4128"/>
                  </a:lnTo>
                  <a:lnTo>
                    <a:pt x="1530" y="5240"/>
                  </a:lnTo>
                  <a:lnTo>
                    <a:pt x="418" y="6353"/>
                  </a:lnTo>
                  <a:lnTo>
                    <a:pt x="0" y="6771"/>
                  </a:lnTo>
                  <a:lnTo>
                    <a:pt x="217" y="6771"/>
                  </a:lnTo>
                  <a:lnTo>
                    <a:pt x="680" y="6291"/>
                  </a:lnTo>
                  <a:lnTo>
                    <a:pt x="1793" y="5179"/>
                  </a:lnTo>
                  <a:lnTo>
                    <a:pt x="2906" y="4066"/>
                  </a:lnTo>
                  <a:lnTo>
                    <a:pt x="4019" y="2953"/>
                  </a:lnTo>
                  <a:lnTo>
                    <a:pt x="5132" y="1840"/>
                  </a:lnTo>
                  <a:lnTo>
                    <a:pt x="6244" y="727"/>
                  </a:lnTo>
                  <a:lnTo>
                    <a:pt x="6770" y="217"/>
                  </a:lnTo>
                  <a:lnTo>
                    <a:pt x="67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42" name="Google Shape;1442;p38"/>
            <p:cNvSpPr/>
            <p:nvPr/>
          </p:nvSpPr>
          <p:spPr>
            <a:xfrm>
              <a:off x="1621250" y="1656575"/>
              <a:ext cx="224900" cy="224900"/>
            </a:xfrm>
            <a:custGeom>
              <a:avLst/>
              <a:gdLst/>
              <a:ahLst/>
              <a:cxnLst/>
              <a:rect l="l" t="t" r="r" b="b"/>
              <a:pathLst>
                <a:path w="8996" h="8996" extrusionOk="0">
                  <a:moveTo>
                    <a:pt x="8996" y="0"/>
                  </a:moveTo>
                  <a:lnTo>
                    <a:pt x="8208" y="789"/>
                  </a:lnTo>
                  <a:lnTo>
                    <a:pt x="7095" y="1901"/>
                  </a:lnTo>
                  <a:lnTo>
                    <a:pt x="5982" y="3014"/>
                  </a:lnTo>
                  <a:lnTo>
                    <a:pt x="4869" y="4127"/>
                  </a:lnTo>
                  <a:lnTo>
                    <a:pt x="3756" y="5240"/>
                  </a:lnTo>
                  <a:lnTo>
                    <a:pt x="2644" y="6353"/>
                  </a:lnTo>
                  <a:lnTo>
                    <a:pt x="1531" y="7465"/>
                  </a:lnTo>
                  <a:lnTo>
                    <a:pt x="418" y="8578"/>
                  </a:lnTo>
                  <a:lnTo>
                    <a:pt x="1" y="8996"/>
                  </a:lnTo>
                  <a:lnTo>
                    <a:pt x="217" y="8996"/>
                  </a:lnTo>
                  <a:lnTo>
                    <a:pt x="248" y="8949"/>
                  </a:lnTo>
                  <a:lnTo>
                    <a:pt x="681" y="8516"/>
                  </a:lnTo>
                  <a:lnTo>
                    <a:pt x="1794" y="7404"/>
                  </a:lnTo>
                  <a:lnTo>
                    <a:pt x="2906" y="6291"/>
                  </a:lnTo>
                  <a:lnTo>
                    <a:pt x="4019" y="5178"/>
                  </a:lnTo>
                  <a:lnTo>
                    <a:pt x="5132" y="4065"/>
                  </a:lnTo>
                  <a:lnTo>
                    <a:pt x="6245" y="2952"/>
                  </a:lnTo>
                  <a:lnTo>
                    <a:pt x="7358" y="1840"/>
                  </a:lnTo>
                  <a:lnTo>
                    <a:pt x="8470" y="727"/>
                  </a:lnTo>
                  <a:lnTo>
                    <a:pt x="8996" y="217"/>
                  </a:lnTo>
                  <a:lnTo>
                    <a:pt x="89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43" name="Google Shape;1443;p38"/>
            <p:cNvSpPr/>
            <p:nvPr/>
          </p:nvSpPr>
          <p:spPr>
            <a:xfrm>
              <a:off x="1593425" y="1628750"/>
              <a:ext cx="252725" cy="252725"/>
            </a:xfrm>
            <a:custGeom>
              <a:avLst/>
              <a:gdLst/>
              <a:ahLst/>
              <a:cxnLst/>
              <a:rect l="l" t="t" r="r" b="b"/>
              <a:pathLst>
                <a:path w="10109" h="10109" extrusionOk="0">
                  <a:moveTo>
                    <a:pt x="10109" y="0"/>
                  </a:moveTo>
                  <a:lnTo>
                    <a:pt x="8208" y="1902"/>
                  </a:lnTo>
                  <a:lnTo>
                    <a:pt x="7095" y="3014"/>
                  </a:lnTo>
                  <a:lnTo>
                    <a:pt x="5982" y="4127"/>
                  </a:lnTo>
                  <a:lnTo>
                    <a:pt x="4869" y="5240"/>
                  </a:lnTo>
                  <a:lnTo>
                    <a:pt x="3757" y="6353"/>
                  </a:lnTo>
                  <a:lnTo>
                    <a:pt x="2644" y="7466"/>
                  </a:lnTo>
                  <a:lnTo>
                    <a:pt x="1531" y="8578"/>
                  </a:lnTo>
                  <a:lnTo>
                    <a:pt x="418" y="9691"/>
                  </a:lnTo>
                  <a:lnTo>
                    <a:pt x="1" y="10109"/>
                  </a:lnTo>
                  <a:lnTo>
                    <a:pt x="217" y="10109"/>
                  </a:lnTo>
                  <a:lnTo>
                    <a:pt x="681" y="9629"/>
                  </a:lnTo>
                  <a:lnTo>
                    <a:pt x="1794" y="8517"/>
                  </a:lnTo>
                  <a:lnTo>
                    <a:pt x="2907" y="7404"/>
                  </a:lnTo>
                  <a:lnTo>
                    <a:pt x="4019" y="6291"/>
                  </a:lnTo>
                  <a:lnTo>
                    <a:pt x="5132" y="5178"/>
                  </a:lnTo>
                  <a:lnTo>
                    <a:pt x="6245" y="4065"/>
                  </a:lnTo>
                  <a:lnTo>
                    <a:pt x="7358" y="2953"/>
                  </a:lnTo>
                  <a:lnTo>
                    <a:pt x="8471" y="1840"/>
                  </a:lnTo>
                  <a:lnTo>
                    <a:pt x="9583" y="727"/>
                  </a:lnTo>
                  <a:lnTo>
                    <a:pt x="10109" y="217"/>
                  </a:lnTo>
                  <a:lnTo>
                    <a:pt x="101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44" name="Google Shape;1444;p38"/>
            <p:cNvSpPr/>
            <p:nvPr/>
          </p:nvSpPr>
          <p:spPr>
            <a:xfrm>
              <a:off x="1565625" y="1600925"/>
              <a:ext cx="280525" cy="280550"/>
            </a:xfrm>
            <a:custGeom>
              <a:avLst/>
              <a:gdLst/>
              <a:ahLst/>
              <a:cxnLst/>
              <a:rect l="l" t="t" r="r" b="b"/>
              <a:pathLst>
                <a:path w="11221" h="11222" extrusionOk="0">
                  <a:moveTo>
                    <a:pt x="11221" y="1"/>
                  </a:moveTo>
                  <a:lnTo>
                    <a:pt x="10433" y="789"/>
                  </a:lnTo>
                  <a:lnTo>
                    <a:pt x="9320" y="1902"/>
                  </a:lnTo>
                  <a:lnTo>
                    <a:pt x="8207" y="3015"/>
                  </a:lnTo>
                  <a:lnTo>
                    <a:pt x="7094" y="4127"/>
                  </a:lnTo>
                  <a:lnTo>
                    <a:pt x="5981" y="5240"/>
                  </a:lnTo>
                  <a:lnTo>
                    <a:pt x="4869" y="6353"/>
                  </a:lnTo>
                  <a:lnTo>
                    <a:pt x="3756" y="7466"/>
                  </a:lnTo>
                  <a:lnTo>
                    <a:pt x="2643" y="8579"/>
                  </a:lnTo>
                  <a:lnTo>
                    <a:pt x="1530" y="9691"/>
                  </a:lnTo>
                  <a:lnTo>
                    <a:pt x="417" y="10804"/>
                  </a:lnTo>
                  <a:lnTo>
                    <a:pt x="0" y="11222"/>
                  </a:lnTo>
                  <a:lnTo>
                    <a:pt x="216" y="11222"/>
                  </a:lnTo>
                  <a:lnTo>
                    <a:pt x="680" y="10742"/>
                  </a:lnTo>
                  <a:lnTo>
                    <a:pt x="2473" y="8950"/>
                  </a:lnTo>
                  <a:lnTo>
                    <a:pt x="2906" y="8517"/>
                  </a:lnTo>
                  <a:lnTo>
                    <a:pt x="4019" y="7404"/>
                  </a:lnTo>
                  <a:lnTo>
                    <a:pt x="5131" y="6291"/>
                  </a:lnTo>
                  <a:lnTo>
                    <a:pt x="6244" y="5178"/>
                  </a:lnTo>
                  <a:lnTo>
                    <a:pt x="7357" y="4066"/>
                  </a:lnTo>
                  <a:lnTo>
                    <a:pt x="8470" y="2953"/>
                  </a:lnTo>
                  <a:lnTo>
                    <a:pt x="9583" y="1840"/>
                  </a:lnTo>
                  <a:lnTo>
                    <a:pt x="10695" y="727"/>
                  </a:lnTo>
                  <a:lnTo>
                    <a:pt x="11221" y="217"/>
                  </a:lnTo>
                  <a:lnTo>
                    <a:pt x="112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accent6"/>
                </a:solidFill>
              </a:endParaRPr>
            </a:p>
          </p:txBody>
        </p:sp>
        <p:sp>
          <p:nvSpPr>
            <p:cNvPr id="1445" name="Google Shape;1445;p38"/>
            <p:cNvSpPr/>
            <p:nvPr/>
          </p:nvSpPr>
          <p:spPr>
            <a:xfrm>
              <a:off x="1537800" y="1573100"/>
              <a:ext cx="308350" cy="308375"/>
            </a:xfrm>
            <a:custGeom>
              <a:avLst/>
              <a:gdLst/>
              <a:ahLst/>
              <a:cxnLst/>
              <a:rect l="l" t="t" r="r" b="b"/>
              <a:pathLst>
                <a:path w="12334" h="12335" extrusionOk="0">
                  <a:moveTo>
                    <a:pt x="12334" y="1"/>
                  </a:moveTo>
                  <a:lnTo>
                    <a:pt x="10433" y="1902"/>
                  </a:lnTo>
                  <a:lnTo>
                    <a:pt x="9320" y="3015"/>
                  </a:lnTo>
                  <a:lnTo>
                    <a:pt x="8207" y="4128"/>
                  </a:lnTo>
                  <a:lnTo>
                    <a:pt x="7094" y="5240"/>
                  </a:lnTo>
                  <a:lnTo>
                    <a:pt x="5982" y="6353"/>
                  </a:lnTo>
                  <a:lnTo>
                    <a:pt x="4869" y="7466"/>
                  </a:lnTo>
                  <a:lnTo>
                    <a:pt x="3756" y="8579"/>
                  </a:lnTo>
                  <a:lnTo>
                    <a:pt x="2643" y="9692"/>
                  </a:lnTo>
                  <a:lnTo>
                    <a:pt x="835" y="11500"/>
                  </a:lnTo>
                  <a:lnTo>
                    <a:pt x="417" y="11917"/>
                  </a:lnTo>
                  <a:lnTo>
                    <a:pt x="0" y="12335"/>
                  </a:lnTo>
                  <a:lnTo>
                    <a:pt x="217" y="12335"/>
                  </a:lnTo>
                  <a:lnTo>
                    <a:pt x="680" y="11855"/>
                  </a:lnTo>
                  <a:lnTo>
                    <a:pt x="1793" y="10743"/>
                  </a:lnTo>
                  <a:lnTo>
                    <a:pt x="2906" y="9630"/>
                  </a:lnTo>
                  <a:lnTo>
                    <a:pt x="4019" y="8517"/>
                  </a:lnTo>
                  <a:lnTo>
                    <a:pt x="5132" y="7404"/>
                  </a:lnTo>
                  <a:lnTo>
                    <a:pt x="6244" y="6291"/>
                  </a:lnTo>
                  <a:lnTo>
                    <a:pt x="7357" y="5179"/>
                  </a:lnTo>
                  <a:lnTo>
                    <a:pt x="8470" y="4066"/>
                  </a:lnTo>
                  <a:lnTo>
                    <a:pt x="9583" y="2953"/>
                  </a:lnTo>
                  <a:lnTo>
                    <a:pt x="10696" y="1840"/>
                  </a:lnTo>
                  <a:lnTo>
                    <a:pt x="11808" y="727"/>
                  </a:lnTo>
                  <a:lnTo>
                    <a:pt x="12334" y="217"/>
                  </a:lnTo>
                  <a:lnTo>
                    <a:pt x="123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46" name="Google Shape;1446;p38"/>
            <p:cNvSpPr/>
            <p:nvPr/>
          </p:nvSpPr>
          <p:spPr>
            <a:xfrm>
              <a:off x="1509975" y="1545300"/>
              <a:ext cx="336175" cy="336175"/>
            </a:xfrm>
            <a:custGeom>
              <a:avLst/>
              <a:gdLst/>
              <a:ahLst/>
              <a:cxnLst/>
              <a:rect l="l" t="t" r="r" b="b"/>
              <a:pathLst>
                <a:path w="13447" h="13447" extrusionOk="0">
                  <a:moveTo>
                    <a:pt x="13447" y="0"/>
                  </a:moveTo>
                  <a:lnTo>
                    <a:pt x="12659" y="788"/>
                  </a:lnTo>
                  <a:lnTo>
                    <a:pt x="11546" y="1901"/>
                  </a:lnTo>
                  <a:lnTo>
                    <a:pt x="10433" y="3014"/>
                  </a:lnTo>
                  <a:lnTo>
                    <a:pt x="9320" y="4127"/>
                  </a:lnTo>
                  <a:lnTo>
                    <a:pt x="8207" y="5240"/>
                  </a:lnTo>
                  <a:lnTo>
                    <a:pt x="7095" y="6352"/>
                  </a:lnTo>
                  <a:lnTo>
                    <a:pt x="5982" y="7465"/>
                  </a:lnTo>
                  <a:lnTo>
                    <a:pt x="4869" y="8578"/>
                  </a:lnTo>
                  <a:lnTo>
                    <a:pt x="3756" y="9691"/>
                  </a:lnTo>
                  <a:lnTo>
                    <a:pt x="2643" y="10804"/>
                  </a:lnTo>
                  <a:lnTo>
                    <a:pt x="1530" y="11916"/>
                  </a:lnTo>
                  <a:lnTo>
                    <a:pt x="418" y="13029"/>
                  </a:lnTo>
                  <a:lnTo>
                    <a:pt x="0" y="13447"/>
                  </a:lnTo>
                  <a:lnTo>
                    <a:pt x="217" y="13447"/>
                  </a:lnTo>
                  <a:lnTo>
                    <a:pt x="680" y="12967"/>
                  </a:lnTo>
                  <a:lnTo>
                    <a:pt x="1793" y="11855"/>
                  </a:lnTo>
                  <a:lnTo>
                    <a:pt x="2906" y="10742"/>
                  </a:lnTo>
                  <a:lnTo>
                    <a:pt x="4699" y="8949"/>
                  </a:lnTo>
                  <a:lnTo>
                    <a:pt x="5132" y="8516"/>
                  </a:lnTo>
                  <a:lnTo>
                    <a:pt x="6245" y="7403"/>
                  </a:lnTo>
                  <a:lnTo>
                    <a:pt x="7357" y="6291"/>
                  </a:lnTo>
                  <a:lnTo>
                    <a:pt x="8470" y="5178"/>
                  </a:lnTo>
                  <a:lnTo>
                    <a:pt x="9583" y="4065"/>
                  </a:lnTo>
                  <a:lnTo>
                    <a:pt x="10696" y="2952"/>
                  </a:lnTo>
                  <a:lnTo>
                    <a:pt x="11809" y="1839"/>
                  </a:lnTo>
                  <a:lnTo>
                    <a:pt x="12921" y="726"/>
                  </a:lnTo>
                  <a:lnTo>
                    <a:pt x="13447" y="216"/>
                  </a:lnTo>
                  <a:lnTo>
                    <a:pt x="134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47" name="Google Shape;1447;p38"/>
            <p:cNvSpPr/>
            <p:nvPr/>
          </p:nvSpPr>
          <p:spPr>
            <a:xfrm>
              <a:off x="1482150" y="1517475"/>
              <a:ext cx="364000" cy="364000"/>
            </a:xfrm>
            <a:custGeom>
              <a:avLst/>
              <a:gdLst/>
              <a:ahLst/>
              <a:cxnLst/>
              <a:rect l="l" t="t" r="r" b="b"/>
              <a:pathLst>
                <a:path w="14560" h="14560" extrusionOk="0">
                  <a:moveTo>
                    <a:pt x="14560" y="0"/>
                  </a:moveTo>
                  <a:lnTo>
                    <a:pt x="12659" y="1901"/>
                  </a:lnTo>
                  <a:lnTo>
                    <a:pt x="11546" y="3014"/>
                  </a:lnTo>
                  <a:lnTo>
                    <a:pt x="10433" y="4127"/>
                  </a:lnTo>
                  <a:lnTo>
                    <a:pt x="9320" y="5240"/>
                  </a:lnTo>
                  <a:lnTo>
                    <a:pt x="8208" y="6353"/>
                  </a:lnTo>
                  <a:lnTo>
                    <a:pt x="7095" y="7465"/>
                  </a:lnTo>
                  <a:lnTo>
                    <a:pt x="5982" y="8578"/>
                  </a:lnTo>
                  <a:lnTo>
                    <a:pt x="4869" y="9691"/>
                  </a:lnTo>
                  <a:lnTo>
                    <a:pt x="3061" y="11499"/>
                  </a:lnTo>
                  <a:lnTo>
                    <a:pt x="2643" y="11917"/>
                  </a:lnTo>
                  <a:lnTo>
                    <a:pt x="1531" y="13029"/>
                  </a:lnTo>
                  <a:lnTo>
                    <a:pt x="418" y="14142"/>
                  </a:lnTo>
                  <a:lnTo>
                    <a:pt x="1" y="14560"/>
                  </a:lnTo>
                  <a:lnTo>
                    <a:pt x="217" y="14560"/>
                  </a:lnTo>
                  <a:lnTo>
                    <a:pt x="681" y="14080"/>
                  </a:lnTo>
                  <a:lnTo>
                    <a:pt x="1793" y="12968"/>
                  </a:lnTo>
                  <a:lnTo>
                    <a:pt x="2906" y="11855"/>
                  </a:lnTo>
                  <a:lnTo>
                    <a:pt x="4019" y="10742"/>
                  </a:lnTo>
                  <a:lnTo>
                    <a:pt x="5132" y="9629"/>
                  </a:lnTo>
                  <a:lnTo>
                    <a:pt x="6245" y="8516"/>
                  </a:lnTo>
                  <a:lnTo>
                    <a:pt x="7358" y="7404"/>
                  </a:lnTo>
                  <a:lnTo>
                    <a:pt x="8470" y="6291"/>
                  </a:lnTo>
                  <a:lnTo>
                    <a:pt x="9583" y="5178"/>
                  </a:lnTo>
                  <a:lnTo>
                    <a:pt x="10696" y="4065"/>
                  </a:lnTo>
                  <a:lnTo>
                    <a:pt x="11809" y="2952"/>
                  </a:lnTo>
                  <a:lnTo>
                    <a:pt x="12922" y="1839"/>
                  </a:lnTo>
                  <a:lnTo>
                    <a:pt x="14034" y="727"/>
                  </a:lnTo>
                  <a:lnTo>
                    <a:pt x="14560" y="217"/>
                  </a:lnTo>
                  <a:lnTo>
                    <a:pt x="145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48" name="Google Shape;1448;p38"/>
            <p:cNvSpPr/>
            <p:nvPr/>
          </p:nvSpPr>
          <p:spPr>
            <a:xfrm>
              <a:off x="1454325" y="1489650"/>
              <a:ext cx="391825" cy="391825"/>
            </a:xfrm>
            <a:custGeom>
              <a:avLst/>
              <a:gdLst/>
              <a:ahLst/>
              <a:cxnLst/>
              <a:rect l="l" t="t" r="r" b="b"/>
              <a:pathLst>
                <a:path w="15673" h="15673" extrusionOk="0">
                  <a:moveTo>
                    <a:pt x="15673" y="0"/>
                  </a:moveTo>
                  <a:lnTo>
                    <a:pt x="14885" y="789"/>
                  </a:lnTo>
                  <a:lnTo>
                    <a:pt x="13772" y="1901"/>
                  </a:lnTo>
                  <a:lnTo>
                    <a:pt x="12659" y="3014"/>
                  </a:lnTo>
                  <a:lnTo>
                    <a:pt x="11546" y="4127"/>
                  </a:lnTo>
                  <a:lnTo>
                    <a:pt x="10433" y="5240"/>
                  </a:lnTo>
                  <a:lnTo>
                    <a:pt x="9321" y="6353"/>
                  </a:lnTo>
                  <a:lnTo>
                    <a:pt x="8208" y="7466"/>
                  </a:lnTo>
                  <a:lnTo>
                    <a:pt x="7095" y="8578"/>
                  </a:lnTo>
                  <a:lnTo>
                    <a:pt x="5982" y="9691"/>
                  </a:lnTo>
                  <a:lnTo>
                    <a:pt x="4869" y="10804"/>
                  </a:lnTo>
                  <a:lnTo>
                    <a:pt x="3756" y="11917"/>
                  </a:lnTo>
                  <a:lnTo>
                    <a:pt x="2644" y="13030"/>
                  </a:lnTo>
                  <a:lnTo>
                    <a:pt x="1531" y="14142"/>
                  </a:lnTo>
                  <a:lnTo>
                    <a:pt x="418" y="15255"/>
                  </a:lnTo>
                  <a:lnTo>
                    <a:pt x="1" y="15673"/>
                  </a:lnTo>
                  <a:lnTo>
                    <a:pt x="217" y="15673"/>
                  </a:lnTo>
                  <a:lnTo>
                    <a:pt x="681" y="15193"/>
                  </a:lnTo>
                  <a:lnTo>
                    <a:pt x="1794" y="14081"/>
                  </a:lnTo>
                  <a:lnTo>
                    <a:pt x="2906" y="12968"/>
                  </a:lnTo>
                  <a:lnTo>
                    <a:pt x="4019" y="11855"/>
                  </a:lnTo>
                  <a:lnTo>
                    <a:pt x="5132" y="10742"/>
                  </a:lnTo>
                  <a:lnTo>
                    <a:pt x="7358" y="8517"/>
                  </a:lnTo>
                  <a:lnTo>
                    <a:pt x="8471" y="7404"/>
                  </a:lnTo>
                  <a:lnTo>
                    <a:pt x="9583" y="6291"/>
                  </a:lnTo>
                  <a:lnTo>
                    <a:pt x="10696" y="5178"/>
                  </a:lnTo>
                  <a:lnTo>
                    <a:pt x="11809" y="4065"/>
                  </a:lnTo>
                  <a:lnTo>
                    <a:pt x="12922" y="2952"/>
                  </a:lnTo>
                  <a:lnTo>
                    <a:pt x="14035" y="1840"/>
                  </a:lnTo>
                  <a:lnTo>
                    <a:pt x="15147" y="727"/>
                  </a:lnTo>
                  <a:lnTo>
                    <a:pt x="15673" y="217"/>
                  </a:lnTo>
                  <a:lnTo>
                    <a:pt x="156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49" name="Google Shape;1449;p38"/>
            <p:cNvSpPr/>
            <p:nvPr/>
          </p:nvSpPr>
          <p:spPr>
            <a:xfrm>
              <a:off x="1426500" y="1461825"/>
              <a:ext cx="419650" cy="419650"/>
            </a:xfrm>
            <a:custGeom>
              <a:avLst/>
              <a:gdLst/>
              <a:ahLst/>
              <a:cxnLst/>
              <a:rect l="l" t="t" r="r" b="b"/>
              <a:pathLst>
                <a:path w="16786" h="16786" extrusionOk="0">
                  <a:moveTo>
                    <a:pt x="16786" y="1"/>
                  </a:moveTo>
                  <a:lnTo>
                    <a:pt x="14885" y="1902"/>
                  </a:lnTo>
                  <a:lnTo>
                    <a:pt x="13772" y="3014"/>
                  </a:lnTo>
                  <a:lnTo>
                    <a:pt x="12659" y="4127"/>
                  </a:lnTo>
                  <a:lnTo>
                    <a:pt x="11546" y="5240"/>
                  </a:lnTo>
                  <a:lnTo>
                    <a:pt x="10434" y="6353"/>
                  </a:lnTo>
                  <a:lnTo>
                    <a:pt x="9321" y="7466"/>
                  </a:lnTo>
                  <a:lnTo>
                    <a:pt x="8208" y="8579"/>
                  </a:lnTo>
                  <a:lnTo>
                    <a:pt x="7095" y="9691"/>
                  </a:lnTo>
                  <a:lnTo>
                    <a:pt x="5287" y="11500"/>
                  </a:lnTo>
                  <a:lnTo>
                    <a:pt x="4869" y="11917"/>
                  </a:lnTo>
                  <a:lnTo>
                    <a:pt x="3757" y="13030"/>
                  </a:lnTo>
                  <a:lnTo>
                    <a:pt x="2644" y="14143"/>
                  </a:lnTo>
                  <a:lnTo>
                    <a:pt x="1531" y="15255"/>
                  </a:lnTo>
                  <a:lnTo>
                    <a:pt x="418" y="16368"/>
                  </a:lnTo>
                  <a:lnTo>
                    <a:pt x="1" y="16786"/>
                  </a:lnTo>
                  <a:lnTo>
                    <a:pt x="217" y="16786"/>
                  </a:lnTo>
                  <a:lnTo>
                    <a:pt x="681" y="16306"/>
                  </a:lnTo>
                  <a:lnTo>
                    <a:pt x="1794" y="15194"/>
                  </a:lnTo>
                  <a:lnTo>
                    <a:pt x="2907" y="14081"/>
                  </a:lnTo>
                  <a:lnTo>
                    <a:pt x="4019" y="12968"/>
                  </a:lnTo>
                  <a:lnTo>
                    <a:pt x="5132" y="11855"/>
                  </a:lnTo>
                  <a:lnTo>
                    <a:pt x="6245" y="10742"/>
                  </a:lnTo>
                  <a:lnTo>
                    <a:pt x="7358" y="9630"/>
                  </a:lnTo>
                  <a:lnTo>
                    <a:pt x="8471" y="8517"/>
                  </a:lnTo>
                  <a:lnTo>
                    <a:pt x="9584" y="7404"/>
                  </a:lnTo>
                  <a:lnTo>
                    <a:pt x="10696" y="6291"/>
                  </a:lnTo>
                  <a:lnTo>
                    <a:pt x="11809" y="5178"/>
                  </a:lnTo>
                  <a:lnTo>
                    <a:pt x="12922" y="4065"/>
                  </a:lnTo>
                  <a:lnTo>
                    <a:pt x="14035" y="2953"/>
                  </a:lnTo>
                  <a:lnTo>
                    <a:pt x="15148" y="1840"/>
                  </a:lnTo>
                  <a:lnTo>
                    <a:pt x="16260" y="727"/>
                  </a:lnTo>
                  <a:lnTo>
                    <a:pt x="16786" y="217"/>
                  </a:lnTo>
                  <a:lnTo>
                    <a:pt x="167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0" name="Google Shape;1450;p38"/>
            <p:cNvSpPr/>
            <p:nvPr/>
          </p:nvSpPr>
          <p:spPr>
            <a:xfrm>
              <a:off x="1370875" y="1406175"/>
              <a:ext cx="475275" cy="475300"/>
            </a:xfrm>
            <a:custGeom>
              <a:avLst/>
              <a:gdLst/>
              <a:ahLst/>
              <a:cxnLst/>
              <a:rect l="l" t="t" r="r" b="b"/>
              <a:pathLst>
                <a:path w="19011" h="19012" extrusionOk="0">
                  <a:moveTo>
                    <a:pt x="19011" y="1"/>
                  </a:moveTo>
                  <a:lnTo>
                    <a:pt x="17110" y="1902"/>
                  </a:lnTo>
                  <a:lnTo>
                    <a:pt x="15997" y="3015"/>
                  </a:lnTo>
                  <a:lnTo>
                    <a:pt x="14884" y="4128"/>
                  </a:lnTo>
                  <a:lnTo>
                    <a:pt x="13771" y="5240"/>
                  </a:lnTo>
                  <a:lnTo>
                    <a:pt x="12659" y="6353"/>
                  </a:lnTo>
                  <a:lnTo>
                    <a:pt x="11546" y="7466"/>
                  </a:lnTo>
                  <a:lnTo>
                    <a:pt x="10433" y="8579"/>
                  </a:lnTo>
                  <a:lnTo>
                    <a:pt x="9320" y="9692"/>
                  </a:lnTo>
                  <a:lnTo>
                    <a:pt x="8207" y="10805"/>
                  </a:lnTo>
                  <a:lnTo>
                    <a:pt x="7094" y="11917"/>
                  </a:lnTo>
                  <a:lnTo>
                    <a:pt x="5982" y="13030"/>
                  </a:lnTo>
                  <a:lnTo>
                    <a:pt x="4869" y="14143"/>
                  </a:lnTo>
                  <a:lnTo>
                    <a:pt x="3756" y="15256"/>
                  </a:lnTo>
                  <a:lnTo>
                    <a:pt x="2643" y="16369"/>
                  </a:lnTo>
                  <a:lnTo>
                    <a:pt x="1530" y="17481"/>
                  </a:lnTo>
                  <a:lnTo>
                    <a:pt x="418" y="18594"/>
                  </a:lnTo>
                  <a:lnTo>
                    <a:pt x="0" y="19012"/>
                  </a:lnTo>
                  <a:lnTo>
                    <a:pt x="217" y="19012"/>
                  </a:lnTo>
                  <a:lnTo>
                    <a:pt x="248" y="18965"/>
                  </a:lnTo>
                  <a:lnTo>
                    <a:pt x="680" y="18532"/>
                  </a:lnTo>
                  <a:lnTo>
                    <a:pt x="1793" y="17420"/>
                  </a:lnTo>
                  <a:lnTo>
                    <a:pt x="2906" y="16307"/>
                  </a:lnTo>
                  <a:lnTo>
                    <a:pt x="4019" y="15194"/>
                  </a:lnTo>
                  <a:lnTo>
                    <a:pt x="5132" y="14081"/>
                  </a:lnTo>
                  <a:lnTo>
                    <a:pt x="6244" y="12968"/>
                  </a:lnTo>
                  <a:lnTo>
                    <a:pt x="7357" y="11856"/>
                  </a:lnTo>
                  <a:lnTo>
                    <a:pt x="8470" y="10743"/>
                  </a:lnTo>
                  <a:lnTo>
                    <a:pt x="9583" y="9630"/>
                  </a:lnTo>
                  <a:lnTo>
                    <a:pt x="10696" y="8517"/>
                  </a:lnTo>
                  <a:lnTo>
                    <a:pt x="11809" y="7404"/>
                  </a:lnTo>
                  <a:lnTo>
                    <a:pt x="12921" y="6291"/>
                  </a:lnTo>
                  <a:lnTo>
                    <a:pt x="14034" y="5179"/>
                  </a:lnTo>
                  <a:lnTo>
                    <a:pt x="15147" y="4066"/>
                  </a:lnTo>
                  <a:lnTo>
                    <a:pt x="16260" y="2953"/>
                  </a:lnTo>
                  <a:lnTo>
                    <a:pt x="17373" y="1840"/>
                  </a:lnTo>
                  <a:lnTo>
                    <a:pt x="18485" y="727"/>
                  </a:lnTo>
                  <a:lnTo>
                    <a:pt x="19011" y="217"/>
                  </a:lnTo>
                  <a:lnTo>
                    <a:pt x="190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1" name="Google Shape;1451;p38"/>
            <p:cNvSpPr/>
            <p:nvPr/>
          </p:nvSpPr>
          <p:spPr>
            <a:xfrm>
              <a:off x="1343050" y="1378375"/>
              <a:ext cx="503100" cy="503100"/>
            </a:xfrm>
            <a:custGeom>
              <a:avLst/>
              <a:gdLst/>
              <a:ahLst/>
              <a:cxnLst/>
              <a:rect l="l" t="t" r="r" b="b"/>
              <a:pathLst>
                <a:path w="20124" h="20124" extrusionOk="0">
                  <a:moveTo>
                    <a:pt x="20124" y="0"/>
                  </a:moveTo>
                  <a:lnTo>
                    <a:pt x="19336" y="788"/>
                  </a:lnTo>
                  <a:lnTo>
                    <a:pt x="18223" y="1901"/>
                  </a:lnTo>
                  <a:lnTo>
                    <a:pt x="17110" y="3014"/>
                  </a:lnTo>
                  <a:lnTo>
                    <a:pt x="15997" y="4127"/>
                  </a:lnTo>
                  <a:lnTo>
                    <a:pt x="14884" y="5240"/>
                  </a:lnTo>
                  <a:lnTo>
                    <a:pt x="13772" y="6352"/>
                  </a:lnTo>
                  <a:lnTo>
                    <a:pt x="12659" y="7465"/>
                  </a:lnTo>
                  <a:lnTo>
                    <a:pt x="11546" y="8578"/>
                  </a:lnTo>
                  <a:lnTo>
                    <a:pt x="10433" y="9691"/>
                  </a:lnTo>
                  <a:lnTo>
                    <a:pt x="8207" y="11917"/>
                  </a:lnTo>
                  <a:lnTo>
                    <a:pt x="7095" y="13029"/>
                  </a:lnTo>
                  <a:lnTo>
                    <a:pt x="5982" y="14142"/>
                  </a:lnTo>
                  <a:lnTo>
                    <a:pt x="4869" y="15255"/>
                  </a:lnTo>
                  <a:lnTo>
                    <a:pt x="3756" y="16368"/>
                  </a:lnTo>
                  <a:lnTo>
                    <a:pt x="2643" y="17481"/>
                  </a:lnTo>
                  <a:lnTo>
                    <a:pt x="1531" y="18593"/>
                  </a:lnTo>
                  <a:lnTo>
                    <a:pt x="418" y="19706"/>
                  </a:lnTo>
                  <a:lnTo>
                    <a:pt x="0" y="20124"/>
                  </a:lnTo>
                  <a:lnTo>
                    <a:pt x="217" y="20124"/>
                  </a:lnTo>
                  <a:lnTo>
                    <a:pt x="681" y="19644"/>
                  </a:lnTo>
                  <a:lnTo>
                    <a:pt x="1793" y="18532"/>
                  </a:lnTo>
                  <a:lnTo>
                    <a:pt x="2906" y="17419"/>
                  </a:lnTo>
                  <a:lnTo>
                    <a:pt x="4019" y="16306"/>
                  </a:lnTo>
                  <a:lnTo>
                    <a:pt x="5132" y="15193"/>
                  </a:lnTo>
                  <a:lnTo>
                    <a:pt x="6245" y="14080"/>
                  </a:lnTo>
                  <a:lnTo>
                    <a:pt x="7357" y="12968"/>
                  </a:lnTo>
                  <a:lnTo>
                    <a:pt x="8470" y="11855"/>
                  </a:lnTo>
                  <a:lnTo>
                    <a:pt x="9583" y="10742"/>
                  </a:lnTo>
                  <a:lnTo>
                    <a:pt x="11809" y="8516"/>
                  </a:lnTo>
                  <a:lnTo>
                    <a:pt x="12922" y="7403"/>
                  </a:lnTo>
                  <a:lnTo>
                    <a:pt x="14034" y="6291"/>
                  </a:lnTo>
                  <a:lnTo>
                    <a:pt x="15147" y="5178"/>
                  </a:lnTo>
                  <a:lnTo>
                    <a:pt x="16260" y="4065"/>
                  </a:lnTo>
                  <a:lnTo>
                    <a:pt x="17373" y="2952"/>
                  </a:lnTo>
                  <a:lnTo>
                    <a:pt x="18486" y="1839"/>
                  </a:lnTo>
                  <a:lnTo>
                    <a:pt x="19598" y="727"/>
                  </a:lnTo>
                  <a:lnTo>
                    <a:pt x="20124" y="217"/>
                  </a:lnTo>
                  <a:lnTo>
                    <a:pt x="201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2" name="Google Shape;1452;p38"/>
            <p:cNvSpPr/>
            <p:nvPr/>
          </p:nvSpPr>
          <p:spPr>
            <a:xfrm>
              <a:off x="1315225" y="1350550"/>
              <a:ext cx="530925" cy="530925"/>
            </a:xfrm>
            <a:custGeom>
              <a:avLst/>
              <a:gdLst/>
              <a:ahLst/>
              <a:cxnLst/>
              <a:rect l="l" t="t" r="r" b="b"/>
              <a:pathLst>
                <a:path w="21237" h="21237" extrusionOk="0">
                  <a:moveTo>
                    <a:pt x="21237" y="0"/>
                  </a:moveTo>
                  <a:lnTo>
                    <a:pt x="19336" y="1901"/>
                  </a:lnTo>
                  <a:lnTo>
                    <a:pt x="18223" y="3014"/>
                  </a:lnTo>
                  <a:lnTo>
                    <a:pt x="17110" y="4127"/>
                  </a:lnTo>
                  <a:lnTo>
                    <a:pt x="15997" y="5240"/>
                  </a:lnTo>
                  <a:lnTo>
                    <a:pt x="14885" y="6353"/>
                  </a:lnTo>
                  <a:lnTo>
                    <a:pt x="13772" y="7465"/>
                  </a:lnTo>
                  <a:lnTo>
                    <a:pt x="12659" y="8578"/>
                  </a:lnTo>
                  <a:lnTo>
                    <a:pt x="11546" y="9691"/>
                  </a:lnTo>
                  <a:lnTo>
                    <a:pt x="10433" y="10804"/>
                  </a:lnTo>
                  <a:lnTo>
                    <a:pt x="9320" y="11917"/>
                  </a:lnTo>
                  <a:lnTo>
                    <a:pt x="8208" y="13030"/>
                  </a:lnTo>
                  <a:lnTo>
                    <a:pt x="7095" y="14142"/>
                  </a:lnTo>
                  <a:lnTo>
                    <a:pt x="5982" y="15255"/>
                  </a:lnTo>
                  <a:lnTo>
                    <a:pt x="4869" y="16368"/>
                  </a:lnTo>
                  <a:lnTo>
                    <a:pt x="3756" y="17481"/>
                  </a:lnTo>
                  <a:lnTo>
                    <a:pt x="2644" y="18594"/>
                  </a:lnTo>
                  <a:lnTo>
                    <a:pt x="1531" y="19706"/>
                  </a:lnTo>
                  <a:lnTo>
                    <a:pt x="418" y="20819"/>
                  </a:lnTo>
                  <a:lnTo>
                    <a:pt x="1" y="21237"/>
                  </a:lnTo>
                  <a:lnTo>
                    <a:pt x="217" y="21237"/>
                  </a:lnTo>
                  <a:lnTo>
                    <a:pt x="681" y="20757"/>
                  </a:lnTo>
                  <a:lnTo>
                    <a:pt x="2474" y="18965"/>
                  </a:lnTo>
                  <a:lnTo>
                    <a:pt x="2906" y="18532"/>
                  </a:lnTo>
                  <a:lnTo>
                    <a:pt x="4019" y="17419"/>
                  </a:lnTo>
                  <a:lnTo>
                    <a:pt x="5132" y="16306"/>
                  </a:lnTo>
                  <a:lnTo>
                    <a:pt x="6245" y="15193"/>
                  </a:lnTo>
                  <a:lnTo>
                    <a:pt x="7358" y="14081"/>
                  </a:lnTo>
                  <a:lnTo>
                    <a:pt x="8470" y="12968"/>
                  </a:lnTo>
                  <a:lnTo>
                    <a:pt x="9583" y="11855"/>
                  </a:lnTo>
                  <a:lnTo>
                    <a:pt x="10696" y="10742"/>
                  </a:lnTo>
                  <a:lnTo>
                    <a:pt x="11809" y="9629"/>
                  </a:lnTo>
                  <a:lnTo>
                    <a:pt x="12922" y="8516"/>
                  </a:lnTo>
                  <a:lnTo>
                    <a:pt x="14035" y="7404"/>
                  </a:lnTo>
                  <a:lnTo>
                    <a:pt x="15147" y="6291"/>
                  </a:lnTo>
                  <a:lnTo>
                    <a:pt x="16260" y="5178"/>
                  </a:lnTo>
                  <a:lnTo>
                    <a:pt x="17373" y="4065"/>
                  </a:lnTo>
                  <a:lnTo>
                    <a:pt x="18486" y="2952"/>
                  </a:lnTo>
                  <a:lnTo>
                    <a:pt x="19599" y="1840"/>
                  </a:lnTo>
                  <a:lnTo>
                    <a:pt x="20711" y="727"/>
                  </a:lnTo>
                  <a:lnTo>
                    <a:pt x="21237" y="217"/>
                  </a:lnTo>
                  <a:lnTo>
                    <a:pt x="212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3" name="Google Shape;1453;p38"/>
            <p:cNvSpPr/>
            <p:nvPr/>
          </p:nvSpPr>
          <p:spPr>
            <a:xfrm>
              <a:off x="1287400" y="1322725"/>
              <a:ext cx="558750" cy="558750"/>
            </a:xfrm>
            <a:custGeom>
              <a:avLst/>
              <a:gdLst/>
              <a:ahLst/>
              <a:cxnLst/>
              <a:rect l="l" t="t" r="r" b="b"/>
              <a:pathLst>
                <a:path w="22350" h="22350" extrusionOk="0">
                  <a:moveTo>
                    <a:pt x="22350" y="0"/>
                  </a:moveTo>
                  <a:lnTo>
                    <a:pt x="21562" y="789"/>
                  </a:lnTo>
                  <a:lnTo>
                    <a:pt x="20449" y="1902"/>
                  </a:lnTo>
                  <a:lnTo>
                    <a:pt x="19336" y="3014"/>
                  </a:lnTo>
                  <a:lnTo>
                    <a:pt x="18223" y="4127"/>
                  </a:lnTo>
                  <a:lnTo>
                    <a:pt x="17110" y="5240"/>
                  </a:lnTo>
                  <a:lnTo>
                    <a:pt x="15998" y="6353"/>
                  </a:lnTo>
                  <a:lnTo>
                    <a:pt x="14885" y="7466"/>
                  </a:lnTo>
                  <a:lnTo>
                    <a:pt x="13772" y="8578"/>
                  </a:lnTo>
                  <a:lnTo>
                    <a:pt x="12659" y="9691"/>
                  </a:lnTo>
                  <a:lnTo>
                    <a:pt x="10433" y="11917"/>
                  </a:lnTo>
                  <a:lnTo>
                    <a:pt x="9321" y="13030"/>
                  </a:lnTo>
                  <a:lnTo>
                    <a:pt x="8208" y="14143"/>
                  </a:lnTo>
                  <a:lnTo>
                    <a:pt x="7095" y="15255"/>
                  </a:lnTo>
                  <a:lnTo>
                    <a:pt x="5982" y="16368"/>
                  </a:lnTo>
                  <a:lnTo>
                    <a:pt x="4869" y="17481"/>
                  </a:lnTo>
                  <a:lnTo>
                    <a:pt x="3757" y="18594"/>
                  </a:lnTo>
                  <a:lnTo>
                    <a:pt x="2644" y="19707"/>
                  </a:lnTo>
                  <a:lnTo>
                    <a:pt x="835" y="21515"/>
                  </a:lnTo>
                  <a:lnTo>
                    <a:pt x="418" y="21932"/>
                  </a:lnTo>
                  <a:lnTo>
                    <a:pt x="1" y="22350"/>
                  </a:lnTo>
                  <a:lnTo>
                    <a:pt x="217" y="22350"/>
                  </a:lnTo>
                  <a:lnTo>
                    <a:pt x="681" y="21870"/>
                  </a:lnTo>
                  <a:lnTo>
                    <a:pt x="1794" y="20758"/>
                  </a:lnTo>
                  <a:lnTo>
                    <a:pt x="2907" y="19645"/>
                  </a:lnTo>
                  <a:lnTo>
                    <a:pt x="4019" y="18532"/>
                  </a:lnTo>
                  <a:lnTo>
                    <a:pt x="5132" y="17419"/>
                  </a:lnTo>
                  <a:lnTo>
                    <a:pt x="6245" y="16306"/>
                  </a:lnTo>
                  <a:lnTo>
                    <a:pt x="7358" y="15194"/>
                  </a:lnTo>
                  <a:lnTo>
                    <a:pt x="8471" y="14081"/>
                  </a:lnTo>
                  <a:lnTo>
                    <a:pt x="9583" y="12968"/>
                  </a:lnTo>
                  <a:lnTo>
                    <a:pt x="10696" y="11855"/>
                  </a:lnTo>
                  <a:lnTo>
                    <a:pt x="11809" y="10742"/>
                  </a:lnTo>
                  <a:lnTo>
                    <a:pt x="14035" y="8517"/>
                  </a:lnTo>
                  <a:lnTo>
                    <a:pt x="15148" y="7404"/>
                  </a:lnTo>
                  <a:lnTo>
                    <a:pt x="16260" y="6291"/>
                  </a:lnTo>
                  <a:lnTo>
                    <a:pt x="17373" y="5178"/>
                  </a:lnTo>
                  <a:lnTo>
                    <a:pt x="18486" y="4065"/>
                  </a:lnTo>
                  <a:lnTo>
                    <a:pt x="19599" y="2953"/>
                  </a:lnTo>
                  <a:lnTo>
                    <a:pt x="20712" y="1840"/>
                  </a:lnTo>
                  <a:lnTo>
                    <a:pt x="21824" y="727"/>
                  </a:lnTo>
                  <a:lnTo>
                    <a:pt x="22350" y="217"/>
                  </a:lnTo>
                  <a:lnTo>
                    <a:pt x="223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4" name="Google Shape;1454;p38"/>
            <p:cNvSpPr/>
            <p:nvPr/>
          </p:nvSpPr>
          <p:spPr>
            <a:xfrm>
              <a:off x="1259600" y="1304950"/>
              <a:ext cx="581525" cy="576525"/>
            </a:xfrm>
            <a:custGeom>
              <a:avLst/>
              <a:gdLst/>
              <a:ahLst/>
              <a:cxnLst/>
              <a:rect l="l" t="t" r="r" b="b"/>
              <a:pathLst>
                <a:path w="23261" h="23061" extrusionOk="0">
                  <a:moveTo>
                    <a:pt x="23060" y="1"/>
                  </a:moveTo>
                  <a:lnTo>
                    <a:pt x="21561" y="1500"/>
                  </a:lnTo>
                  <a:lnTo>
                    <a:pt x="20448" y="2613"/>
                  </a:lnTo>
                  <a:lnTo>
                    <a:pt x="19335" y="3725"/>
                  </a:lnTo>
                  <a:lnTo>
                    <a:pt x="18222" y="4838"/>
                  </a:lnTo>
                  <a:lnTo>
                    <a:pt x="17110" y="5951"/>
                  </a:lnTo>
                  <a:lnTo>
                    <a:pt x="15997" y="7064"/>
                  </a:lnTo>
                  <a:lnTo>
                    <a:pt x="14884" y="8177"/>
                  </a:lnTo>
                  <a:lnTo>
                    <a:pt x="13771" y="9289"/>
                  </a:lnTo>
                  <a:lnTo>
                    <a:pt x="12658" y="10402"/>
                  </a:lnTo>
                  <a:lnTo>
                    <a:pt x="11545" y="11515"/>
                  </a:lnTo>
                  <a:lnTo>
                    <a:pt x="10433" y="12628"/>
                  </a:lnTo>
                  <a:lnTo>
                    <a:pt x="9320" y="13741"/>
                  </a:lnTo>
                  <a:lnTo>
                    <a:pt x="8207" y="14854"/>
                  </a:lnTo>
                  <a:lnTo>
                    <a:pt x="7094" y="15966"/>
                  </a:lnTo>
                  <a:lnTo>
                    <a:pt x="5981" y="17079"/>
                  </a:lnTo>
                  <a:lnTo>
                    <a:pt x="4869" y="18192"/>
                  </a:lnTo>
                  <a:lnTo>
                    <a:pt x="3756" y="19305"/>
                  </a:lnTo>
                  <a:lnTo>
                    <a:pt x="2643" y="20418"/>
                  </a:lnTo>
                  <a:lnTo>
                    <a:pt x="1530" y="21530"/>
                  </a:lnTo>
                  <a:lnTo>
                    <a:pt x="417" y="22643"/>
                  </a:lnTo>
                  <a:lnTo>
                    <a:pt x="0" y="23061"/>
                  </a:lnTo>
                  <a:lnTo>
                    <a:pt x="216" y="23061"/>
                  </a:lnTo>
                  <a:lnTo>
                    <a:pt x="680" y="22581"/>
                  </a:lnTo>
                  <a:lnTo>
                    <a:pt x="1793" y="21469"/>
                  </a:lnTo>
                  <a:lnTo>
                    <a:pt x="2906" y="20356"/>
                  </a:lnTo>
                  <a:lnTo>
                    <a:pt x="4699" y="18563"/>
                  </a:lnTo>
                  <a:lnTo>
                    <a:pt x="5131" y="18130"/>
                  </a:lnTo>
                  <a:lnTo>
                    <a:pt x="6244" y="17017"/>
                  </a:lnTo>
                  <a:lnTo>
                    <a:pt x="7357" y="15905"/>
                  </a:lnTo>
                  <a:lnTo>
                    <a:pt x="8470" y="14792"/>
                  </a:lnTo>
                  <a:lnTo>
                    <a:pt x="9583" y="13679"/>
                  </a:lnTo>
                  <a:lnTo>
                    <a:pt x="10695" y="12566"/>
                  </a:lnTo>
                  <a:lnTo>
                    <a:pt x="11808" y="11453"/>
                  </a:lnTo>
                  <a:lnTo>
                    <a:pt x="12921" y="10340"/>
                  </a:lnTo>
                  <a:lnTo>
                    <a:pt x="14034" y="9228"/>
                  </a:lnTo>
                  <a:lnTo>
                    <a:pt x="15147" y="8115"/>
                  </a:lnTo>
                  <a:lnTo>
                    <a:pt x="16260" y="7002"/>
                  </a:lnTo>
                  <a:lnTo>
                    <a:pt x="17372" y="5889"/>
                  </a:lnTo>
                  <a:lnTo>
                    <a:pt x="18485" y="4776"/>
                  </a:lnTo>
                  <a:lnTo>
                    <a:pt x="19598" y="3664"/>
                  </a:lnTo>
                  <a:lnTo>
                    <a:pt x="20711" y="2551"/>
                  </a:lnTo>
                  <a:lnTo>
                    <a:pt x="21824" y="1438"/>
                  </a:lnTo>
                  <a:lnTo>
                    <a:pt x="22936"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5" name="Google Shape;1455;p38"/>
            <p:cNvSpPr/>
            <p:nvPr/>
          </p:nvSpPr>
          <p:spPr>
            <a:xfrm>
              <a:off x="1231775" y="1304950"/>
              <a:ext cx="581550" cy="576525"/>
            </a:xfrm>
            <a:custGeom>
              <a:avLst/>
              <a:gdLst/>
              <a:ahLst/>
              <a:cxnLst/>
              <a:rect l="l" t="t" r="r" b="b"/>
              <a:pathLst>
                <a:path w="23262" h="23061" extrusionOk="0">
                  <a:moveTo>
                    <a:pt x="23060" y="1"/>
                  </a:moveTo>
                  <a:lnTo>
                    <a:pt x="22674" y="387"/>
                  </a:lnTo>
                  <a:lnTo>
                    <a:pt x="21561" y="1500"/>
                  </a:lnTo>
                  <a:lnTo>
                    <a:pt x="20448" y="2613"/>
                  </a:lnTo>
                  <a:lnTo>
                    <a:pt x="19335" y="3725"/>
                  </a:lnTo>
                  <a:lnTo>
                    <a:pt x="18223" y="4838"/>
                  </a:lnTo>
                  <a:lnTo>
                    <a:pt x="17110" y="5951"/>
                  </a:lnTo>
                  <a:lnTo>
                    <a:pt x="15997" y="7064"/>
                  </a:lnTo>
                  <a:lnTo>
                    <a:pt x="14884" y="8177"/>
                  </a:lnTo>
                  <a:lnTo>
                    <a:pt x="12658" y="10402"/>
                  </a:lnTo>
                  <a:lnTo>
                    <a:pt x="11546" y="11515"/>
                  </a:lnTo>
                  <a:lnTo>
                    <a:pt x="10433" y="12628"/>
                  </a:lnTo>
                  <a:lnTo>
                    <a:pt x="9320" y="13741"/>
                  </a:lnTo>
                  <a:lnTo>
                    <a:pt x="8207" y="14854"/>
                  </a:lnTo>
                  <a:lnTo>
                    <a:pt x="7094" y="15966"/>
                  </a:lnTo>
                  <a:lnTo>
                    <a:pt x="5982" y="17079"/>
                  </a:lnTo>
                  <a:lnTo>
                    <a:pt x="4869" y="18192"/>
                  </a:lnTo>
                  <a:lnTo>
                    <a:pt x="3060" y="20000"/>
                  </a:lnTo>
                  <a:lnTo>
                    <a:pt x="2643" y="20418"/>
                  </a:lnTo>
                  <a:lnTo>
                    <a:pt x="1530" y="21530"/>
                  </a:lnTo>
                  <a:lnTo>
                    <a:pt x="418" y="22643"/>
                  </a:lnTo>
                  <a:lnTo>
                    <a:pt x="0" y="23061"/>
                  </a:lnTo>
                  <a:lnTo>
                    <a:pt x="217" y="23061"/>
                  </a:lnTo>
                  <a:lnTo>
                    <a:pt x="680" y="22581"/>
                  </a:lnTo>
                  <a:lnTo>
                    <a:pt x="1793" y="21469"/>
                  </a:lnTo>
                  <a:lnTo>
                    <a:pt x="2906" y="20356"/>
                  </a:lnTo>
                  <a:lnTo>
                    <a:pt x="4019" y="19243"/>
                  </a:lnTo>
                  <a:lnTo>
                    <a:pt x="5132" y="18130"/>
                  </a:lnTo>
                  <a:lnTo>
                    <a:pt x="6244" y="17017"/>
                  </a:lnTo>
                  <a:lnTo>
                    <a:pt x="7357" y="15905"/>
                  </a:lnTo>
                  <a:lnTo>
                    <a:pt x="8470" y="14792"/>
                  </a:lnTo>
                  <a:lnTo>
                    <a:pt x="9583" y="13679"/>
                  </a:lnTo>
                  <a:lnTo>
                    <a:pt x="10696" y="12566"/>
                  </a:lnTo>
                  <a:lnTo>
                    <a:pt x="11808" y="11453"/>
                  </a:lnTo>
                  <a:lnTo>
                    <a:pt x="12921" y="10340"/>
                  </a:lnTo>
                  <a:lnTo>
                    <a:pt x="14034" y="9228"/>
                  </a:lnTo>
                  <a:lnTo>
                    <a:pt x="16260" y="7002"/>
                  </a:lnTo>
                  <a:lnTo>
                    <a:pt x="17373"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6" name="Google Shape;1456;p38"/>
            <p:cNvSpPr/>
            <p:nvPr/>
          </p:nvSpPr>
          <p:spPr>
            <a:xfrm>
              <a:off x="1203950" y="1304950"/>
              <a:ext cx="581550" cy="576525"/>
            </a:xfrm>
            <a:custGeom>
              <a:avLst/>
              <a:gdLst/>
              <a:ahLst/>
              <a:cxnLst/>
              <a:rect l="l" t="t" r="r" b="b"/>
              <a:pathLst>
                <a:path w="23262" h="23061" extrusionOk="0">
                  <a:moveTo>
                    <a:pt x="23060" y="1"/>
                  </a:moveTo>
                  <a:lnTo>
                    <a:pt x="22674" y="387"/>
                  </a:lnTo>
                  <a:lnTo>
                    <a:pt x="21561" y="1500"/>
                  </a:lnTo>
                  <a:lnTo>
                    <a:pt x="20448" y="2613"/>
                  </a:lnTo>
                  <a:lnTo>
                    <a:pt x="19336" y="3725"/>
                  </a:lnTo>
                  <a:lnTo>
                    <a:pt x="18223" y="4838"/>
                  </a:lnTo>
                  <a:lnTo>
                    <a:pt x="17110" y="5951"/>
                  </a:lnTo>
                  <a:lnTo>
                    <a:pt x="15997" y="7064"/>
                  </a:lnTo>
                  <a:lnTo>
                    <a:pt x="14884" y="8177"/>
                  </a:lnTo>
                  <a:lnTo>
                    <a:pt x="13771" y="9289"/>
                  </a:lnTo>
                  <a:lnTo>
                    <a:pt x="12659" y="10402"/>
                  </a:lnTo>
                  <a:lnTo>
                    <a:pt x="11546" y="11515"/>
                  </a:lnTo>
                  <a:lnTo>
                    <a:pt x="10433" y="12628"/>
                  </a:lnTo>
                  <a:lnTo>
                    <a:pt x="9320" y="13741"/>
                  </a:lnTo>
                  <a:lnTo>
                    <a:pt x="8207" y="14854"/>
                  </a:lnTo>
                  <a:lnTo>
                    <a:pt x="7095" y="15966"/>
                  </a:lnTo>
                  <a:lnTo>
                    <a:pt x="5982" y="17079"/>
                  </a:lnTo>
                  <a:lnTo>
                    <a:pt x="4869" y="18192"/>
                  </a:lnTo>
                  <a:lnTo>
                    <a:pt x="3756" y="19305"/>
                  </a:lnTo>
                  <a:lnTo>
                    <a:pt x="2643" y="20418"/>
                  </a:lnTo>
                  <a:lnTo>
                    <a:pt x="1531" y="21530"/>
                  </a:lnTo>
                  <a:lnTo>
                    <a:pt x="418" y="22643"/>
                  </a:lnTo>
                  <a:lnTo>
                    <a:pt x="0" y="23061"/>
                  </a:lnTo>
                  <a:lnTo>
                    <a:pt x="217" y="23061"/>
                  </a:lnTo>
                  <a:lnTo>
                    <a:pt x="680" y="22581"/>
                  </a:lnTo>
                  <a:lnTo>
                    <a:pt x="1793" y="21469"/>
                  </a:lnTo>
                  <a:lnTo>
                    <a:pt x="2906" y="20356"/>
                  </a:lnTo>
                  <a:lnTo>
                    <a:pt x="4019" y="19243"/>
                  </a:lnTo>
                  <a:lnTo>
                    <a:pt x="5132" y="18130"/>
                  </a:lnTo>
                  <a:lnTo>
                    <a:pt x="7357" y="15905"/>
                  </a:lnTo>
                  <a:lnTo>
                    <a:pt x="8470" y="14792"/>
                  </a:lnTo>
                  <a:lnTo>
                    <a:pt x="9583" y="13679"/>
                  </a:lnTo>
                  <a:lnTo>
                    <a:pt x="10696" y="12566"/>
                  </a:lnTo>
                  <a:lnTo>
                    <a:pt x="11809" y="11453"/>
                  </a:lnTo>
                  <a:lnTo>
                    <a:pt x="12921" y="10340"/>
                  </a:lnTo>
                  <a:lnTo>
                    <a:pt x="14034" y="9228"/>
                  </a:lnTo>
                  <a:lnTo>
                    <a:pt x="15147" y="8115"/>
                  </a:lnTo>
                  <a:lnTo>
                    <a:pt x="16260" y="7002"/>
                  </a:lnTo>
                  <a:lnTo>
                    <a:pt x="17373" y="5889"/>
                  </a:lnTo>
                  <a:lnTo>
                    <a:pt x="18486"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7" name="Google Shape;1457;p38"/>
            <p:cNvSpPr/>
            <p:nvPr/>
          </p:nvSpPr>
          <p:spPr>
            <a:xfrm>
              <a:off x="1176125" y="1304950"/>
              <a:ext cx="581550" cy="576525"/>
            </a:xfrm>
            <a:custGeom>
              <a:avLst/>
              <a:gdLst/>
              <a:ahLst/>
              <a:cxnLst/>
              <a:rect l="l" t="t" r="r" b="b"/>
              <a:pathLst>
                <a:path w="23262" h="23061" extrusionOk="0">
                  <a:moveTo>
                    <a:pt x="23061" y="1"/>
                  </a:moveTo>
                  <a:lnTo>
                    <a:pt x="22674" y="387"/>
                  </a:lnTo>
                  <a:lnTo>
                    <a:pt x="21561" y="1500"/>
                  </a:lnTo>
                  <a:lnTo>
                    <a:pt x="20449" y="2613"/>
                  </a:lnTo>
                  <a:lnTo>
                    <a:pt x="19336" y="3725"/>
                  </a:lnTo>
                  <a:lnTo>
                    <a:pt x="18223" y="4838"/>
                  </a:lnTo>
                  <a:lnTo>
                    <a:pt x="17110" y="5951"/>
                  </a:lnTo>
                  <a:lnTo>
                    <a:pt x="14884" y="8177"/>
                  </a:lnTo>
                  <a:lnTo>
                    <a:pt x="13772" y="9289"/>
                  </a:lnTo>
                  <a:lnTo>
                    <a:pt x="12659" y="10402"/>
                  </a:lnTo>
                  <a:lnTo>
                    <a:pt x="11546" y="11515"/>
                  </a:lnTo>
                  <a:lnTo>
                    <a:pt x="10433" y="12628"/>
                  </a:lnTo>
                  <a:lnTo>
                    <a:pt x="9320" y="13741"/>
                  </a:lnTo>
                  <a:lnTo>
                    <a:pt x="8208" y="14854"/>
                  </a:lnTo>
                  <a:lnTo>
                    <a:pt x="7095" y="15966"/>
                  </a:lnTo>
                  <a:lnTo>
                    <a:pt x="5286" y="17775"/>
                  </a:lnTo>
                  <a:lnTo>
                    <a:pt x="4869" y="18192"/>
                  </a:lnTo>
                  <a:lnTo>
                    <a:pt x="3756" y="19305"/>
                  </a:lnTo>
                  <a:lnTo>
                    <a:pt x="2644" y="20418"/>
                  </a:lnTo>
                  <a:lnTo>
                    <a:pt x="1531" y="21530"/>
                  </a:lnTo>
                  <a:lnTo>
                    <a:pt x="418" y="22643"/>
                  </a:lnTo>
                  <a:lnTo>
                    <a:pt x="1" y="23061"/>
                  </a:lnTo>
                  <a:lnTo>
                    <a:pt x="217" y="23061"/>
                  </a:lnTo>
                  <a:lnTo>
                    <a:pt x="681" y="22581"/>
                  </a:lnTo>
                  <a:lnTo>
                    <a:pt x="1793" y="21469"/>
                  </a:lnTo>
                  <a:lnTo>
                    <a:pt x="2906" y="20356"/>
                  </a:lnTo>
                  <a:lnTo>
                    <a:pt x="4019" y="19243"/>
                  </a:lnTo>
                  <a:lnTo>
                    <a:pt x="5132" y="18130"/>
                  </a:lnTo>
                  <a:lnTo>
                    <a:pt x="6245" y="17017"/>
                  </a:lnTo>
                  <a:lnTo>
                    <a:pt x="7358" y="15905"/>
                  </a:lnTo>
                  <a:lnTo>
                    <a:pt x="8470" y="14792"/>
                  </a:lnTo>
                  <a:lnTo>
                    <a:pt x="9583" y="13679"/>
                  </a:lnTo>
                  <a:lnTo>
                    <a:pt x="10696" y="12566"/>
                  </a:lnTo>
                  <a:lnTo>
                    <a:pt x="11809" y="11453"/>
                  </a:lnTo>
                  <a:lnTo>
                    <a:pt x="12922" y="10340"/>
                  </a:lnTo>
                  <a:lnTo>
                    <a:pt x="14034" y="9228"/>
                  </a:lnTo>
                  <a:lnTo>
                    <a:pt x="15147" y="8115"/>
                  </a:lnTo>
                  <a:lnTo>
                    <a:pt x="16260" y="7002"/>
                  </a:lnTo>
                  <a:lnTo>
                    <a:pt x="18486" y="4776"/>
                  </a:lnTo>
                  <a:lnTo>
                    <a:pt x="19599" y="3664"/>
                  </a:lnTo>
                  <a:lnTo>
                    <a:pt x="20711"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8" name="Google Shape;1458;p38"/>
            <p:cNvSpPr/>
            <p:nvPr/>
          </p:nvSpPr>
          <p:spPr>
            <a:xfrm>
              <a:off x="1120475" y="1304950"/>
              <a:ext cx="581550" cy="576525"/>
            </a:xfrm>
            <a:custGeom>
              <a:avLst/>
              <a:gdLst/>
              <a:ahLst/>
              <a:cxnLst/>
              <a:rect l="l" t="t" r="r" b="b"/>
              <a:pathLst>
                <a:path w="23262" h="23061" extrusionOk="0">
                  <a:moveTo>
                    <a:pt x="23061" y="1"/>
                  </a:moveTo>
                  <a:lnTo>
                    <a:pt x="22675" y="387"/>
                  </a:lnTo>
                  <a:lnTo>
                    <a:pt x="21562" y="1500"/>
                  </a:lnTo>
                  <a:lnTo>
                    <a:pt x="20449" y="2613"/>
                  </a:lnTo>
                  <a:lnTo>
                    <a:pt x="19336" y="3725"/>
                  </a:lnTo>
                  <a:lnTo>
                    <a:pt x="17110" y="5951"/>
                  </a:lnTo>
                  <a:lnTo>
                    <a:pt x="15998" y="7064"/>
                  </a:lnTo>
                  <a:lnTo>
                    <a:pt x="14885" y="8177"/>
                  </a:lnTo>
                  <a:lnTo>
                    <a:pt x="13772" y="9289"/>
                  </a:lnTo>
                  <a:lnTo>
                    <a:pt x="12659" y="10402"/>
                  </a:lnTo>
                  <a:lnTo>
                    <a:pt x="11546" y="11515"/>
                  </a:lnTo>
                  <a:lnTo>
                    <a:pt x="10434" y="12628"/>
                  </a:lnTo>
                  <a:lnTo>
                    <a:pt x="9321" y="13741"/>
                  </a:lnTo>
                  <a:lnTo>
                    <a:pt x="8208" y="14854"/>
                  </a:lnTo>
                  <a:lnTo>
                    <a:pt x="7095" y="15966"/>
                  </a:lnTo>
                  <a:lnTo>
                    <a:pt x="5982" y="17079"/>
                  </a:lnTo>
                  <a:lnTo>
                    <a:pt x="4870" y="18192"/>
                  </a:lnTo>
                  <a:lnTo>
                    <a:pt x="3757" y="19305"/>
                  </a:lnTo>
                  <a:lnTo>
                    <a:pt x="2644" y="20418"/>
                  </a:lnTo>
                  <a:lnTo>
                    <a:pt x="1531" y="21530"/>
                  </a:lnTo>
                  <a:lnTo>
                    <a:pt x="418" y="22643"/>
                  </a:lnTo>
                  <a:lnTo>
                    <a:pt x="1" y="23061"/>
                  </a:lnTo>
                  <a:lnTo>
                    <a:pt x="217" y="23061"/>
                  </a:lnTo>
                  <a:lnTo>
                    <a:pt x="248" y="23014"/>
                  </a:lnTo>
                  <a:lnTo>
                    <a:pt x="681" y="22581"/>
                  </a:lnTo>
                  <a:lnTo>
                    <a:pt x="1794" y="21469"/>
                  </a:lnTo>
                  <a:lnTo>
                    <a:pt x="2907" y="20356"/>
                  </a:lnTo>
                  <a:lnTo>
                    <a:pt x="4019" y="19243"/>
                  </a:lnTo>
                  <a:lnTo>
                    <a:pt x="5132" y="18130"/>
                  </a:lnTo>
                  <a:lnTo>
                    <a:pt x="6245" y="17017"/>
                  </a:lnTo>
                  <a:lnTo>
                    <a:pt x="7358" y="15905"/>
                  </a:lnTo>
                  <a:lnTo>
                    <a:pt x="8471" y="14792"/>
                  </a:lnTo>
                  <a:lnTo>
                    <a:pt x="9584" y="13679"/>
                  </a:lnTo>
                  <a:lnTo>
                    <a:pt x="10696" y="12566"/>
                  </a:lnTo>
                  <a:lnTo>
                    <a:pt x="11809" y="11453"/>
                  </a:lnTo>
                  <a:lnTo>
                    <a:pt x="12922" y="10340"/>
                  </a:lnTo>
                  <a:lnTo>
                    <a:pt x="14035" y="9228"/>
                  </a:lnTo>
                  <a:lnTo>
                    <a:pt x="15148" y="8115"/>
                  </a:lnTo>
                  <a:lnTo>
                    <a:pt x="16260" y="7002"/>
                  </a:lnTo>
                  <a:lnTo>
                    <a:pt x="17373" y="5889"/>
                  </a:lnTo>
                  <a:lnTo>
                    <a:pt x="18486" y="4776"/>
                  </a:lnTo>
                  <a:lnTo>
                    <a:pt x="20712" y="2551"/>
                  </a:lnTo>
                  <a:lnTo>
                    <a:pt x="21825"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59" name="Google Shape;1459;p38"/>
            <p:cNvSpPr/>
            <p:nvPr/>
          </p:nvSpPr>
          <p:spPr>
            <a:xfrm>
              <a:off x="1092675" y="1304950"/>
              <a:ext cx="581550" cy="576525"/>
            </a:xfrm>
            <a:custGeom>
              <a:avLst/>
              <a:gdLst/>
              <a:ahLst/>
              <a:cxnLst/>
              <a:rect l="l" t="t" r="r" b="b"/>
              <a:pathLst>
                <a:path w="23262" h="23061" extrusionOk="0">
                  <a:moveTo>
                    <a:pt x="23060" y="1"/>
                  </a:moveTo>
                  <a:lnTo>
                    <a:pt x="22674" y="387"/>
                  </a:lnTo>
                  <a:lnTo>
                    <a:pt x="21561" y="1500"/>
                  </a:lnTo>
                  <a:lnTo>
                    <a:pt x="20448" y="2613"/>
                  </a:lnTo>
                  <a:lnTo>
                    <a:pt x="19335" y="3725"/>
                  </a:lnTo>
                  <a:lnTo>
                    <a:pt x="18222" y="4838"/>
                  </a:lnTo>
                  <a:lnTo>
                    <a:pt x="17110" y="5951"/>
                  </a:lnTo>
                  <a:lnTo>
                    <a:pt x="15997" y="7064"/>
                  </a:lnTo>
                  <a:lnTo>
                    <a:pt x="14884" y="8177"/>
                  </a:lnTo>
                  <a:lnTo>
                    <a:pt x="13771" y="9289"/>
                  </a:lnTo>
                  <a:lnTo>
                    <a:pt x="12658" y="10402"/>
                  </a:lnTo>
                  <a:lnTo>
                    <a:pt x="11546" y="11515"/>
                  </a:lnTo>
                  <a:lnTo>
                    <a:pt x="10433" y="12628"/>
                  </a:lnTo>
                  <a:lnTo>
                    <a:pt x="8207" y="14854"/>
                  </a:lnTo>
                  <a:lnTo>
                    <a:pt x="7094" y="15966"/>
                  </a:lnTo>
                  <a:lnTo>
                    <a:pt x="5982" y="17079"/>
                  </a:lnTo>
                  <a:lnTo>
                    <a:pt x="4869" y="18192"/>
                  </a:lnTo>
                  <a:lnTo>
                    <a:pt x="3756" y="19305"/>
                  </a:lnTo>
                  <a:lnTo>
                    <a:pt x="2643" y="20418"/>
                  </a:lnTo>
                  <a:lnTo>
                    <a:pt x="1530" y="21530"/>
                  </a:lnTo>
                  <a:lnTo>
                    <a:pt x="417" y="22643"/>
                  </a:lnTo>
                  <a:lnTo>
                    <a:pt x="0" y="23061"/>
                  </a:lnTo>
                  <a:lnTo>
                    <a:pt x="216" y="23061"/>
                  </a:lnTo>
                  <a:lnTo>
                    <a:pt x="680" y="22581"/>
                  </a:lnTo>
                  <a:lnTo>
                    <a:pt x="1793" y="21469"/>
                  </a:lnTo>
                  <a:lnTo>
                    <a:pt x="2906" y="20356"/>
                  </a:lnTo>
                  <a:lnTo>
                    <a:pt x="4019" y="19243"/>
                  </a:lnTo>
                  <a:lnTo>
                    <a:pt x="5131" y="18130"/>
                  </a:lnTo>
                  <a:lnTo>
                    <a:pt x="6244" y="17017"/>
                  </a:lnTo>
                  <a:lnTo>
                    <a:pt x="7357" y="15905"/>
                  </a:lnTo>
                  <a:lnTo>
                    <a:pt x="8470" y="14792"/>
                  </a:lnTo>
                  <a:lnTo>
                    <a:pt x="9583" y="13679"/>
                  </a:lnTo>
                  <a:lnTo>
                    <a:pt x="11808" y="11453"/>
                  </a:lnTo>
                  <a:lnTo>
                    <a:pt x="12921" y="10340"/>
                  </a:lnTo>
                  <a:lnTo>
                    <a:pt x="14034" y="9228"/>
                  </a:lnTo>
                  <a:lnTo>
                    <a:pt x="15147" y="8115"/>
                  </a:lnTo>
                  <a:lnTo>
                    <a:pt x="16260" y="7002"/>
                  </a:lnTo>
                  <a:lnTo>
                    <a:pt x="17372"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0" name="Google Shape;1460;p38"/>
            <p:cNvSpPr/>
            <p:nvPr/>
          </p:nvSpPr>
          <p:spPr>
            <a:xfrm>
              <a:off x="1064850" y="1304950"/>
              <a:ext cx="581550" cy="576525"/>
            </a:xfrm>
            <a:custGeom>
              <a:avLst/>
              <a:gdLst/>
              <a:ahLst/>
              <a:cxnLst/>
              <a:rect l="l" t="t" r="r" b="b"/>
              <a:pathLst>
                <a:path w="23262" h="23061" extrusionOk="0">
                  <a:moveTo>
                    <a:pt x="23060" y="1"/>
                  </a:moveTo>
                  <a:lnTo>
                    <a:pt x="22674" y="387"/>
                  </a:lnTo>
                  <a:lnTo>
                    <a:pt x="21561" y="1500"/>
                  </a:lnTo>
                  <a:lnTo>
                    <a:pt x="19335" y="3725"/>
                  </a:lnTo>
                  <a:lnTo>
                    <a:pt x="18223" y="4838"/>
                  </a:lnTo>
                  <a:lnTo>
                    <a:pt x="17110" y="5951"/>
                  </a:lnTo>
                  <a:lnTo>
                    <a:pt x="15997" y="7064"/>
                  </a:lnTo>
                  <a:lnTo>
                    <a:pt x="14884" y="8177"/>
                  </a:lnTo>
                  <a:lnTo>
                    <a:pt x="13771" y="9289"/>
                  </a:lnTo>
                  <a:lnTo>
                    <a:pt x="12659" y="10402"/>
                  </a:lnTo>
                  <a:lnTo>
                    <a:pt x="11546" y="11515"/>
                  </a:lnTo>
                  <a:lnTo>
                    <a:pt x="10433" y="12628"/>
                  </a:lnTo>
                  <a:lnTo>
                    <a:pt x="9320" y="13741"/>
                  </a:lnTo>
                  <a:lnTo>
                    <a:pt x="8207" y="14854"/>
                  </a:lnTo>
                  <a:lnTo>
                    <a:pt x="7095" y="15966"/>
                  </a:lnTo>
                  <a:lnTo>
                    <a:pt x="5982" y="17079"/>
                  </a:lnTo>
                  <a:lnTo>
                    <a:pt x="4869" y="18192"/>
                  </a:lnTo>
                  <a:lnTo>
                    <a:pt x="3756" y="19305"/>
                  </a:lnTo>
                  <a:lnTo>
                    <a:pt x="2643" y="20418"/>
                  </a:lnTo>
                  <a:lnTo>
                    <a:pt x="1530" y="21530"/>
                  </a:lnTo>
                  <a:lnTo>
                    <a:pt x="418" y="22643"/>
                  </a:lnTo>
                  <a:lnTo>
                    <a:pt x="0" y="23061"/>
                  </a:lnTo>
                  <a:lnTo>
                    <a:pt x="217" y="23061"/>
                  </a:lnTo>
                  <a:lnTo>
                    <a:pt x="680" y="22581"/>
                  </a:lnTo>
                  <a:lnTo>
                    <a:pt x="2473" y="20789"/>
                  </a:lnTo>
                  <a:lnTo>
                    <a:pt x="2906" y="20356"/>
                  </a:lnTo>
                  <a:lnTo>
                    <a:pt x="4019" y="19243"/>
                  </a:lnTo>
                  <a:lnTo>
                    <a:pt x="5132" y="18130"/>
                  </a:lnTo>
                  <a:lnTo>
                    <a:pt x="6244" y="17017"/>
                  </a:lnTo>
                  <a:lnTo>
                    <a:pt x="7357" y="15905"/>
                  </a:lnTo>
                  <a:lnTo>
                    <a:pt x="8470" y="14792"/>
                  </a:lnTo>
                  <a:lnTo>
                    <a:pt x="9583" y="13679"/>
                  </a:lnTo>
                  <a:lnTo>
                    <a:pt x="10696" y="12566"/>
                  </a:lnTo>
                  <a:lnTo>
                    <a:pt x="11809" y="11453"/>
                  </a:lnTo>
                  <a:lnTo>
                    <a:pt x="12921" y="10340"/>
                  </a:lnTo>
                  <a:lnTo>
                    <a:pt x="14034" y="9228"/>
                  </a:lnTo>
                  <a:lnTo>
                    <a:pt x="15147" y="8115"/>
                  </a:lnTo>
                  <a:lnTo>
                    <a:pt x="16260" y="7002"/>
                  </a:lnTo>
                  <a:lnTo>
                    <a:pt x="17373"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1" name="Google Shape;1461;p38"/>
            <p:cNvSpPr/>
            <p:nvPr/>
          </p:nvSpPr>
          <p:spPr>
            <a:xfrm>
              <a:off x="1037025" y="1304950"/>
              <a:ext cx="581550" cy="576525"/>
            </a:xfrm>
            <a:custGeom>
              <a:avLst/>
              <a:gdLst/>
              <a:ahLst/>
              <a:cxnLst/>
              <a:rect l="l" t="t" r="r" b="b"/>
              <a:pathLst>
                <a:path w="23262" h="23061" extrusionOk="0">
                  <a:moveTo>
                    <a:pt x="23061" y="1"/>
                  </a:moveTo>
                  <a:lnTo>
                    <a:pt x="22674" y="387"/>
                  </a:lnTo>
                  <a:lnTo>
                    <a:pt x="21561" y="1500"/>
                  </a:lnTo>
                  <a:lnTo>
                    <a:pt x="20448" y="2613"/>
                  </a:lnTo>
                  <a:lnTo>
                    <a:pt x="19336" y="3725"/>
                  </a:lnTo>
                  <a:lnTo>
                    <a:pt x="18223" y="4838"/>
                  </a:lnTo>
                  <a:lnTo>
                    <a:pt x="17110" y="5951"/>
                  </a:lnTo>
                  <a:lnTo>
                    <a:pt x="15997" y="7064"/>
                  </a:lnTo>
                  <a:lnTo>
                    <a:pt x="14884" y="8177"/>
                  </a:lnTo>
                  <a:lnTo>
                    <a:pt x="13772" y="9289"/>
                  </a:lnTo>
                  <a:lnTo>
                    <a:pt x="12659" y="10402"/>
                  </a:lnTo>
                  <a:lnTo>
                    <a:pt x="10433" y="12628"/>
                  </a:lnTo>
                  <a:lnTo>
                    <a:pt x="9320" y="13741"/>
                  </a:lnTo>
                  <a:lnTo>
                    <a:pt x="8208" y="14854"/>
                  </a:lnTo>
                  <a:lnTo>
                    <a:pt x="7095" y="15966"/>
                  </a:lnTo>
                  <a:lnTo>
                    <a:pt x="5982" y="17079"/>
                  </a:lnTo>
                  <a:lnTo>
                    <a:pt x="4869" y="18192"/>
                  </a:lnTo>
                  <a:lnTo>
                    <a:pt x="3756" y="19305"/>
                  </a:lnTo>
                  <a:lnTo>
                    <a:pt x="2643" y="20418"/>
                  </a:lnTo>
                  <a:lnTo>
                    <a:pt x="835" y="22226"/>
                  </a:lnTo>
                  <a:lnTo>
                    <a:pt x="418" y="22643"/>
                  </a:lnTo>
                  <a:lnTo>
                    <a:pt x="0" y="23061"/>
                  </a:lnTo>
                  <a:lnTo>
                    <a:pt x="217" y="23061"/>
                  </a:lnTo>
                  <a:lnTo>
                    <a:pt x="681" y="22581"/>
                  </a:lnTo>
                  <a:lnTo>
                    <a:pt x="1793" y="21469"/>
                  </a:lnTo>
                  <a:lnTo>
                    <a:pt x="2906" y="20356"/>
                  </a:lnTo>
                  <a:lnTo>
                    <a:pt x="4019" y="19243"/>
                  </a:lnTo>
                  <a:lnTo>
                    <a:pt x="5132" y="18130"/>
                  </a:lnTo>
                  <a:lnTo>
                    <a:pt x="6245" y="17017"/>
                  </a:lnTo>
                  <a:lnTo>
                    <a:pt x="7357" y="15905"/>
                  </a:lnTo>
                  <a:lnTo>
                    <a:pt x="8470" y="14792"/>
                  </a:lnTo>
                  <a:lnTo>
                    <a:pt x="9583" y="13679"/>
                  </a:lnTo>
                  <a:lnTo>
                    <a:pt x="10696" y="12566"/>
                  </a:lnTo>
                  <a:lnTo>
                    <a:pt x="11809" y="11453"/>
                  </a:lnTo>
                  <a:lnTo>
                    <a:pt x="14034" y="9228"/>
                  </a:lnTo>
                  <a:lnTo>
                    <a:pt x="15147" y="8115"/>
                  </a:lnTo>
                  <a:lnTo>
                    <a:pt x="16260" y="7002"/>
                  </a:lnTo>
                  <a:lnTo>
                    <a:pt x="17373" y="5889"/>
                  </a:lnTo>
                  <a:lnTo>
                    <a:pt x="18486" y="4776"/>
                  </a:lnTo>
                  <a:lnTo>
                    <a:pt x="19598" y="3664"/>
                  </a:lnTo>
                  <a:lnTo>
                    <a:pt x="20711" y="2551"/>
                  </a:lnTo>
                  <a:lnTo>
                    <a:pt x="21824" y="1438"/>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2" name="Google Shape;1462;p38"/>
            <p:cNvSpPr/>
            <p:nvPr/>
          </p:nvSpPr>
          <p:spPr>
            <a:xfrm>
              <a:off x="1009200" y="1304950"/>
              <a:ext cx="581550" cy="576525"/>
            </a:xfrm>
            <a:custGeom>
              <a:avLst/>
              <a:gdLst/>
              <a:ahLst/>
              <a:cxnLst/>
              <a:rect l="l" t="t" r="r" b="b"/>
              <a:pathLst>
                <a:path w="23262" h="23061" extrusionOk="0">
                  <a:moveTo>
                    <a:pt x="23061" y="1"/>
                  </a:moveTo>
                  <a:lnTo>
                    <a:pt x="21561" y="1500"/>
                  </a:lnTo>
                  <a:lnTo>
                    <a:pt x="20449" y="2613"/>
                  </a:lnTo>
                  <a:lnTo>
                    <a:pt x="19336" y="3725"/>
                  </a:lnTo>
                  <a:lnTo>
                    <a:pt x="18223" y="4838"/>
                  </a:lnTo>
                  <a:lnTo>
                    <a:pt x="17110" y="5951"/>
                  </a:lnTo>
                  <a:lnTo>
                    <a:pt x="15997" y="7064"/>
                  </a:lnTo>
                  <a:lnTo>
                    <a:pt x="14885" y="8177"/>
                  </a:lnTo>
                  <a:lnTo>
                    <a:pt x="13772" y="9289"/>
                  </a:lnTo>
                  <a:lnTo>
                    <a:pt x="12659" y="10402"/>
                  </a:lnTo>
                  <a:lnTo>
                    <a:pt x="11546" y="11515"/>
                  </a:lnTo>
                  <a:lnTo>
                    <a:pt x="10433" y="12628"/>
                  </a:lnTo>
                  <a:lnTo>
                    <a:pt x="9321" y="13741"/>
                  </a:lnTo>
                  <a:lnTo>
                    <a:pt x="8208" y="14854"/>
                  </a:lnTo>
                  <a:lnTo>
                    <a:pt x="7095" y="15966"/>
                  </a:lnTo>
                  <a:lnTo>
                    <a:pt x="5982" y="17079"/>
                  </a:lnTo>
                  <a:lnTo>
                    <a:pt x="4869" y="18192"/>
                  </a:lnTo>
                  <a:lnTo>
                    <a:pt x="3756" y="19305"/>
                  </a:lnTo>
                  <a:lnTo>
                    <a:pt x="2644" y="20418"/>
                  </a:lnTo>
                  <a:lnTo>
                    <a:pt x="1531" y="21530"/>
                  </a:lnTo>
                  <a:lnTo>
                    <a:pt x="418" y="22643"/>
                  </a:lnTo>
                  <a:lnTo>
                    <a:pt x="1" y="23061"/>
                  </a:lnTo>
                  <a:lnTo>
                    <a:pt x="217" y="23061"/>
                  </a:lnTo>
                  <a:lnTo>
                    <a:pt x="681" y="22581"/>
                  </a:lnTo>
                  <a:lnTo>
                    <a:pt x="1794" y="21469"/>
                  </a:lnTo>
                  <a:lnTo>
                    <a:pt x="2906" y="20356"/>
                  </a:lnTo>
                  <a:lnTo>
                    <a:pt x="4699" y="18563"/>
                  </a:lnTo>
                  <a:lnTo>
                    <a:pt x="5132" y="18130"/>
                  </a:lnTo>
                  <a:lnTo>
                    <a:pt x="6245" y="17017"/>
                  </a:lnTo>
                  <a:lnTo>
                    <a:pt x="7358" y="15905"/>
                  </a:lnTo>
                  <a:lnTo>
                    <a:pt x="8470" y="14792"/>
                  </a:lnTo>
                  <a:lnTo>
                    <a:pt x="9583" y="13679"/>
                  </a:lnTo>
                  <a:lnTo>
                    <a:pt x="10696" y="12566"/>
                  </a:lnTo>
                  <a:lnTo>
                    <a:pt x="11809" y="11453"/>
                  </a:lnTo>
                  <a:lnTo>
                    <a:pt x="12922" y="10340"/>
                  </a:lnTo>
                  <a:lnTo>
                    <a:pt x="14035" y="9228"/>
                  </a:lnTo>
                  <a:lnTo>
                    <a:pt x="15147" y="8115"/>
                  </a:lnTo>
                  <a:lnTo>
                    <a:pt x="16260" y="7002"/>
                  </a:lnTo>
                  <a:lnTo>
                    <a:pt x="17373" y="5889"/>
                  </a:lnTo>
                  <a:lnTo>
                    <a:pt x="18486" y="4776"/>
                  </a:lnTo>
                  <a:lnTo>
                    <a:pt x="19599" y="3664"/>
                  </a:lnTo>
                  <a:lnTo>
                    <a:pt x="20711"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3" name="Google Shape;1463;p38"/>
            <p:cNvSpPr/>
            <p:nvPr/>
          </p:nvSpPr>
          <p:spPr>
            <a:xfrm>
              <a:off x="989100" y="1304950"/>
              <a:ext cx="17425" cy="17425"/>
            </a:xfrm>
            <a:custGeom>
              <a:avLst/>
              <a:gdLst/>
              <a:ahLst/>
              <a:cxnLst/>
              <a:rect l="l" t="t" r="r" b="b"/>
              <a:pathLst>
                <a:path w="697" h="697" extrusionOk="0">
                  <a:moveTo>
                    <a:pt x="480" y="1"/>
                  </a:moveTo>
                  <a:lnTo>
                    <a:pt x="109" y="387"/>
                  </a:lnTo>
                  <a:lnTo>
                    <a:pt x="1" y="495"/>
                  </a:lnTo>
                  <a:lnTo>
                    <a:pt x="1" y="696"/>
                  </a:lnTo>
                  <a:lnTo>
                    <a:pt x="372" y="325"/>
                  </a:lnTo>
                  <a:lnTo>
                    <a:pt x="69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4" name="Google Shape;1464;p38"/>
            <p:cNvSpPr/>
            <p:nvPr/>
          </p:nvSpPr>
          <p:spPr>
            <a:xfrm>
              <a:off x="989100" y="1304950"/>
              <a:ext cx="45250" cy="45225"/>
            </a:xfrm>
            <a:custGeom>
              <a:avLst/>
              <a:gdLst/>
              <a:ahLst/>
              <a:cxnLst/>
              <a:rect l="l" t="t" r="r" b="b"/>
              <a:pathLst>
                <a:path w="1810" h="1809" extrusionOk="0">
                  <a:moveTo>
                    <a:pt x="1593" y="1"/>
                  </a:moveTo>
                  <a:lnTo>
                    <a:pt x="1222" y="387"/>
                  </a:lnTo>
                  <a:lnTo>
                    <a:pt x="109" y="1500"/>
                  </a:lnTo>
                  <a:lnTo>
                    <a:pt x="1" y="1608"/>
                  </a:lnTo>
                  <a:lnTo>
                    <a:pt x="1" y="1809"/>
                  </a:lnTo>
                  <a:lnTo>
                    <a:pt x="372" y="1438"/>
                  </a:lnTo>
                  <a:lnTo>
                    <a:pt x="1485" y="325"/>
                  </a:lnTo>
                  <a:lnTo>
                    <a:pt x="18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5" name="Google Shape;1465;p38"/>
            <p:cNvSpPr/>
            <p:nvPr/>
          </p:nvSpPr>
          <p:spPr>
            <a:xfrm>
              <a:off x="989100" y="1304950"/>
              <a:ext cx="73075" cy="73050"/>
            </a:xfrm>
            <a:custGeom>
              <a:avLst/>
              <a:gdLst/>
              <a:ahLst/>
              <a:cxnLst/>
              <a:rect l="l" t="t" r="r" b="b"/>
              <a:pathLst>
                <a:path w="2923" h="2922" extrusionOk="0">
                  <a:moveTo>
                    <a:pt x="2706" y="1"/>
                  </a:moveTo>
                  <a:lnTo>
                    <a:pt x="2335" y="387"/>
                  </a:lnTo>
                  <a:lnTo>
                    <a:pt x="1222" y="1500"/>
                  </a:lnTo>
                  <a:lnTo>
                    <a:pt x="109" y="2613"/>
                  </a:lnTo>
                  <a:lnTo>
                    <a:pt x="1" y="2721"/>
                  </a:lnTo>
                  <a:lnTo>
                    <a:pt x="1" y="2922"/>
                  </a:lnTo>
                  <a:lnTo>
                    <a:pt x="372" y="2551"/>
                  </a:lnTo>
                  <a:lnTo>
                    <a:pt x="1485" y="1438"/>
                  </a:lnTo>
                  <a:lnTo>
                    <a:pt x="2598" y="325"/>
                  </a:lnTo>
                  <a:lnTo>
                    <a:pt x="292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6" name="Google Shape;1466;p38"/>
            <p:cNvSpPr/>
            <p:nvPr/>
          </p:nvSpPr>
          <p:spPr>
            <a:xfrm>
              <a:off x="989100" y="1304950"/>
              <a:ext cx="100875" cy="100875"/>
            </a:xfrm>
            <a:custGeom>
              <a:avLst/>
              <a:gdLst/>
              <a:ahLst/>
              <a:cxnLst/>
              <a:rect l="l" t="t" r="r" b="b"/>
              <a:pathLst>
                <a:path w="4035" h="4035" extrusionOk="0">
                  <a:moveTo>
                    <a:pt x="3819" y="1"/>
                  </a:moveTo>
                  <a:lnTo>
                    <a:pt x="2335" y="1500"/>
                  </a:lnTo>
                  <a:lnTo>
                    <a:pt x="1222" y="2613"/>
                  </a:lnTo>
                  <a:lnTo>
                    <a:pt x="109" y="3725"/>
                  </a:lnTo>
                  <a:lnTo>
                    <a:pt x="1" y="3834"/>
                  </a:lnTo>
                  <a:lnTo>
                    <a:pt x="1" y="4034"/>
                  </a:lnTo>
                  <a:lnTo>
                    <a:pt x="372" y="3664"/>
                  </a:lnTo>
                  <a:lnTo>
                    <a:pt x="1485" y="2551"/>
                  </a:lnTo>
                  <a:lnTo>
                    <a:pt x="2598" y="1438"/>
                  </a:lnTo>
                  <a:lnTo>
                    <a:pt x="3710" y="325"/>
                  </a:lnTo>
                  <a:lnTo>
                    <a:pt x="403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7" name="Google Shape;1467;p38"/>
            <p:cNvSpPr/>
            <p:nvPr/>
          </p:nvSpPr>
          <p:spPr>
            <a:xfrm>
              <a:off x="989100" y="1304950"/>
              <a:ext cx="128700" cy="128700"/>
            </a:xfrm>
            <a:custGeom>
              <a:avLst/>
              <a:gdLst/>
              <a:ahLst/>
              <a:cxnLst/>
              <a:rect l="l" t="t" r="r" b="b"/>
              <a:pathLst>
                <a:path w="5148" h="5148" extrusionOk="0">
                  <a:moveTo>
                    <a:pt x="4931" y="1"/>
                  </a:moveTo>
                  <a:lnTo>
                    <a:pt x="4560" y="387"/>
                  </a:lnTo>
                  <a:lnTo>
                    <a:pt x="3448" y="1500"/>
                  </a:lnTo>
                  <a:lnTo>
                    <a:pt x="2335" y="2613"/>
                  </a:lnTo>
                  <a:lnTo>
                    <a:pt x="1222" y="3725"/>
                  </a:lnTo>
                  <a:lnTo>
                    <a:pt x="109" y="4838"/>
                  </a:lnTo>
                  <a:lnTo>
                    <a:pt x="1" y="4946"/>
                  </a:lnTo>
                  <a:lnTo>
                    <a:pt x="1" y="5147"/>
                  </a:lnTo>
                  <a:lnTo>
                    <a:pt x="372" y="4776"/>
                  </a:lnTo>
                  <a:lnTo>
                    <a:pt x="1485" y="3664"/>
                  </a:lnTo>
                  <a:lnTo>
                    <a:pt x="2598" y="2551"/>
                  </a:lnTo>
                  <a:lnTo>
                    <a:pt x="3710" y="1438"/>
                  </a:lnTo>
                  <a:lnTo>
                    <a:pt x="51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8" name="Google Shape;1468;p38"/>
            <p:cNvSpPr/>
            <p:nvPr/>
          </p:nvSpPr>
          <p:spPr>
            <a:xfrm>
              <a:off x="989100" y="1304950"/>
              <a:ext cx="156525" cy="156525"/>
            </a:xfrm>
            <a:custGeom>
              <a:avLst/>
              <a:gdLst/>
              <a:ahLst/>
              <a:cxnLst/>
              <a:rect l="l" t="t" r="r" b="b"/>
              <a:pathLst>
                <a:path w="6261" h="6261" extrusionOk="0">
                  <a:moveTo>
                    <a:pt x="6044" y="1"/>
                  </a:moveTo>
                  <a:lnTo>
                    <a:pt x="5673" y="387"/>
                  </a:lnTo>
                  <a:lnTo>
                    <a:pt x="4560" y="1500"/>
                  </a:lnTo>
                  <a:lnTo>
                    <a:pt x="2335" y="3725"/>
                  </a:lnTo>
                  <a:lnTo>
                    <a:pt x="1222" y="4838"/>
                  </a:lnTo>
                  <a:lnTo>
                    <a:pt x="109" y="5951"/>
                  </a:lnTo>
                  <a:lnTo>
                    <a:pt x="1" y="6059"/>
                  </a:lnTo>
                  <a:lnTo>
                    <a:pt x="1" y="6260"/>
                  </a:lnTo>
                  <a:lnTo>
                    <a:pt x="372" y="5889"/>
                  </a:lnTo>
                  <a:lnTo>
                    <a:pt x="1485" y="4776"/>
                  </a:lnTo>
                  <a:lnTo>
                    <a:pt x="2598" y="3664"/>
                  </a:lnTo>
                  <a:lnTo>
                    <a:pt x="3710" y="2551"/>
                  </a:lnTo>
                  <a:lnTo>
                    <a:pt x="4823" y="1438"/>
                  </a:lnTo>
                  <a:lnTo>
                    <a:pt x="5936" y="325"/>
                  </a:lnTo>
                  <a:lnTo>
                    <a:pt x="6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69" name="Google Shape;1469;p38"/>
            <p:cNvSpPr/>
            <p:nvPr/>
          </p:nvSpPr>
          <p:spPr>
            <a:xfrm>
              <a:off x="989100" y="1304950"/>
              <a:ext cx="184350" cy="184325"/>
            </a:xfrm>
            <a:custGeom>
              <a:avLst/>
              <a:gdLst/>
              <a:ahLst/>
              <a:cxnLst/>
              <a:rect l="l" t="t" r="r" b="b"/>
              <a:pathLst>
                <a:path w="7374" h="7373" extrusionOk="0">
                  <a:moveTo>
                    <a:pt x="7157" y="1"/>
                  </a:moveTo>
                  <a:lnTo>
                    <a:pt x="6786" y="387"/>
                  </a:lnTo>
                  <a:lnTo>
                    <a:pt x="5673" y="1500"/>
                  </a:lnTo>
                  <a:lnTo>
                    <a:pt x="4560" y="2613"/>
                  </a:lnTo>
                  <a:lnTo>
                    <a:pt x="3448" y="3725"/>
                  </a:lnTo>
                  <a:lnTo>
                    <a:pt x="2335" y="4838"/>
                  </a:lnTo>
                  <a:lnTo>
                    <a:pt x="1222" y="5951"/>
                  </a:lnTo>
                  <a:lnTo>
                    <a:pt x="109" y="7064"/>
                  </a:lnTo>
                  <a:lnTo>
                    <a:pt x="1" y="7172"/>
                  </a:lnTo>
                  <a:lnTo>
                    <a:pt x="1" y="7373"/>
                  </a:lnTo>
                  <a:lnTo>
                    <a:pt x="372" y="7002"/>
                  </a:lnTo>
                  <a:lnTo>
                    <a:pt x="1485" y="5889"/>
                  </a:lnTo>
                  <a:lnTo>
                    <a:pt x="2598" y="4776"/>
                  </a:lnTo>
                  <a:lnTo>
                    <a:pt x="3710" y="3664"/>
                  </a:lnTo>
                  <a:lnTo>
                    <a:pt x="4823" y="2551"/>
                  </a:lnTo>
                  <a:lnTo>
                    <a:pt x="5936" y="1438"/>
                  </a:lnTo>
                  <a:lnTo>
                    <a:pt x="7049" y="325"/>
                  </a:lnTo>
                  <a:lnTo>
                    <a:pt x="73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0" name="Google Shape;1470;p38"/>
            <p:cNvSpPr/>
            <p:nvPr/>
          </p:nvSpPr>
          <p:spPr>
            <a:xfrm>
              <a:off x="989100" y="1304950"/>
              <a:ext cx="212175" cy="212150"/>
            </a:xfrm>
            <a:custGeom>
              <a:avLst/>
              <a:gdLst/>
              <a:ahLst/>
              <a:cxnLst/>
              <a:rect l="l" t="t" r="r" b="b"/>
              <a:pathLst>
                <a:path w="8487" h="8486" extrusionOk="0">
                  <a:moveTo>
                    <a:pt x="8270" y="1"/>
                  </a:moveTo>
                  <a:lnTo>
                    <a:pt x="7899" y="387"/>
                  </a:lnTo>
                  <a:lnTo>
                    <a:pt x="6786" y="1500"/>
                  </a:lnTo>
                  <a:lnTo>
                    <a:pt x="5673" y="2613"/>
                  </a:lnTo>
                  <a:lnTo>
                    <a:pt x="4560" y="3725"/>
                  </a:lnTo>
                  <a:lnTo>
                    <a:pt x="2335" y="5951"/>
                  </a:lnTo>
                  <a:lnTo>
                    <a:pt x="1222" y="7064"/>
                  </a:lnTo>
                  <a:lnTo>
                    <a:pt x="109" y="8177"/>
                  </a:lnTo>
                  <a:lnTo>
                    <a:pt x="1" y="8285"/>
                  </a:lnTo>
                  <a:lnTo>
                    <a:pt x="1" y="8486"/>
                  </a:lnTo>
                  <a:lnTo>
                    <a:pt x="372" y="8115"/>
                  </a:lnTo>
                  <a:lnTo>
                    <a:pt x="1485" y="7002"/>
                  </a:lnTo>
                  <a:lnTo>
                    <a:pt x="2598" y="5889"/>
                  </a:lnTo>
                  <a:lnTo>
                    <a:pt x="3710" y="4776"/>
                  </a:lnTo>
                  <a:lnTo>
                    <a:pt x="5936" y="2551"/>
                  </a:lnTo>
                  <a:lnTo>
                    <a:pt x="7049" y="1438"/>
                  </a:lnTo>
                  <a:lnTo>
                    <a:pt x="8162" y="325"/>
                  </a:lnTo>
                  <a:lnTo>
                    <a:pt x="84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1" name="Google Shape;1471;p38"/>
            <p:cNvSpPr/>
            <p:nvPr/>
          </p:nvSpPr>
          <p:spPr>
            <a:xfrm>
              <a:off x="989100" y="1304950"/>
              <a:ext cx="240000" cy="239975"/>
            </a:xfrm>
            <a:custGeom>
              <a:avLst/>
              <a:gdLst/>
              <a:ahLst/>
              <a:cxnLst/>
              <a:rect l="l" t="t" r="r" b="b"/>
              <a:pathLst>
                <a:path w="9600" h="9599" extrusionOk="0">
                  <a:moveTo>
                    <a:pt x="9383" y="1"/>
                  </a:moveTo>
                  <a:lnTo>
                    <a:pt x="9012" y="387"/>
                  </a:lnTo>
                  <a:lnTo>
                    <a:pt x="7899" y="1500"/>
                  </a:lnTo>
                  <a:lnTo>
                    <a:pt x="6786" y="2613"/>
                  </a:lnTo>
                  <a:lnTo>
                    <a:pt x="5673" y="3725"/>
                  </a:lnTo>
                  <a:lnTo>
                    <a:pt x="4560" y="4838"/>
                  </a:lnTo>
                  <a:lnTo>
                    <a:pt x="3448" y="5951"/>
                  </a:lnTo>
                  <a:lnTo>
                    <a:pt x="2335" y="7064"/>
                  </a:lnTo>
                  <a:lnTo>
                    <a:pt x="1222" y="8177"/>
                  </a:lnTo>
                  <a:lnTo>
                    <a:pt x="109" y="9289"/>
                  </a:lnTo>
                  <a:lnTo>
                    <a:pt x="1" y="9398"/>
                  </a:lnTo>
                  <a:lnTo>
                    <a:pt x="1" y="9599"/>
                  </a:lnTo>
                  <a:lnTo>
                    <a:pt x="372" y="9228"/>
                  </a:lnTo>
                  <a:lnTo>
                    <a:pt x="1485" y="8115"/>
                  </a:lnTo>
                  <a:lnTo>
                    <a:pt x="2598" y="7002"/>
                  </a:lnTo>
                  <a:lnTo>
                    <a:pt x="3710" y="5889"/>
                  </a:lnTo>
                  <a:lnTo>
                    <a:pt x="4823" y="4776"/>
                  </a:lnTo>
                  <a:lnTo>
                    <a:pt x="5936" y="3664"/>
                  </a:lnTo>
                  <a:lnTo>
                    <a:pt x="7049" y="2551"/>
                  </a:lnTo>
                  <a:lnTo>
                    <a:pt x="8162" y="1438"/>
                  </a:lnTo>
                  <a:lnTo>
                    <a:pt x="9274" y="325"/>
                  </a:lnTo>
                  <a:lnTo>
                    <a:pt x="95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2" name="Google Shape;1472;p38"/>
            <p:cNvSpPr/>
            <p:nvPr/>
          </p:nvSpPr>
          <p:spPr>
            <a:xfrm>
              <a:off x="989100" y="1304950"/>
              <a:ext cx="267800" cy="267800"/>
            </a:xfrm>
            <a:custGeom>
              <a:avLst/>
              <a:gdLst/>
              <a:ahLst/>
              <a:cxnLst/>
              <a:rect l="l" t="t" r="r" b="b"/>
              <a:pathLst>
                <a:path w="10712" h="10712" extrusionOk="0">
                  <a:moveTo>
                    <a:pt x="10495" y="1"/>
                  </a:moveTo>
                  <a:lnTo>
                    <a:pt x="10125" y="387"/>
                  </a:lnTo>
                  <a:lnTo>
                    <a:pt x="9012" y="1500"/>
                  </a:lnTo>
                  <a:lnTo>
                    <a:pt x="7899" y="2613"/>
                  </a:lnTo>
                  <a:lnTo>
                    <a:pt x="6786" y="3725"/>
                  </a:lnTo>
                  <a:lnTo>
                    <a:pt x="5673" y="4838"/>
                  </a:lnTo>
                  <a:lnTo>
                    <a:pt x="4560" y="5951"/>
                  </a:lnTo>
                  <a:lnTo>
                    <a:pt x="2335" y="8177"/>
                  </a:lnTo>
                  <a:lnTo>
                    <a:pt x="1222" y="9289"/>
                  </a:lnTo>
                  <a:lnTo>
                    <a:pt x="109" y="10402"/>
                  </a:lnTo>
                  <a:lnTo>
                    <a:pt x="1" y="10510"/>
                  </a:lnTo>
                  <a:lnTo>
                    <a:pt x="1" y="10711"/>
                  </a:lnTo>
                  <a:lnTo>
                    <a:pt x="372" y="10340"/>
                  </a:lnTo>
                  <a:lnTo>
                    <a:pt x="1485" y="9228"/>
                  </a:lnTo>
                  <a:lnTo>
                    <a:pt x="2598" y="8115"/>
                  </a:lnTo>
                  <a:lnTo>
                    <a:pt x="3710" y="7002"/>
                  </a:lnTo>
                  <a:lnTo>
                    <a:pt x="5936" y="4776"/>
                  </a:lnTo>
                  <a:lnTo>
                    <a:pt x="7049" y="3664"/>
                  </a:lnTo>
                  <a:lnTo>
                    <a:pt x="8162" y="2551"/>
                  </a:lnTo>
                  <a:lnTo>
                    <a:pt x="9274" y="1438"/>
                  </a:lnTo>
                  <a:lnTo>
                    <a:pt x="10387" y="325"/>
                  </a:lnTo>
                  <a:lnTo>
                    <a:pt x="107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3" name="Google Shape;1473;p38"/>
            <p:cNvSpPr/>
            <p:nvPr/>
          </p:nvSpPr>
          <p:spPr>
            <a:xfrm>
              <a:off x="989100" y="1304950"/>
              <a:ext cx="295625" cy="295625"/>
            </a:xfrm>
            <a:custGeom>
              <a:avLst/>
              <a:gdLst/>
              <a:ahLst/>
              <a:cxnLst/>
              <a:rect l="l" t="t" r="r" b="b"/>
              <a:pathLst>
                <a:path w="11825" h="11825" extrusionOk="0">
                  <a:moveTo>
                    <a:pt x="11608" y="1"/>
                  </a:moveTo>
                  <a:lnTo>
                    <a:pt x="11237" y="387"/>
                  </a:lnTo>
                  <a:lnTo>
                    <a:pt x="10125" y="1500"/>
                  </a:lnTo>
                  <a:lnTo>
                    <a:pt x="9012" y="2613"/>
                  </a:lnTo>
                  <a:lnTo>
                    <a:pt x="7899" y="3725"/>
                  </a:lnTo>
                  <a:lnTo>
                    <a:pt x="6786" y="4838"/>
                  </a:lnTo>
                  <a:lnTo>
                    <a:pt x="5673" y="5951"/>
                  </a:lnTo>
                  <a:lnTo>
                    <a:pt x="4560" y="7064"/>
                  </a:lnTo>
                  <a:lnTo>
                    <a:pt x="3448" y="8177"/>
                  </a:lnTo>
                  <a:lnTo>
                    <a:pt x="2335" y="9289"/>
                  </a:lnTo>
                  <a:lnTo>
                    <a:pt x="1222" y="10402"/>
                  </a:lnTo>
                  <a:lnTo>
                    <a:pt x="109" y="11515"/>
                  </a:lnTo>
                  <a:lnTo>
                    <a:pt x="1" y="11623"/>
                  </a:lnTo>
                  <a:lnTo>
                    <a:pt x="1" y="11824"/>
                  </a:lnTo>
                  <a:lnTo>
                    <a:pt x="372" y="11453"/>
                  </a:lnTo>
                  <a:lnTo>
                    <a:pt x="1485" y="10340"/>
                  </a:lnTo>
                  <a:lnTo>
                    <a:pt x="2598" y="9228"/>
                  </a:lnTo>
                  <a:lnTo>
                    <a:pt x="3710" y="8115"/>
                  </a:lnTo>
                  <a:lnTo>
                    <a:pt x="4823" y="7002"/>
                  </a:lnTo>
                  <a:lnTo>
                    <a:pt x="5936" y="5889"/>
                  </a:lnTo>
                  <a:lnTo>
                    <a:pt x="7049" y="4776"/>
                  </a:lnTo>
                  <a:lnTo>
                    <a:pt x="8162" y="3664"/>
                  </a:lnTo>
                  <a:lnTo>
                    <a:pt x="9274" y="2551"/>
                  </a:lnTo>
                  <a:lnTo>
                    <a:pt x="10387" y="1438"/>
                  </a:lnTo>
                  <a:lnTo>
                    <a:pt x="11500" y="325"/>
                  </a:lnTo>
                  <a:lnTo>
                    <a:pt x="118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4" name="Google Shape;1474;p38"/>
            <p:cNvSpPr/>
            <p:nvPr/>
          </p:nvSpPr>
          <p:spPr>
            <a:xfrm>
              <a:off x="989100" y="1304950"/>
              <a:ext cx="323450" cy="323450"/>
            </a:xfrm>
            <a:custGeom>
              <a:avLst/>
              <a:gdLst/>
              <a:ahLst/>
              <a:cxnLst/>
              <a:rect l="l" t="t" r="r" b="b"/>
              <a:pathLst>
                <a:path w="12938" h="12938" extrusionOk="0">
                  <a:moveTo>
                    <a:pt x="12721" y="1"/>
                  </a:moveTo>
                  <a:lnTo>
                    <a:pt x="12350" y="387"/>
                  </a:lnTo>
                  <a:lnTo>
                    <a:pt x="11237" y="1500"/>
                  </a:lnTo>
                  <a:lnTo>
                    <a:pt x="10125" y="2613"/>
                  </a:lnTo>
                  <a:lnTo>
                    <a:pt x="9012" y="3725"/>
                  </a:lnTo>
                  <a:lnTo>
                    <a:pt x="7899" y="4838"/>
                  </a:lnTo>
                  <a:lnTo>
                    <a:pt x="6786" y="5951"/>
                  </a:lnTo>
                  <a:lnTo>
                    <a:pt x="5673" y="7064"/>
                  </a:lnTo>
                  <a:lnTo>
                    <a:pt x="4560" y="8177"/>
                  </a:lnTo>
                  <a:lnTo>
                    <a:pt x="2335" y="10402"/>
                  </a:lnTo>
                  <a:lnTo>
                    <a:pt x="1222" y="11515"/>
                  </a:lnTo>
                  <a:lnTo>
                    <a:pt x="109" y="12628"/>
                  </a:lnTo>
                  <a:lnTo>
                    <a:pt x="1" y="12736"/>
                  </a:lnTo>
                  <a:lnTo>
                    <a:pt x="1" y="12937"/>
                  </a:lnTo>
                  <a:lnTo>
                    <a:pt x="372" y="12566"/>
                  </a:lnTo>
                  <a:lnTo>
                    <a:pt x="1485" y="11453"/>
                  </a:lnTo>
                  <a:lnTo>
                    <a:pt x="2598" y="10340"/>
                  </a:lnTo>
                  <a:lnTo>
                    <a:pt x="3710" y="9228"/>
                  </a:lnTo>
                  <a:lnTo>
                    <a:pt x="5936" y="7002"/>
                  </a:lnTo>
                  <a:lnTo>
                    <a:pt x="7049" y="5889"/>
                  </a:lnTo>
                  <a:lnTo>
                    <a:pt x="8162" y="4776"/>
                  </a:lnTo>
                  <a:lnTo>
                    <a:pt x="9274" y="3664"/>
                  </a:lnTo>
                  <a:lnTo>
                    <a:pt x="10387" y="2551"/>
                  </a:lnTo>
                  <a:lnTo>
                    <a:pt x="11500" y="1438"/>
                  </a:lnTo>
                  <a:lnTo>
                    <a:pt x="12613" y="325"/>
                  </a:lnTo>
                  <a:lnTo>
                    <a:pt x="1293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5" name="Google Shape;1475;p38"/>
            <p:cNvSpPr/>
            <p:nvPr/>
          </p:nvSpPr>
          <p:spPr>
            <a:xfrm>
              <a:off x="989100" y="1304950"/>
              <a:ext cx="351275" cy="351250"/>
            </a:xfrm>
            <a:custGeom>
              <a:avLst/>
              <a:gdLst/>
              <a:ahLst/>
              <a:cxnLst/>
              <a:rect l="l" t="t" r="r" b="b"/>
              <a:pathLst>
                <a:path w="14051" h="14050" extrusionOk="0">
                  <a:moveTo>
                    <a:pt x="13834" y="1"/>
                  </a:moveTo>
                  <a:lnTo>
                    <a:pt x="12350" y="1500"/>
                  </a:lnTo>
                  <a:lnTo>
                    <a:pt x="11237" y="2613"/>
                  </a:lnTo>
                  <a:lnTo>
                    <a:pt x="10125" y="3725"/>
                  </a:lnTo>
                  <a:lnTo>
                    <a:pt x="9012" y="4838"/>
                  </a:lnTo>
                  <a:lnTo>
                    <a:pt x="7899" y="5951"/>
                  </a:lnTo>
                  <a:lnTo>
                    <a:pt x="6786" y="7064"/>
                  </a:lnTo>
                  <a:lnTo>
                    <a:pt x="5673" y="8177"/>
                  </a:lnTo>
                  <a:lnTo>
                    <a:pt x="4560" y="9289"/>
                  </a:lnTo>
                  <a:lnTo>
                    <a:pt x="3448" y="10402"/>
                  </a:lnTo>
                  <a:lnTo>
                    <a:pt x="2335" y="11515"/>
                  </a:lnTo>
                  <a:lnTo>
                    <a:pt x="1222" y="12628"/>
                  </a:lnTo>
                  <a:lnTo>
                    <a:pt x="109" y="13741"/>
                  </a:lnTo>
                  <a:lnTo>
                    <a:pt x="1" y="13849"/>
                  </a:lnTo>
                  <a:lnTo>
                    <a:pt x="1" y="14050"/>
                  </a:lnTo>
                  <a:lnTo>
                    <a:pt x="372" y="13679"/>
                  </a:lnTo>
                  <a:lnTo>
                    <a:pt x="1485" y="12566"/>
                  </a:lnTo>
                  <a:lnTo>
                    <a:pt x="2598" y="11453"/>
                  </a:lnTo>
                  <a:lnTo>
                    <a:pt x="3710" y="10340"/>
                  </a:lnTo>
                  <a:lnTo>
                    <a:pt x="4823" y="9228"/>
                  </a:lnTo>
                  <a:lnTo>
                    <a:pt x="5936" y="8115"/>
                  </a:lnTo>
                  <a:lnTo>
                    <a:pt x="7049" y="7002"/>
                  </a:lnTo>
                  <a:lnTo>
                    <a:pt x="8162" y="5889"/>
                  </a:lnTo>
                  <a:lnTo>
                    <a:pt x="9274" y="4776"/>
                  </a:lnTo>
                  <a:lnTo>
                    <a:pt x="10387" y="3664"/>
                  </a:lnTo>
                  <a:lnTo>
                    <a:pt x="11500" y="2551"/>
                  </a:lnTo>
                  <a:lnTo>
                    <a:pt x="12613" y="1438"/>
                  </a:lnTo>
                  <a:lnTo>
                    <a:pt x="13726" y="325"/>
                  </a:lnTo>
                  <a:lnTo>
                    <a:pt x="1405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6" name="Google Shape;1476;p38"/>
            <p:cNvSpPr/>
            <p:nvPr/>
          </p:nvSpPr>
          <p:spPr>
            <a:xfrm>
              <a:off x="989100" y="1304950"/>
              <a:ext cx="379100" cy="379075"/>
            </a:xfrm>
            <a:custGeom>
              <a:avLst/>
              <a:gdLst/>
              <a:ahLst/>
              <a:cxnLst/>
              <a:rect l="l" t="t" r="r" b="b"/>
              <a:pathLst>
                <a:path w="15164" h="15163" extrusionOk="0">
                  <a:moveTo>
                    <a:pt x="14947" y="1"/>
                  </a:moveTo>
                  <a:lnTo>
                    <a:pt x="14576" y="387"/>
                  </a:lnTo>
                  <a:lnTo>
                    <a:pt x="13463" y="1500"/>
                  </a:lnTo>
                  <a:lnTo>
                    <a:pt x="12350" y="2613"/>
                  </a:lnTo>
                  <a:lnTo>
                    <a:pt x="11237" y="3725"/>
                  </a:lnTo>
                  <a:lnTo>
                    <a:pt x="10125" y="4838"/>
                  </a:lnTo>
                  <a:lnTo>
                    <a:pt x="9012" y="5951"/>
                  </a:lnTo>
                  <a:lnTo>
                    <a:pt x="7899" y="7064"/>
                  </a:lnTo>
                  <a:lnTo>
                    <a:pt x="6786" y="8177"/>
                  </a:lnTo>
                  <a:lnTo>
                    <a:pt x="5673" y="9289"/>
                  </a:lnTo>
                  <a:lnTo>
                    <a:pt x="4560" y="10402"/>
                  </a:lnTo>
                  <a:lnTo>
                    <a:pt x="2335" y="12628"/>
                  </a:lnTo>
                  <a:lnTo>
                    <a:pt x="1222" y="13741"/>
                  </a:lnTo>
                  <a:lnTo>
                    <a:pt x="109" y="14854"/>
                  </a:lnTo>
                  <a:lnTo>
                    <a:pt x="1" y="14962"/>
                  </a:lnTo>
                  <a:lnTo>
                    <a:pt x="1" y="15163"/>
                  </a:lnTo>
                  <a:lnTo>
                    <a:pt x="372" y="14792"/>
                  </a:lnTo>
                  <a:lnTo>
                    <a:pt x="1485" y="13679"/>
                  </a:lnTo>
                  <a:lnTo>
                    <a:pt x="2598" y="12566"/>
                  </a:lnTo>
                  <a:lnTo>
                    <a:pt x="3710" y="11453"/>
                  </a:lnTo>
                  <a:lnTo>
                    <a:pt x="5936" y="9228"/>
                  </a:lnTo>
                  <a:lnTo>
                    <a:pt x="7049" y="8115"/>
                  </a:lnTo>
                  <a:lnTo>
                    <a:pt x="8162" y="7002"/>
                  </a:lnTo>
                  <a:lnTo>
                    <a:pt x="9274" y="5889"/>
                  </a:lnTo>
                  <a:lnTo>
                    <a:pt x="10387" y="4776"/>
                  </a:lnTo>
                  <a:lnTo>
                    <a:pt x="11500" y="3664"/>
                  </a:lnTo>
                  <a:lnTo>
                    <a:pt x="12613" y="2551"/>
                  </a:lnTo>
                  <a:lnTo>
                    <a:pt x="13726" y="1438"/>
                  </a:lnTo>
                  <a:lnTo>
                    <a:pt x="151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7" name="Google Shape;1477;p38"/>
            <p:cNvSpPr/>
            <p:nvPr/>
          </p:nvSpPr>
          <p:spPr>
            <a:xfrm>
              <a:off x="989100" y="1304950"/>
              <a:ext cx="406900" cy="406900"/>
            </a:xfrm>
            <a:custGeom>
              <a:avLst/>
              <a:gdLst/>
              <a:ahLst/>
              <a:cxnLst/>
              <a:rect l="l" t="t" r="r" b="b"/>
              <a:pathLst>
                <a:path w="16276" h="16276" extrusionOk="0">
                  <a:moveTo>
                    <a:pt x="16060" y="1"/>
                  </a:moveTo>
                  <a:lnTo>
                    <a:pt x="15689" y="387"/>
                  </a:lnTo>
                  <a:lnTo>
                    <a:pt x="14576" y="1500"/>
                  </a:lnTo>
                  <a:lnTo>
                    <a:pt x="12350" y="3725"/>
                  </a:lnTo>
                  <a:lnTo>
                    <a:pt x="11237" y="4838"/>
                  </a:lnTo>
                  <a:lnTo>
                    <a:pt x="10125" y="5951"/>
                  </a:lnTo>
                  <a:lnTo>
                    <a:pt x="9012" y="7064"/>
                  </a:lnTo>
                  <a:lnTo>
                    <a:pt x="7899" y="8177"/>
                  </a:lnTo>
                  <a:lnTo>
                    <a:pt x="6786" y="9289"/>
                  </a:lnTo>
                  <a:lnTo>
                    <a:pt x="5673" y="10402"/>
                  </a:lnTo>
                  <a:lnTo>
                    <a:pt x="4560" y="11515"/>
                  </a:lnTo>
                  <a:lnTo>
                    <a:pt x="3448" y="12628"/>
                  </a:lnTo>
                  <a:lnTo>
                    <a:pt x="2335" y="13741"/>
                  </a:lnTo>
                  <a:lnTo>
                    <a:pt x="1222" y="14854"/>
                  </a:lnTo>
                  <a:lnTo>
                    <a:pt x="109" y="15966"/>
                  </a:lnTo>
                  <a:lnTo>
                    <a:pt x="1" y="16075"/>
                  </a:lnTo>
                  <a:lnTo>
                    <a:pt x="1" y="16275"/>
                  </a:lnTo>
                  <a:lnTo>
                    <a:pt x="372" y="15905"/>
                  </a:lnTo>
                  <a:lnTo>
                    <a:pt x="1485" y="14792"/>
                  </a:lnTo>
                  <a:lnTo>
                    <a:pt x="2598" y="13679"/>
                  </a:lnTo>
                  <a:lnTo>
                    <a:pt x="3710" y="12566"/>
                  </a:lnTo>
                  <a:lnTo>
                    <a:pt x="4823" y="11453"/>
                  </a:lnTo>
                  <a:lnTo>
                    <a:pt x="5936" y="10340"/>
                  </a:lnTo>
                  <a:lnTo>
                    <a:pt x="7049" y="9228"/>
                  </a:lnTo>
                  <a:lnTo>
                    <a:pt x="8162" y="8115"/>
                  </a:lnTo>
                  <a:lnTo>
                    <a:pt x="9274" y="7002"/>
                  </a:lnTo>
                  <a:lnTo>
                    <a:pt x="10387" y="5889"/>
                  </a:lnTo>
                  <a:lnTo>
                    <a:pt x="11500" y="4776"/>
                  </a:lnTo>
                  <a:lnTo>
                    <a:pt x="12613" y="3664"/>
                  </a:lnTo>
                  <a:lnTo>
                    <a:pt x="13726" y="2551"/>
                  </a:lnTo>
                  <a:lnTo>
                    <a:pt x="14839" y="1438"/>
                  </a:lnTo>
                  <a:lnTo>
                    <a:pt x="15951" y="325"/>
                  </a:lnTo>
                  <a:lnTo>
                    <a:pt x="162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8" name="Google Shape;1478;p38"/>
            <p:cNvSpPr/>
            <p:nvPr/>
          </p:nvSpPr>
          <p:spPr>
            <a:xfrm>
              <a:off x="989100" y="1304950"/>
              <a:ext cx="434725" cy="434725"/>
            </a:xfrm>
            <a:custGeom>
              <a:avLst/>
              <a:gdLst/>
              <a:ahLst/>
              <a:cxnLst/>
              <a:rect l="l" t="t" r="r" b="b"/>
              <a:pathLst>
                <a:path w="17389" h="17389" extrusionOk="0">
                  <a:moveTo>
                    <a:pt x="17172" y="1"/>
                  </a:moveTo>
                  <a:lnTo>
                    <a:pt x="16801" y="387"/>
                  </a:lnTo>
                  <a:lnTo>
                    <a:pt x="15689" y="1500"/>
                  </a:lnTo>
                  <a:lnTo>
                    <a:pt x="14576" y="2613"/>
                  </a:lnTo>
                  <a:lnTo>
                    <a:pt x="13463" y="3725"/>
                  </a:lnTo>
                  <a:lnTo>
                    <a:pt x="12350" y="4838"/>
                  </a:lnTo>
                  <a:lnTo>
                    <a:pt x="11237" y="5951"/>
                  </a:lnTo>
                  <a:lnTo>
                    <a:pt x="10125" y="7064"/>
                  </a:lnTo>
                  <a:lnTo>
                    <a:pt x="9012" y="8177"/>
                  </a:lnTo>
                  <a:lnTo>
                    <a:pt x="7899" y="9289"/>
                  </a:lnTo>
                  <a:lnTo>
                    <a:pt x="6786" y="10402"/>
                  </a:lnTo>
                  <a:lnTo>
                    <a:pt x="5673" y="11515"/>
                  </a:lnTo>
                  <a:lnTo>
                    <a:pt x="4560" y="12628"/>
                  </a:lnTo>
                  <a:lnTo>
                    <a:pt x="2335" y="14854"/>
                  </a:lnTo>
                  <a:lnTo>
                    <a:pt x="1222" y="15966"/>
                  </a:lnTo>
                  <a:lnTo>
                    <a:pt x="109" y="17079"/>
                  </a:lnTo>
                  <a:lnTo>
                    <a:pt x="1" y="17187"/>
                  </a:lnTo>
                  <a:lnTo>
                    <a:pt x="1" y="17388"/>
                  </a:lnTo>
                  <a:lnTo>
                    <a:pt x="372" y="17017"/>
                  </a:lnTo>
                  <a:lnTo>
                    <a:pt x="1485" y="15905"/>
                  </a:lnTo>
                  <a:lnTo>
                    <a:pt x="2598" y="14792"/>
                  </a:lnTo>
                  <a:lnTo>
                    <a:pt x="3710" y="13679"/>
                  </a:lnTo>
                  <a:lnTo>
                    <a:pt x="5936" y="11453"/>
                  </a:lnTo>
                  <a:lnTo>
                    <a:pt x="7049" y="10340"/>
                  </a:lnTo>
                  <a:lnTo>
                    <a:pt x="8162" y="9228"/>
                  </a:lnTo>
                  <a:lnTo>
                    <a:pt x="9274" y="8115"/>
                  </a:lnTo>
                  <a:lnTo>
                    <a:pt x="10387" y="7002"/>
                  </a:lnTo>
                  <a:lnTo>
                    <a:pt x="11500" y="5889"/>
                  </a:lnTo>
                  <a:lnTo>
                    <a:pt x="12613" y="4776"/>
                  </a:lnTo>
                  <a:lnTo>
                    <a:pt x="13726" y="3664"/>
                  </a:lnTo>
                  <a:lnTo>
                    <a:pt x="14839" y="2551"/>
                  </a:lnTo>
                  <a:lnTo>
                    <a:pt x="15951" y="1438"/>
                  </a:lnTo>
                  <a:lnTo>
                    <a:pt x="17064" y="325"/>
                  </a:lnTo>
                  <a:lnTo>
                    <a:pt x="173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79" name="Google Shape;1479;p38"/>
            <p:cNvSpPr/>
            <p:nvPr/>
          </p:nvSpPr>
          <p:spPr>
            <a:xfrm>
              <a:off x="989100" y="1304950"/>
              <a:ext cx="462550" cy="462550"/>
            </a:xfrm>
            <a:custGeom>
              <a:avLst/>
              <a:gdLst/>
              <a:ahLst/>
              <a:cxnLst/>
              <a:rect l="l" t="t" r="r" b="b"/>
              <a:pathLst>
                <a:path w="18502" h="18502" extrusionOk="0">
                  <a:moveTo>
                    <a:pt x="18301" y="1"/>
                  </a:moveTo>
                  <a:lnTo>
                    <a:pt x="17914" y="387"/>
                  </a:lnTo>
                  <a:lnTo>
                    <a:pt x="16801" y="1500"/>
                  </a:lnTo>
                  <a:lnTo>
                    <a:pt x="15689" y="2613"/>
                  </a:lnTo>
                  <a:lnTo>
                    <a:pt x="14576" y="3725"/>
                  </a:lnTo>
                  <a:lnTo>
                    <a:pt x="12350" y="5951"/>
                  </a:lnTo>
                  <a:lnTo>
                    <a:pt x="11237" y="7064"/>
                  </a:lnTo>
                  <a:lnTo>
                    <a:pt x="10125" y="8177"/>
                  </a:lnTo>
                  <a:lnTo>
                    <a:pt x="9012" y="9289"/>
                  </a:lnTo>
                  <a:lnTo>
                    <a:pt x="7899" y="10402"/>
                  </a:lnTo>
                  <a:lnTo>
                    <a:pt x="6786" y="11515"/>
                  </a:lnTo>
                  <a:lnTo>
                    <a:pt x="5673" y="12628"/>
                  </a:lnTo>
                  <a:lnTo>
                    <a:pt x="4560" y="13741"/>
                  </a:lnTo>
                  <a:lnTo>
                    <a:pt x="3448" y="14854"/>
                  </a:lnTo>
                  <a:lnTo>
                    <a:pt x="2335" y="15966"/>
                  </a:lnTo>
                  <a:lnTo>
                    <a:pt x="1222" y="17079"/>
                  </a:lnTo>
                  <a:lnTo>
                    <a:pt x="109" y="18192"/>
                  </a:lnTo>
                  <a:lnTo>
                    <a:pt x="1" y="18300"/>
                  </a:lnTo>
                  <a:lnTo>
                    <a:pt x="1" y="18501"/>
                  </a:lnTo>
                  <a:lnTo>
                    <a:pt x="372" y="18130"/>
                  </a:lnTo>
                  <a:lnTo>
                    <a:pt x="1485" y="17017"/>
                  </a:lnTo>
                  <a:lnTo>
                    <a:pt x="2598" y="15905"/>
                  </a:lnTo>
                  <a:lnTo>
                    <a:pt x="3710" y="14792"/>
                  </a:lnTo>
                  <a:lnTo>
                    <a:pt x="4823" y="13679"/>
                  </a:lnTo>
                  <a:lnTo>
                    <a:pt x="5936" y="12566"/>
                  </a:lnTo>
                  <a:lnTo>
                    <a:pt x="7049" y="11453"/>
                  </a:lnTo>
                  <a:lnTo>
                    <a:pt x="8162" y="10340"/>
                  </a:lnTo>
                  <a:lnTo>
                    <a:pt x="9274" y="9228"/>
                  </a:lnTo>
                  <a:lnTo>
                    <a:pt x="10387" y="8115"/>
                  </a:lnTo>
                  <a:lnTo>
                    <a:pt x="11500" y="7002"/>
                  </a:lnTo>
                  <a:lnTo>
                    <a:pt x="12613" y="5889"/>
                  </a:lnTo>
                  <a:lnTo>
                    <a:pt x="13726" y="4776"/>
                  </a:lnTo>
                  <a:lnTo>
                    <a:pt x="15951" y="2551"/>
                  </a:lnTo>
                  <a:lnTo>
                    <a:pt x="17064" y="1438"/>
                  </a:lnTo>
                  <a:lnTo>
                    <a:pt x="18177" y="325"/>
                  </a:lnTo>
                  <a:lnTo>
                    <a:pt x="18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80" name="Google Shape;1480;p38"/>
            <p:cNvSpPr/>
            <p:nvPr/>
          </p:nvSpPr>
          <p:spPr>
            <a:xfrm>
              <a:off x="989100" y="1304950"/>
              <a:ext cx="490375" cy="490350"/>
            </a:xfrm>
            <a:custGeom>
              <a:avLst/>
              <a:gdLst/>
              <a:ahLst/>
              <a:cxnLst/>
              <a:rect l="l" t="t" r="r" b="b"/>
              <a:pathLst>
                <a:path w="19615" h="19614" extrusionOk="0">
                  <a:moveTo>
                    <a:pt x="19413" y="1"/>
                  </a:moveTo>
                  <a:lnTo>
                    <a:pt x="19027" y="387"/>
                  </a:lnTo>
                  <a:lnTo>
                    <a:pt x="17914" y="1500"/>
                  </a:lnTo>
                  <a:lnTo>
                    <a:pt x="16801" y="2613"/>
                  </a:lnTo>
                  <a:lnTo>
                    <a:pt x="15689" y="3725"/>
                  </a:lnTo>
                  <a:lnTo>
                    <a:pt x="14576" y="4838"/>
                  </a:lnTo>
                  <a:lnTo>
                    <a:pt x="13463" y="5951"/>
                  </a:lnTo>
                  <a:lnTo>
                    <a:pt x="12350" y="7064"/>
                  </a:lnTo>
                  <a:lnTo>
                    <a:pt x="11237" y="8177"/>
                  </a:lnTo>
                  <a:lnTo>
                    <a:pt x="10125" y="9289"/>
                  </a:lnTo>
                  <a:lnTo>
                    <a:pt x="9012" y="10402"/>
                  </a:lnTo>
                  <a:lnTo>
                    <a:pt x="7899" y="11515"/>
                  </a:lnTo>
                  <a:lnTo>
                    <a:pt x="6786" y="12628"/>
                  </a:lnTo>
                  <a:lnTo>
                    <a:pt x="5673" y="13741"/>
                  </a:lnTo>
                  <a:lnTo>
                    <a:pt x="4560" y="14854"/>
                  </a:lnTo>
                  <a:lnTo>
                    <a:pt x="3448" y="15966"/>
                  </a:lnTo>
                  <a:lnTo>
                    <a:pt x="2335" y="17079"/>
                  </a:lnTo>
                  <a:lnTo>
                    <a:pt x="1222" y="18192"/>
                  </a:lnTo>
                  <a:lnTo>
                    <a:pt x="109" y="19305"/>
                  </a:lnTo>
                  <a:lnTo>
                    <a:pt x="1" y="19413"/>
                  </a:lnTo>
                  <a:lnTo>
                    <a:pt x="1" y="19614"/>
                  </a:lnTo>
                  <a:lnTo>
                    <a:pt x="372" y="19243"/>
                  </a:lnTo>
                  <a:lnTo>
                    <a:pt x="1485" y="18130"/>
                  </a:lnTo>
                  <a:lnTo>
                    <a:pt x="2598" y="17017"/>
                  </a:lnTo>
                  <a:lnTo>
                    <a:pt x="3710" y="15905"/>
                  </a:lnTo>
                  <a:lnTo>
                    <a:pt x="5936" y="13679"/>
                  </a:lnTo>
                  <a:lnTo>
                    <a:pt x="7049" y="12566"/>
                  </a:lnTo>
                  <a:lnTo>
                    <a:pt x="8162" y="11453"/>
                  </a:lnTo>
                  <a:lnTo>
                    <a:pt x="9274" y="10340"/>
                  </a:lnTo>
                  <a:lnTo>
                    <a:pt x="10387" y="9228"/>
                  </a:lnTo>
                  <a:lnTo>
                    <a:pt x="11500" y="8115"/>
                  </a:lnTo>
                  <a:lnTo>
                    <a:pt x="12613" y="7002"/>
                  </a:lnTo>
                  <a:lnTo>
                    <a:pt x="13726" y="5889"/>
                  </a:lnTo>
                  <a:lnTo>
                    <a:pt x="14839" y="4776"/>
                  </a:lnTo>
                  <a:lnTo>
                    <a:pt x="15951" y="3664"/>
                  </a:lnTo>
                  <a:lnTo>
                    <a:pt x="17064" y="2551"/>
                  </a:lnTo>
                  <a:lnTo>
                    <a:pt x="18177" y="1438"/>
                  </a:lnTo>
                  <a:lnTo>
                    <a:pt x="19290" y="325"/>
                  </a:lnTo>
                  <a:lnTo>
                    <a:pt x="196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81" name="Google Shape;1481;p38"/>
            <p:cNvSpPr/>
            <p:nvPr/>
          </p:nvSpPr>
          <p:spPr>
            <a:xfrm>
              <a:off x="989100" y="1304950"/>
              <a:ext cx="518200" cy="518175"/>
            </a:xfrm>
            <a:custGeom>
              <a:avLst/>
              <a:gdLst/>
              <a:ahLst/>
              <a:cxnLst/>
              <a:rect l="l" t="t" r="r" b="b"/>
              <a:pathLst>
                <a:path w="20728" h="20727" extrusionOk="0">
                  <a:moveTo>
                    <a:pt x="20526" y="1"/>
                  </a:moveTo>
                  <a:lnTo>
                    <a:pt x="20140" y="387"/>
                  </a:lnTo>
                  <a:lnTo>
                    <a:pt x="19027" y="1500"/>
                  </a:lnTo>
                  <a:lnTo>
                    <a:pt x="17914" y="2613"/>
                  </a:lnTo>
                  <a:lnTo>
                    <a:pt x="16801" y="3725"/>
                  </a:lnTo>
                  <a:lnTo>
                    <a:pt x="15689" y="4838"/>
                  </a:lnTo>
                  <a:lnTo>
                    <a:pt x="14576" y="5951"/>
                  </a:lnTo>
                  <a:lnTo>
                    <a:pt x="12350" y="8177"/>
                  </a:lnTo>
                  <a:lnTo>
                    <a:pt x="11237" y="9289"/>
                  </a:lnTo>
                  <a:lnTo>
                    <a:pt x="10125" y="10402"/>
                  </a:lnTo>
                  <a:lnTo>
                    <a:pt x="9012" y="11515"/>
                  </a:lnTo>
                  <a:lnTo>
                    <a:pt x="7899" y="12628"/>
                  </a:lnTo>
                  <a:lnTo>
                    <a:pt x="6786" y="13741"/>
                  </a:lnTo>
                  <a:lnTo>
                    <a:pt x="5673" y="14854"/>
                  </a:lnTo>
                  <a:lnTo>
                    <a:pt x="4560" y="15966"/>
                  </a:lnTo>
                  <a:lnTo>
                    <a:pt x="2752" y="17775"/>
                  </a:lnTo>
                  <a:lnTo>
                    <a:pt x="2335" y="18192"/>
                  </a:lnTo>
                  <a:lnTo>
                    <a:pt x="1222" y="19305"/>
                  </a:lnTo>
                  <a:lnTo>
                    <a:pt x="109" y="20418"/>
                  </a:lnTo>
                  <a:lnTo>
                    <a:pt x="1" y="20526"/>
                  </a:lnTo>
                  <a:lnTo>
                    <a:pt x="1" y="20727"/>
                  </a:lnTo>
                  <a:lnTo>
                    <a:pt x="372" y="20356"/>
                  </a:lnTo>
                  <a:lnTo>
                    <a:pt x="1485" y="19243"/>
                  </a:lnTo>
                  <a:lnTo>
                    <a:pt x="2598" y="18130"/>
                  </a:lnTo>
                  <a:lnTo>
                    <a:pt x="3710" y="17017"/>
                  </a:lnTo>
                  <a:lnTo>
                    <a:pt x="4823" y="15905"/>
                  </a:lnTo>
                  <a:lnTo>
                    <a:pt x="5936" y="14792"/>
                  </a:lnTo>
                  <a:lnTo>
                    <a:pt x="7049" y="13679"/>
                  </a:lnTo>
                  <a:lnTo>
                    <a:pt x="8162" y="12566"/>
                  </a:lnTo>
                  <a:lnTo>
                    <a:pt x="9274" y="11453"/>
                  </a:lnTo>
                  <a:lnTo>
                    <a:pt x="10387" y="10340"/>
                  </a:lnTo>
                  <a:lnTo>
                    <a:pt x="11500" y="9228"/>
                  </a:lnTo>
                  <a:lnTo>
                    <a:pt x="12613" y="8115"/>
                  </a:lnTo>
                  <a:lnTo>
                    <a:pt x="13726" y="7002"/>
                  </a:lnTo>
                  <a:lnTo>
                    <a:pt x="15951" y="4776"/>
                  </a:lnTo>
                  <a:lnTo>
                    <a:pt x="17064" y="3664"/>
                  </a:lnTo>
                  <a:lnTo>
                    <a:pt x="18177" y="2551"/>
                  </a:lnTo>
                  <a:lnTo>
                    <a:pt x="19290" y="1438"/>
                  </a:lnTo>
                  <a:lnTo>
                    <a:pt x="20403" y="325"/>
                  </a:lnTo>
                  <a:lnTo>
                    <a:pt x="20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82" name="Google Shape;1482;p38"/>
            <p:cNvSpPr/>
            <p:nvPr/>
          </p:nvSpPr>
          <p:spPr>
            <a:xfrm>
              <a:off x="989100" y="1304950"/>
              <a:ext cx="546000" cy="546000"/>
            </a:xfrm>
            <a:custGeom>
              <a:avLst/>
              <a:gdLst/>
              <a:ahLst/>
              <a:cxnLst/>
              <a:rect l="l" t="t" r="r" b="b"/>
              <a:pathLst>
                <a:path w="21840" h="21840" extrusionOk="0">
                  <a:moveTo>
                    <a:pt x="21639" y="1"/>
                  </a:moveTo>
                  <a:lnTo>
                    <a:pt x="21253" y="387"/>
                  </a:lnTo>
                  <a:lnTo>
                    <a:pt x="20140" y="1500"/>
                  </a:lnTo>
                  <a:lnTo>
                    <a:pt x="19027" y="2613"/>
                  </a:lnTo>
                  <a:lnTo>
                    <a:pt x="17914" y="3725"/>
                  </a:lnTo>
                  <a:lnTo>
                    <a:pt x="16801" y="4838"/>
                  </a:lnTo>
                  <a:lnTo>
                    <a:pt x="15689" y="5951"/>
                  </a:lnTo>
                  <a:lnTo>
                    <a:pt x="14576" y="7064"/>
                  </a:lnTo>
                  <a:lnTo>
                    <a:pt x="13463" y="8177"/>
                  </a:lnTo>
                  <a:lnTo>
                    <a:pt x="12350" y="9289"/>
                  </a:lnTo>
                  <a:lnTo>
                    <a:pt x="11237" y="10402"/>
                  </a:lnTo>
                  <a:lnTo>
                    <a:pt x="10125" y="11515"/>
                  </a:lnTo>
                  <a:lnTo>
                    <a:pt x="9012" y="12628"/>
                  </a:lnTo>
                  <a:lnTo>
                    <a:pt x="7899" y="13741"/>
                  </a:lnTo>
                  <a:lnTo>
                    <a:pt x="6786" y="14854"/>
                  </a:lnTo>
                  <a:lnTo>
                    <a:pt x="5673" y="15966"/>
                  </a:lnTo>
                  <a:lnTo>
                    <a:pt x="4560" y="17079"/>
                  </a:lnTo>
                  <a:lnTo>
                    <a:pt x="3448" y="18192"/>
                  </a:lnTo>
                  <a:lnTo>
                    <a:pt x="2335" y="19305"/>
                  </a:lnTo>
                  <a:lnTo>
                    <a:pt x="1222" y="20418"/>
                  </a:lnTo>
                  <a:lnTo>
                    <a:pt x="109" y="21530"/>
                  </a:lnTo>
                  <a:lnTo>
                    <a:pt x="1" y="21639"/>
                  </a:lnTo>
                  <a:lnTo>
                    <a:pt x="1" y="21840"/>
                  </a:lnTo>
                  <a:lnTo>
                    <a:pt x="372" y="21469"/>
                  </a:lnTo>
                  <a:lnTo>
                    <a:pt x="1485" y="20356"/>
                  </a:lnTo>
                  <a:lnTo>
                    <a:pt x="2598" y="19243"/>
                  </a:lnTo>
                  <a:lnTo>
                    <a:pt x="3710" y="18130"/>
                  </a:lnTo>
                  <a:lnTo>
                    <a:pt x="5936" y="15905"/>
                  </a:lnTo>
                  <a:lnTo>
                    <a:pt x="7049" y="14792"/>
                  </a:lnTo>
                  <a:lnTo>
                    <a:pt x="8162" y="13679"/>
                  </a:lnTo>
                  <a:lnTo>
                    <a:pt x="9274" y="12566"/>
                  </a:lnTo>
                  <a:lnTo>
                    <a:pt x="10387" y="11453"/>
                  </a:lnTo>
                  <a:lnTo>
                    <a:pt x="11500" y="10340"/>
                  </a:lnTo>
                  <a:lnTo>
                    <a:pt x="12613" y="9228"/>
                  </a:lnTo>
                  <a:lnTo>
                    <a:pt x="13726" y="8115"/>
                  </a:lnTo>
                  <a:lnTo>
                    <a:pt x="14839" y="7002"/>
                  </a:lnTo>
                  <a:lnTo>
                    <a:pt x="15951" y="5889"/>
                  </a:lnTo>
                  <a:lnTo>
                    <a:pt x="17064" y="4776"/>
                  </a:lnTo>
                  <a:lnTo>
                    <a:pt x="18177" y="3664"/>
                  </a:lnTo>
                  <a:lnTo>
                    <a:pt x="19290" y="2551"/>
                  </a:lnTo>
                  <a:lnTo>
                    <a:pt x="20403" y="1438"/>
                  </a:lnTo>
                  <a:lnTo>
                    <a:pt x="21515" y="325"/>
                  </a:lnTo>
                  <a:lnTo>
                    <a:pt x="218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483" name="Google Shape;1483;p38"/>
            <p:cNvSpPr/>
            <p:nvPr/>
          </p:nvSpPr>
          <p:spPr>
            <a:xfrm>
              <a:off x="989100" y="1304950"/>
              <a:ext cx="573825" cy="573825"/>
            </a:xfrm>
            <a:custGeom>
              <a:avLst/>
              <a:gdLst/>
              <a:ahLst/>
              <a:cxnLst/>
              <a:rect l="l" t="t" r="r" b="b"/>
              <a:pathLst>
                <a:path w="22953" h="22953" extrusionOk="0">
                  <a:moveTo>
                    <a:pt x="22752" y="1"/>
                  </a:moveTo>
                  <a:lnTo>
                    <a:pt x="22365" y="387"/>
                  </a:lnTo>
                  <a:lnTo>
                    <a:pt x="21253" y="1500"/>
                  </a:lnTo>
                  <a:lnTo>
                    <a:pt x="20140" y="2613"/>
                  </a:lnTo>
                  <a:lnTo>
                    <a:pt x="19027" y="3725"/>
                  </a:lnTo>
                  <a:lnTo>
                    <a:pt x="17914" y="4838"/>
                  </a:lnTo>
                  <a:lnTo>
                    <a:pt x="16801" y="5951"/>
                  </a:lnTo>
                  <a:lnTo>
                    <a:pt x="15689" y="7064"/>
                  </a:lnTo>
                  <a:lnTo>
                    <a:pt x="14576" y="8177"/>
                  </a:lnTo>
                  <a:lnTo>
                    <a:pt x="12350" y="10402"/>
                  </a:lnTo>
                  <a:lnTo>
                    <a:pt x="11237" y="11515"/>
                  </a:lnTo>
                  <a:lnTo>
                    <a:pt x="10125" y="12628"/>
                  </a:lnTo>
                  <a:lnTo>
                    <a:pt x="9012" y="13741"/>
                  </a:lnTo>
                  <a:lnTo>
                    <a:pt x="7899" y="14854"/>
                  </a:lnTo>
                  <a:lnTo>
                    <a:pt x="6786" y="15966"/>
                  </a:lnTo>
                  <a:lnTo>
                    <a:pt x="5673" y="17079"/>
                  </a:lnTo>
                  <a:lnTo>
                    <a:pt x="4560" y="18192"/>
                  </a:lnTo>
                  <a:lnTo>
                    <a:pt x="2752" y="20000"/>
                  </a:lnTo>
                  <a:lnTo>
                    <a:pt x="2335" y="20418"/>
                  </a:lnTo>
                  <a:lnTo>
                    <a:pt x="1222" y="21530"/>
                  </a:lnTo>
                  <a:lnTo>
                    <a:pt x="109" y="22643"/>
                  </a:lnTo>
                  <a:lnTo>
                    <a:pt x="1" y="22751"/>
                  </a:lnTo>
                  <a:lnTo>
                    <a:pt x="1" y="22952"/>
                  </a:lnTo>
                  <a:lnTo>
                    <a:pt x="372" y="22581"/>
                  </a:lnTo>
                  <a:lnTo>
                    <a:pt x="1485" y="21469"/>
                  </a:lnTo>
                  <a:lnTo>
                    <a:pt x="2598" y="20356"/>
                  </a:lnTo>
                  <a:lnTo>
                    <a:pt x="3710" y="19243"/>
                  </a:lnTo>
                  <a:lnTo>
                    <a:pt x="4823" y="18130"/>
                  </a:lnTo>
                  <a:lnTo>
                    <a:pt x="5936" y="17017"/>
                  </a:lnTo>
                  <a:lnTo>
                    <a:pt x="7049" y="15905"/>
                  </a:lnTo>
                  <a:lnTo>
                    <a:pt x="8162" y="14792"/>
                  </a:lnTo>
                  <a:lnTo>
                    <a:pt x="9274" y="13679"/>
                  </a:lnTo>
                  <a:lnTo>
                    <a:pt x="10387" y="12566"/>
                  </a:lnTo>
                  <a:lnTo>
                    <a:pt x="11500" y="11453"/>
                  </a:lnTo>
                  <a:lnTo>
                    <a:pt x="12613" y="10340"/>
                  </a:lnTo>
                  <a:lnTo>
                    <a:pt x="13726" y="9228"/>
                  </a:lnTo>
                  <a:lnTo>
                    <a:pt x="15951" y="7002"/>
                  </a:lnTo>
                  <a:lnTo>
                    <a:pt x="17064" y="5889"/>
                  </a:lnTo>
                  <a:lnTo>
                    <a:pt x="18177" y="4776"/>
                  </a:lnTo>
                  <a:lnTo>
                    <a:pt x="19290" y="3664"/>
                  </a:lnTo>
                  <a:lnTo>
                    <a:pt x="20403" y="2551"/>
                  </a:lnTo>
                  <a:lnTo>
                    <a:pt x="21515" y="1438"/>
                  </a:lnTo>
                  <a:lnTo>
                    <a:pt x="22628" y="325"/>
                  </a:lnTo>
                  <a:lnTo>
                    <a:pt x="22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1484" name="Google Shape;1484;p38"/>
          <p:cNvSpPr/>
          <p:nvPr/>
        </p:nvSpPr>
        <p:spPr>
          <a:xfrm>
            <a:off x="3465174" y="3054408"/>
            <a:ext cx="3817470" cy="818974"/>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8"/>
          <p:cNvSpPr txBox="1">
            <a:spLocks noGrp="1"/>
          </p:cNvSpPr>
          <p:nvPr>
            <p:ph type="subTitle" idx="1"/>
          </p:nvPr>
        </p:nvSpPr>
        <p:spPr>
          <a:xfrm flipH="1">
            <a:off x="3700904" y="2613050"/>
            <a:ext cx="3241800" cy="72572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lang="en-US" dirty="0"/>
          </a:p>
          <a:p>
            <a:pPr marL="0" lvl="0" indent="0" algn="ctr" rtl="0">
              <a:spcBef>
                <a:spcPts val="0"/>
              </a:spcBef>
              <a:spcAft>
                <a:spcPts val="0"/>
              </a:spcAft>
              <a:buNone/>
            </a:pPr>
            <a:endParaRPr lang="en-US" dirty="0"/>
          </a:p>
          <a:p>
            <a:pPr marL="0" lvl="0" indent="0" algn="ctr" rtl="0">
              <a:spcBef>
                <a:spcPts val="0"/>
              </a:spcBef>
              <a:spcAft>
                <a:spcPts val="0"/>
              </a:spcAft>
              <a:buNone/>
            </a:pPr>
            <a:endParaRPr lang="en-US" dirty="0"/>
          </a:p>
          <a:p>
            <a:pPr marL="0" lvl="0" indent="0" algn="ctr" rtl="0">
              <a:spcBef>
                <a:spcPts val="0"/>
              </a:spcBef>
              <a:spcAft>
                <a:spcPts val="0"/>
              </a:spcAft>
              <a:buNone/>
            </a:pPr>
            <a:r>
              <a:rPr lang="en-US" sz="1600" b="1" dirty="0"/>
              <a:t>What kind of things do you browse for?</a:t>
            </a:r>
            <a:endParaRPr sz="1600" b="1" dirty="0"/>
          </a:p>
        </p:txBody>
      </p:sp>
      <p:sp>
        <p:nvSpPr>
          <p:cNvPr id="1541" name="Google Shape;1541;p38"/>
          <p:cNvSpPr txBox="1">
            <a:spLocks noGrp="1"/>
          </p:cNvSpPr>
          <p:nvPr>
            <p:ph type="subTitle" idx="3"/>
          </p:nvPr>
        </p:nvSpPr>
        <p:spPr>
          <a:xfrm flipH="1">
            <a:off x="3700903" y="1588900"/>
            <a:ext cx="3460677" cy="60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600" b="1" dirty="0"/>
              <a:t>When do you browse the web at work?</a:t>
            </a:r>
            <a:endParaRPr sz="1600" b="1" dirty="0"/>
          </a:p>
        </p:txBody>
      </p:sp>
      <p:sp>
        <p:nvSpPr>
          <p:cNvPr id="1542" name="Google Shape;1542;p38"/>
          <p:cNvSpPr txBox="1">
            <a:spLocks noGrp="1"/>
          </p:cNvSpPr>
          <p:nvPr>
            <p:ph type="title"/>
          </p:nvPr>
        </p:nvSpPr>
        <p:spPr>
          <a:xfrm>
            <a:off x="1482665" y="3138876"/>
            <a:ext cx="1780800" cy="271969"/>
          </a:xfrm>
          <a:prstGeom prst="rect">
            <a:avLst/>
          </a:prstGeom>
        </p:spPr>
        <p:txBody>
          <a:bodyPr spcFirstLastPara="1" wrap="square" lIns="0" tIns="0" rIns="0" bIns="0" anchor="b" anchorCtr="0">
            <a:noAutofit/>
          </a:bodyPr>
          <a:lstStyle/>
          <a:p>
            <a:pPr marL="0" lvl="0" indent="0" algn="r" rtl="0">
              <a:spcBef>
                <a:spcPts val="0"/>
              </a:spcBef>
              <a:spcAft>
                <a:spcPts val="0"/>
              </a:spcAft>
              <a:buNone/>
            </a:pPr>
            <a:br>
              <a:rPr lang="en" dirty="0"/>
            </a:br>
            <a:br>
              <a:rPr lang="en" dirty="0"/>
            </a:br>
            <a:br>
              <a:rPr lang="en" dirty="0"/>
            </a:br>
            <a:r>
              <a:rPr lang="en" dirty="0"/>
              <a:t>2. </a:t>
            </a:r>
            <a:endParaRPr dirty="0"/>
          </a:p>
        </p:txBody>
      </p:sp>
      <p:sp>
        <p:nvSpPr>
          <p:cNvPr id="1543" name="Google Shape;1543;p38"/>
          <p:cNvSpPr txBox="1">
            <a:spLocks noGrp="1"/>
          </p:cNvSpPr>
          <p:nvPr>
            <p:ph type="title" idx="4"/>
          </p:nvPr>
        </p:nvSpPr>
        <p:spPr>
          <a:xfrm>
            <a:off x="1482665" y="1627284"/>
            <a:ext cx="1780800" cy="4017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 dirty="0"/>
              <a:t>1.</a:t>
            </a:r>
            <a:endParaRPr dirty="0"/>
          </a:p>
        </p:txBody>
      </p:sp>
      <p:pic>
        <p:nvPicPr>
          <p:cNvPr id="65538" name="Picture 2" descr="24000+ Web Browsing Images, HD Pictures and Stock Photos For Free Download  - Lovepik.com"/>
          <p:cNvPicPr>
            <a:picLocks noChangeAspect="1" noChangeArrowheads="1"/>
          </p:cNvPicPr>
          <p:nvPr/>
        </p:nvPicPr>
        <p:blipFill>
          <a:blip r:embed="rId3"/>
          <a:srcRect/>
          <a:stretch>
            <a:fillRect/>
          </a:stretch>
        </p:blipFill>
        <p:spPr bwMode="auto">
          <a:xfrm>
            <a:off x="0" y="1609343"/>
            <a:ext cx="2721254" cy="2649017"/>
          </a:xfrm>
          <a:prstGeom prst="rect">
            <a:avLst/>
          </a:prstGeom>
          <a:ln>
            <a:noFill/>
          </a:ln>
          <a:effectLst>
            <a:outerShdw blurRad="292100" dist="139700" dir="2700000" algn="tl" rotWithShape="0">
              <a:srgbClr val="333333">
                <a:alpha val="65000"/>
              </a:srgbClr>
            </a:outerShdw>
          </a:effectLst>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44"/>
        <p:cNvGrpSpPr/>
        <p:nvPr/>
      </p:nvGrpSpPr>
      <p:grpSpPr>
        <a:xfrm>
          <a:off x="0" y="0"/>
          <a:ext cx="0" cy="0"/>
          <a:chOff x="0" y="0"/>
          <a:chExt cx="0" cy="0"/>
        </a:xfrm>
      </p:grpSpPr>
      <p:sp>
        <p:nvSpPr>
          <p:cNvPr id="545" name="Google Shape;545;p28"/>
          <p:cNvSpPr txBox="1">
            <a:spLocks noGrp="1"/>
          </p:cNvSpPr>
          <p:nvPr>
            <p:ph type="body" idx="1"/>
          </p:nvPr>
        </p:nvSpPr>
        <p:spPr>
          <a:xfrm>
            <a:off x="618150" y="1320225"/>
            <a:ext cx="7907700" cy="311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dirty="0"/>
          </a:p>
        </p:txBody>
      </p:sp>
      <p:pic>
        <p:nvPicPr>
          <p:cNvPr id="3" name="Рисунок 2">
            <a:extLst>
              <a:ext uri="{FF2B5EF4-FFF2-40B4-BE49-F238E27FC236}">
                <a16:creationId xmlns:a16="http://schemas.microsoft.com/office/drawing/2014/main" id="{DC8A2E3D-7545-7DE5-AF06-39DE9FE5C614}"/>
              </a:ext>
            </a:extLst>
          </p:cNvPr>
          <p:cNvPicPr>
            <a:picLocks noChangeAspect="1"/>
          </p:cNvPicPr>
          <p:nvPr/>
        </p:nvPicPr>
        <p:blipFill>
          <a:blip r:embed="rId3"/>
          <a:stretch>
            <a:fillRect/>
          </a:stretch>
        </p:blipFill>
        <p:spPr>
          <a:xfrm>
            <a:off x="211440" y="227109"/>
            <a:ext cx="5105400" cy="4770680"/>
          </a:xfrm>
          <a:prstGeom prst="rect">
            <a:avLst/>
          </a:prstGeom>
          <a:ln w="228600" cap="sq" cmpd="thickThin">
            <a:solidFill>
              <a:srgbClr val="000000"/>
            </a:solidFill>
            <a:prstDash val="solid"/>
            <a:miter lim="800000"/>
          </a:ln>
          <a:effectLst>
            <a:innerShdw blurRad="76200">
              <a:srgbClr val="000000"/>
            </a:innerShdw>
          </a:effectLst>
        </p:spPr>
      </p:pic>
      <p:pic>
        <p:nvPicPr>
          <p:cNvPr id="5" name="Рисунок 4">
            <a:extLst>
              <a:ext uri="{FF2B5EF4-FFF2-40B4-BE49-F238E27FC236}">
                <a16:creationId xmlns:a16="http://schemas.microsoft.com/office/drawing/2014/main" id="{FF5AD065-5D72-B98B-81E0-9F4699B7AC4E}"/>
              </a:ext>
            </a:extLst>
          </p:cNvPr>
          <p:cNvPicPr>
            <a:picLocks noChangeAspect="1"/>
          </p:cNvPicPr>
          <p:nvPr/>
        </p:nvPicPr>
        <p:blipFill>
          <a:blip r:embed="rId4"/>
          <a:stretch>
            <a:fillRect/>
          </a:stretch>
        </p:blipFill>
        <p:spPr>
          <a:xfrm>
            <a:off x="5563182" y="1202749"/>
            <a:ext cx="3580818" cy="3306430"/>
          </a:xfrm>
          <a:prstGeom prst="rect">
            <a:avLst/>
          </a:prstGeom>
          <a:ln>
            <a:noFill/>
          </a:ln>
          <a:effectLst>
            <a:outerShdw blurRad="292100" dist="139700" dir="2700000" algn="tl" rotWithShape="0">
              <a:srgbClr val="333333">
                <a:alpha val="65000"/>
              </a:srgbClr>
            </a:outerShdw>
          </a:effectLst>
        </p:spPr>
      </p:pic>
      <p:sp>
        <p:nvSpPr>
          <p:cNvPr id="6" name="TextBox 5">
            <a:extLst>
              <a:ext uri="{FF2B5EF4-FFF2-40B4-BE49-F238E27FC236}">
                <a16:creationId xmlns:a16="http://schemas.microsoft.com/office/drawing/2014/main" id="{66466632-B834-582E-C330-236C07298405}"/>
              </a:ext>
            </a:extLst>
          </p:cNvPr>
          <p:cNvSpPr txBox="1"/>
          <p:nvPr/>
        </p:nvSpPr>
        <p:spPr>
          <a:xfrm>
            <a:off x="6030853" y="2833942"/>
            <a:ext cx="209404" cy="307777"/>
          </a:xfrm>
          <a:prstGeom prst="rect">
            <a:avLst/>
          </a:prstGeom>
          <a:noFill/>
        </p:spPr>
        <p:txBody>
          <a:bodyPr wrap="square" rtlCol="0">
            <a:spAutoFit/>
          </a:bodyPr>
          <a:lstStyle/>
          <a:p>
            <a:r>
              <a:rPr lang="en-US" b="1" dirty="0">
                <a:solidFill>
                  <a:srgbClr val="FF0000"/>
                </a:solidFill>
              </a:rPr>
              <a:t>T</a:t>
            </a:r>
            <a:endParaRPr lang="ru-RU" b="1" dirty="0">
              <a:solidFill>
                <a:srgbClr val="FF0000"/>
              </a:solidFill>
            </a:endParaRPr>
          </a:p>
        </p:txBody>
      </p:sp>
      <p:sp>
        <p:nvSpPr>
          <p:cNvPr id="7" name="TextBox 6">
            <a:extLst>
              <a:ext uri="{FF2B5EF4-FFF2-40B4-BE49-F238E27FC236}">
                <a16:creationId xmlns:a16="http://schemas.microsoft.com/office/drawing/2014/main" id="{1208B6A8-B24A-2EE1-96E6-3D6CEBED9531}"/>
              </a:ext>
            </a:extLst>
          </p:cNvPr>
          <p:cNvSpPr txBox="1"/>
          <p:nvPr/>
        </p:nvSpPr>
        <p:spPr>
          <a:xfrm flipH="1">
            <a:off x="5947089" y="3259195"/>
            <a:ext cx="411829" cy="307777"/>
          </a:xfrm>
          <a:prstGeom prst="rect">
            <a:avLst/>
          </a:prstGeom>
          <a:noFill/>
        </p:spPr>
        <p:txBody>
          <a:bodyPr wrap="square" rtlCol="0">
            <a:spAutoFit/>
          </a:bodyPr>
          <a:lstStyle/>
          <a:p>
            <a:r>
              <a:rPr lang="en-US" dirty="0"/>
              <a:t> </a:t>
            </a:r>
            <a:r>
              <a:rPr lang="en-US" b="1" dirty="0">
                <a:solidFill>
                  <a:srgbClr val="FF0000"/>
                </a:solidFill>
              </a:rPr>
              <a:t>F</a:t>
            </a:r>
            <a:endParaRPr lang="ru-RU" b="1" dirty="0">
              <a:solidFill>
                <a:srgbClr val="FF0000"/>
              </a:solidFill>
            </a:endParaRPr>
          </a:p>
        </p:txBody>
      </p:sp>
      <p:sp>
        <p:nvSpPr>
          <p:cNvPr id="9" name="TextBox 8">
            <a:extLst>
              <a:ext uri="{FF2B5EF4-FFF2-40B4-BE49-F238E27FC236}">
                <a16:creationId xmlns:a16="http://schemas.microsoft.com/office/drawing/2014/main" id="{8B63C277-9301-CADA-B065-F42056A6ABA2}"/>
              </a:ext>
            </a:extLst>
          </p:cNvPr>
          <p:cNvSpPr txBox="1"/>
          <p:nvPr/>
        </p:nvSpPr>
        <p:spPr>
          <a:xfrm>
            <a:off x="6030854" y="4097351"/>
            <a:ext cx="209404" cy="307777"/>
          </a:xfrm>
          <a:prstGeom prst="rect">
            <a:avLst/>
          </a:prstGeom>
          <a:noFill/>
        </p:spPr>
        <p:txBody>
          <a:bodyPr wrap="square" rtlCol="0">
            <a:spAutoFit/>
          </a:bodyPr>
          <a:lstStyle/>
          <a:p>
            <a:r>
              <a:rPr lang="en-US" b="1" dirty="0">
                <a:solidFill>
                  <a:srgbClr val="FF0000"/>
                </a:solidFill>
              </a:rPr>
              <a:t>F</a:t>
            </a:r>
            <a:endParaRPr lang="ru-RU" b="1" dirty="0">
              <a:solidFill>
                <a:srgbClr val="FF0000"/>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nodePh="1">
                                  <p:stCondLst>
                                    <p:cond delay="0"/>
                                  </p:stCondLst>
                                  <p:endCondLst>
                                    <p:cond evt="begin" delay="0">
                                      <p:tn val="5"/>
                                    </p:cond>
                                  </p:endCondLst>
                                  <p:childTnLst>
                                    <p:set>
                                      <p:cBhvr>
                                        <p:cTn id="6" dur="1" fill="hold">
                                          <p:stCondLst>
                                            <p:cond delay="0"/>
                                          </p:stCondLst>
                                        </p:cTn>
                                        <p:tgtEl>
                                          <p:spTgt spid="545">
                                            <p:txEl>
                                              <p:pRg st="0" end="0"/>
                                            </p:txEl>
                                          </p:spTgt>
                                        </p:tgtEl>
                                        <p:attrNameLst>
                                          <p:attrName>style.visibility</p:attrName>
                                        </p:attrNameLst>
                                      </p:cBhvr>
                                      <p:to>
                                        <p:strVal val="visible"/>
                                      </p:to>
                                    </p:set>
                                    <p:animEffect transition="in" filter="randombar(horizontal)">
                                      <p:cBhvr>
                                        <p:cTn id="7" dur="500"/>
                                        <p:tgtEl>
                                          <p:spTgt spid="54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ppt_x"/>
                                          </p:val>
                                        </p:tav>
                                        <p:tav tm="100000">
                                          <p:val>
                                            <p:strVal val="#ppt_x"/>
                                          </p:val>
                                        </p:tav>
                                      </p:tavLst>
                                    </p:anim>
                                    <p:anim calcmode="lin" valueType="num">
                                      <p:cBhvr additive="base">
                                        <p:cTn id="25"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5" grpId="0" build="p"/>
      <p:bldP spid="7" grpId="0"/>
      <p:bldP spid="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3"/>
        <p:cNvGrpSpPr/>
        <p:nvPr/>
      </p:nvGrpSpPr>
      <p:grpSpPr>
        <a:xfrm>
          <a:off x="0" y="0"/>
          <a:ext cx="0" cy="0"/>
          <a:chOff x="0" y="0"/>
          <a:chExt cx="0" cy="0"/>
        </a:xfrm>
      </p:grpSpPr>
      <p:sp>
        <p:nvSpPr>
          <p:cNvPr id="574" name="Google Shape;574;p30"/>
          <p:cNvSpPr txBox="1">
            <a:spLocks noGrp="1"/>
          </p:cNvSpPr>
          <p:nvPr>
            <p:ph type="body" idx="1"/>
          </p:nvPr>
        </p:nvSpPr>
        <p:spPr>
          <a:xfrm>
            <a:off x="605850" y="1389600"/>
            <a:ext cx="2933700" cy="211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US" dirty="0">
                <a:latin typeface="Algerian" panose="04020705040A02060702" pitchFamily="82" charset="0"/>
              </a:rPr>
              <a:t>Listen to a conversation between two employees of T.B. Brown Inc. Choose correct answers</a:t>
            </a:r>
            <a:endParaRPr dirty="0">
              <a:latin typeface="Algerian" panose="04020705040A02060702" pitchFamily="82" charset="0"/>
            </a:endParaRPr>
          </a:p>
        </p:txBody>
      </p:sp>
      <p:sp>
        <p:nvSpPr>
          <p:cNvPr id="575" name="Google Shape;575;p30"/>
          <p:cNvSpPr txBox="1">
            <a:spLocks noGrp="1"/>
          </p:cNvSpPr>
          <p:nvPr>
            <p:ph type="title"/>
          </p:nvPr>
        </p:nvSpPr>
        <p:spPr>
          <a:xfrm>
            <a:off x="591425" y="554300"/>
            <a:ext cx="783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Algerian" panose="04020705040A02060702" pitchFamily="82" charset="0"/>
              </a:rPr>
              <a:t>Listening</a:t>
            </a:r>
            <a:endParaRPr dirty="0">
              <a:latin typeface="Algerian" panose="04020705040A02060702" pitchFamily="82" charset="0"/>
            </a:endParaRPr>
          </a:p>
        </p:txBody>
      </p:sp>
      <p:pic>
        <p:nvPicPr>
          <p:cNvPr id="576" name="Google Shape;576;p30"/>
          <p:cNvPicPr preferRelativeResize="0"/>
          <p:nvPr/>
        </p:nvPicPr>
        <p:blipFill>
          <a:blip r:embed="rId3">
            <a:alphaModFix/>
          </a:blip>
          <a:stretch>
            <a:fillRect/>
          </a:stretch>
        </p:blipFill>
        <p:spPr>
          <a:xfrm>
            <a:off x="3539550" y="850804"/>
            <a:ext cx="5452052" cy="3441894"/>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984892D-687C-B1D1-AA39-99BC22DD6457}"/>
              </a:ext>
            </a:extLst>
          </p:cNvPr>
          <p:cNvSpPr>
            <a:spLocks noGrp="1"/>
          </p:cNvSpPr>
          <p:nvPr>
            <p:ph type="body" idx="1"/>
          </p:nvPr>
        </p:nvSpPr>
        <p:spPr>
          <a:xfrm>
            <a:off x="523875" y="342900"/>
            <a:ext cx="7591425" cy="3166200"/>
          </a:xfrm>
        </p:spPr>
        <p:txBody>
          <a:bodyPr/>
          <a:lstStyle/>
          <a:p>
            <a:pPr marL="152400" indent="0" algn="l">
              <a:buNone/>
            </a:pPr>
            <a:r>
              <a:rPr lang="en-US" sz="2400" dirty="0">
                <a:solidFill>
                  <a:srgbClr val="000000"/>
                </a:solidFill>
                <a:latin typeface="Times New Roman" panose="02020603050405020304" pitchFamily="18" charset="0"/>
              </a:rPr>
              <a:t>1. </a:t>
            </a:r>
            <a:r>
              <a:rPr lang="en-US" sz="2400" b="0" i="0" dirty="0">
                <a:solidFill>
                  <a:srgbClr val="000000"/>
                </a:solidFill>
                <a:effectLst/>
                <a:latin typeface="Times New Roman" panose="02020603050405020304" pitchFamily="18" charset="0"/>
              </a:rPr>
              <a:t>What is the main idea of the dialogue?</a:t>
            </a:r>
          </a:p>
          <a:p>
            <a:pPr marL="152400" indent="0" algn="l">
              <a:buNone/>
            </a:pPr>
            <a:r>
              <a:rPr lang="en-US" sz="2400" b="1" i="0" dirty="0">
                <a:solidFill>
                  <a:srgbClr val="000000"/>
                </a:solidFill>
                <a:effectLst/>
                <a:latin typeface="Times New Roman" panose="02020603050405020304" pitchFamily="18" charset="0"/>
              </a:rPr>
              <a:t>A.</a:t>
            </a:r>
            <a:r>
              <a:rPr lang="en-US" sz="2400" b="0" i="0" dirty="0">
                <a:solidFill>
                  <a:srgbClr val="000000"/>
                </a:solidFill>
                <a:effectLst/>
                <a:latin typeface="Times New Roman" panose="02020603050405020304" pitchFamily="18" charset="0"/>
              </a:rPr>
              <a:t> how to compose a memo</a:t>
            </a:r>
          </a:p>
          <a:p>
            <a:pPr marL="152400" indent="0" algn="l">
              <a:buNone/>
            </a:pPr>
            <a:r>
              <a:rPr lang="en-US" sz="2400" b="1" i="0" dirty="0">
                <a:solidFill>
                  <a:srgbClr val="000000"/>
                </a:solidFill>
                <a:effectLst/>
                <a:latin typeface="Times New Roman" panose="02020603050405020304" pitchFamily="18" charset="0"/>
              </a:rPr>
              <a:t>B.</a:t>
            </a:r>
            <a:r>
              <a:rPr lang="en-US" sz="2400" b="0" i="0" dirty="0">
                <a:solidFill>
                  <a:srgbClr val="000000"/>
                </a:solidFill>
                <a:effectLst/>
                <a:latin typeface="Times New Roman" panose="02020603050405020304" pitchFamily="18" charset="0"/>
              </a:rPr>
              <a:t> the importance of meta tags</a:t>
            </a:r>
          </a:p>
          <a:p>
            <a:pPr marL="152400" indent="0" algn="l">
              <a:buNone/>
            </a:pPr>
            <a:r>
              <a:rPr lang="en-US" sz="2400" b="1" i="0" dirty="0">
                <a:solidFill>
                  <a:srgbClr val="000000"/>
                </a:solidFill>
                <a:effectLst/>
                <a:latin typeface="Times New Roman" panose="02020603050405020304" pitchFamily="18" charset="0"/>
              </a:rPr>
              <a:t>C.</a:t>
            </a:r>
            <a:r>
              <a:rPr lang="en-US" sz="2400" b="0" i="0" dirty="0">
                <a:solidFill>
                  <a:srgbClr val="000000"/>
                </a:solidFill>
                <a:effectLst/>
                <a:latin typeface="Times New Roman" panose="02020603050405020304" pitchFamily="18" charset="0"/>
              </a:rPr>
              <a:t> finding a better search engine</a:t>
            </a:r>
          </a:p>
          <a:p>
            <a:pPr marL="152400" indent="0" algn="l">
              <a:buNone/>
            </a:pPr>
            <a:r>
              <a:rPr lang="en-US" sz="2400" b="1" i="0" dirty="0">
                <a:solidFill>
                  <a:srgbClr val="000000"/>
                </a:solidFill>
                <a:effectLst/>
                <a:latin typeface="Times New Roman" panose="02020603050405020304" pitchFamily="18" charset="0"/>
              </a:rPr>
              <a:t>D.</a:t>
            </a:r>
            <a:r>
              <a:rPr lang="en-US" sz="2400" b="0" i="0" dirty="0">
                <a:solidFill>
                  <a:srgbClr val="000000"/>
                </a:solidFill>
                <a:effectLst/>
                <a:latin typeface="Times New Roman" panose="02020603050405020304" pitchFamily="18" charset="0"/>
              </a:rPr>
              <a:t> what a hyperlink is</a:t>
            </a:r>
          </a:p>
          <a:p>
            <a:pPr marL="152400" indent="0" algn="l">
              <a:buNone/>
            </a:pPr>
            <a:r>
              <a:rPr lang="en-US" sz="2400" b="0" i="0" dirty="0">
                <a:solidFill>
                  <a:srgbClr val="000000"/>
                </a:solidFill>
                <a:effectLst/>
                <a:latin typeface="Times New Roman" panose="02020603050405020304" pitchFamily="18" charset="0"/>
              </a:rPr>
              <a:t> </a:t>
            </a:r>
          </a:p>
          <a:p>
            <a:pPr marL="152400" indent="0" algn="l">
              <a:buNone/>
            </a:pPr>
            <a:r>
              <a:rPr lang="en-US" sz="2400" b="1" i="0" dirty="0">
                <a:solidFill>
                  <a:srgbClr val="000000"/>
                </a:solidFill>
                <a:effectLst/>
                <a:latin typeface="Times New Roman" panose="02020603050405020304" pitchFamily="18" charset="0"/>
              </a:rPr>
              <a:t>2.</a:t>
            </a:r>
            <a:r>
              <a:rPr lang="en-US" sz="2400" b="0" i="0" dirty="0">
                <a:solidFill>
                  <a:srgbClr val="000000"/>
                </a:solidFill>
                <a:effectLst/>
                <a:latin typeface="Times New Roman" panose="02020603050405020304" pitchFamily="18" charset="0"/>
              </a:rPr>
              <a:t> What does the man say about the website?</a:t>
            </a:r>
          </a:p>
          <a:p>
            <a:pPr marL="152400" indent="0" algn="l">
              <a:buNone/>
            </a:pPr>
            <a:r>
              <a:rPr lang="en-US" sz="2400" b="1" i="0" dirty="0">
                <a:solidFill>
                  <a:srgbClr val="000000"/>
                </a:solidFill>
                <a:effectLst/>
                <a:latin typeface="Times New Roman" panose="02020603050405020304" pitchFamily="18" charset="0"/>
              </a:rPr>
              <a:t>A.</a:t>
            </a:r>
            <a:r>
              <a:rPr lang="en-US" sz="2400" b="0" i="0" dirty="0">
                <a:solidFill>
                  <a:srgbClr val="000000"/>
                </a:solidFill>
                <a:effectLst/>
                <a:latin typeface="Times New Roman" panose="02020603050405020304" pitchFamily="18" charset="0"/>
              </a:rPr>
              <a:t> It displays larger meta tags.</a:t>
            </a:r>
          </a:p>
          <a:p>
            <a:pPr marL="152400" indent="0" algn="l">
              <a:buNone/>
            </a:pPr>
            <a:r>
              <a:rPr lang="en-US" sz="2400" b="1" i="0" dirty="0">
                <a:solidFill>
                  <a:srgbClr val="000000"/>
                </a:solidFill>
                <a:effectLst/>
                <a:latin typeface="Times New Roman" panose="02020603050405020304" pitchFamily="18" charset="0"/>
              </a:rPr>
              <a:t>B.</a:t>
            </a:r>
            <a:r>
              <a:rPr lang="en-US" sz="2400" b="0" i="0" dirty="0">
                <a:solidFill>
                  <a:srgbClr val="000000"/>
                </a:solidFill>
                <a:effectLst/>
                <a:latin typeface="Times New Roman" panose="02020603050405020304" pitchFamily="18" charset="0"/>
              </a:rPr>
              <a:t> It contains more hyperlinks.</a:t>
            </a:r>
          </a:p>
          <a:p>
            <a:pPr marL="152400" indent="0" algn="l">
              <a:buNone/>
            </a:pPr>
            <a:r>
              <a:rPr lang="en-US" sz="2400" b="1" i="0" dirty="0">
                <a:solidFill>
                  <a:srgbClr val="000000"/>
                </a:solidFill>
                <a:effectLst/>
                <a:latin typeface="Times New Roman" panose="02020603050405020304" pitchFamily="18" charset="0"/>
              </a:rPr>
              <a:t>C.</a:t>
            </a:r>
            <a:r>
              <a:rPr lang="en-US" sz="2400" b="0" i="0" dirty="0">
                <a:solidFill>
                  <a:srgbClr val="000000"/>
                </a:solidFill>
                <a:effectLst/>
                <a:latin typeface="Times New Roman" panose="02020603050405020304" pitchFamily="18" charset="0"/>
              </a:rPr>
              <a:t> It has larger web pages available.</a:t>
            </a:r>
          </a:p>
          <a:p>
            <a:pPr marL="152400" indent="0" algn="l">
              <a:buNone/>
            </a:pPr>
            <a:r>
              <a:rPr lang="en-US" sz="2400" b="1" i="0" dirty="0">
                <a:solidFill>
                  <a:srgbClr val="000000"/>
                </a:solidFill>
                <a:effectLst/>
                <a:latin typeface="Times New Roman" panose="02020603050405020304" pitchFamily="18" charset="0"/>
              </a:rPr>
              <a:t>D.</a:t>
            </a:r>
            <a:r>
              <a:rPr lang="en-US" sz="2400" b="0" i="0" dirty="0">
                <a:solidFill>
                  <a:srgbClr val="000000"/>
                </a:solidFill>
                <a:effectLst/>
                <a:latin typeface="Times New Roman" panose="02020603050405020304" pitchFamily="18" charset="0"/>
              </a:rPr>
              <a:t> It appears near the top of search results.</a:t>
            </a:r>
          </a:p>
        </p:txBody>
      </p:sp>
      <p:pic>
        <p:nvPicPr>
          <p:cNvPr id="4" name="audio_unit 9">
            <a:hlinkClick r:id="" action="ppaction://media"/>
            <a:extLst>
              <a:ext uri="{FF2B5EF4-FFF2-40B4-BE49-F238E27FC236}">
                <a16:creationId xmlns:a16="http://schemas.microsoft.com/office/drawing/2014/main" id="{067E1E5B-3BEE-55F3-B3E8-5C5DF381FC2A}"/>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6807200" y="0"/>
            <a:ext cx="609600" cy="609600"/>
          </a:xfrm>
          <a:prstGeom prst="rect">
            <a:avLst/>
          </a:prstGeom>
        </p:spPr>
      </p:pic>
      <p:sp>
        <p:nvSpPr>
          <p:cNvPr id="5" name="Arrow: Right 4">
            <a:extLst>
              <a:ext uri="{FF2B5EF4-FFF2-40B4-BE49-F238E27FC236}">
                <a16:creationId xmlns:a16="http://schemas.microsoft.com/office/drawing/2014/main" id="{29C7A0F6-505A-1254-BE63-C9EB9E2CA590}"/>
              </a:ext>
            </a:extLst>
          </p:cNvPr>
          <p:cNvSpPr/>
          <p:nvPr/>
        </p:nvSpPr>
        <p:spPr>
          <a:xfrm>
            <a:off x="352425" y="1457325"/>
            <a:ext cx="361950" cy="123825"/>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969E0538-956A-0E18-D914-ABF9A43A29DC}"/>
              </a:ext>
            </a:extLst>
          </p:cNvPr>
          <p:cNvPicPr>
            <a:picLocks noChangeAspect="1"/>
          </p:cNvPicPr>
          <p:nvPr/>
        </p:nvPicPr>
        <p:blipFill>
          <a:blip r:embed="rId5"/>
          <a:stretch>
            <a:fillRect/>
          </a:stretch>
        </p:blipFill>
        <p:spPr>
          <a:xfrm>
            <a:off x="314672" y="4800600"/>
            <a:ext cx="390178" cy="182896"/>
          </a:xfrm>
          <a:prstGeom prst="rect">
            <a:avLst/>
          </a:prstGeom>
        </p:spPr>
      </p:pic>
    </p:spTree>
    <p:extLst>
      <p:ext uri="{BB962C8B-B14F-4D97-AF65-F5344CB8AC3E}">
        <p14:creationId xmlns:p14="http://schemas.microsoft.com/office/powerpoint/2010/main" val="3601140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8786" fill="hold"/>
                                        <p:tgtEl>
                                          <p:spTgt spid="4"/>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5" fill="hold" display="0">
                  <p:stCondLst>
                    <p:cond delay="indefinite"/>
                  </p:stCondLst>
                  <p:endCondLst>
                    <p:cond evt="onStopAudio" delay="0">
                      <p:tgtEl>
                        <p:sldTgt/>
                      </p:tgtEl>
                    </p:cond>
                  </p:endCondLst>
                </p:cTn>
                <p:tgtEl>
                  <p:spTgt spid="4"/>
                </p:tgtEl>
              </p:cMediaNode>
            </p:audio>
          </p:childTnLst>
        </p:cTn>
      </p:par>
    </p:tnLst>
    <p:bldLst>
      <p:bldP spid="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1D00CEE-4510-E0AF-56BD-AB7E207CA2EE}"/>
              </a:ext>
            </a:extLst>
          </p:cNvPr>
          <p:cNvSpPr>
            <a:spLocks noGrp="1"/>
          </p:cNvSpPr>
          <p:nvPr>
            <p:ph type="title"/>
          </p:nvPr>
        </p:nvSpPr>
        <p:spPr>
          <a:xfrm>
            <a:off x="133350" y="554300"/>
            <a:ext cx="8924925" cy="572700"/>
          </a:xfrm>
        </p:spPr>
        <p:txBody>
          <a:bodyPr/>
          <a:lstStyle/>
          <a:p>
            <a:r>
              <a:rPr lang="en-US" b="1" i="0" dirty="0">
                <a:solidFill>
                  <a:srgbClr val="000000"/>
                </a:solidFill>
                <a:effectLst/>
                <a:latin typeface="Times New Roman" panose="02020603050405020304" pitchFamily="18" charset="0"/>
              </a:rPr>
              <a:t>Listen again and complete the conversation</a:t>
            </a:r>
            <a:endParaRPr lang="en-US" dirty="0"/>
          </a:p>
        </p:txBody>
      </p:sp>
      <p:graphicFrame>
        <p:nvGraphicFramePr>
          <p:cNvPr id="4" name="Table 3">
            <a:extLst>
              <a:ext uri="{FF2B5EF4-FFF2-40B4-BE49-F238E27FC236}">
                <a16:creationId xmlns:a16="http://schemas.microsoft.com/office/drawing/2014/main" id="{0DB03393-C5AD-07BC-7F26-CDE1EA510BE2}"/>
              </a:ext>
            </a:extLst>
          </p:cNvPr>
          <p:cNvGraphicFramePr>
            <a:graphicFrameLocks noGrp="1"/>
          </p:cNvGraphicFramePr>
          <p:nvPr>
            <p:extLst>
              <p:ext uri="{D42A27DB-BD31-4B8C-83A1-F6EECF244321}">
                <p14:modId xmlns:p14="http://schemas.microsoft.com/office/powerpoint/2010/main" val="756709484"/>
              </p:ext>
            </p:extLst>
          </p:nvPr>
        </p:nvGraphicFramePr>
        <p:xfrm>
          <a:off x="276225" y="1352550"/>
          <a:ext cx="8159750" cy="3517486"/>
        </p:xfrm>
        <a:graphic>
          <a:graphicData uri="http://schemas.openxmlformats.org/drawingml/2006/table">
            <a:tbl>
              <a:tblPr/>
              <a:tblGrid>
                <a:gridCol w="8159750">
                  <a:extLst>
                    <a:ext uri="{9D8B030D-6E8A-4147-A177-3AD203B41FA5}">
                      <a16:colId xmlns:a16="http://schemas.microsoft.com/office/drawing/2014/main" val="2858530278"/>
                    </a:ext>
                  </a:extLst>
                </a:gridCol>
              </a:tblGrid>
              <a:tr h="370111">
                <a:tc>
                  <a:txBody>
                    <a:bodyPr/>
                    <a:lstStyle/>
                    <a:p>
                      <a:r>
                        <a:rPr lang="en-US" sz="1600" b="1" dirty="0">
                          <a:effectLst/>
                        </a:rPr>
                        <a:t>Bob:</a:t>
                      </a:r>
                      <a:r>
                        <a:rPr lang="en-US" sz="1600" dirty="0">
                          <a:effectLst/>
                        </a:rPr>
                        <a:t> Hi Susan! Did you receive the staff email?</a:t>
                      </a:r>
                    </a:p>
                  </a:txBody>
                  <a:tcPr marL="80444" marR="80444" marT="40222" marB="40222" anchor="ctr">
                    <a:lnL>
                      <a:noFill/>
                    </a:lnL>
                    <a:lnR>
                      <a:noFill/>
                    </a:lnR>
                    <a:lnT>
                      <a:noFill/>
                    </a:lnT>
                    <a:lnB>
                      <a:noFill/>
                    </a:lnB>
                    <a:solidFill>
                      <a:srgbClr val="FFFFCC"/>
                    </a:solidFill>
                  </a:tcPr>
                </a:tc>
                <a:extLst>
                  <a:ext uri="{0D108BD9-81ED-4DB2-BD59-A6C34878D82A}">
                    <a16:rowId xmlns:a16="http://schemas.microsoft.com/office/drawing/2014/main" val="1734764959"/>
                  </a:ext>
                </a:extLst>
              </a:tr>
              <a:tr h="370111">
                <a:tc>
                  <a:txBody>
                    <a:bodyPr/>
                    <a:lstStyle/>
                    <a:p>
                      <a:r>
                        <a:rPr lang="en-US" sz="1600" b="1" dirty="0">
                          <a:effectLst/>
                        </a:rPr>
                        <a:t>Susan:</a:t>
                      </a:r>
                      <a:r>
                        <a:rPr lang="en-US" sz="1600" dirty="0">
                          <a:effectLst/>
                        </a:rPr>
                        <a:t> Yes, and I have a question, Bob.</a:t>
                      </a:r>
                    </a:p>
                  </a:txBody>
                  <a:tcPr marL="80444" marR="80444" marT="40222" marB="40222" anchor="ctr">
                    <a:lnL>
                      <a:noFill/>
                    </a:lnL>
                    <a:lnR>
                      <a:noFill/>
                    </a:lnR>
                    <a:lnT>
                      <a:noFill/>
                    </a:lnT>
                    <a:lnB>
                      <a:noFill/>
                    </a:lnB>
                    <a:solidFill>
                      <a:srgbClr val="FFFFFF"/>
                    </a:solidFill>
                  </a:tcPr>
                </a:tc>
                <a:extLst>
                  <a:ext uri="{0D108BD9-81ED-4DB2-BD59-A6C34878D82A}">
                    <a16:rowId xmlns:a16="http://schemas.microsoft.com/office/drawing/2014/main" val="2774065900"/>
                  </a:ext>
                </a:extLst>
              </a:tr>
              <a:tr h="370111">
                <a:tc>
                  <a:txBody>
                    <a:bodyPr/>
                    <a:lstStyle/>
                    <a:p>
                      <a:r>
                        <a:rPr lang="en-US" sz="1600" b="1" dirty="0">
                          <a:effectLst/>
                        </a:rPr>
                        <a:t>Bob:</a:t>
                      </a:r>
                      <a:r>
                        <a:rPr lang="en-US" sz="1600" dirty="0">
                          <a:effectLst/>
                        </a:rPr>
                        <a:t> Okay, no problem. What is it?</a:t>
                      </a:r>
                    </a:p>
                  </a:txBody>
                  <a:tcPr marL="80444" marR="80444" marT="40222" marB="40222" anchor="ctr">
                    <a:lnL>
                      <a:noFill/>
                    </a:lnL>
                    <a:lnR>
                      <a:noFill/>
                    </a:lnR>
                    <a:lnT>
                      <a:noFill/>
                    </a:lnT>
                    <a:lnB>
                      <a:noFill/>
                    </a:lnB>
                    <a:solidFill>
                      <a:srgbClr val="FFFFCC"/>
                    </a:solidFill>
                  </a:tcPr>
                </a:tc>
                <a:extLst>
                  <a:ext uri="{0D108BD9-81ED-4DB2-BD59-A6C34878D82A}">
                    <a16:rowId xmlns:a16="http://schemas.microsoft.com/office/drawing/2014/main" val="271552711"/>
                  </a:ext>
                </a:extLst>
              </a:tr>
              <a:tr h="648410">
                <a:tc>
                  <a:txBody>
                    <a:bodyPr/>
                    <a:lstStyle/>
                    <a:p>
                      <a:r>
                        <a:rPr lang="en-US" sz="1600" b="1" dirty="0">
                          <a:effectLst/>
                        </a:rPr>
                        <a:t>Susan:</a:t>
                      </a:r>
                      <a:r>
                        <a:rPr lang="en-US" sz="1600" dirty="0">
                          <a:effectLst/>
                        </a:rPr>
                        <a:t> I don’t even know what </a:t>
                      </a:r>
                      <a:r>
                        <a:rPr lang="en-US" sz="1600" b="1" dirty="0">
                          <a:effectLst/>
                        </a:rPr>
                        <a:t>1)</a:t>
                      </a:r>
                      <a:r>
                        <a:rPr lang="en-US" sz="1600" dirty="0">
                          <a:effectLst/>
                        </a:rPr>
                        <a:t> </a:t>
                      </a:r>
                      <a:r>
                        <a:rPr lang="en-US" sz="1600" b="1" dirty="0">
                          <a:effectLst/>
                        </a:rPr>
                        <a:t>__________  _____________  </a:t>
                      </a:r>
                      <a:r>
                        <a:rPr lang="en-US" sz="1600" dirty="0">
                          <a:effectLst/>
                        </a:rPr>
                        <a:t>are. Why are they important?</a:t>
                      </a:r>
                    </a:p>
                  </a:txBody>
                  <a:tcPr marL="80444" marR="80444" marT="40222" marB="40222" anchor="ctr">
                    <a:lnL>
                      <a:noFill/>
                    </a:lnL>
                    <a:lnR>
                      <a:noFill/>
                    </a:lnR>
                    <a:lnT>
                      <a:noFill/>
                    </a:lnT>
                    <a:lnB>
                      <a:noFill/>
                    </a:lnB>
                    <a:solidFill>
                      <a:srgbClr val="FFFFFF"/>
                    </a:solidFill>
                  </a:tcPr>
                </a:tc>
                <a:extLst>
                  <a:ext uri="{0D108BD9-81ED-4DB2-BD59-A6C34878D82A}">
                    <a16:rowId xmlns:a16="http://schemas.microsoft.com/office/drawing/2014/main" val="1504126524"/>
                  </a:ext>
                </a:extLst>
              </a:tr>
              <a:tr h="648410">
                <a:tc>
                  <a:txBody>
                    <a:bodyPr/>
                    <a:lstStyle/>
                    <a:p>
                      <a:r>
                        <a:rPr lang="en-US" sz="1600" b="1" dirty="0">
                          <a:effectLst/>
                        </a:rPr>
                        <a:t>Bob:</a:t>
                      </a:r>
                      <a:r>
                        <a:rPr lang="en-US" sz="1600" dirty="0">
                          <a:effectLst/>
                        </a:rPr>
                        <a:t> They’re descriptive words on the </a:t>
                      </a:r>
                      <a:r>
                        <a:rPr lang="en-US" sz="1600" b="1" dirty="0">
                          <a:effectLst/>
                        </a:rPr>
                        <a:t>2) ___________   ______________</a:t>
                      </a:r>
                      <a:r>
                        <a:rPr lang="en-US" sz="1600" dirty="0">
                          <a:effectLst/>
                        </a:rPr>
                        <a:t>. They make the site rank higher in </a:t>
                      </a:r>
                      <a:r>
                        <a:rPr lang="en-US" sz="1600" b="1" dirty="0">
                          <a:effectLst/>
                        </a:rPr>
                        <a:t>3) ________    _________________</a:t>
                      </a:r>
                      <a:r>
                        <a:rPr lang="en-US" sz="1600" dirty="0">
                          <a:effectLst/>
                        </a:rPr>
                        <a:t> .</a:t>
                      </a:r>
                    </a:p>
                  </a:txBody>
                  <a:tcPr marL="80444" marR="80444" marT="40222" marB="40222" anchor="ctr">
                    <a:lnL>
                      <a:noFill/>
                    </a:lnL>
                    <a:lnR>
                      <a:noFill/>
                    </a:lnR>
                    <a:lnT>
                      <a:noFill/>
                    </a:lnT>
                    <a:lnB>
                      <a:noFill/>
                    </a:lnB>
                    <a:solidFill>
                      <a:srgbClr val="FFFFCC"/>
                    </a:solidFill>
                  </a:tcPr>
                </a:tc>
                <a:extLst>
                  <a:ext uri="{0D108BD9-81ED-4DB2-BD59-A6C34878D82A}">
                    <a16:rowId xmlns:a16="http://schemas.microsoft.com/office/drawing/2014/main" val="3395708791"/>
                  </a:ext>
                </a:extLst>
              </a:tr>
              <a:tr h="370111">
                <a:tc>
                  <a:txBody>
                    <a:bodyPr/>
                    <a:lstStyle/>
                    <a:p>
                      <a:r>
                        <a:rPr lang="en-US" sz="1600" b="1" dirty="0">
                          <a:effectLst/>
                        </a:rPr>
                        <a:t>Susan:</a:t>
                      </a:r>
                      <a:r>
                        <a:rPr lang="en-US" sz="1600" dirty="0">
                          <a:effectLst/>
                        </a:rPr>
                        <a:t> You mean our </a:t>
                      </a:r>
                      <a:r>
                        <a:rPr lang="en-US" sz="1600" b="1" dirty="0">
                          <a:effectLst/>
                        </a:rPr>
                        <a:t>4)</a:t>
                      </a:r>
                      <a:r>
                        <a:rPr lang="en-US" sz="1600" dirty="0">
                          <a:effectLst/>
                        </a:rPr>
                        <a:t>  </a:t>
                      </a:r>
                      <a:r>
                        <a:rPr lang="en-US" sz="1600" b="1" dirty="0">
                          <a:effectLst/>
                        </a:rPr>
                        <a:t>______________</a:t>
                      </a:r>
                      <a:r>
                        <a:rPr lang="en-US" sz="1600" dirty="0">
                          <a:effectLst/>
                        </a:rPr>
                        <a:t> appears at the top of the search results?</a:t>
                      </a:r>
                    </a:p>
                  </a:txBody>
                  <a:tcPr marL="80444" marR="80444" marT="40222" marB="40222" anchor="ctr">
                    <a:lnL>
                      <a:noFill/>
                    </a:lnL>
                    <a:lnR>
                      <a:noFill/>
                    </a:lnR>
                    <a:lnT>
                      <a:noFill/>
                    </a:lnT>
                    <a:lnB>
                      <a:noFill/>
                    </a:lnB>
                    <a:solidFill>
                      <a:srgbClr val="FFFFFF"/>
                    </a:solidFill>
                  </a:tcPr>
                </a:tc>
                <a:extLst>
                  <a:ext uri="{0D108BD9-81ED-4DB2-BD59-A6C34878D82A}">
                    <a16:rowId xmlns:a16="http://schemas.microsoft.com/office/drawing/2014/main" val="2342519657"/>
                  </a:ext>
                </a:extLst>
              </a:tr>
              <a:tr h="370111">
                <a:tc>
                  <a:txBody>
                    <a:bodyPr/>
                    <a:lstStyle/>
                    <a:p>
                      <a:r>
                        <a:rPr lang="en-US" sz="1600" b="1" dirty="0">
                          <a:effectLst/>
                        </a:rPr>
                        <a:t>Bob:</a:t>
                      </a:r>
                      <a:r>
                        <a:rPr lang="en-US" sz="1600" dirty="0">
                          <a:effectLst/>
                        </a:rPr>
                        <a:t> Exactly. Customers </a:t>
                      </a:r>
                      <a:r>
                        <a:rPr lang="en-US" sz="1600" b="1" dirty="0">
                          <a:effectLst/>
                        </a:rPr>
                        <a:t>5)</a:t>
                      </a:r>
                      <a:r>
                        <a:rPr lang="en-US" sz="1600" dirty="0">
                          <a:effectLst/>
                        </a:rPr>
                        <a:t> </a:t>
                      </a:r>
                      <a:r>
                        <a:rPr lang="en-US" sz="1600" b="1" dirty="0">
                          <a:effectLst/>
                        </a:rPr>
                        <a:t>__________  </a:t>
                      </a:r>
                      <a:r>
                        <a:rPr lang="en-US" sz="1600" dirty="0">
                          <a:effectLst/>
                        </a:rPr>
                        <a:t> </a:t>
                      </a:r>
                      <a:r>
                        <a:rPr lang="en-US" sz="1600" b="1" dirty="0">
                          <a:effectLst/>
                        </a:rPr>
                        <a:t>________________</a:t>
                      </a:r>
                      <a:r>
                        <a:rPr lang="en-US" sz="1600" dirty="0">
                          <a:effectLst/>
                        </a:rPr>
                        <a:t>  our hyperlink first.</a:t>
                      </a:r>
                    </a:p>
                  </a:txBody>
                  <a:tcPr marL="80444" marR="80444" marT="40222" marB="40222" anchor="ctr">
                    <a:lnL>
                      <a:noFill/>
                    </a:lnL>
                    <a:lnR>
                      <a:noFill/>
                    </a:lnR>
                    <a:lnT>
                      <a:noFill/>
                    </a:lnT>
                    <a:lnB>
                      <a:noFill/>
                    </a:lnB>
                    <a:solidFill>
                      <a:srgbClr val="FFFFCC"/>
                    </a:solidFill>
                  </a:tcPr>
                </a:tc>
                <a:extLst>
                  <a:ext uri="{0D108BD9-81ED-4DB2-BD59-A6C34878D82A}">
                    <a16:rowId xmlns:a16="http://schemas.microsoft.com/office/drawing/2014/main" val="1525816099"/>
                  </a:ext>
                </a:extLst>
              </a:tr>
              <a:tr h="370111">
                <a:tc>
                  <a:txBody>
                    <a:bodyPr/>
                    <a:lstStyle/>
                    <a:p>
                      <a:r>
                        <a:rPr lang="en-US" sz="1600" b="1" dirty="0">
                          <a:effectLst/>
                        </a:rPr>
                        <a:t>Susan:</a:t>
                      </a:r>
                      <a:r>
                        <a:rPr lang="en-US" sz="1600" dirty="0">
                          <a:effectLst/>
                        </a:rPr>
                        <a:t> That's good news for our sales department.</a:t>
                      </a:r>
                    </a:p>
                  </a:txBody>
                  <a:tcPr marL="80444" marR="80444" marT="40222" marB="40222" anchor="ctr">
                    <a:lnL>
                      <a:noFill/>
                    </a:lnL>
                    <a:lnR>
                      <a:noFill/>
                    </a:lnR>
                    <a:lnT>
                      <a:noFill/>
                    </a:lnT>
                    <a:lnB>
                      <a:noFill/>
                    </a:lnB>
                    <a:solidFill>
                      <a:srgbClr val="FFFFFF"/>
                    </a:solidFill>
                  </a:tcPr>
                </a:tc>
                <a:extLst>
                  <a:ext uri="{0D108BD9-81ED-4DB2-BD59-A6C34878D82A}">
                    <a16:rowId xmlns:a16="http://schemas.microsoft.com/office/drawing/2014/main" val="1126068810"/>
                  </a:ext>
                </a:extLst>
              </a:tr>
            </a:tbl>
          </a:graphicData>
        </a:graphic>
      </p:graphicFrame>
      <p:pic>
        <p:nvPicPr>
          <p:cNvPr id="5" name="audio_unit 9">
            <a:hlinkClick r:id="" action="ppaction://media"/>
            <a:extLst>
              <a:ext uri="{FF2B5EF4-FFF2-40B4-BE49-F238E27FC236}">
                <a16:creationId xmlns:a16="http://schemas.microsoft.com/office/drawing/2014/main" id="{94AC5691-679B-FC24-5CF2-DD53C0F74248}"/>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2075" y="92075"/>
            <a:ext cx="609600" cy="609600"/>
          </a:xfrm>
          <a:prstGeom prst="rect">
            <a:avLst/>
          </a:prstGeom>
        </p:spPr>
      </p:pic>
      <p:sp>
        <p:nvSpPr>
          <p:cNvPr id="6" name="TextBox 5">
            <a:extLst>
              <a:ext uri="{FF2B5EF4-FFF2-40B4-BE49-F238E27FC236}">
                <a16:creationId xmlns:a16="http://schemas.microsoft.com/office/drawing/2014/main" id="{24FB3436-C4D6-2450-234F-C375AA4121CA}"/>
              </a:ext>
            </a:extLst>
          </p:cNvPr>
          <p:cNvSpPr txBox="1"/>
          <p:nvPr/>
        </p:nvSpPr>
        <p:spPr>
          <a:xfrm>
            <a:off x="3381374" y="128975"/>
            <a:ext cx="5238751" cy="584775"/>
          </a:xfrm>
          <a:prstGeom prst="rect">
            <a:avLst/>
          </a:prstGeom>
          <a:noFill/>
        </p:spPr>
        <p:txBody>
          <a:bodyPr wrap="square" rtlCol="0">
            <a:spAutoFit/>
          </a:bodyPr>
          <a:lstStyle/>
          <a:p>
            <a:r>
              <a:rPr lang="en-US" sz="1600" b="1" dirty="0">
                <a:solidFill>
                  <a:srgbClr val="FF0000"/>
                </a:solidFill>
              </a:rPr>
              <a:t>Answers: 1. meta tags  2. new website  3. search engines  4. site  5. click on</a:t>
            </a:r>
          </a:p>
        </p:txBody>
      </p:sp>
    </p:spTree>
    <p:extLst>
      <p:ext uri="{BB962C8B-B14F-4D97-AF65-F5344CB8AC3E}">
        <p14:creationId xmlns:p14="http://schemas.microsoft.com/office/powerpoint/2010/main" val="4172401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8786" fill="hold"/>
                                        <p:tgtEl>
                                          <p:spTgt spid="5"/>
                                        </p:tgtEl>
                                      </p:cBhvr>
                                    </p:cmd>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 calcmode="lin" valueType="num">
                                      <p:cBhvr additive="base">
                                        <p:cTn id="11"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5"/>
                </p:tgtEl>
              </p:cMediaNode>
            </p:audi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CFF3621-C54C-514F-AFD9-7BB9BA89C1B3}"/>
              </a:ext>
            </a:extLst>
          </p:cNvPr>
          <p:cNvSpPr>
            <a:spLocks noGrp="1"/>
          </p:cNvSpPr>
          <p:nvPr>
            <p:ph type="body" idx="1"/>
          </p:nvPr>
        </p:nvSpPr>
        <p:spPr>
          <a:xfrm>
            <a:off x="605850" y="1389600"/>
            <a:ext cx="7985700" cy="1458375"/>
          </a:xfrm>
        </p:spPr>
        <p:txBody>
          <a:bodyPr/>
          <a:lstStyle/>
          <a:p>
            <a:r>
              <a:rPr lang="en-US" dirty="0"/>
              <a:t>Ask one of the students to be a volunteer to find out the term that will be written on the board by staying back to the board. The other students need to provide definitions of the written word so that the volunteer can find it. </a:t>
            </a:r>
          </a:p>
        </p:txBody>
      </p:sp>
      <p:sp>
        <p:nvSpPr>
          <p:cNvPr id="3" name="Title 2">
            <a:extLst>
              <a:ext uri="{FF2B5EF4-FFF2-40B4-BE49-F238E27FC236}">
                <a16:creationId xmlns:a16="http://schemas.microsoft.com/office/drawing/2014/main" id="{904BA5D2-2F3C-B8A3-0A16-9D76D3D4166B}"/>
              </a:ext>
            </a:extLst>
          </p:cNvPr>
          <p:cNvSpPr>
            <a:spLocks noGrp="1"/>
          </p:cNvSpPr>
          <p:nvPr>
            <p:ph type="title"/>
          </p:nvPr>
        </p:nvSpPr>
        <p:spPr/>
        <p:txBody>
          <a:bodyPr/>
          <a:lstStyle/>
          <a:p>
            <a:pPr algn="ctr"/>
            <a:r>
              <a:rPr lang="en-US" sz="4400" kern="0" dirty="0">
                <a:effectLst/>
                <a:latin typeface="Times New Roman" panose="02020603050405020304" pitchFamily="18" charset="0"/>
                <a:ea typeface="Times New Roman" panose="02020603050405020304" pitchFamily="18" charset="0"/>
                <a:cs typeface="Times New Roman" panose="02020603050405020304" pitchFamily="18" charset="0"/>
              </a:rPr>
              <a:t>Boost your vocabulary</a:t>
            </a:r>
            <a:br>
              <a:rPr lang="en-US" sz="18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dirty="0"/>
          </a:p>
        </p:txBody>
      </p:sp>
      <p:pic>
        <p:nvPicPr>
          <p:cNvPr id="5" name="Picture 4">
            <a:extLst>
              <a:ext uri="{FF2B5EF4-FFF2-40B4-BE49-F238E27FC236}">
                <a16:creationId xmlns:a16="http://schemas.microsoft.com/office/drawing/2014/main" id="{9B085979-33EB-6577-4395-BC488B9D58F9}"/>
              </a:ext>
            </a:extLst>
          </p:cNvPr>
          <p:cNvPicPr>
            <a:picLocks noChangeAspect="1"/>
          </p:cNvPicPr>
          <p:nvPr/>
        </p:nvPicPr>
        <p:blipFill>
          <a:blip r:embed="rId2"/>
          <a:stretch>
            <a:fillRect/>
          </a:stretch>
        </p:blipFill>
        <p:spPr>
          <a:xfrm>
            <a:off x="1710749" y="2178997"/>
            <a:ext cx="5909251" cy="3208723"/>
          </a:xfrm>
          <a:prstGeom prst="rect">
            <a:avLst/>
          </a:prstGeom>
        </p:spPr>
      </p:pic>
    </p:spTree>
    <p:extLst>
      <p:ext uri="{BB962C8B-B14F-4D97-AF65-F5344CB8AC3E}">
        <p14:creationId xmlns:p14="http://schemas.microsoft.com/office/powerpoint/2010/main" val="219115904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2E8C5BE-E83A-1F9E-7608-D7FBE35002F1}"/>
              </a:ext>
            </a:extLst>
          </p:cNvPr>
          <p:cNvSpPr>
            <a:spLocks noGrp="1"/>
          </p:cNvSpPr>
          <p:nvPr>
            <p:ph type="body" idx="1"/>
          </p:nvPr>
        </p:nvSpPr>
        <p:spPr>
          <a:xfrm>
            <a:off x="209551" y="828676"/>
            <a:ext cx="8486776" cy="2680424"/>
          </a:xfrm>
        </p:spPr>
        <p:txBody>
          <a:bodyPr/>
          <a:lstStyle/>
          <a:p>
            <a:pPr marL="152400" indent="0">
              <a:lnSpc>
                <a:spcPct val="100000"/>
              </a:lnSpc>
              <a:buNone/>
            </a:pPr>
            <a:r>
              <a:rPr lang="en-US" sz="1800" kern="100" dirty="0">
                <a:effectLst/>
                <a:latin typeface="Times New Roman" panose="02020603050405020304" pitchFamily="18" charset="0"/>
                <a:ea typeface="Calibri" panose="020F0502020204030204" pitchFamily="34" charset="0"/>
                <a:cs typeface="Times New Roman" panose="02020603050405020304" pitchFamily="18" charset="0"/>
              </a:rPr>
              <a:t>The past simple tense is used to talk about actions or events that happened and were completed in the past.</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152400" indent="0">
              <a:lnSpc>
                <a:spcPct val="100000"/>
              </a:lnSpc>
              <a:buNone/>
            </a:pPr>
            <a:r>
              <a:rPr lang="en-US" sz="1800" kern="100" dirty="0">
                <a:effectLst/>
                <a:latin typeface="Times New Roman" panose="02020603050405020304" pitchFamily="18" charset="0"/>
                <a:ea typeface="Calibri" panose="020F0502020204030204" pitchFamily="34" charset="0"/>
                <a:cs typeface="Times New Roman" panose="02020603050405020304" pitchFamily="18" charset="0"/>
              </a:rPr>
              <a:t>When to Use the Past Simple Tense:</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0000"/>
              </a:lnSpc>
              <a:buFont typeface="Wingdings" panose="05000000000000000000" pitchFamily="2" charset="2"/>
              <a:buChar char=""/>
            </a:pPr>
            <a:r>
              <a:rPr lang="en-US" sz="1800" b="1" kern="100" dirty="0">
                <a:effectLst/>
                <a:latin typeface="Times New Roman" panose="02020603050405020304" pitchFamily="18" charset="0"/>
                <a:ea typeface="Calibri" panose="020F0502020204030204" pitchFamily="34" charset="0"/>
                <a:cs typeface="Times New Roman" panose="02020603050405020304" pitchFamily="18" charset="0"/>
              </a:rPr>
              <a:t>Completed Actions;</a:t>
            </a: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0000"/>
              </a:lnSpc>
              <a:buFont typeface="Wingdings" panose="05000000000000000000" pitchFamily="2" charset="2"/>
              <a:buChar char=""/>
            </a:pPr>
            <a:r>
              <a:rPr lang="en-US" sz="1800" b="1" kern="100" dirty="0">
                <a:effectLst/>
                <a:latin typeface="Times New Roman" panose="02020603050405020304" pitchFamily="18" charset="0"/>
                <a:ea typeface="Calibri" panose="020F0502020204030204" pitchFamily="34" charset="0"/>
                <a:cs typeface="Times New Roman" panose="02020603050405020304" pitchFamily="18" charset="0"/>
              </a:rPr>
              <a:t>Past Habits;</a:t>
            </a: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0000"/>
              </a:lnSpc>
              <a:buFont typeface="Wingdings" panose="05000000000000000000" pitchFamily="2" charset="2"/>
              <a:buChar char=""/>
            </a:pPr>
            <a:r>
              <a:rPr lang="en-US" sz="1800" b="1" kern="100" dirty="0">
                <a:effectLst/>
                <a:latin typeface="Times New Roman" panose="02020603050405020304" pitchFamily="18" charset="0"/>
                <a:ea typeface="Calibri" panose="020F0502020204030204" pitchFamily="34" charset="0"/>
                <a:cs typeface="Times New Roman" panose="02020603050405020304" pitchFamily="18" charset="0"/>
              </a:rPr>
              <a:t>Series of Completed Actions.</a:t>
            </a: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152400" indent="0">
              <a:lnSpc>
                <a:spcPct val="100000"/>
              </a:lnSpc>
              <a:buNone/>
            </a:pPr>
            <a:endParaRPr lang="en-US"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0000"/>
              </a:lnSpc>
            </a:pPr>
            <a:r>
              <a:rPr lang="en-US" sz="1800" kern="0" dirty="0">
                <a:effectLst/>
                <a:latin typeface="Times New Roman" panose="02020603050405020304" pitchFamily="18" charset="0"/>
                <a:ea typeface="Times New Roman" panose="02020603050405020304" pitchFamily="18" charset="0"/>
                <a:cs typeface="Times New Roman" panose="02020603050405020304" pitchFamily="18" charset="0"/>
              </a:rPr>
              <a:t>For regular verbs, you usually add "-ed" to the base form of the verb.</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0000"/>
              </a:lnSpc>
            </a:pPr>
            <a:r>
              <a:rPr lang="en-US" sz="1800" b="1" kern="0" dirty="0">
                <a:effectLst/>
                <a:latin typeface="Times New Roman" panose="02020603050405020304" pitchFamily="18" charset="0"/>
                <a:ea typeface="Times New Roman" panose="02020603050405020304" pitchFamily="18" charset="0"/>
                <a:cs typeface="Times New Roman" panose="02020603050405020304" pitchFamily="18" charset="0"/>
              </a:rPr>
              <a:t>Example</a:t>
            </a:r>
            <a:r>
              <a:rPr lang="en-US" sz="1800" kern="0" dirty="0">
                <a:effectLst/>
                <a:latin typeface="Times New Roman" panose="02020603050405020304" pitchFamily="18" charset="0"/>
                <a:ea typeface="Times New Roman" panose="02020603050405020304" pitchFamily="18" charset="0"/>
                <a:cs typeface="Times New Roman" panose="02020603050405020304" pitchFamily="18" charset="0"/>
              </a:rPr>
              <a:t>: Walk → Walked, Play → Played</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0000"/>
              </a:lnSpc>
            </a:pPr>
            <a:r>
              <a:rPr lang="en-US" sz="1800" kern="0" dirty="0">
                <a:effectLst/>
                <a:latin typeface="Times New Roman" panose="02020603050405020304" pitchFamily="18" charset="0"/>
                <a:ea typeface="Times New Roman" panose="02020603050405020304" pitchFamily="18" charset="0"/>
                <a:cs typeface="Times New Roman" panose="02020603050405020304" pitchFamily="18" charset="0"/>
              </a:rPr>
              <a:t>Irregular verbs have their own unique past simple forms. They don't follow the "-ed" rule.</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0000"/>
              </a:lnSpc>
            </a:pPr>
            <a:r>
              <a:rPr lang="en-US" sz="1800" b="1" kern="0" dirty="0">
                <a:effectLst/>
                <a:latin typeface="Times New Roman" panose="02020603050405020304" pitchFamily="18" charset="0"/>
                <a:ea typeface="Times New Roman" panose="02020603050405020304" pitchFamily="18" charset="0"/>
                <a:cs typeface="Times New Roman" panose="02020603050405020304" pitchFamily="18" charset="0"/>
              </a:rPr>
              <a:t>Example</a:t>
            </a:r>
            <a:r>
              <a:rPr lang="en-US" sz="1800" kern="0" dirty="0">
                <a:effectLst/>
                <a:latin typeface="Times New Roman" panose="02020603050405020304" pitchFamily="18" charset="0"/>
                <a:ea typeface="Times New Roman" panose="02020603050405020304" pitchFamily="18" charset="0"/>
                <a:cs typeface="Times New Roman" panose="02020603050405020304" pitchFamily="18" charset="0"/>
              </a:rPr>
              <a:t>: Go → Went, Eat → Ate</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3" name="Title 2">
            <a:extLst>
              <a:ext uri="{FF2B5EF4-FFF2-40B4-BE49-F238E27FC236}">
                <a16:creationId xmlns:a16="http://schemas.microsoft.com/office/drawing/2014/main" id="{4D6481F7-F7B2-0AFC-37E3-1F7D60BA3547}"/>
              </a:ext>
            </a:extLst>
          </p:cNvPr>
          <p:cNvSpPr>
            <a:spLocks noGrp="1"/>
          </p:cNvSpPr>
          <p:nvPr>
            <p:ph type="title"/>
          </p:nvPr>
        </p:nvSpPr>
        <p:spPr>
          <a:xfrm>
            <a:off x="447674" y="180976"/>
            <a:ext cx="8011625" cy="647700"/>
          </a:xfrm>
        </p:spPr>
        <p:txBody>
          <a:bodyPr/>
          <a:lstStyle/>
          <a:p>
            <a:pPr algn="ctr"/>
            <a:r>
              <a:rPr lang="en-US" sz="2400" b="1" kern="0" dirty="0">
                <a:effectLst/>
                <a:latin typeface="Times New Roman" panose="02020603050405020304" pitchFamily="18" charset="0"/>
                <a:ea typeface="Times New Roman" panose="02020603050405020304" pitchFamily="18" charset="0"/>
                <a:cs typeface="Times New Roman" panose="02020603050405020304" pitchFamily="18" charset="0"/>
              </a:rPr>
              <a:t>Grammar Focus: Past Simple in the active and passive voice</a:t>
            </a:r>
            <a:endParaRPr lang="en-US" dirty="0"/>
          </a:p>
        </p:txBody>
      </p:sp>
    </p:spTree>
    <p:extLst>
      <p:ext uri="{BB962C8B-B14F-4D97-AF65-F5344CB8AC3E}">
        <p14:creationId xmlns:p14="http://schemas.microsoft.com/office/powerpoint/2010/main" val="4249756910"/>
      </p:ext>
    </p:extLst>
  </p:cSld>
  <p:clrMapOvr>
    <a:masterClrMapping/>
  </p:clrMapOvr>
  <p:transition spd="slow">
    <p:comb/>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04"/>
        <p:cNvGrpSpPr/>
        <p:nvPr/>
      </p:nvGrpSpPr>
      <p:grpSpPr>
        <a:xfrm>
          <a:off x="0" y="0"/>
          <a:ext cx="0" cy="0"/>
          <a:chOff x="0" y="0"/>
          <a:chExt cx="0" cy="0"/>
        </a:xfrm>
      </p:grpSpPr>
      <p:grpSp>
        <p:nvGrpSpPr>
          <p:cNvPr id="805" name="Google Shape;805;p32"/>
          <p:cNvGrpSpPr/>
          <p:nvPr/>
        </p:nvGrpSpPr>
        <p:grpSpPr>
          <a:xfrm rot="5400000">
            <a:off x="1056499" y="2605847"/>
            <a:ext cx="1871888" cy="1780798"/>
            <a:chOff x="1118175" y="1197925"/>
            <a:chExt cx="1268560" cy="852750"/>
          </a:xfrm>
        </p:grpSpPr>
        <p:sp>
          <p:nvSpPr>
            <p:cNvPr id="806" name="Google Shape;806;p32"/>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7" name="Google Shape;807;p32"/>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8" name="Google Shape;808;p32"/>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09" name="Google Shape;809;p32"/>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0" name="Google Shape;810;p32"/>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1" name="Google Shape;811;p32"/>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2" name="Google Shape;812;p32"/>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3" name="Google Shape;813;p32"/>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4" name="Google Shape;814;p32"/>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5" name="Google Shape;815;p32"/>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6" name="Google Shape;816;p32"/>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7" name="Google Shape;817;p32"/>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8" name="Google Shape;818;p32"/>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19" name="Google Shape;819;p32"/>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0" name="Google Shape;820;p32"/>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1" name="Google Shape;821;p32"/>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2" name="Google Shape;822;p32"/>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3" name="Google Shape;823;p32"/>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4" name="Google Shape;824;p32"/>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5" name="Google Shape;825;p32"/>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6" name="Google Shape;826;p32"/>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7" name="Google Shape;827;p32"/>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8" name="Google Shape;828;p32"/>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29" name="Google Shape;829;p32"/>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0" name="Google Shape;830;p32"/>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1" name="Google Shape;831;p32"/>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2" name="Google Shape;832;p32"/>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3" name="Google Shape;833;p32"/>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4" name="Google Shape;834;p32"/>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5" name="Google Shape;835;p32"/>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6" name="Google Shape;836;p32"/>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7" name="Google Shape;837;p32"/>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8" name="Google Shape;838;p32"/>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39" name="Google Shape;839;p32"/>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0" name="Google Shape;840;p32"/>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1" name="Google Shape;841;p32"/>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2" name="Google Shape;842;p32"/>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3" name="Google Shape;843;p32"/>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4" name="Google Shape;844;p32"/>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5" name="Google Shape;845;p32"/>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6" name="Google Shape;846;p32"/>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7" name="Google Shape;847;p32"/>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8" name="Google Shape;848;p32"/>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49" name="Google Shape;849;p32"/>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0" name="Google Shape;850;p32"/>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1" name="Google Shape;851;p32"/>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2" name="Google Shape;852;p32"/>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3" name="Google Shape;853;p32"/>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4" name="Google Shape;854;p32"/>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5" name="Google Shape;855;p32"/>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6" name="Google Shape;856;p32"/>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57" name="Google Shape;857;p32"/>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858" name="Google Shape;858;p32"/>
          <p:cNvSpPr/>
          <p:nvPr/>
        </p:nvSpPr>
        <p:spPr>
          <a:xfrm>
            <a:off x="709479" y="2128427"/>
            <a:ext cx="1792224" cy="2010165"/>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32"/>
          <p:cNvGrpSpPr/>
          <p:nvPr/>
        </p:nvGrpSpPr>
        <p:grpSpPr>
          <a:xfrm rot="5400000">
            <a:off x="3781297" y="2605847"/>
            <a:ext cx="1871888" cy="1780798"/>
            <a:chOff x="1118175" y="1197925"/>
            <a:chExt cx="1268560" cy="852750"/>
          </a:xfrm>
        </p:grpSpPr>
        <p:sp>
          <p:nvSpPr>
            <p:cNvPr id="860" name="Google Shape;860;p32"/>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1" name="Google Shape;861;p32"/>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2" name="Google Shape;862;p32"/>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3" name="Google Shape;863;p32"/>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4" name="Google Shape;864;p32"/>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5" name="Google Shape;865;p32"/>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6" name="Google Shape;866;p32"/>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7" name="Google Shape;867;p32"/>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8" name="Google Shape;868;p32"/>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69" name="Google Shape;869;p32"/>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0" name="Google Shape;870;p32"/>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1" name="Google Shape;871;p32"/>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2" name="Google Shape;872;p32"/>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3" name="Google Shape;873;p32"/>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4" name="Google Shape;874;p32"/>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5" name="Google Shape;875;p32"/>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6" name="Google Shape;876;p32"/>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7" name="Google Shape;877;p32"/>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8" name="Google Shape;878;p32"/>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79" name="Google Shape;879;p32"/>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0" name="Google Shape;880;p32"/>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1" name="Google Shape;881;p32"/>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2" name="Google Shape;882;p32"/>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3" name="Google Shape;883;p32"/>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4" name="Google Shape;884;p32"/>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5" name="Google Shape;885;p32"/>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6" name="Google Shape;886;p32"/>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7" name="Google Shape;887;p32"/>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8" name="Google Shape;888;p32"/>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9" name="Google Shape;889;p32"/>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0" name="Google Shape;890;p32"/>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1" name="Google Shape;891;p32"/>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2" name="Google Shape;892;p32"/>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3" name="Google Shape;893;p32"/>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4" name="Google Shape;894;p32"/>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5" name="Google Shape;895;p32"/>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6" name="Google Shape;896;p32"/>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7" name="Google Shape;897;p32"/>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8" name="Google Shape;898;p32"/>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9" name="Google Shape;899;p32"/>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0" name="Google Shape;900;p32"/>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1" name="Google Shape;901;p32"/>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2" name="Google Shape;902;p32"/>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3" name="Google Shape;903;p32"/>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4" name="Google Shape;904;p32"/>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5" name="Google Shape;905;p32"/>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6" name="Google Shape;906;p32"/>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7" name="Google Shape;907;p32"/>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8" name="Google Shape;908;p32"/>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09" name="Google Shape;909;p32"/>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0" name="Google Shape;910;p32"/>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1" name="Google Shape;911;p32"/>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3"/>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912" name="Google Shape;912;p32"/>
          <p:cNvSpPr/>
          <p:nvPr/>
        </p:nvSpPr>
        <p:spPr>
          <a:xfrm>
            <a:off x="3440116" y="2128427"/>
            <a:ext cx="1780500" cy="1925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 name="Google Shape;913;p32"/>
          <p:cNvGrpSpPr/>
          <p:nvPr/>
        </p:nvGrpSpPr>
        <p:grpSpPr>
          <a:xfrm rot="5400000">
            <a:off x="6625056" y="2605847"/>
            <a:ext cx="1871888" cy="1780798"/>
            <a:chOff x="1118175" y="1197925"/>
            <a:chExt cx="1268560" cy="852750"/>
          </a:xfrm>
        </p:grpSpPr>
        <p:sp>
          <p:nvSpPr>
            <p:cNvPr id="914" name="Google Shape;914;p32"/>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5" name="Google Shape;915;p32"/>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6" name="Google Shape;916;p32"/>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7" name="Google Shape;917;p32"/>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8" name="Google Shape;918;p32"/>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19" name="Google Shape;919;p32"/>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0" name="Google Shape;920;p32"/>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1" name="Google Shape;921;p32"/>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2" name="Google Shape;922;p32"/>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3" name="Google Shape;923;p32"/>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4" name="Google Shape;924;p32"/>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5" name="Google Shape;925;p32"/>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6" name="Google Shape;926;p32"/>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7" name="Google Shape;927;p32"/>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8" name="Google Shape;928;p32"/>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29" name="Google Shape;929;p32"/>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0" name="Google Shape;930;p32"/>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1" name="Google Shape;931;p32"/>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2" name="Google Shape;932;p32"/>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3" name="Google Shape;933;p32"/>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4" name="Google Shape;934;p32"/>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5" name="Google Shape;935;p32"/>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6" name="Google Shape;936;p32"/>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7" name="Google Shape;937;p32"/>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8" name="Google Shape;938;p32"/>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39" name="Google Shape;939;p32"/>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0" name="Google Shape;940;p32"/>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1" name="Google Shape;941;p32"/>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2" name="Google Shape;942;p32"/>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3" name="Google Shape;943;p32"/>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4" name="Google Shape;944;p32"/>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5" name="Google Shape;945;p32"/>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6" name="Google Shape;946;p32"/>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7" name="Google Shape;947;p32"/>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8" name="Google Shape;948;p32"/>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49" name="Google Shape;949;p32"/>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0" name="Google Shape;950;p32"/>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1" name="Google Shape;951;p32"/>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2" name="Google Shape;952;p32"/>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3" name="Google Shape;953;p32"/>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4" name="Google Shape;954;p32"/>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5" name="Google Shape;955;p32"/>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6" name="Google Shape;956;p32"/>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7" name="Google Shape;957;p32"/>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8" name="Google Shape;958;p32"/>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59" name="Google Shape;959;p32"/>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60" name="Google Shape;960;p32"/>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61" name="Google Shape;961;p32"/>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62" name="Google Shape;962;p32"/>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63" name="Google Shape;963;p32"/>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64" name="Google Shape;964;p32"/>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965" name="Google Shape;965;p32"/>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966" name="Google Shape;966;p32"/>
          <p:cNvSpPr/>
          <p:nvPr/>
        </p:nvSpPr>
        <p:spPr>
          <a:xfrm>
            <a:off x="6279096" y="2128427"/>
            <a:ext cx="1780500" cy="1925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txBox="1">
            <a:spLocks noGrp="1"/>
          </p:cNvSpPr>
          <p:nvPr>
            <p:ph type="title"/>
          </p:nvPr>
        </p:nvSpPr>
        <p:spPr>
          <a:xfrm>
            <a:off x="595113" y="554528"/>
            <a:ext cx="7823400" cy="9361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Algerian" panose="04020705040A02060702" pitchFamily="82" charset="0"/>
              </a:rPr>
              <a:t>AGENDA</a:t>
            </a:r>
            <a:endParaRPr dirty="0">
              <a:latin typeface="Algerian" panose="04020705040A02060702" pitchFamily="82" charset="0"/>
            </a:endParaRPr>
          </a:p>
        </p:txBody>
      </p:sp>
      <p:sp>
        <p:nvSpPr>
          <p:cNvPr id="971" name="Google Shape;971;p32"/>
          <p:cNvSpPr txBox="1">
            <a:spLocks noGrp="1"/>
          </p:cNvSpPr>
          <p:nvPr>
            <p:ph type="title" idx="4"/>
          </p:nvPr>
        </p:nvSpPr>
        <p:spPr>
          <a:xfrm>
            <a:off x="3439966" y="2722929"/>
            <a:ext cx="1780800" cy="1059983"/>
          </a:xfrm>
          <a:prstGeom prst="rect">
            <a:avLst/>
          </a:prstGeom>
        </p:spPr>
        <p:txBody>
          <a:bodyPr spcFirstLastPara="1" wrap="square" lIns="0" tIns="0" rIns="0" bIns="0" anchor="b" anchorCtr="0">
            <a:noAutofit/>
          </a:bodyPr>
          <a:lstStyle/>
          <a:p>
            <a:r>
              <a:rPr lang="en-US" dirty="0"/>
              <a:t>Extend the terms related to the topic;</a:t>
            </a:r>
          </a:p>
        </p:txBody>
      </p:sp>
      <p:sp>
        <p:nvSpPr>
          <p:cNvPr id="972" name="Google Shape;972;p32"/>
          <p:cNvSpPr txBox="1">
            <a:spLocks noGrp="1"/>
          </p:cNvSpPr>
          <p:nvPr>
            <p:ph type="title" idx="5"/>
          </p:nvPr>
        </p:nvSpPr>
        <p:spPr>
          <a:xfrm>
            <a:off x="710540" y="2287909"/>
            <a:ext cx="1780800" cy="1399008"/>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dirty="0"/>
              <a:t>Learn the different types of web browsers;</a:t>
            </a:r>
            <a:endParaRPr dirty="0"/>
          </a:p>
        </p:txBody>
      </p:sp>
      <p:sp>
        <p:nvSpPr>
          <p:cNvPr id="973" name="Google Shape;973;p32"/>
          <p:cNvSpPr txBox="1">
            <a:spLocks noGrp="1"/>
          </p:cNvSpPr>
          <p:nvPr>
            <p:ph type="title" idx="6"/>
          </p:nvPr>
        </p:nvSpPr>
        <p:spPr>
          <a:xfrm>
            <a:off x="6279096" y="2287908"/>
            <a:ext cx="1780500" cy="1447953"/>
          </a:xfrm>
          <a:prstGeom prst="rect">
            <a:avLst/>
          </a:prstGeom>
        </p:spPr>
        <p:txBody>
          <a:bodyPr spcFirstLastPara="1" wrap="square" lIns="0" tIns="0" rIns="0" bIns="0" anchor="b" anchorCtr="0">
            <a:noAutofit/>
          </a:bodyPr>
          <a:lstStyle/>
          <a:p>
            <a:r>
              <a:rPr lang="en-US" kern="100" dirty="0">
                <a:latin typeface="Times New Roman" panose="02020603050405020304" pitchFamily="18" charset="0"/>
                <a:ea typeface="Calibri" panose="020F0502020204030204" pitchFamily="34" charset="0"/>
                <a:cs typeface="Times New Roman" panose="02020603050405020304" pitchFamily="18" charset="0"/>
              </a:rPr>
              <a:t>U</a:t>
            </a:r>
            <a:r>
              <a:rPr lang="en-US" kern="100" dirty="0">
                <a:effectLst/>
                <a:latin typeface="Times New Roman" panose="02020603050405020304" pitchFamily="18" charset="0"/>
                <a:ea typeface="Calibri" panose="020F0502020204030204" pitchFamily="34" charset="0"/>
                <a:cs typeface="Times New Roman" panose="02020603050405020304" pitchFamily="18" charset="0"/>
              </a:rPr>
              <a:t>se past simple to describe the process.</a:t>
            </a:r>
            <a:endParaRPr lang="en-US" kern="1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6F6674FB-949D-448C-4F23-BF05255BBA3B}"/>
              </a:ext>
            </a:extLst>
          </p:cNvPr>
          <p:cNvGraphicFramePr>
            <a:graphicFrameLocks noGrp="1"/>
          </p:cNvGraphicFramePr>
          <p:nvPr>
            <p:extLst>
              <p:ext uri="{D42A27DB-BD31-4B8C-83A1-F6EECF244321}">
                <p14:modId xmlns:p14="http://schemas.microsoft.com/office/powerpoint/2010/main" val="335115291"/>
              </p:ext>
            </p:extLst>
          </p:nvPr>
        </p:nvGraphicFramePr>
        <p:xfrm>
          <a:off x="552450" y="893033"/>
          <a:ext cx="7115494" cy="1499268"/>
        </p:xfrm>
        <a:graphic>
          <a:graphicData uri="http://schemas.openxmlformats.org/drawingml/2006/table">
            <a:tbl>
              <a:tblPr firstRow="1" firstCol="1" bandRow="1">
                <a:tableStyleId>{92EB84D4-8F1D-4BE7-8CC2-740057D184BC}</a:tableStyleId>
              </a:tblPr>
              <a:tblGrid>
                <a:gridCol w="2371374">
                  <a:extLst>
                    <a:ext uri="{9D8B030D-6E8A-4147-A177-3AD203B41FA5}">
                      <a16:colId xmlns:a16="http://schemas.microsoft.com/office/drawing/2014/main" val="1293920474"/>
                    </a:ext>
                  </a:extLst>
                </a:gridCol>
                <a:gridCol w="2372060">
                  <a:extLst>
                    <a:ext uri="{9D8B030D-6E8A-4147-A177-3AD203B41FA5}">
                      <a16:colId xmlns:a16="http://schemas.microsoft.com/office/drawing/2014/main" val="1944801529"/>
                    </a:ext>
                  </a:extLst>
                </a:gridCol>
                <a:gridCol w="2372060">
                  <a:extLst>
                    <a:ext uri="{9D8B030D-6E8A-4147-A177-3AD203B41FA5}">
                      <a16:colId xmlns:a16="http://schemas.microsoft.com/office/drawing/2014/main" val="1270135844"/>
                    </a:ext>
                  </a:extLst>
                </a:gridCol>
              </a:tblGrid>
              <a:tr h="353477">
                <a:tc>
                  <a:txBody>
                    <a:bodyPr/>
                    <a:lstStyle/>
                    <a:p>
                      <a:pPr algn="ctr">
                        <a:lnSpc>
                          <a:spcPct val="150000"/>
                        </a:lnSpc>
                        <a:spcAft>
                          <a:spcPts val="800"/>
                        </a:spcAft>
                      </a:pPr>
                      <a:r>
                        <a:rPr lang="en-US" sz="1400" kern="0" dirty="0">
                          <a:effectLst/>
                        </a:rPr>
                        <a:t>Affirmative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400" kern="0">
                          <a:effectLst/>
                        </a:rPr>
                        <a:t>Negative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400" kern="0">
                          <a:effectLst/>
                        </a:rPr>
                        <a:t>Question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406010604"/>
                  </a:ext>
                </a:extLst>
              </a:tr>
              <a:tr h="1145791">
                <a:tc>
                  <a:txBody>
                    <a:bodyPr/>
                    <a:lstStyle/>
                    <a:p>
                      <a:pPr>
                        <a:lnSpc>
                          <a:spcPct val="150000"/>
                        </a:lnSpc>
                        <a:spcAft>
                          <a:spcPts val="800"/>
                        </a:spcAft>
                      </a:pPr>
                      <a:r>
                        <a:rPr lang="en-US" sz="1400" kern="100" dirty="0">
                          <a:effectLst/>
                        </a:rPr>
                        <a:t>I s</a:t>
                      </a:r>
                      <a:r>
                        <a:rPr lang="en-US" sz="1400" u="sng" kern="100" dirty="0">
                          <a:effectLst/>
                        </a:rPr>
                        <a:t>earched</a:t>
                      </a:r>
                      <a:r>
                        <a:rPr lang="en-US" sz="1400" kern="100" dirty="0">
                          <a:effectLst/>
                        </a:rPr>
                        <a:t> for information about web browsers yesterday.</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50000"/>
                        </a:lnSpc>
                        <a:spcAft>
                          <a:spcPts val="800"/>
                        </a:spcAft>
                      </a:pPr>
                      <a:r>
                        <a:rPr lang="en-US" sz="1400" kern="100">
                          <a:effectLst/>
                        </a:rPr>
                        <a:t>I </a:t>
                      </a:r>
                      <a:r>
                        <a:rPr lang="en-US" sz="1400" u="sng" kern="100">
                          <a:effectLst/>
                        </a:rPr>
                        <a:t>didn’t search</a:t>
                      </a:r>
                      <a:r>
                        <a:rPr lang="en-US" sz="1400" kern="100">
                          <a:effectLst/>
                        </a:rPr>
                        <a:t> for information about web browsers yesterday</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nSpc>
                          <a:spcPct val="150000"/>
                        </a:lnSpc>
                        <a:spcAft>
                          <a:spcPts val="800"/>
                        </a:spcAft>
                      </a:pPr>
                      <a:r>
                        <a:rPr lang="en-US" sz="1400" u="sng" kern="0" dirty="0">
                          <a:effectLst/>
                        </a:rPr>
                        <a:t>Did</a:t>
                      </a:r>
                      <a:r>
                        <a:rPr lang="en-US" sz="1400" kern="0" dirty="0">
                          <a:effectLst/>
                        </a:rPr>
                        <a:t> you </a:t>
                      </a:r>
                      <a:r>
                        <a:rPr lang="en-US" sz="1400" kern="100" dirty="0">
                          <a:effectLst/>
                        </a:rPr>
                        <a:t>s</a:t>
                      </a:r>
                      <a:r>
                        <a:rPr lang="en-US" sz="1400" u="sng" kern="100" dirty="0">
                          <a:effectLst/>
                        </a:rPr>
                        <a:t>earch</a:t>
                      </a:r>
                      <a:r>
                        <a:rPr lang="en-US" sz="1400" kern="100" dirty="0">
                          <a:effectLst/>
                        </a:rPr>
                        <a:t> for information about web browsers yesterday?</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2360370024"/>
                  </a:ext>
                </a:extLst>
              </a:tr>
            </a:tbl>
          </a:graphicData>
        </a:graphic>
      </p:graphicFrame>
      <p:graphicFrame>
        <p:nvGraphicFramePr>
          <p:cNvPr id="9" name="Table 8">
            <a:extLst>
              <a:ext uri="{FF2B5EF4-FFF2-40B4-BE49-F238E27FC236}">
                <a16:creationId xmlns:a16="http://schemas.microsoft.com/office/drawing/2014/main" id="{9C9E79A9-4853-2960-3E98-B2DEF639A47A}"/>
              </a:ext>
            </a:extLst>
          </p:cNvPr>
          <p:cNvGraphicFramePr>
            <a:graphicFrameLocks noGrp="1"/>
          </p:cNvGraphicFramePr>
          <p:nvPr>
            <p:extLst>
              <p:ext uri="{D42A27DB-BD31-4B8C-83A1-F6EECF244321}">
                <p14:modId xmlns:p14="http://schemas.microsoft.com/office/powerpoint/2010/main" val="1393421322"/>
              </p:ext>
            </p:extLst>
          </p:nvPr>
        </p:nvGraphicFramePr>
        <p:xfrm>
          <a:off x="2262187" y="3035973"/>
          <a:ext cx="2943225" cy="357503"/>
        </p:xfrm>
        <a:graphic>
          <a:graphicData uri="http://schemas.openxmlformats.org/drawingml/2006/table">
            <a:tbl>
              <a:tblPr firstRow="1" firstCol="1" bandRow="1">
                <a:tableStyleId>{92EB84D4-8F1D-4BE7-8CC2-740057D184BC}</a:tableStyleId>
              </a:tblPr>
              <a:tblGrid>
                <a:gridCol w="2943225">
                  <a:extLst>
                    <a:ext uri="{9D8B030D-6E8A-4147-A177-3AD203B41FA5}">
                      <a16:colId xmlns:a16="http://schemas.microsoft.com/office/drawing/2014/main" val="2774770437"/>
                    </a:ext>
                  </a:extLst>
                </a:gridCol>
              </a:tblGrid>
              <a:tr h="357503">
                <a:tc>
                  <a:txBody>
                    <a:bodyPr/>
                    <a:lstStyle/>
                    <a:p>
                      <a:pPr>
                        <a:lnSpc>
                          <a:spcPct val="150000"/>
                        </a:lnSpc>
                        <a:spcAft>
                          <a:spcPts val="800"/>
                        </a:spcAft>
                      </a:pPr>
                      <a:r>
                        <a:rPr lang="en-US" sz="1400" b="1" kern="100" dirty="0">
                          <a:solidFill>
                            <a:srgbClr val="C00000"/>
                          </a:solidFill>
                          <a:effectLst/>
                        </a:rPr>
                        <a:t>S+ was/were + Past Participle</a:t>
                      </a:r>
                      <a:endParaRPr lang="en-US" sz="1100" b="1" kern="1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4114770593"/>
                  </a:ext>
                </a:extLst>
              </a:tr>
            </a:tbl>
          </a:graphicData>
        </a:graphic>
      </p:graphicFrame>
      <p:sp>
        <p:nvSpPr>
          <p:cNvPr id="10" name="Rectangle 2">
            <a:extLst>
              <a:ext uri="{FF2B5EF4-FFF2-40B4-BE49-F238E27FC236}">
                <a16:creationId xmlns:a16="http://schemas.microsoft.com/office/drawing/2014/main" id="{306F9D65-1421-018B-990B-E23ED4D2F8FE}"/>
              </a:ext>
            </a:extLst>
          </p:cNvPr>
          <p:cNvSpPr>
            <a:spLocks noGrp="1" noChangeArrowheads="1"/>
          </p:cNvSpPr>
          <p:nvPr>
            <p:ph type="body" idx="1"/>
          </p:nvPr>
        </p:nvSpPr>
        <p:spPr bwMode="auto">
          <a:xfrm>
            <a:off x="476250" y="462145"/>
            <a:ext cx="82772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Times New Roman" panose="02020603050405020304" pitchFamily="18" charset="0"/>
              </a:rPr>
              <a:t>Active Voice:</a:t>
            </a:r>
            <a:endParaRPr kumimoji="0" lang="en-US" altLang="en-US" sz="2000" b="0" i="0" u="none" strike="noStrike" cap="none" normalizeH="0" baseline="0" dirty="0">
              <a:ln>
                <a:noFill/>
              </a:ln>
              <a:solidFill>
                <a:schemeClr val="tx1"/>
              </a:solidFill>
              <a:effectLst/>
            </a:endParaRPr>
          </a:p>
        </p:txBody>
      </p:sp>
      <p:sp>
        <p:nvSpPr>
          <p:cNvPr id="11" name="TextBox 10">
            <a:extLst>
              <a:ext uri="{FF2B5EF4-FFF2-40B4-BE49-F238E27FC236}">
                <a16:creationId xmlns:a16="http://schemas.microsoft.com/office/drawing/2014/main" id="{71BB7B48-1656-A1CB-5D84-97199B199967}"/>
              </a:ext>
            </a:extLst>
          </p:cNvPr>
          <p:cNvSpPr txBox="1"/>
          <p:nvPr/>
        </p:nvSpPr>
        <p:spPr>
          <a:xfrm>
            <a:off x="476250" y="2392300"/>
            <a:ext cx="6858001" cy="892552"/>
          </a:xfrm>
          <a:prstGeom prst="rect">
            <a:avLst/>
          </a:prstGeom>
          <a:noFill/>
        </p:spPr>
        <p:txBody>
          <a:bodyPr wrap="square" rtlCol="0">
            <a:spAutoFit/>
          </a:bodyPr>
          <a:lstStyle/>
          <a:p>
            <a:r>
              <a:rPr lang="en-US" sz="2000" b="1" dirty="0">
                <a:solidFill>
                  <a:schemeClr val="tx1"/>
                </a:solidFill>
                <a:latin typeface="Calibri" panose="020F0502020204030204" pitchFamily="34" charset="0"/>
                <a:cs typeface="Times New Roman" panose="02020603050405020304" pitchFamily="18" charset="0"/>
                <a:sym typeface="Roboto"/>
              </a:rPr>
              <a:t>Passive Voice: </a:t>
            </a:r>
          </a:p>
          <a:p>
            <a:r>
              <a:rPr lang="en-US" sz="1800" kern="100" dirty="0">
                <a:effectLst/>
                <a:latin typeface="Times New Roman" panose="02020603050405020304" pitchFamily="18" charset="0"/>
                <a:ea typeface="Calibri" panose="020F0502020204030204" pitchFamily="34" charset="0"/>
                <a:cs typeface="Times New Roman" panose="02020603050405020304" pitchFamily="18" charset="0"/>
              </a:rPr>
              <a:t>In passive voice, the subject of the sentence receives the action.</a:t>
            </a: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graphicFrame>
        <p:nvGraphicFramePr>
          <p:cNvPr id="12" name="Table 11">
            <a:extLst>
              <a:ext uri="{FF2B5EF4-FFF2-40B4-BE49-F238E27FC236}">
                <a16:creationId xmlns:a16="http://schemas.microsoft.com/office/drawing/2014/main" id="{800214AB-FBA4-F676-FA8D-7AF903D892EC}"/>
              </a:ext>
            </a:extLst>
          </p:cNvPr>
          <p:cNvGraphicFramePr>
            <a:graphicFrameLocks noGrp="1"/>
          </p:cNvGraphicFramePr>
          <p:nvPr>
            <p:extLst>
              <p:ext uri="{D42A27DB-BD31-4B8C-83A1-F6EECF244321}">
                <p14:modId xmlns:p14="http://schemas.microsoft.com/office/powerpoint/2010/main" val="769944736"/>
              </p:ext>
            </p:extLst>
          </p:nvPr>
        </p:nvGraphicFramePr>
        <p:xfrm>
          <a:off x="552450" y="3502099"/>
          <a:ext cx="6781801" cy="1312800"/>
        </p:xfrm>
        <a:graphic>
          <a:graphicData uri="http://schemas.openxmlformats.org/drawingml/2006/table">
            <a:tbl>
              <a:tblPr firstRow="1" firstCol="1" bandRow="1">
                <a:tableStyleId>{92EB84D4-8F1D-4BE7-8CC2-740057D184BC}</a:tableStyleId>
              </a:tblPr>
              <a:tblGrid>
                <a:gridCol w="2260165">
                  <a:extLst>
                    <a:ext uri="{9D8B030D-6E8A-4147-A177-3AD203B41FA5}">
                      <a16:colId xmlns:a16="http://schemas.microsoft.com/office/drawing/2014/main" val="540133435"/>
                    </a:ext>
                  </a:extLst>
                </a:gridCol>
                <a:gridCol w="2260818">
                  <a:extLst>
                    <a:ext uri="{9D8B030D-6E8A-4147-A177-3AD203B41FA5}">
                      <a16:colId xmlns:a16="http://schemas.microsoft.com/office/drawing/2014/main" val="3668209102"/>
                    </a:ext>
                  </a:extLst>
                </a:gridCol>
                <a:gridCol w="2260818">
                  <a:extLst>
                    <a:ext uri="{9D8B030D-6E8A-4147-A177-3AD203B41FA5}">
                      <a16:colId xmlns:a16="http://schemas.microsoft.com/office/drawing/2014/main" val="2300599286"/>
                    </a:ext>
                  </a:extLst>
                </a:gridCol>
              </a:tblGrid>
              <a:tr h="278670">
                <a:tc>
                  <a:txBody>
                    <a:bodyPr/>
                    <a:lstStyle/>
                    <a:p>
                      <a:pPr algn="ctr">
                        <a:lnSpc>
                          <a:spcPct val="150000"/>
                        </a:lnSpc>
                        <a:spcAft>
                          <a:spcPts val="800"/>
                        </a:spcAft>
                      </a:pPr>
                      <a:r>
                        <a:rPr lang="en-US" sz="1400" kern="0" dirty="0">
                          <a:effectLst/>
                        </a:rPr>
                        <a:t>Positive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400" kern="0">
                          <a:effectLst/>
                        </a:rPr>
                        <a:t>Negative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ct val="150000"/>
                        </a:lnSpc>
                        <a:spcAft>
                          <a:spcPts val="800"/>
                        </a:spcAft>
                      </a:pPr>
                      <a:r>
                        <a:rPr lang="en-US" sz="1400" kern="0">
                          <a:effectLst/>
                        </a:rPr>
                        <a:t>Question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826138914"/>
                  </a:ext>
                </a:extLst>
              </a:tr>
              <a:tr h="1002454">
                <a:tc>
                  <a:txBody>
                    <a:bodyPr/>
                    <a:lstStyle/>
                    <a:p>
                      <a:pPr algn="l">
                        <a:lnSpc>
                          <a:spcPct val="150000"/>
                        </a:lnSpc>
                        <a:spcAft>
                          <a:spcPts val="800"/>
                        </a:spcAft>
                      </a:pPr>
                      <a:r>
                        <a:rPr lang="en-US" sz="1400" kern="100" dirty="0">
                          <a:effectLst/>
                        </a:rPr>
                        <a:t>The new browser version </a:t>
                      </a:r>
                      <a:r>
                        <a:rPr lang="en-US" sz="1400" u="sng" kern="100" dirty="0">
                          <a:effectLst/>
                        </a:rPr>
                        <a:t>was released</a:t>
                      </a:r>
                      <a:r>
                        <a:rPr lang="en-US" sz="1400" kern="100" dirty="0">
                          <a:effectLst/>
                        </a:rPr>
                        <a:t> last month.</a:t>
                      </a:r>
                      <a:endParaRPr lang="en-US" sz="1100" kern="100" dirty="0">
                        <a:effectLst/>
                      </a:endParaRPr>
                    </a:p>
                    <a:p>
                      <a:pPr algn="l">
                        <a:lnSpc>
                          <a:spcPct val="150000"/>
                        </a:lnSpc>
                        <a:spcAft>
                          <a:spcPts val="800"/>
                        </a:spcAft>
                      </a:pPr>
                      <a:r>
                        <a:rPr lang="en-US" sz="1400" kern="0" dirty="0">
                          <a:effectLst/>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l">
                        <a:lnSpc>
                          <a:spcPct val="150000"/>
                        </a:lnSpc>
                        <a:spcAft>
                          <a:spcPts val="800"/>
                        </a:spcAft>
                      </a:pPr>
                      <a:r>
                        <a:rPr lang="en-US" sz="1400" kern="100" dirty="0">
                          <a:effectLst/>
                        </a:rPr>
                        <a:t>The new browser version </a:t>
                      </a:r>
                      <a:r>
                        <a:rPr lang="en-US" sz="1400" u="sng" kern="100" dirty="0">
                          <a:effectLst/>
                        </a:rPr>
                        <a:t>was not released l</a:t>
                      </a:r>
                      <a:r>
                        <a:rPr lang="en-US" sz="1400" kern="100" dirty="0">
                          <a:effectLst/>
                        </a:rPr>
                        <a:t>ast month.</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tc>
                  <a:txBody>
                    <a:bodyPr/>
                    <a:lstStyle/>
                    <a:p>
                      <a:pPr algn="l">
                        <a:lnSpc>
                          <a:spcPct val="150000"/>
                        </a:lnSpc>
                        <a:spcAft>
                          <a:spcPts val="800"/>
                        </a:spcAft>
                      </a:pPr>
                      <a:r>
                        <a:rPr lang="en-US" sz="1400" u="sng" kern="100" dirty="0">
                          <a:effectLst/>
                        </a:rPr>
                        <a:t>Was</a:t>
                      </a:r>
                      <a:r>
                        <a:rPr lang="en-US" sz="1400" kern="100" dirty="0">
                          <a:effectLst/>
                        </a:rPr>
                        <a:t> the new browser version </a:t>
                      </a:r>
                      <a:r>
                        <a:rPr lang="en-US" sz="1400" u="sng" kern="100" dirty="0">
                          <a:effectLst/>
                        </a:rPr>
                        <a:t>released</a:t>
                      </a:r>
                      <a:r>
                        <a:rPr lang="en-US" sz="1400" kern="100" dirty="0">
                          <a:effectLst/>
                        </a:rPr>
                        <a:t> last month?</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4101849282"/>
                  </a:ext>
                </a:extLst>
              </a:tr>
            </a:tbl>
          </a:graphicData>
        </a:graphic>
      </p:graphicFrame>
    </p:spTree>
    <p:extLst>
      <p:ext uri="{BB962C8B-B14F-4D97-AF65-F5344CB8AC3E}">
        <p14:creationId xmlns:p14="http://schemas.microsoft.com/office/powerpoint/2010/main" val="2157374248"/>
      </p:ext>
    </p:extLst>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D3287C4-44D7-4EBA-2D89-94F85D20026E}"/>
              </a:ext>
            </a:extLst>
          </p:cNvPr>
          <p:cNvSpPr>
            <a:spLocks noGrp="1"/>
          </p:cNvSpPr>
          <p:nvPr>
            <p:ph type="body" idx="1"/>
          </p:nvPr>
        </p:nvSpPr>
        <p:spPr>
          <a:xfrm>
            <a:off x="552450" y="371475"/>
            <a:ext cx="8153400" cy="3137625"/>
          </a:xfrm>
        </p:spPr>
        <p:txBody>
          <a:bodyPr/>
          <a:lstStyle/>
          <a:p>
            <a:r>
              <a:rPr lang="en-US" sz="2400" b="1" dirty="0">
                <a:solidFill>
                  <a:srgbClr val="C00000"/>
                </a:solidFill>
              </a:rPr>
              <a:t>Explanation: </a:t>
            </a:r>
            <a:r>
              <a:rPr lang="en-US" sz="2400" dirty="0"/>
              <a:t>In this sentence, "The new browser version" (the subject) is receiving the action of being released. "Was released" is the passive voice past simple form, indicating that someone released the browser version (though the doer of the action is not explicitly mentioned).</a:t>
            </a:r>
          </a:p>
          <a:p>
            <a:r>
              <a:rPr lang="en-US" sz="2400" b="1" dirty="0">
                <a:solidFill>
                  <a:srgbClr val="C00000"/>
                </a:solidFill>
              </a:rPr>
              <a:t>Keywords: </a:t>
            </a:r>
            <a:r>
              <a:rPr lang="en-US" sz="2400" dirty="0"/>
              <a:t>yesterday, last (day, week, month, year), a day (week, month, year) ago.</a:t>
            </a:r>
          </a:p>
          <a:p>
            <a:endParaRPr lang="en-US" dirty="0"/>
          </a:p>
        </p:txBody>
      </p:sp>
    </p:spTree>
    <p:extLst>
      <p:ext uri="{BB962C8B-B14F-4D97-AF65-F5344CB8AC3E}">
        <p14:creationId xmlns:p14="http://schemas.microsoft.com/office/powerpoint/2010/main" val="1698766932"/>
      </p:ext>
    </p:extLst>
  </p:cSld>
  <p:clrMapOvr>
    <a:masterClrMapping/>
  </p:clrMapOvr>
  <p:transition spd="slow">
    <p:push dir="u"/>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691E81D-26D0-3194-571A-D77B08B42074}"/>
              </a:ext>
            </a:extLst>
          </p:cNvPr>
          <p:cNvSpPr>
            <a:spLocks noGrp="1"/>
          </p:cNvSpPr>
          <p:nvPr>
            <p:ph type="body" idx="1"/>
          </p:nvPr>
        </p:nvSpPr>
        <p:spPr>
          <a:xfrm>
            <a:off x="180975" y="1389600"/>
            <a:ext cx="8963025" cy="2119500"/>
          </a:xfrm>
        </p:spPr>
        <p:txBody>
          <a:bodyPr/>
          <a:lstStyle/>
          <a:p>
            <a:pPr marL="152400" indent="0">
              <a:buNone/>
            </a:pPr>
            <a:r>
              <a:rPr lang="en-US" sz="2000" kern="0" dirty="0">
                <a:effectLst/>
                <a:latin typeface="Times New Roman" panose="02020603050405020304" pitchFamily="18" charset="0"/>
                <a:ea typeface="Times New Roman" panose="02020603050405020304" pitchFamily="18" charset="0"/>
                <a:cs typeface="Times New Roman" panose="02020603050405020304" pitchFamily="18" charset="0"/>
              </a:rPr>
              <a:t>1. While the experiment with a new computer ____________ (carry out) nobody left the laboratory. 2. A new type of computing equipment ____________ (produce) at our university last year. 3. At that time scientific work ______ (do) mostly by large groups of researchers. 4. The business letter _______ (receive) before you came. 5. Interesting research in the field of communication ________ (do) at our University two years ago. 6. We ________ (look) for a simpler method of solution but could not find it. 7. Prospects of using smiles ________ (understand) already by everybody by the end of the previous millennium. 8. Our engineers ____________ (develop) a new type of electronic device.</a:t>
            </a:r>
            <a:endParaRPr lang="en-US" sz="20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3" name="Title 2">
            <a:extLst>
              <a:ext uri="{FF2B5EF4-FFF2-40B4-BE49-F238E27FC236}">
                <a16:creationId xmlns:a16="http://schemas.microsoft.com/office/drawing/2014/main" id="{730CCFC7-E16C-6519-3C72-5191ED7E807C}"/>
              </a:ext>
            </a:extLst>
          </p:cNvPr>
          <p:cNvSpPr>
            <a:spLocks noGrp="1"/>
          </p:cNvSpPr>
          <p:nvPr>
            <p:ph type="title"/>
          </p:nvPr>
        </p:nvSpPr>
        <p:spPr>
          <a:xfrm>
            <a:off x="605849" y="152400"/>
            <a:ext cx="7824875" cy="974600"/>
          </a:xfrm>
        </p:spPr>
        <p:txBody>
          <a:bodyPr/>
          <a:lstStyle/>
          <a:p>
            <a:pPr algn="ctr"/>
            <a:r>
              <a:rPr lang="en-US" sz="2800" kern="0" dirty="0">
                <a:effectLst/>
                <a:latin typeface="Times New Roman" panose="02020603050405020304" pitchFamily="18" charset="0"/>
                <a:ea typeface="Times New Roman" panose="02020603050405020304" pitchFamily="18" charset="0"/>
              </a:rPr>
              <a:t>Put the verbs in brackets into the correct past tense form active or passive </a:t>
            </a:r>
            <a:endParaRPr lang="en-US" sz="2800" dirty="0"/>
          </a:p>
        </p:txBody>
      </p:sp>
      <p:sp>
        <p:nvSpPr>
          <p:cNvPr id="4" name="TextBox 3">
            <a:extLst>
              <a:ext uri="{FF2B5EF4-FFF2-40B4-BE49-F238E27FC236}">
                <a16:creationId xmlns:a16="http://schemas.microsoft.com/office/drawing/2014/main" id="{CEAF8373-A247-4014-7828-B066AF297114}"/>
              </a:ext>
            </a:extLst>
          </p:cNvPr>
          <p:cNvSpPr txBox="1"/>
          <p:nvPr/>
        </p:nvSpPr>
        <p:spPr>
          <a:xfrm>
            <a:off x="180975" y="4562475"/>
            <a:ext cx="7781925" cy="523220"/>
          </a:xfrm>
          <a:prstGeom prst="rect">
            <a:avLst/>
          </a:prstGeom>
          <a:noFill/>
        </p:spPr>
        <p:txBody>
          <a:bodyPr wrap="square" rtlCol="0">
            <a:spAutoFit/>
          </a:bodyPr>
          <a:lstStyle/>
          <a:p>
            <a:r>
              <a:rPr lang="en-US" b="1" dirty="0">
                <a:solidFill>
                  <a:srgbClr val="C00000"/>
                </a:solidFill>
              </a:rPr>
              <a:t>Answers: 1. was carried out; 2. was produced; 3. was done; 4. was received; 5. was done; 6. looked; 7. were understood; 8. developed </a:t>
            </a:r>
          </a:p>
        </p:txBody>
      </p:sp>
    </p:spTree>
    <p:extLst>
      <p:ext uri="{BB962C8B-B14F-4D97-AF65-F5344CB8AC3E}">
        <p14:creationId xmlns:p14="http://schemas.microsoft.com/office/powerpoint/2010/main" val="414709128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F77FD69-ED27-BB2E-2588-CE81940AABB3}"/>
              </a:ext>
            </a:extLst>
          </p:cNvPr>
          <p:cNvSpPr>
            <a:spLocks noGrp="1"/>
          </p:cNvSpPr>
          <p:nvPr>
            <p:ph type="body" idx="1"/>
          </p:nvPr>
        </p:nvSpPr>
        <p:spPr>
          <a:xfrm>
            <a:off x="366712" y="1246725"/>
            <a:ext cx="8721149" cy="2119500"/>
          </a:xfrm>
        </p:spPr>
        <p:txBody>
          <a:bodyPr/>
          <a:lstStyle/>
          <a:p>
            <a:pPr marL="152400" indent="0">
              <a:buNone/>
            </a:pPr>
            <a:r>
              <a:rPr lang="en-US" sz="2400" dirty="0"/>
              <a:t>1. The developer created the new website layout last month.</a:t>
            </a:r>
          </a:p>
          <a:p>
            <a:pPr marL="152400" indent="0">
              <a:buNone/>
            </a:pPr>
            <a:r>
              <a:rPr lang="en-US" sz="2400" dirty="0"/>
              <a:t>2. The team designed the user interface for the mobile application.</a:t>
            </a:r>
          </a:p>
          <a:p>
            <a:pPr marL="152400" indent="0">
              <a:buNone/>
            </a:pPr>
            <a:r>
              <a:rPr lang="en-US" sz="2400" dirty="0"/>
              <a:t>3. The client approved the final design after several revisions.</a:t>
            </a:r>
          </a:p>
          <a:p>
            <a:pPr marL="152400" indent="0">
              <a:buNone/>
            </a:pPr>
            <a:r>
              <a:rPr lang="en-US" sz="2400" dirty="0"/>
              <a:t>4. The designers updated the website to improve its responsiveness.</a:t>
            </a:r>
          </a:p>
          <a:p>
            <a:pPr marL="152400" indent="0">
              <a:buNone/>
            </a:pPr>
            <a:r>
              <a:rPr lang="en-US" sz="2400" dirty="0"/>
              <a:t>5. The company launched the new online store last week.</a:t>
            </a:r>
          </a:p>
          <a:p>
            <a:pPr marL="152400" indent="0">
              <a:buNone/>
            </a:pPr>
            <a:endParaRPr lang="en-US" dirty="0"/>
          </a:p>
        </p:txBody>
      </p:sp>
      <p:sp>
        <p:nvSpPr>
          <p:cNvPr id="3" name="Title 2">
            <a:extLst>
              <a:ext uri="{FF2B5EF4-FFF2-40B4-BE49-F238E27FC236}">
                <a16:creationId xmlns:a16="http://schemas.microsoft.com/office/drawing/2014/main" id="{0D64FF84-53F1-9379-D497-69A8B742F7C3}"/>
              </a:ext>
            </a:extLst>
          </p:cNvPr>
          <p:cNvSpPr>
            <a:spLocks noGrp="1"/>
          </p:cNvSpPr>
          <p:nvPr>
            <p:ph type="title"/>
          </p:nvPr>
        </p:nvSpPr>
        <p:spPr>
          <a:xfrm>
            <a:off x="366712" y="144725"/>
            <a:ext cx="8410575" cy="572700"/>
          </a:xfrm>
        </p:spPr>
        <p:txBody>
          <a:bodyPr/>
          <a:lstStyle/>
          <a:p>
            <a:pPr algn="ctr"/>
            <a:r>
              <a:rPr lang="en-US" sz="2400" kern="100" dirty="0">
                <a:effectLst/>
                <a:latin typeface="Times New Roman" panose="02020603050405020304" pitchFamily="18" charset="0"/>
                <a:ea typeface="Times New Roman" panose="02020603050405020304" pitchFamily="18" charset="0"/>
                <a:cs typeface="Times New Roman" panose="02020603050405020304" pitchFamily="18" charset="0"/>
              </a:rPr>
              <a:t>Transform the following sentences from the active voice to the passive voice. Use the past simple tense in your passive voice constructions</a:t>
            </a:r>
            <a:br>
              <a:rPr lang="en-US" sz="24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sz="2400" dirty="0"/>
          </a:p>
        </p:txBody>
      </p:sp>
    </p:spTree>
    <p:extLst>
      <p:ext uri="{BB962C8B-B14F-4D97-AF65-F5344CB8AC3E}">
        <p14:creationId xmlns:p14="http://schemas.microsoft.com/office/powerpoint/2010/main" val="338852720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0EAE251-E8D3-0221-365A-9AD27903D4CC}"/>
              </a:ext>
            </a:extLst>
          </p:cNvPr>
          <p:cNvSpPr>
            <a:spLocks noGrp="1"/>
          </p:cNvSpPr>
          <p:nvPr>
            <p:ph type="body" idx="1"/>
          </p:nvPr>
        </p:nvSpPr>
        <p:spPr/>
        <p:txBody>
          <a:bodyPr/>
          <a:lstStyle/>
          <a:p>
            <a:endParaRPr lang="en-US"/>
          </a:p>
        </p:txBody>
      </p:sp>
      <p:sp>
        <p:nvSpPr>
          <p:cNvPr id="3" name="Title 2">
            <a:extLst>
              <a:ext uri="{FF2B5EF4-FFF2-40B4-BE49-F238E27FC236}">
                <a16:creationId xmlns:a16="http://schemas.microsoft.com/office/drawing/2014/main" id="{13E2F150-D86E-D01B-8DAA-4A5238D7AA0F}"/>
              </a:ext>
            </a:extLst>
          </p:cNvPr>
          <p:cNvSpPr>
            <a:spLocks noGrp="1"/>
          </p:cNvSpPr>
          <p:nvPr>
            <p:ph type="title"/>
          </p:nvPr>
        </p:nvSpPr>
        <p:spPr>
          <a:xfrm>
            <a:off x="591425" y="0"/>
            <a:ext cx="7839300" cy="857250"/>
          </a:xfrm>
        </p:spPr>
        <p:txBody>
          <a:bodyPr/>
          <a:lstStyle/>
          <a:p>
            <a:pPr algn="ctr"/>
            <a:r>
              <a:rPr lang="en-US" sz="2400" kern="100" dirty="0">
                <a:effectLst/>
                <a:latin typeface="Times New Roman" panose="02020603050405020304" pitchFamily="18" charset="0"/>
                <a:ea typeface="Calibri" panose="020F0502020204030204" pitchFamily="34" charset="0"/>
                <a:cs typeface="Times New Roman" panose="02020603050405020304" pitchFamily="18" charset="0"/>
              </a:rPr>
              <a:t>Watch the video below to learn more about browser tracking and be ready to play tic &amp; toe</a:t>
            </a:r>
            <a:br>
              <a:rPr lang="en-US" sz="24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sz="2400" dirty="0"/>
          </a:p>
        </p:txBody>
      </p:sp>
      <p:pic>
        <p:nvPicPr>
          <p:cNvPr id="4" name="Understanding Digital Tracking">
            <a:hlinkClick r:id="" action="ppaction://media"/>
            <a:extLst>
              <a:ext uri="{FF2B5EF4-FFF2-40B4-BE49-F238E27FC236}">
                <a16:creationId xmlns:a16="http://schemas.microsoft.com/office/drawing/2014/main" id="{36E9B6B4-0588-4A54-3F62-DEE8015FA18B}"/>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 y="942975"/>
            <a:ext cx="9001124" cy="3721100"/>
          </a:xfrm>
          <a:prstGeom prst="rect">
            <a:avLst/>
          </a:prstGeom>
        </p:spPr>
      </p:pic>
    </p:spTree>
    <p:extLst>
      <p:ext uri="{BB962C8B-B14F-4D97-AF65-F5344CB8AC3E}">
        <p14:creationId xmlns:p14="http://schemas.microsoft.com/office/powerpoint/2010/main" val="3945699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8112"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095"/>
        <p:cNvGrpSpPr/>
        <p:nvPr/>
      </p:nvGrpSpPr>
      <p:grpSpPr>
        <a:xfrm>
          <a:off x="0" y="0"/>
          <a:ext cx="0" cy="0"/>
          <a:chOff x="0" y="0"/>
          <a:chExt cx="0" cy="0"/>
        </a:xfrm>
      </p:grpSpPr>
      <p:sp>
        <p:nvSpPr>
          <p:cNvPr id="2096" name="Google Shape;2096;p48"/>
          <p:cNvSpPr txBox="1">
            <a:spLocks noGrp="1"/>
          </p:cNvSpPr>
          <p:nvPr>
            <p:ph type="title" idx="3"/>
          </p:nvPr>
        </p:nvSpPr>
        <p:spPr>
          <a:xfrm>
            <a:off x="1895822" y="939824"/>
            <a:ext cx="53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Algerian" pitchFamily="82" charset="0"/>
              </a:rPr>
              <a:t>Speaking</a:t>
            </a:r>
            <a:endParaRPr dirty="0">
              <a:latin typeface="Algerian" pitchFamily="82" charset="0"/>
            </a:endParaRPr>
          </a:p>
        </p:txBody>
      </p:sp>
      <p:sp>
        <p:nvSpPr>
          <p:cNvPr id="2097" name="Google Shape;2097;p48"/>
          <p:cNvSpPr txBox="1">
            <a:spLocks noGrp="1"/>
          </p:cNvSpPr>
          <p:nvPr>
            <p:ph type="title"/>
          </p:nvPr>
        </p:nvSpPr>
        <p:spPr>
          <a:xfrm>
            <a:off x="1683850" y="1689050"/>
            <a:ext cx="5773200" cy="196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endParaRPr b="0" dirty="0"/>
          </a:p>
        </p:txBody>
      </p:sp>
      <p:pic>
        <p:nvPicPr>
          <p:cNvPr id="1026" name="Picture 2" descr="C:\Users\My Home Computer\Desktop\2.JPG"/>
          <p:cNvPicPr>
            <a:picLocks noChangeAspect="1" noChangeArrowheads="1"/>
          </p:cNvPicPr>
          <p:nvPr/>
        </p:nvPicPr>
        <p:blipFill>
          <a:blip r:embed="rId3"/>
          <a:srcRect/>
          <a:stretch>
            <a:fillRect/>
          </a:stretch>
        </p:blipFill>
        <p:spPr bwMode="auto">
          <a:xfrm>
            <a:off x="1587398" y="1525359"/>
            <a:ext cx="6042356" cy="361814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p:transition>
    <p:dissolv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74"/>
        <p:cNvGrpSpPr/>
        <p:nvPr/>
      </p:nvGrpSpPr>
      <p:grpSpPr>
        <a:xfrm>
          <a:off x="0" y="0"/>
          <a:ext cx="0" cy="0"/>
          <a:chOff x="0" y="0"/>
          <a:chExt cx="0" cy="0"/>
        </a:xfrm>
      </p:grpSpPr>
      <p:grpSp>
        <p:nvGrpSpPr>
          <p:cNvPr id="1975" name="Google Shape;1975;p46"/>
          <p:cNvGrpSpPr/>
          <p:nvPr/>
        </p:nvGrpSpPr>
        <p:grpSpPr>
          <a:xfrm rot="5400000">
            <a:off x="4524112" y="1756470"/>
            <a:ext cx="3347093" cy="2368083"/>
            <a:chOff x="1118175" y="1197925"/>
            <a:chExt cx="1268559" cy="852749"/>
          </a:xfrm>
        </p:grpSpPr>
        <p:sp>
          <p:nvSpPr>
            <p:cNvPr id="1976" name="Google Shape;1976;p46"/>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77" name="Google Shape;1977;p46"/>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78" name="Google Shape;1978;p46"/>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79" name="Google Shape;1979;p46"/>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0" name="Google Shape;1980;p46"/>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1" name="Google Shape;1981;p46"/>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2" name="Google Shape;1982;p46"/>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3" name="Google Shape;1983;p46"/>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4" name="Google Shape;1984;p46"/>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5" name="Google Shape;1985;p46"/>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6" name="Google Shape;1986;p46"/>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7" name="Google Shape;1987;p46"/>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8" name="Google Shape;1988;p46"/>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89" name="Google Shape;1989;p46"/>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0" name="Google Shape;1990;p46"/>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1" name="Google Shape;1991;p46"/>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2" name="Google Shape;1992;p46"/>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3" name="Google Shape;1993;p46"/>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4" name="Google Shape;1994;p46"/>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5" name="Google Shape;1995;p46"/>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6" name="Google Shape;1996;p46"/>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7" name="Google Shape;1997;p46"/>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8" name="Google Shape;1998;p46"/>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999" name="Google Shape;1999;p46"/>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0" name="Google Shape;2000;p46"/>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1" name="Google Shape;2001;p46"/>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2" name="Google Shape;2002;p46"/>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3" name="Google Shape;2003;p46"/>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4" name="Google Shape;2004;p46"/>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5" name="Google Shape;2005;p46"/>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6" name="Google Shape;2006;p46"/>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7" name="Google Shape;2007;p46"/>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8" name="Google Shape;2008;p46"/>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09" name="Google Shape;2009;p46"/>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0" name="Google Shape;2010;p46"/>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1" name="Google Shape;2011;p46"/>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2" name="Google Shape;2012;p46"/>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3" name="Google Shape;2013;p46"/>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4" name="Google Shape;2014;p46"/>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5" name="Google Shape;2015;p46"/>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6" name="Google Shape;2016;p46"/>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7" name="Google Shape;2017;p46"/>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8" name="Google Shape;2018;p46"/>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19" name="Google Shape;2019;p46"/>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20" name="Google Shape;2020;p46"/>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21" name="Google Shape;2021;p46"/>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22" name="Google Shape;2022;p46"/>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23" name="Google Shape;2023;p46"/>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24" name="Google Shape;2024;p46"/>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25" name="Google Shape;2025;p46"/>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2026" name="Google Shape;2026;p46"/>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2027" name="Google Shape;2027;p46"/>
          <p:cNvGrpSpPr/>
          <p:nvPr/>
        </p:nvGrpSpPr>
        <p:grpSpPr>
          <a:xfrm flipH="1">
            <a:off x="4763945" y="1009060"/>
            <a:ext cx="2367999" cy="3361933"/>
            <a:chOff x="1835466" y="929768"/>
            <a:chExt cx="2388300" cy="3284100"/>
          </a:xfrm>
        </p:grpSpPr>
        <p:sp>
          <p:nvSpPr>
            <p:cNvPr id="2028" name="Google Shape;2028;p46"/>
            <p:cNvSpPr/>
            <p:nvPr/>
          </p:nvSpPr>
          <p:spPr>
            <a:xfrm>
              <a:off x="1835466" y="929768"/>
              <a:ext cx="2388300" cy="3284100"/>
            </a:xfrm>
            <a:prstGeom prst="roundRect">
              <a:avLst>
                <a:gd name="adj" fmla="val 4846"/>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029" name="Google Shape;2029;p46"/>
            <p:cNvSpPr/>
            <p:nvPr/>
          </p:nvSpPr>
          <p:spPr>
            <a:xfrm>
              <a:off x="2010540" y="1124747"/>
              <a:ext cx="2038200" cy="29091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6"/>
            <p:cNvSpPr/>
            <p:nvPr/>
          </p:nvSpPr>
          <p:spPr>
            <a:xfrm>
              <a:off x="2947422" y="4043477"/>
              <a:ext cx="164400" cy="97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46"/>
          <p:cNvSpPr txBox="1">
            <a:spLocks noGrp="1"/>
          </p:cNvSpPr>
          <p:nvPr>
            <p:ph type="body" idx="1"/>
          </p:nvPr>
        </p:nvSpPr>
        <p:spPr>
          <a:xfrm>
            <a:off x="605850" y="1389600"/>
            <a:ext cx="2432700" cy="211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endParaRPr dirty="0"/>
          </a:p>
        </p:txBody>
      </p:sp>
      <p:pic>
        <p:nvPicPr>
          <p:cNvPr id="3074" name="Picture 2" descr="C:\Users\My Home Computer\Desktop\3.JPG"/>
          <p:cNvPicPr>
            <a:picLocks noChangeAspect="1" noChangeArrowheads="1"/>
          </p:cNvPicPr>
          <p:nvPr/>
        </p:nvPicPr>
        <p:blipFill>
          <a:blip r:embed="rId3"/>
          <a:srcRect/>
          <a:stretch>
            <a:fillRect/>
          </a:stretch>
        </p:blipFill>
        <p:spPr bwMode="auto">
          <a:xfrm>
            <a:off x="114300" y="358045"/>
            <a:ext cx="4486275" cy="3714750"/>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pic>
        <p:nvPicPr>
          <p:cNvPr id="3076" name="Picture 4" descr="364,902 E mail Images, Stock Photos &amp; Vectors | Shutterstock"/>
          <p:cNvPicPr>
            <a:picLocks noChangeAspect="1" noChangeArrowheads="1"/>
          </p:cNvPicPr>
          <p:nvPr/>
        </p:nvPicPr>
        <p:blipFill>
          <a:blip r:embed="rId4"/>
          <a:srcRect/>
          <a:stretch>
            <a:fillRect/>
          </a:stretch>
        </p:blipFill>
        <p:spPr bwMode="auto">
          <a:xfrm>
            <a:off x="4836318" y="1327943"/>
            <a:ext cx="2214564" cy="2667000"/>
          </a:xfrm>
          <a:prstGeom prst="rect">
            <a:avLst/>
          </a:prstGeom>
          <a:noFill/>
        </p:spPr>
      </p:pic>
      <p:sp>
        <p:nvSpPr>
          <p:cNvPr id="64" name="TextBox 63"/>
          <p:cNvSpPr txBox="1"/>
          <p:nvPr/>
        </p:nvSpPr>
        <p:spPr>
          <a:xfrm>
            <a:off x="987552" y="1587398"/>
            <a:ext cx="1126541" cy="307777"/>
          </a:xfrm>
          <a:prstGeom prst="rect">
            <a:avLst/>
          </a:prstGeom>
          <a:noFill/>
        </p:spPr>
        <p:txBody>
          <a:bodyPr wrap="square" rtlCol="0">
            <a:spAutoFit/>
          </a:bodyPr>
          <a:lstStyle/>
          <a:p>
            <a:r>
              <a:rPr lang="en-US" b="1" dirty="0" err="1">
                <a:solidFill>
                  <a:schemeClr val="accent6">
                    <a:lumMod val="75000"/>
                    <a:lumOff val="25000"/>
                  </a:schemeClr>
                </a:solidFill>
              </a:rPr>
              <a:t>Anvar</a:t>
            </a:r>
            <a:endParaRPr lang="ru-RU" b="1" dirty="0">
              <a:solidFill>
                <a:schemeClr val="accent6">
                  <a:lumMod val="75000"/>
                  <a:lumOff val="25000"/>
                </a:schemeClr>
              </a:solidFill>
            </a:endParaRPr>
          </a:p>
        </p:txBody>
      </p:sp>
      <p:sp>
        <p:nvSpPr>
          <p:cNvPr id="65" name="TextBox 64"/>
          <p:cNvSpPr txBox="1"/>
          <p:nvPr/>
        </p:nvSpPr>
        <p:spPr>
          <a:xfrm>
            <a:off x="2721254" y="1836115"/>
            <a:ext cx="1163117" cy="307777"/>
          </a:xfrm>
          <a:prstGeom prst="rect">
            <a:avLst/>
          </a:prstGeom>
          <a:noFill/>
        </p:spPr>
        <p:txBody>
          <a:bodyPr wrap="square" rtlCol="0">
            <a:spAutoFit/>
          </a:bodyPr>
          <a:lstStyle/>
          <a:p>
            <a:r>
              <a:rPr lang="en-US" b="1" dirty="0">
                <a:solidFill>
                  <a:schemeClr val="accent6">
                    <a:lumMod val="75000"/>
                    <a:lumOff val="25000"/>
                  </a:schemeClr>
                </a:solidFill>
              </a:rPr>
              <a:t>meta tags</a:t>
            </a:r>
            <a:endParaRPr lang="ru-RU" b="1" dirty="0">
              <a:solidFill>
                <a:schemeClr val="accent6">
                  <a:lumMod val="75000"/>
                  <a:lumOff val="25000"/>
                </a:schemeClr>
              </a:solidFill>
            </a:endParaRPr>
          </a:p>
        </p:txBody>
      </p:sp>
      <p:sp>
        <p:nvSpPr>
          <p:cNvPr id="66" name="TextBox 65"/>
          <p:cNvSpPr txBox="1"/>
          <p:nvPr/>
        </p:nvSpPr>
        <p:spPr>
          <a:xfrm>
            <a:off x="2157984" y="2114094"/>
            <a:ext cx="1177747" cy="307777"/>
          </a:xfrm>
          <a:prstGeom prst="rect">
            <a:avLst/>
          </a:prstGeom>
          <a:noFill/>
        </p:spPr>
        <p:txBody>
          <a:bodyPr wrap="square" rtlCol="0">
            <a:spAutoFit/>
          </a:bodyPr>
          <a:lstStyle/>
          <a:p>
            <a:r>
              <a:rPr lang="en-US" b="1" dirty="0">
                <a:solidFill>
                  <a:schemeClr val="accent6">
                    <a:lumMod val="75000"/>
                    <a:lumOff val="25000"/>
                  </a:schemeClr>
                </a:solidFill>
              </a:rPr>
              <a:t>important</a:t>
            </a:r>
            <a:endParaRPr lang="ru-RU" b="1" dirty="0">
              <a:solidFill>
                <a:schemeClr val="accent6">
                  <a:lumMod val="75000"/>
                  <a:lumOff val="25000"/>
                </a:schemeClr>
              </a:solidFill>
            </a:endParaRPr>
          </a:p>
        </p:txBody>
      </p:sp>
      <p:sp>
        <p:nvSpPr>
          <p:cNvPr id="67" name="TextBox 66"/>
          <p:cNvSpPr txBox="1"/>
          <p:nvPr/>
        </p:nvSpPr>
        <p:spPr>
          <a:xfrm>
            <a:off x="2187245" y="2311603"/>
            <a:ext cx="2589581" cy="307777"/>
          </a:xfrm>
          <a:prstGeom prst="rect">
            <a:avLst/>
          </a:prstGeom>
          <a:noFill/>
        </p:spPr>
        <p:txBody>
          <a:bodyPr wrap="square" rtlCol="0">
            <a:spAutoFit/>
          </a:bodyPr>
          <a:lstStyle/>
          <a:p>
            <a:r>
              <a:rPr lang="en-US" b="1" dirty="0">
                <a:solidFill>
                  <a:schemeClr val="accent6">
                    <a:lumMod val="75000"/>
                    <a:lumOff val="25000"/>
                  </a:schemeClr>
                </a:solidFill>
              </a:rPr>
              <a:t>the top of the search results</a:t>
            </a:r>
            <a:endParaRPr lang="ru-RU" b="1" dirty="0">
              <a:solidFill>
                <a:schemeClr val="accent6">
                  <a:lumMod val="75000"/>
                  <a:lumOff val="25000"/>
                </a:schemeClr>
              </a:solidFill>
            </a:endParaRPr>
          </a:p>
        </p:txBody>
      </p:sp>
      <p:sp>
        <p:nvSpPr>
          <p:cNvPr id="68" name="TextBox 67"/>
          <p:cNvSpPr txBox="1"/>
          <p:nvPr/>
        </p:nvSpPr>
        <p:spPr>
          <a:xfrm>
            <a:off x="1726387" y="2648102"/>
            <a:ext cx="2333549" cy="307777"/>
          </a:xfrm>
          <a:prstGeom prst="rect">
            <a:avLst/>
          </a:prstGeom>
          <a:noFill/>
        </p:spPr>
        <p:txBody>
          <a:bodyPr wrap="square" rtlCol="0">
            <a:spAutoFit/>
          </a:bodyPr>
          <a:lstStyle/>
          <a:p>
            <a:r>
              <a:rPr lang="en-US" b="1" dirty="0">
                <a:solidFill>
                  <a:schemeClr val="accent6">
                    <a:lumMod val="75000"/>
                    <a:lumOff val="25000"/>
                  </a:schemeClr>
                </a:solidFill>
              </a:rPr>
              <a:t>descriptive words</a:t>
            </a:r>
            <a:endParaRPr lang="ru-RU" b="1" dirty="0">
              <a:solidFill>
                <a:schemeClr val="accent6">
                  <a:lumMod val="75000"/>
                  <a:lumOff val="25000"/>
                </a:schemeClr>
              </a:solidFill>
            </a:endParaRPr>
          </a:p>
        </p:txBody>
      </p:sp>
      <p:sp>
        <p:nvSpPr>
          <p:cNvPr id="69" name="TextBox 68"/>
          <p:cNvSpPr txBox="1"/>
          <p:nvPr/>
        </p:nvSpPr>
        <p:spPr>
          <a:xfrm>
            <a:off x="3065069" y="2823667"/>
            <a:ext cx="2406701" cy="523220"/>
          </a:xfrm>
          <a:prstGeom prst="rect">
            <a:avLst/>
          </a:prstGeom>
          <a:noFill/>
        </p:spPr>
        <p:txBody>
          <a:bodyPr wrap="square" rtlCol="0">
            <a:spAutoFit/>
          </a:bodyPr>
          <a:lstStyle/>
          <a:p>
            <a:r>
              <a:rPr lang="en-US" b="1" dirty="0">
                <a:solidFill>
                  <a:schemeClr val="accent6">
                    <a:lumMod val="75000"/>
                    <a:lumOff val="25000"/>
                  </a:schemeClr>
                </a:solidFill>
              </a:rPr>
              <a:t>clicking on</a:t>
            </a:r>
          </a:p>
          <a:p>
            <a:r>
              <a:rPr lang="en-US" b="1" dirty="0">
                <a:solidFill>
                  <a:schemeClr val="accent6">
                    <a:lumMod val="75000"/>
                    <a:lumOff val="25000"/>
                  </a:schemeClr>
                </a:solidFill>
              </a:rPr>
              <a:t> our hyperlink</a:t>
            </a:r>
            <a:endParaRPr lang="ru-RU" b="1" dirty="0">
              <a:solidFill>
                <a:schemeClr val="accent6">
                  <a:lumMod val="75000"/>
                  <a:lumOff val="25000"/>
                </a:schemeClr>
              </a:solidFill>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4">
                                            <p:txEl>
                                              <p:pRg st="0" end="0"/>
                                            </p:txEl>
                                          </p:spTgt>
                                        </p:tgtEl>
                                        <p:attrNameLst>
                                          <p:attrName>style.visibility</p:attrName>
                                        </p:attrNameLst>
                                      </p:cBhvr>
                                      <p:to>
                                        <p:strVal val="visible"/>
                                      </p:to>
                                    </p:set>
                                    <p:animEffect transition="in" filter="wipe(down)">
                                      <p:cBhvr>
                                        <p:cTn id="7" dur="500"/>
                                        <p:tgtEl>
                                          <p:spTgt spid="6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5">
                                            <p:txEl>
                                              <p:pRg st="0" end="0"/>
                                            </p:txEl>
                                          </p:spTgt>
                                        </p:tgtEl>
                                        <p:attrNameLst>
                                          <p:attrName>style.visibility</p:attrName>
                                        </p:attrNameLst>
                                      </p:cBhvr>
                                      <p:to>
                                        <p:strVal val="visible"/>
                                      </p:to>
                                    </p:set>
                                    <p:anim calcmode="lin" valueType="num">
                                      <p:cBhvr additive="base">
                                        <p:cTn id="12" dur="500" fill="hold"/>
                                        <p:tgtEl>
                                          <p:spTgt spid="6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66">
                                            <p:txEl>
                                              <p:pRg st="0" end="0"/>
                                            </p:txEl>
                                          </p:spTgt>
                                        </p:tgtEl>
                                        <p:attrNameLst>
                                          <p:attrName>style.visibility</p:attrName>
                                        </p:attrNameLst>
                                      </p:cBhvr>
                                      <p:to>
                                        <p:strVal val="visible"/>
                                      </p:to>
                                    </p:set>
                                    <p:anim calcmode="lin" valueType="num">
                                      <p:cBhvr additive="base">
                                        <p:cTn id="18" dur="500" fill="hold"/>
                                        <p:tgtEl>
                                          <p:spTgt spid="66">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6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7">
                                            <p:txEl>
                                              <p:pRg st="0" end="0"/>
                                            </p:txEl>
                                          </p:spTgt>
                                        </p:tgtEl>
                                        <p:attrNameLst>
                                          <p:attrName>style.visibility</p:attrName>
                                        </p:attrNameLst>
                                      </p:cBhvr>
                                      <p:to>
                                        <p:strVal val="visible"/>
                                      </p:to>
                                    </p:set>
                                    <p:anim calcmode="lin" valueType="num">
                                      <p:cBhvr additive="base">
                                        <p:cTn id="24" dur="500" fill="hold"/>
                                        <p:tgtEl>
                                          <p:spTgt spid="67">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8">
                                            <p:txEl>
                                              <p:pRg st="0" end="0"/>
                                            </p:txEl>
                                          </p:spTgt>
                                        </p:tgtEl>
                                        <p:attrNameLst>
                                          <p:attrName>style.visibility</p:attrName>
                                        </p:attrNameLst>
                                      </p:cBhvr>
                                      <p:to>
                                        <p:strVal val="visible"/>
                                      </p:to>
                                    </p:set>
                                    <p:anim calcmode="lin" valueType="num">
                                      <p:cBhvr additive="base">
                                        <p:cTn id="30" dur="5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69">
                                            <p:txEl>
                                              <p:pRg st="0" end="0"/>
                                            </p:txEl>
                                          </p:spTgt>
                                        </p:tgtEl>
                                        <p:attrNameLst>
                                          <p:attrName>style.visibility</p:attrName>
                                        </p:attrNameLst>
                                      </p:cBhvr>
                                      <p:to>
                                        <p:strVal val="visible"/>
                                      </p:to>
                                    </p:set>
                                    <p:anim calcmode="lin" valueType="num">
                                      <p:cBhvr additive="base">
                                        <p:cTn id="36"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69">
                                            <p:txEl>
                                              <p:pRg st="1" end="1"/>
                                            </p:txEl>
                                          </p:spTgt>
                                        </p:tgtEl>
                                        <p:attrNameLst>
                                          <p:attrName>style.visibility</p:attrName>
                                        </p:attrNameLst>
                                      </p:cBhvr>
                                      <p:to>
                                        <p:strVal val="visible"/>
                                      </p:to>
                                    </p:set>
                                    <p:anim calcmode="lin" valueType="num">
                                      <p:cBhvr additive="base">
                                        <p:cTn id="42" dur="500" fill="hold"/>
                                        <p:tgtEl>
                                          <p:spTgt spid="69">
                                            <p:txEl>
                                              <p:pRg st="1" end="1"/>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6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build="p"/>
      <p:bldP spid="65" grpId="0" build="allAtOnce"/>
      <p:bldP spid="66" grpId="0" build="allAtOnce"/>
      <p:bldP spid="67" grpId="0" build="p"/>
      <p:bldP spid="68" grpId="0" build="p"/>
      <p:bldP spid="69"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DD2D6DE-574F-30DF-5119-A9EFDDD93763}"/>
              </a:ext>
            </a:extLst>
          </p:cNvPr>
          <p:cNvSpPr>
            <a:spLocks noGrp="1"/>
          </p:cNvSpPr>
          <p:nvPr>
            <p:ph type="body" idx="1"/>
          </p:nvPr>
        </p:nvSpPr>
        <p:spPr>
          <a:xfrm>
            <a:off x="605849" y="1389600"/>
            <a:ext cx="7595176" cy="2119500"/>
          </a:xfrm>
        </p:spPr>
        <p:txBody>
          <a:bodyPr/>
          <a:lstStyle/>
          <a:p>
            <a:pPr marL="152400" indent="0" algn="ctr">
              <a:buNone/>
            </a:pPr>
            <a:r>
              <a:rPr lang="en-US" sz="2400" kern="100" dirty="0">
                <a:latin typeface="Times New Roman" panose="02020603050405020304" pitchFamily="18" charset="0"/>
                <a:ea typeface="Calibri" panose="020F0502020204030204" pitchFamily="34" charset="0"/>
                <a:cs typeface="Times New Roman" panose="02020603050405020304" pitchFamily="18" charset="0"/>
              </a:rPr>
              <a:t>R</a:t>
            </a:r>
            <a:r>
              <a:rPr lang="en-US" sz="2400" kern="100" dirty="0">
                <a:effectLst/>
                <a:latin typeface="Times New Roman" panose="02020603050405020304" pitchFamily="18" charset="0"/>
                <a:ea typeface="Calibri" panose="020F0502020204030204" pitchFamily="34" charset="0"/>
                <a:cs typeface="Times New Roman" panose="02020603050405020304" pitchFamily="18" charset="0"/>
              </a:rPr>
              <a:t>esearch and write a timeline or infographic illustrating the evolution of web browsers from the early days to the present. You should include key milestones, technological advancements, and the impact of major browser wars.</a:t>
            </a:r>
            <a:endParaRPr lang="en-US" sz="24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3" name="Title 2">
            <a:extLst>
              <a:ext uri="{FF2B5EF4-FFF2-40B4-BE49-F238E27FC236}">
                <a16:creationId xmlns:a16="http://schemas.microsoft.com/office/drawing/2014/main" id="{D764A5F1-6955-04AE-505F-C9F308AE203D}"/>
              </a:ext>
            </a:extLst>
          </p:cNvPr>
          <p:cNvSpPr>
            <a:spLocks noGrp="1"/>
          </p:cNvSpPr>
          <p:nvPr>
            <p:ph type="title"/>
          </p:nvPr>
        </p:nvSpPr>
        <p:spPr/>
        <p:txBody>
          <a:bodyPr/>
          <a:lstStyle/>
          <a:p>
            <a:pPr algn="ctr"/>
            <a:r>
              <a:rPr lang="en-US" sz="4000" dirty="0"/>
              <a:t>Home assignment</a:t>
            </a:r>
          </a:p>
        </p:txBody>
      </p:sp>
      <p:pic>
        <p:nvPicPr>
          <p:cNvPr id="4" name="Picture 3">
            <a:extLst>
              <a:ext uri="{FF2B5EF4-FFF2-40B4-BE49-F238E27FC236}">
                <a16:creationId xmlns:a16="http://schemas.microsoft.com/office/drawing/2014/main" id="{FECCF1CF-D93E-19DA-45AA-101A3F59E55D}"/>
              </a:ext>
            </a:extLst>
          </p:cNvPr>
          <p:cNvPicPr>
            <a:picLocks noChangeAspect="1"/>
          </p:cNvPicPr>
          <p:nvPr/>
        </p:nvPicPr>
        <p:blipFill>
          <a:blip r:embed="rId2"/>
          <a:stretch>
            <a:fillRect/>
          </a:stretch>
        </p:blipFill>
        <p:spPr>
          <a:xfrm>
            <a:off x="2495550" y="3122390"/>
            <a:ext cx="2743200" cy="1744885"/>
          </a:xfrm>
          <a:prstGeom prst="rect">
            <a:avLst/>
          </a:prstGeom>
        </p:spPr>
      </p:pic>
    </p:spTree>
    <p:extLst>
      <p:ext uri="{BB962C8B-B14F-4D97-AF65-F5344CB8AC3E}">
        <p14:creationId xmlns:p14="http://schemas.microsoft.com/office/powerpoint/2010/main" val="375068575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37"/>
        <p:cNvGrpSpPr/>
        <p:nvPr/>
      </p:nvGrpSpPr>
      <p:grpSpPr>
        <a:xfrm>
          <a:off x="0" y="0"/>
          <a:ext cx="0" cy="0"/>
          <a:chOff x="0" y="0"/>
          <a:chExt cx="0" cy="0"/>
        </a:xfrm>
      </p:grpSpPr>
      <p:grpSp>
        <p:nvGrpSpPr>
          <p:cNvPr id="2038" name="Google Shape;2038;p47"/>
          <p:cNvGrpSpPr/>
          <p:nvPr/>
        </p:nvGrpSpPr>
        <p:grpSpPr>
          <a:xfrm rot="5400000">
            <a:off x="3651185" y="1673489"/>
            <a:ext cx="1981999" cy="2016242"/>
            <a:chOff x="1118175" y="1197925"/>
            <a:chExt cx="1268560" cy="852750"/>
          </a:xfrm>
        </p:grpSpPr>
        <p:sp>
          <p:nvSpPr>
            <p:cNvPr id="2039" name="Google Shape;2039;p47"/>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7"/>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7"/>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7"/>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7"/>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7"/>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7"/>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7"/>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7"/>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7"/>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7"/>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7"/>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7"/>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7"/>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7"/>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7"/>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7"/>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7"/>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7"/>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7"/>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7"/>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7"/>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7"/>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7"/>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7"/>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7"/>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7"/>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7"/>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7"/>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7"/>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7"/>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7"/>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7"/>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7"/>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7"/>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7"/>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7"/>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7"/>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7"/>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7"/>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7"/>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7"/>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7"/>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7"/>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7"/>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7"/>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7"/>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7"/>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7"/>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7"/>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7"/>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7"/>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no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1" name="Google Shape;2091;p47"/>
          <p:cNvSpPr txBox="1">
            <a:spLocks noGrp="1"/>
          </p:cNvSpPr>
          <p:nvPr>
            <p:ph type="title"/>
          </p:nvPr>
        </p:nvSpPr>
        <p:spPr>
          <a:xfrm>
            <a:off x="3493700" y="1470900"/>
            <a:ext cx="2016300" cy="203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latin typeface="Algerian" pitchFamily="82" charset="0"/>
              </a:rPr>
              <a:t>Images &amp; Graphic Design</a:t>
            </a:r>
            <a:endParaRPr dirty="0">
              <a:latin typeface="Algerian" pitchFamily="82" charset="0"/>
            </a:endParaRPr>
          </a:p>
        </p:txBody>
      </p:sp>
    </p:spTree>
  </p:cSld>
  <p:clrMapOvr>
    <a:masterClrMapping/>
  </p:clrMapOvr>
  <p:transition>
    <p:dissolv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CF3C4726-68A8-B0FF-F6C0-AD0A7286B8EB}"/>
              </a:ext>
            </a:extLst>
          </p:cNvPr>
          <p:cNvSpPr>
            <a:spLocks noGrp="1"/>
          </p:cNvSpPr>
          <p:nvPr>
            <p:ph type="subTitle" idx="1"/>
          </p:nvPr>
        </p:nvSpPr>
        <p:spPr>
          <a:xfrm flipH="1">
            <a:off x="2943225" y="2287859"/>
            <a:ext cx="2667000" cy="1653966"/>
          </a:xfrm>
        </p:spPr>
        <p:txBody>
          <a:bodyPr/>
          <a:lstStyle/>
          <a:p>
            <a:r>
              <a:rPr lang="en-US" sz="2400" b="1" dirty="0">
                <a:solidFill>
                  <a:srgbClr val="C00000"/>
                </a:solidFill>
                <a:latin typeface="Times New Roman" panose="02020603050405020304" pitchFamily="18" charset="0"/>
                <a:ea typeface="Calibri" panose="020F0502020204030204" pitchFamily="34" charset="0"/>
              </a:rPr>
              <a:t>E</a:t>
            </a:r>
            <a:r>
              <a:rPr lang="en-US" sz="2400" b="1" dirty="0">
                <a:solidFill>
                  <a:srgbClr val="C00000"/>
                </a:solidFill>
                <a:effectLst/>
                <a:latin typeface="Times New Roman" panose="02020603050405020304" pitchFamily="18" charset="0"/>
                <a:ea typeface="Calibri" panose="020F0502020204030204" pitchFamily="34" charset="0"/>
              </a:rPr>
              <a:t>xplaining image resolution and its impact on quality;</a:t>
            </a:r>
            <a:endParaRPr lang="en-US" sz="2400" b="1" dirty="0">
              <a:solidFill>
                <a:srgbClr val="C00000"/>
              </a:solidFill>
            </a:endParaRPr>
          </a:p>
        </p:txBody>
      </p:sp>
      <p:sp>
        <p:nvSpPr>
          <p:cNvPr id="3" name="Subtitle 2">
            <a:extLst>
              <a:ext uri="{FF2B5EF4-FFF2-40B4-BE49-F238E27FC236}">
                <a16:creationId xmlns:a16="http://schemas.microsoft.com/office/drawing/2014/main" id="{CD3A663A-ED14-0A2C-3CE6-A5854EA4EC95}"/>
              </a:ext>
            </a:extLst>
          </p:cNvPr>
          <p:cNvSpPr>
            <a:spLocks noGrp="1"/>
          </p:cNvSpPr>
          <p:nvPr>
            <p:ph type="subTitle" idx="2"/>
          </p:nvPr>
        </p:nvSpPr>
        <p:spPr>
          <a:xfrm flipH="1">
            <a:off x="5734050" y="2287859"/>
            <a:ext cx="2667000" cy="1653966"/>
          </a:xfrm>
        </p:spPr>
        <p:txBody>
          <a:bodyPr/>
          <a:lstStyle/>
          <a:p>
            <a:r>
              <a:rPr lang="en-US" sz="2400" b="1" kern="100" dirty="0">
                <a:solidFill>
                  <a:srgbClr val="C00000"/>
                </a:solidFill>
                <a:effectLst/>
                <a:latin typeface="Times New Roman" panose="02020603050405020304" pitchFamily="18" charset="0"/>
                <a:ea typeface="Calibri" panose="020F0502020204030204" pitchFamily="34" charset="0"/>
                <a:cs typeface="Times New Roman" panose="02020603050405020304" pitchFamily="18" charset="0"/>
              </a:rPr>
              <a:t>create effective visual designs.</a:t>
            </a:r>
            <a:endParaRPr lang="en-US" sz="2400" b="1" kern="1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ubtitle 3">
            <a:extLst>
              <a:ext uri="{FF2B5EF4-FFF2-40B4-BE49-F238E27FC236}">
                <a16:creationId xmlns:a16="http://schemas.microsoft.com/office/drawing/2014/main" id="{00E27A0D-8908-7B14-B3B2-CDCC9D3786F6}"/>
              </a:ext>
            </a:extLst>
          </p:cNvPr>
          <p:cNvSpPr>
            <a:spLocks noGrp="1"/>
          </p:cNvSpPr>
          <p:nvPr>
            <p:ph type="subTitle" idx="3"/>
          </p:nvPr>
        </p:nvSpPr>
        <p:spPr>
          <a:xfrm flipH="1">
            <a:off x="295274" y="2287909"/>
            <a:ext cx="2790825" cy="1653966"/>
          </a:xfrm>
        </p:spPr>
        <p:txBody>
          <a:bodyPr/>
          <a:lstStyle/>
          <a:p>
            <a:r>
              <a:rPr lang="en-US" sz="2400" b="1" kern="100" dirty="0">
                <a:solidFill>
                  <a:srgbClr val="C00000"/>
                </a:solidFill>
                <a:effectLst/>
                <a:latin typeface="Times New Roman" panose="02020603050405020304" pitchFamily="18" charset="0"/>
                <a:ea typeface="Calibri" panose="020F0502020204030204" pitchFamily="34" charset="0"/>
                <a:cs typeface="Times New Roman" panose="02020603050405020304" pitchFamily="18" charset="0"/>
              </a:rPr>
              <a:t>Understanding the role of images in graphic design;</a:t>
            </a:r>
            <a:endParaRPr lang="en-US" sz="2400" b="1" kern="1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5" name="Title 4">
            <a:extLst>
              <a:ext uri="{FF2B5EF4-FFF2-40B4-BE49-F238E27FC236}">
                <a16:creationId xmlns:a16="http://schemas.microsoft.com/office/drawing/2014/main" id="{FCE984EB-0F04-CACE-5679-8A6367E2F867}"/>
              </a:ext>
            </a:extLst>
          </p:cNvPr>
          <p:cNvSpPr>
            <a:spLocks noGrp="1"/>
          </p:cNvSpPr>
          <p:nvPr>
            <p:ph type="title"/>
          </p:nvPr>
        </p:nvSpPr>
        <p:spPr/>
        <p:txBody>
          <a:bodyPr/>
          <a:lstStyle/>
          <a:p>
            <a:pPr algn="ctr"/>
            <a:r>
              <a:rPr lang="en-US" sz="4400" dirty="0"/>
              <a:t>Agenda</a:t>
            </a:r>
          </a:p>
        </p:txBody>
      </p:sp>
      <p:sp>
        <p:nvSpPr>
          <p:cNvPr id="6" name="Title 5">
            <a:extLst>
              <a:ext uri="{FF2B5EF4-FFF2-40B4-BE49-F238E27FC236}">
                <a16:creationId xmlns:a16="http://schemas.microsoft.com/office/drawing/2014/main" id="{EE5BB246-246D-A397-C34F-568CE724B742}"/>
              </a:ext>
            </a:extLst>
          </p:cNvPr>
          <p:cNvSpPr>
            <a:spLocks noGrp="1"/>
          </p:cNvSpPr>
          <p:nvPr>
            <p:ph type="title" idx="4"/>
          </p:nvPr>
        </p:nvSpPr>
        <p:spPr>
          <a:xfrm>
            <a:off x="3329163" y="1571625"/>
            <a:ext cx="1896227" cy="572700"/>
          </a:xfrm>
        </p:spPr>
        <p:txBody>
          <a:bodyPr/>
          <a:lstStyle/>
          <a:p>
            <a:r>
              <a:rPr lang="en-US" sz="2800" dirty="0">
                <a:solidFill>
                  <a:srgbClr val="C00000"/>
                </a:solidFill>
              </a:rPr>
              <a:t>2</a:t>
            </a:r>
          </a:p>
        </p:txBody>
      </p:sp>
      <p:sp>
        <p:nvSpPr>
          <p:cNvPr id="7" name="Title 6">
            <a:extLst>
              <a:ext uri="{FF2B5EF4-FFF2-40B4-BE49-F238E27FC236}">
                <a16:creationId xmlns:a16="http://schemas.microsoft.com/office/drawing/2014/main" id="{18706B2A-7723-209E-F698-A04F5F258BA2}"/>
              </a:ext>
            </a:extLst>
          </p:cNvPr>
          <p:cNvSpPr>
            <a:spLocks noGrp="1"/>
          </p:cNvSpPr>
          <p:nvPr>
            <p:ph type="title" idx="5"/>
          </p:nvPr>
        </p:nvSpPr>
        <p:spPr>
          <a:xfrm>
            <a:off x="595113" y="1571625"/>
            <a:ext cx="1896227" cy="572700"/>
          </a:xfrm>
        </p:spPr>
        <p:txBody>
          <a:bodyPr/>
          <a:lstStyle/>
          <a:p>
            <a:r>
              <a:rPr lang="ru-RU" sz="2800" dirty="0">
                <a:solidFill>
                  <a:srgbClr val="C00000"/>
                </a:solidFill>
              </a:rPr>
              <a:t>1</a:t>
            </a:r>
            <a:endParaRPr lang="en-US" sz="2800" dirty="0">
              <a:solidFill>
                <a:srgbClr val="C00000"/>
              </a:solidFill>
            </a:endParaRPr>
          </a:p>
        </p:txBody>
      </p:sp>
      <p:sp>
        <p:nvSpPr>
          <p:cNvPr id="8" name="Title 7">
            <a:extLst>
              <a:ext uri="{FF2B5EF4-FFF2-40B4-BE49-F238E27FC236}">
                <a16:creationId xmlns:a16="http://schemas.microsoft.com/office/drawing/2014/main" id="{6FFCB1C5-6FCC-B2D3-94B0-BF6183ECD5A2}"/>
              </a:ext>
            </a:extLst>
          </p:cNvPr>
          <p:cNvSpPr>
            <a:spLocks noGrp="1"/>
          </p:cNvSpPr>
          <p:nvPr>
            <p:ph type="title" idx="6"/>
          </p:nvPr>
        </p:nvSpPr>
        <p:spPr>
          <a:xfrm>
            <a:off x="6163362" y="1743075"/>
            <a:ext cx="1896227" cy="401250"/>
          </a:xfrm>
        </p:spPr>
        <p:txBody>
          <a:bodyPr/>
          <a:lstStyle/>
          <a:p>
            <a:r>
              <a:rPr lang="en-US" sz="2800" dirty="0">
                <a:solidFill>
                  <a:srgbClr val="C00000"/>
                </a:solidFill>
              </a:rPr>
              <a:t>3</a:t>
            </a:r>
          </a:p>
        </p:txBody>
      </p:sp>
    </p:spTree>
    <p:extLst>
      <p:ext uri="{BB962C8B-B14F-4D97-AF65-F5344CB8AC3E}">
        <p14:creationId xmlns:p14="http://schemas.microsoft.com/office/powerpoint/2010/main" val="217631516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AC5594-217F-0C17-080D-2FEEDDD156CA}"/>
              </a:ext>
            </a:extLst>
          </p:cNvPr>
          <p:cNvSpPr>
            <a:spLocks noGrp="1"/>
          </p:cNvSpPr>
          <p:nvPr>
            <p:ph type="title"/>
          </p:nvPr>
        </p:nvSpPr>
        <p:spPr>
          <a:xfrm>
            <a:off x="591420" y="0"/>
            <a:ext cx="8520600" cy="695325"/>
          </a:xfrm>
        </p:spPr>
        <p:txBody>
          <a:bodyPr/>
          <a:lstStyle/>
          <a:p>
            <a:pPr algn="ctr"/>
            <a:r>
              <a:rPr lang="en-US" sz="3200" kern="100" dirty="0">
                <a:latin typeface="Times New Roman" panose="02020603050405020304" pitchFamily="18" charset="0"/>
                <a:ea typeface="Calibri" panose="020F0502020204030204" pitchFamily="34" charset="0"/>
                <a:cs typeface="Times New Roman" panose="02020603050405020304" pitchFamily="18" charset="0"/>
              </a:rPr>
              <a:t>Fill in the table </a:t>
            </a:r>
            <a:r>
              <a:rPr lang="en-US" sz="3200" kern="100" dirty="0">
                <a:effectLst/>
                <a:latin typeface="Times New Roman" panose="02020603050405020304" pitchFamily="18" charset="0"/>
                <a:ea typeface="Calibri" panose="020F0502020204030204" pitchFamily="34" charset="0"/>
                <a:cs typeface="Times New Roman" panose="02020603050405020304" pitchFamily="18" charset="0"/>
              </a:rPr>
              <a:t>finding out more information about the variety of web browsers</a:t>
            </a:r>
            <a:br>
              <a:rPr lang="en-US" sz="32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sz="3200" dirty="0"/>
          </a:p>
        </p:txBody>
      </p:sp>
      <p:graphicFrame>
        <p:nvGraphicFramePr>
          <p:cNvPr id="3" name="Table 2">
            <a:extLst>
              <a:ext uri="{FF2B5EF4-FFF2-40B4-BE49-F238E27FC236}">
                <a16:creationId xmlns:a16="http://schemas.microsoft.com/office/drawing/2014/main" id="{92BEB3D2-F459-8F5C-1609-12CD4BBB2F03}"/>
              </a:ext>
            </a:extLst>
          </p:cNvPr>
          <p:cNvGraphicFramePr>
            <a:graphicFrameLocks noGrp="1"/>
          </p:cNvGraphicFramePr>
          <p:nvPr>
            <p:extLst>
              <p:ext uri="{D42A27DB-BD31-4B8C-83A1-F6EECF244321}">
                <p14:modId xmlns:p14="http://schemas.microsoft.com/office/powerpoint/2010/main" val="2480037615"/>
              </p:ext>
            </p:extLst>
          </p:nvPr>
        </p:nvGraphicFramePr>
        <p:xfrm>
          <a:off x="704850" y="1097027"/>
          <a:ext cx="7610473" cy="4050605"/>
        </p:xfrm>
        <a:graphic>
          <a:graphicData uri="http://schemas.openxmlformats.org/drawingml/2006/table">
            <a:tbl>
              <a:tblPr firstRow="1" firstCol="1" bandRow="1">
                <a:tableStyleId>{92EB84D4-8F1D-4BE7-8CC2-740057D184BC}</a:tableStyleId>
              </a:tblPr>
              <a:tblGrid>
                <a:gridCol w="1900197">
                  <a:extLst>
                    <a:ext uri="{9D8B030D-6E8A-4147-A177-3AD203B41FA5}">
                      <a16:colId xmlns:a16="http://schemas.microsoft.com/office/drawing/2014/main" val="1215169405"/>
                    </a:ext>
                  </a:extLst>
                </a:gridCol>
                <a:gridCol w="2855138">
                  <a:extLst>
                    <a:ext uri="{9D8B030D-6E8A-4147-A177-3AD203B41FA5}">
                      <a16:colId xmlns:a16="http://schemas.microsoft.com/office/drawing/2014/main" val="3413828032"/>
                    </a:ext>
                  </a:extLst>
                </a:gridCol>
                <a:gridCol w="2855138">
                  <a:extLst>
                    <a:ext uri="{9D8B030D-6E8A-4147-A177-3AD203B41FA5}">
                      <a16:colId xmlns:a16="http://schemas.microsoft.com/office/drawing/2014/main" val="2742146006"/>
                    </a:ext>
                  </a:extLst>
                </a:gridCol>
              </a:tblGrid>
              <a:tr h="0">
                <a:tc>
                  <a:txBody>
                    <a:bodyPr/>
                    <a:lstStyle/>
                    <a:p>
                      <a:pPr algn="ctr">
                        <a:lnSpc>
                          <a:spcPct val="150000"/>
                        </a:lnSpc>
                        <a:spcAft>
                          <a:spcPts val="800"/>
                        </a:spcAft>
                      </a:pPr>
                      <a:r>
                        <a:rPr lang="en-US" sz="1200" b="1" kern="100" dirty="0">
                          <a:effectLst/>
                        </a:rPr>
                        <a:t>Name of web browser</a:t>
                      </a:r>
                      <a:endParaRPr lang="en-US" sz="1200" b="1"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gn="ctr">
                        <a:lnSpc>
                          <a:spcPct val="150000"/>
                        </a:lnSpc>
                        <a:spcAft>
                          <a:spcPts val="800"/>
                        </a:spcAft>
                      </a:pPr>
                      <a:r>
                        <a:rPr lang="en-US" sz="1200" b="1" kern="100" dirty="0">
                          <a:effectLst/>
                        </a:rPr>
                        <a:t>Pros</a:t>
                      </a:r>
                      <a:endParaRPr lang="en-US" sz="1200" b="1"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gn="ctr">
                        <a:lnSpc>
                          <a:spcPct val="150000"/>
                        </a:lnSpc>
                        <a:spcAft>
                          <a:spcPts val="800"/>
                        </a:spcAft>
                      </a:pPr>
                      <a:r>
                        <a:rPr lang="en-US" sz="1200" b="1" kern="100" dirty="0">
                          <a:effectLst/>
                        </a:rPr>
                        <a:t>Cons</a:t>
                      </a:r>
                      <a:endParaRPr lang="en-US" sz="1200" b="1"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extLst>
                  <a:ext uri="{0D108BD9-81ED-4DB2-BD59-A6C34878D82A}">
                    <a16:rowId xmlns:a16="http://schemas.microsoft.com/office/drawing/2014/main" val="1424235533"/>
                  </a:ext>
                </a:extLst>
              </a:tr>
              <a:tr h="558154">
                <a:tc>
                  <a:txBody>
                    <a:bodyPr/>
                    <a:lstStyle/>
                    <a:p>
                      <a:pPr>
                        <a:lnSpc>
                          <a:spcPct val="150000"/>
                        </a:lnSpc>
                        <a:spcAft>
                          <a:spcPts val="800"/>
                        </a:spcAft>
                      </a:pPr>
                      <a:r>
                        <a:rPr lang="en-US" sz="1200" b="1" kern="100" dirty="0">
                          <a:effectLst/>
                        </a:rPr>
                        <a:t>Google Chrome</a:t>
                      </a:r>
                    </a:p>
                    <a:p>
                      <a:pPr>
                        <a:lnSpc>
                          <a:spcPct val="150000"/>
                        </a:lnSpc>
                        <a:spcAft>
                          <a:spcPts val="800"/>
                        </a:spcAft>
                      </a:pPr>
                      <a:r>
                        <a:rPr lang="en-US" sz="1200" b="1" kern="100" dirty="0">
                          <a:effectLst/>
                        </a:rPr>
                        <a:t> </a:t>
                      </a:r>
                      <a:endParaRPr lang="en-US" sz="1200" b="1"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dirty="0">
                          <a:effectLst/>
                        </a:rPr>
                        <a:t> </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a:effectLst/>
                        </a:rPr>
                        <a:t> </a:t>
                      </a:r>
                      <a:endParaRPr lang="en-US" sz="1200" kern="10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extLst>
                  <a:ext uri="{0D108BD9-81ED-4DB2-BD59-A6C34878D82A}">
                    <a16:rowId xmlns:a16="http://schemas.microsoft.com/office/drawing/2014/main" val="2879015453"/>
                  </a:ext>
                </a:extLst>
              </a:tr>
              <a:tr h="558154">
                <a:tc>
                  <a:txBody>
                    <a:bodyPr/>
                    <a:lstStyle/>
                    <a:p>
                      <a:pPr>
                        <a:lnSpc>
                          <a:spcPct val="150000"/>
                        </a:lnSpc>
                        <a:spcAft>
                          <a:spcPts val="800"/>
                        </a:spcAft>
                      </a:pPr>
                      <a:r>
                        <a:rPr lang="en-US" sz="1200" b="1" kern="100" dirty="0">
                          <a:effectLst/>
                        </a:rPr>
                        <a:t>Microsoft Edge</a:t>
                      </a:r>
                    </a:p>
                    <a:p>
                      <a:pPr>
                        <a:lnSpc>
                          <a:spcPct val="150000"/>
                        </a:lnSpc>
                        <a:spcAft>
                          <a:spcPts val="800"/>
                        </a:spcAft>
                      </a:pPr>
                      <a:r>
                        <a:rPr lang="en-US" sz="1200" b="1" kern="100" dirty="0">
                          <a:effectLst/>
                        </a:rPr>
                        <a:t> </a:t>
                      </a:r>
                      <a:endParaRPr lang="en-US" sz="1200" b="1"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dirty="0">
                          <a:effectLst/>
                        </a:rPr>
                        <a:t> </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dirty="0">
                          <a:effectLst/>
                        </a:rPr>
                        <a:t> </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extLst>
                  <a:ext uri="{0D108BD9-81ED-4DB2-BD59-A6C34878D82A}">
                    <a16:rowId xmlns:a16="http://schemas.microsoft.com/office/drawing/2014/main" val="2430712157"/>
                  </a:ext>
                </a:extLst>
              </a:tr>
              <a:tr h="558154">
                <a:tc>
                  <a:txBody>
                    <a:bodyPr/>
                    <a:lstStyle/>
                    <a:p>
                      <a:pPr>
                        <a:lnSpc>
                          <a:spcPct val="150000"/>
                        </a:lnSpc>
                        <a:spcAft>
                          <a:spcPts val="800"/>
                        </a:spcAft>
                      </a:pPr>
                      <a:r>
                        <a:rPr lang="en-US" sz="1200" b="1" kern="100" dirty="0">
                          <a:effectLst/>
                        </a:rPr>
                        <a:t>Vivaldi</a:t>
                      </a:r>
                    </a:p>
                    <a:p>
                      <a:pPr>
                        <a:lnSpc>
                          <a:spcPct val="150000"/>
                        </a:lnSpc>
                        <a:spcAft>
                          <a:spcPts val="800"/>
                        </a:spcAft>
                      </a:pPr>
                      <a:r>
                        <a:rPr lang="en-US" sz="1200" b="1" kern="100" dirty="0">
                          <a:effectLst/>
                        </a:rPr>
                        <a:t> </a:t>
                      </a:r>
                      <a:endParaRPr lang="en-US" sz="1200" b="1"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dirty="0">
                          <a:effectLst/>
                        </a:rPr>
                        <a:t> </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a:effectLst/>
                        </a:rPr>
                        <a:t> </a:t>
                      </a:r>
                      <a:endParaRPr lang="en-US" sz="1200" kern="10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extLst>
                  <a:ext uri="{0D108BD9-81ED-4DB2-BD59-A6C34878D82A}">
                    <a16:rowId xmlns:a16="http://schemas.microsoft.com/office/drawing/2014/main" val="2714452032"/>
                  </a:ext>
                </a:extLst>
              </a:tr>
              <a:tr h="558154">
                <a:tc>
                  <a:txBody>
                    <a:bodyPr/>
                    <a:lstStyle/>
                    <a:p>
                      <a:pPr>
                        <a:lnSpc>
                          <a:spcPct val="150000"/>
                        </a:lnSpc>
                        <a:spcAft>
                          <a:spcPts val="800"/>
                        </a:spcAft>
                      </a:pPr>
                      <a:r>
                        <a:rPr lang="en-US" sz="1200" b="1" kern="100" dirty="0">
                          <a:effectLst/>
                        </a:rPr>
                        <a:t>Safari</a:t>
                      </a:r>
                    </a:p>
                    <a:p>
                      <a:pPr>
                        <a:lnSpc>
                          <a:spcPct val="150000"/>
                        </a:lnSpc>
                        <a:spcAft>
                          <a:spcPts val="800"/>
                        </a:spcAft>
                      </a:pPr>
                      <a:r>
                        <a:rPr lang="en-US" sz="1200" b="1" kern="100" dirty="0">
                          <a:effectLst/>
                        </a:rPr>
                        <a:t> </a:t>
                      </a:r>
                      <a:endParaRPr lang="en-US" sz="1200" b="1"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dirty="0">
                          <a:effectLst/>
                        </a:rPr>
                        <a:t> </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dirty="0">
                          <a:effectLst/>
                        </a:rPr>
                        <a:t> </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extLst>
                  <a:ext uri="{0D108BD9-81ED-4DB2-BD59-A6C34878D82A}">
                    <a16:rowId xmlns:a16="http://schemas.microsoft.com/office/drawing/2014/main" val="6761501"/>
                  </a:ext>
                </a:extLst>
              </a:tr>
              <a:tr h="558154">
                <a:tc>
                  <a:txBody>
                    <a:bodyPr/>
                    <a:lstStyle/>
                    <a:p>
                      <a:pPr>
                        <a:lnSpc>
                          <a:spcPct val="150000"/>
                        </a:lnSpc>
                        <a:spcAft>
                          <a:spcPts val="800"/>
                        </a:spcAft>
                      </a:pPr>
                      <a:r>
                        <a:rPr lang="en-US" sz="1200" b="1" kern="100" dirty="0">
                          <a:effectLst/>
                        </a:rPr>
                        <a:t>Mozilla Firefox</a:t>
                      </a:r>
                    </a:p>
                    <a:p>
                      <a:pPr>
                        <a:lnSpc>
                          <a:spcPct val="150000"/>
                        </a:lnSpc>
                        <a:spcAft>
                          <a:spcPts val="800"/>
                        </a:spcAft>
                      </a:pPr>
                      <a:r>
                        <a:rPr lang="en-US" sz="1200" b="1" kern="100" dirty="0">
                          <a:effectLst/>
                        </a:rPr>
                        <a:t> </a:t>
                      </a:r>
                      <a:endParaRPr lang="en-US" sz="1200" b="1"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a:effectLst/>
                        </a:rPr>
                        <a:t> </a:t>
                      </a:r>
                      <a:endParaRPr lang="en-US" sz="1200" kern="10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200" kern="100" dirty="0">
                          <a:effectLst/>
                        </a:rPr>
                        <a:t> </a:t>
                      </a: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extLst>
                  <a:ext uri="{0D108BD9-81ED-4DB2-BD59-A6C34878D82A}">
                    <a16:rowId xmlns:a16="http://schemas.microsoft.com/office/drawing/2014/main" val="1721509332"/>
                  </a:ext>
                </a:extLst>
              </a:tr>
              <a:tr h="631471">
                <a:tc>
                  <a:txBody>
                    <a:bodyPr/>
                    <a:lstStyle/>
                    <a:p>
                      <a:pPr marR="0" algn="l" rtl="0">
                        <a:lnSpc>
                          <a:spcPct val="150000"/>
                        </a:lnSpc>
                        <a:spcBef>
                          <a:spcPts val="0"/>
                        </a:spcBef>
                        <a:spcAft>
                          <a:spcPts val="800"/>
                        </a:spcAft>
                        <a:buClr>
                          <a:srgbClr val="000000"/>
                        </a:buClr>
                        <a:buFont typeface="Arial"/>
                      </a:pPr>
                      <a:r>
                        <a:rPr lang="en-US" sz="1200" b="1" i="0" u="none" strike="noStrike" kern="100" cap="none" dirty="0">
                          <a:solidFill>
                            <a:srgbClr val="000000"/>
                          </a:solidFill>
                          <a:effectLst/>
                          <a:latin typeface="Arial"/>
                          <a:cs typeface="Arial"/>
                          <a:sym typeface="Arial"/>
                        </a:rPr>
                        <a:t>Opera</a:t>
                      </a:r>
                    </a:p>
                    <a:p>
                      <a:pPr>
                        <a:lnSpc>
                          <a:spcPct val="150000"/>
                        </a:lnSpc>
                        <a:spcAft>
                          <a:spcPts val="800"/>
                        </a:spcAft>
                      </a:pPr>
                      <a:r>
                        <a:rPr lang="en-US" sz="1600" b="1" kern="100" dirty="0">
                          <a:effectLst/>
                        </a:rPr>
                        <a:t> </a:t>
                      </a:r>
                      <a:endParaRPr lang="en-US" sz="1600" b="1"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600" kern="100">
                          <a:effectLst/>
                        </a:rPr>
                        <a:t> </a:t>
                      </a:r>
                      <a:endParaRPr lang="en-US" sz="1600" kern="10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tc>
                  <a:txBody>
                    <a:bodyPr/>
                    <a:lstStyle/>
                    <a:p>
                      <a:pPr>
                        <a:lnSpc>
                          <a:spcPct val="150000"/>
                        </a:lnSpc>
                        <a:spcAft>
                          <a:spcPts val="800"/>
                        </a:spcAft>
                      </a:pPr>
                      <a:r>
                        <a:rPr lang="en-US" sz="1600" kern="100" dirty="0">
                          <a:effectLst/>
                        </a:rPr>
                        <a:t> </a:t>
                      </a:r>
                      <a:endParaRPr lang="en-US" sz="16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48301" marR="48301" marT="0" marB="0"/>
                </a:tc>
                <a:extLst>
                  <a:ext uri="{0D108BD9-81ED-4DB2-BD59-A6C34878D82A}">
                    <a16:rowId xmlns:a16="http://schemas.microsoft.com/office/drawing/2014/main" val="695947794"/>
                  </a:ext>
                </a:extLst>
              </a:tr>
            </a:tbl>
          </a:graphicData>
        </a:graphic>
      </p:graphicFrame>
    </p:spTree>
    <p:extLst>
      <p:ext uri="{BB962C8B-B14F-4D97-AF65-F5344CB8AC3E}">
        <p14:creationId xmlns:p14="http://schemas.microsoft.com/office/powerpoint/2010/main" val="1461412889"/>
      </p:ext>
    </p:extLst>
  </p:cSld>
  <p:clrMapOvr>
    <a:masterClrMapping/>
  </p:clrMapOvr>
  <p:transition spd="slow">
    <p:wheel spokes="1"/>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480D4FC-3A86-A1A5-4BCE-E7243291CCBA}"/>
              </a:ext>
            </a:extLst>
          </p:cNvPr>
          <p:cNvPicPr>
            <a:picLocks noChangeAspect="1"/>
          </p:cNvPicPr>
          <p:nvPr/>
        </p:nvPicPr>
        <p:blipFill>
          <a:blip r:embed="rId2"/>
          <a:stretch>
            <a:fillRect/>
          </a:stretch>
        </p:blipFill>
        <p:spPr>
          <a:xfrm>
            <a:off x="618149" y="1311049"/>
            <a:ext cx="7907699" cy="3060926"/>
          </a:xfrm>
          <a:prstGeom prst="rect">
            <a:avLst/>
          </a:prstGeom>
        </p:spPr>
      </p:pic>
      <p:sp>
        <p:nvSpPr>
          <p:cNvPr id="3" name="Title 2">
            <a:extLst>
              <a:ext uri="{FF2B5EF4-FFF2-40B4-BE49-F238E27FC236}">
                <a16:creationId xmlns:a16="http://schemas.microsoft.com/office/drawing/2014/main" id="{5632D8FD-A0B8-319C-7E42-8EAB06B36EC0}"/>
              </a:ext>
            </a:extLst>
          </p:cNvPr>
          <p:cNvSpPr>
            <a:spLocks noGrp="1"/>
          </p:cNvSpPr>
          <p:nvPr>
            <p:ph type="title"/>
          </p:nvPr>
        </p:nvSpPr>
        <p:spPr>
          <a:xfrm>
            <a:off x="361950" y="-76200"/>
            <a:ext cx="8139715" cy="1202336"/>
          </a:xfrm>
        </p:spPr>
        <p:txBody>
          <a:bodyPr/>
          <a:lstStyle/>
          <a:p>
            <a:pPr algn="ctr"/>
            <a:r>
              <a:rPr lang="en-US" sz="2800" kern="0" dirty="0">
                <a:effectLst/>
                <a:latin typeface="Times New Roman" panose="02020603050405020304" pitchFamily="18" charset="0"/>
                <a:ea typeface="Times New Roman" panose="02020603050405020304" pitchFamily="18" charset="0"/>
                <a:cs typeface="Times New Roman" panose="02020603050405020304" pitchFamily="18" charset="0"/>
              </a:rPr>
              <a:t>Discuss why images are important in communication and design (to convey information, attract attention, etc.).</a:t>
            </a:r>
            <a:br>
              <a:rPr lang="en-US" sz="18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dirty="0"/>
          </a:p>
        </p:txBody>
      </p:sp>
    </p:spTree>
    <p:extLst>
      <p:ext uri="{BB962C8B-B14F-4D97-AF65-F5344CB8AC3E}">
        <p14:creationId xmlns:p14="http://schemas.microsoft.com/office/powerpoint/2010/main" val="3837400428"/>
      </p:ext>
    </p:extLst>
  </p:cSld>
  <p:clrMapOvr>
    <a:masterClrMapping/>
  </p:clrMapOvr>
  <p:transition spd="slow">
    <p:wheel spokes="1"/>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785"/>
        <p:cNvGrpSpPr/>
        <p:nvPr/>
      </p:nvGrpSpPr>
      <p:grpSpPr>
        <a:xfrm>
          <a:off x="0" y="0"/>
          <a:ext cx="0" cy="0"/>
          <a:chOff x="0" y="0"/>
          <a:chExt cx="0" cy="0"/>
        </a:xfrm>
      </p:grpSpPr>
      <p:grpSp>
        <p:nvGrpSpPr>
          <p:cNvPr id="1786" name="Google Shape;1786;p43"/>
          <p:cNvGrpSpPr/>
          <p:nvPr/>
        </p:nvGrpSpPr>
        <p:grpSpPr>
          <a:xfrm rot="5400000">
            <a:off x="2424595" y="268601"/>
            <a:ext cx="1194420" cy="3429000"/>
            <a:chOff x="989100" y="1304950"/>
            <a:chExt cx="857050" cy="576525"/>
          </a:xfrm>
        </p:grpSpPr>
        <p:sp>
          <p:nvSpPr>
            <p:cNvPr id="1787" name="Google Shape;1787;p43"/>
            <p:cNvSpPr/>
            <p:nvPr/>
          </p:nvSpPr>
          <p:spPr>
            <a:xfrm>
              <a:off x="1843825" y="1879125"/>
              <a:ext cx="2325" cy="2350"/>
            </a:xfrm>
            <a:custGeom>
              <a:avLst/>
              <a:gdLst/>
              <a:ahLst/>
              <a:cxnLst/>
              <a:rect l="l" t="t" r="r" b="b"/>
              <a:pathLst>
                <a:path w="93" h="94" extrusionOk="0">
                  <a:moveTo>
                    <a:pt x="93" y="1"/>
                  </a:moveTo>
                  <a:lnTo>
                    <a:pt x="0" y="94"/>
                  </a:lnTo>
                  <a:lnTo>
                    <a:pt x="93" y="94"/>
                  </a:lnTo>
                  <a:lnTo>
                    <a:pt x="9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3"/>
            <p:cNvSpPr/>
            <p:nvPr/>
          </p:nvSpPr>
          <p:spPr>
            <a:xfrm>
              <a:off x="1398700" y="1434000"/>
              <a:ext cx="447450" cy="447475"/>
            </a:xfrm>
            <a:custGeom>
              <a:avLst/>
              <a:gdLst/>
              <a:ahLst/>
              <a:cxnLst/>
              <a:rect l="l" t="t" r="r" b="b"/>
              <a:pathLst>
                <a:path w="17898" h="17899" extrusionOk="0">
                  <a:moveTo>
                    <a:pt x="17898" y="1"/>
                  </a:moveTo>
                  <a:lnTo>
                    <a:pt x="17110" y="789"/>
                  </a:lnTo>
                  <a:lnTo>
                    <a:pt x="15997" y="1902"/>
                  </a:lnTo>
                  <a:lnTo>
                    <a:pt x="14884" y="3015"/>
                  </a:lnTo>
                  <a:lnTo>
                    <a:pt x="13771" y="4127"/>
                  </a:lnTo>
                  <a:lnTo>
                    <a:pt x="12658" y="5240"/>
                  </a:lnTo>
                  <a:lnTo>
                    <a:pt x="11546" y="6353"/>
                  </a:lnTo>
                  <a:lnTo>
                    <a:pt x="10433" y="7466"/>
                  </a:lnTo>
                  <a:lnTo>
                    <a:pt x="9320" y="8579"/>
                  </a:lnTo>
                  <a:lnTo>
                    <a:pt x="8207" y="9692"/>
                  </a:lnTo>
                  <a:lnTo>
                    <a:pt x="7094" y="10804"/>
                  </a:lnTo>
                  <a:lnTo>
                    <a:pt x="5981" y="11917"/>
                  </a:lnTo>
                  <a:lnTo>
                    <a:pt x="4869" y="13030"/>
                  </a:lnTo>
                  <a:lnTo>
                    <a:pt x="3756" y="14143"/>
                  </a:lnTo>
                  <a:lnTo>
                    <a:pt x="2643" y="15256"/>
                  </a:lnTo>
                  <a:lnTo>
                    <a:pt x="1530" y="16368"/>
                  </a:lnTo>
                  <a:lnTo>
                    <a:pt x="417" y="17481"/>
                  </a:lnTo>
                  <a:lnTo>
                    <a:pt x="0" y="17899"/>
                  </a:lnTo>
                  <a:lnTo>
                    <a:pt x="216" y="17899"/>
                  </a:lnTo>
                  <a:lnTo>
                    <a:pt x="680" y="17419"/>
                  </a:lnTo>
                  <a:lnTo>
                    <a:pt x="1793" y="16307"/>
                  </a:lnTo>
                  <a:lnTo>
                    <a:pt x="2906" y="15194"/>
                  </a:lnTo>
                  <a:lnTo>
                    <a:pt x="4019" y="14081"/>
                  </a:lnTo>
                  <a:lnTo>
                    <a:pt x="5131" y="12968"/>
                  </a:lnTo>
                  <a:lnTo>
                    <a:pt x="6244" y="11855"/>
                  </a:lnTo>
                  <a:lnTo>
                    <a:pt x="7357" y="10743"/>
                  </a:lnTo>
                  <a:lnTo>
                    <a:pt x="9583" y="8517"/>
                  </a:lnTo>
                  <a:lnTo>
                    <a:pt x="10696" y="7404"/>
                  </a:lnTo>
                  <a:lnTo>
                    <a:pt x="11808" y="6291"/>
                  </a:lnTo>
                  <a:lnTo>
                    <a:pt x="12921" y="5178"/>
                  </a:lnTo>
                  <a:lnTo>
                    <a:pt x="14034" y="4066"/>
                  </a:lnTo>
                  <a:lnTo>
                    <a:pt x="15147" y="2953"/>
                  </a:lnTo>
                  <a:lnTo>
                    <a:pt x="16260" y="1840"/>
                  </a:lnTo>
                  <a:lnTo>
                    <a:pt x="17372" y="727"/>
                  </a:lnTo>
                  <a:lnTo>
                    <a:pt x="17898" y="217"/>
                  </a:lnTo>
                  <a:lnTo>
                    <a:pt x="178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3"/>
            <p:cNvSpPr/>
            <p:nvPr/>
          </p:nvSpPr>
          <p:spPr>
            <a:xfrm>
              <a:off x="1649075" y="1684400"/>
              <a:ext cx="197075" cy="197075"/>
            </a:xfrm>
            <a:custGeom>
              <a:avLst/>
              <a:gdLst/>
              <a:ahLst/>
              <a:cxnLst/>
              <a:rect l="l" t="t" r="r" b="b"/>
              <a:pathLst>
                <a:path w="7883" h="7883" extrusionOk="0">
                  <a:moveTo>
                    <a:pt x="7883" y="0"/>
                  </a:moveTo>
                  <a:lnTo>
                    <a:pt x="7095" y="788"/>
                  </a:lnTo>
                  <a:lnTo>
                    <a:pt x="5982" y="1901"/>
                  </a:lnTo>
                  <a:lnTo>
                    <a:pt x="4869" y="3014"/>
                  </a:lnTo>
                  <a:lnTo>
                    <a:pt x="3756" y="4127"/>
                  </a:lnTo>
                  <a:lnTo>
                    <a:pt x="2643" y="5240"/>
                  </a:lnTo>
                  <a:lnTo>
                    <a:pt x="1531" y="6352"/>
                  </a:lnTo>
                  <a:lnTo>
                    <a:pt x="418" y="7465"/>
                  </a:lnTo>
                  <a:lnTo>
                    <a:pt x="0" y="7883"/>
                  </a:lnTo>
                  <a:lnTo>
                    <a:pt x="217" y="7883"/>
                  </a:lnTo>
                  <a:lnTo>
                    <a:pt x="681" y="7403"/>
                  </a:lnTo>
                  <a:lnTo>
                    <a:pt x="1793" y="6291"/>
                  </a:lnTo>
                  <a:lnTo>
                    <a:pt x="2906" y="5178"/>
                  </a:lnTo>
                  <a:lnTo>
                    <a:pt x="4019" y="4065"/>
                  </a:lnTo>
                  <a:lnTo>
                    <a:pt x="5132" y="2952"/>
                  </a:lnTo>
                  <a:lnTo>
                    <a:pt x="6245" y="1839"/>
                  </a:lnTo>
                  <a:lnTo>
                    <a:pt x="7357" y="727"/>
                  </a:lnTo>
                  <a:lnTo>
                    <a:pt x="7883" y="217"/>
                  </a:lnTo>
                  <a:lnTo>
                    <a:pt x="78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3"/>
            <p:cNvSpPr/>
            <p:nvPr/>
          </p:nvSpPr>
          <p:spPr>
            <a:xfrm>
              <a:off x="1816000" y="1851325"/>
              <a:ext cx="30150" cy="30150"/>
            </a:xfrm>
            <a:custGeom>
              <a:avLst/>
              <a:gdLst/>
              <a:ahLst/>
              <a:cxnLst/>
              <a:rect l="l" t="t" r="r" b="b"/>
              <a:pathLst>
                <a:path w="1206" h="1206" extrusionOk="0">
                  <a:moveTo>
                    <a:pt x="1206" y="0"/>
                  </a:moveTo>
                  <a:lnTo>
                    <a:pt x="418" y="788"/>
                  </a:lnTo>
                  <a:lnTo>
                    <a:pt x="0" y="1206"/>
                  </a:lnTo>
                  <a:lnTo>
                    <a:pt x="217" y="1206"/>
                  </a:lnTo>
                  <a:lnTo>
                    <a:pt x="680" y="726"/>
                  </a:lnTo>
                  <a:lnTo>
                    <a:pt x="1206" y="216"/>
                  </a:lnTo>
                  <a:lnTo>
                    <a:pt x="12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3"/>
            <p:cNvSpPr/>
            <p:nvPr/>
          </p:nvSpPr>
          <p:spPr>
            <a:xfrm>
              <a:off x="1788175" y="1823500"/>
              <a:ext cx="57975" cy="57975"/>
            </a:xfrm>
            <a:custGeom>
              <a:avLst/>
              <a:gdLst/>
              <a:ahLst/>
              <a:cxnLst/>
              <a:rect l="l" t="t" r="r" b="b"/>
              <a:pathLst>
                <a:path w="2319" h="2319" extrusionOk="0">
                  <a:moveTo>
                    <a:pt x="2319" y="0"/>
                  </a:moveTo>
                  <a:lnTo>
                    <a:pt x="835" y="1484"/>
                  </a:lnTo>
                  <a:lnTo>
                    <a:pt x="418" y="1901"/>
                  </a:lnTo>
                  <a:lnTo>
                    <a:pt x="1" y="2319"/>
                  </a:lnTo>
                  <a:lnTo>
                    <a:pt x="217" y="2319"/>
                  </a:lnTo>
                  <a:lnTo>
                    <a:pt x="681" y="1839"/>
                  </a:lnTo>
                  <a:lnTo>
                    <a:pt x="1793" y="727"/>
                  </a:lnTo>
                  <a:lnTo>
                    <a:pt x="2319" y="217"/>
                  </a:lnTo>
                  <a:lnTo>
                    <a:pt x="23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3"/>
            <p:cNvSpPr/>
            <p:nvPr/>
          </p:nvSpPr>
          <p:spPr>
            <a:xfrm>
              <a:off x="1760350" y="1795675"/>
              <a:ext cx="85800" cy="85800"/>
            </a:xfrm>
            <a:custGeom>
              <a:avLst/>
              <a:gdLst/>
              <a:ahLst/>
              <a:cxnLst/>
              <a:rect l="l" t="t" r="r" b="b"/>
              <a:pathLst>
                <a:path w="3432" h="3432" extrusionOk="0">
                  <a:moveTo>
                    <a:pt x="3432" y="0"/>
                  </a:moveTo>
                  <a:lnTo>
                    <a:pt x="2644" y="789"/>
                  </a:lnTo>
                  <a:lnTo>
                    <a:pt x="1531" y="1901"/>
                  </a:lnTo>
                  <a:lnTo>
                    <a:pt x="418" y="3014"/>
                  </a:lnTo>
                  <a:lnTo>
                    <a:pt x="1" y="3432"/>
                  </a:lnTo>
                  <a:lnTo>
                    <a:pt x="217" y="3432"/>
                  </a:lnTo>
                  <a:lnTo>
                    <a:pt x="681" y="2952"/>
                  </a:lnTo>
                  <a:lnTo>
                    <a:pt x="1794" y="1840"/>
                  </a:lnTo>
                  <a:lnTo>
                    <a:pt x="2906" y="727"/>
                  </a:lnTo>
                  <a:lnTo>
                    <a:pt x="3432" y="217"/>
                  </a:lnTo>
                  <a:lnTo>
                    <a:pt x="34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3"/>
            <p:cNvSpPr/>
            <p:nvPr/>
          </p:nvSpPr>
          <p:spPr>
            <a:xfrm>
              <a:off x="1732525" y="1767850"/>
              <a:ext cx="113625" cy="113625"/>
            </a:xfrm>
            <a:custGeom>
              <a:avLst/>
              <a:gdLst/>
              <a:ahLst/>
              <a:cxnLst/>
              <a:rect l="l" t="t" r="r" b="b"/>
              <a:pathLst>
                <a:path w="4545" h="4545" extrusionOk="0">
                  <a:moveTo>
                    <a:pt x="4545" y="1"/>
                  </a:moveTo>
                  <a:lnTo>
                    <a:pt x="3061" y="1484"/>
                  </a:lnTo>
                  <a:lnTo>
                    <a:pt x="2644" y="1902"/>
                  </a:lnTo>
                  <a:lnTo>
                    <a:pt x="1531" y="3014"/>
                  </a:lnTo>
                  <a:lnTo>
                    <a:pt x="418" y="4127"/>
                  </a:lnTo>
                  <a:lnTo>
                    <a:pt x="1" y="4545"/>
                  </a:lnTo>
                  <a:lnTo>
                    <a:pt x="217" y="4545"/>
                  </a:lnTo>
                  <a:lnTo>
                    <a:pt x="681" y="4065"/>
                  </a:lnTo>
                  <a:lnTo>
                    <a:pt x="1794" y="2953"/>
                  </a:lnTo>
                  <a:lnTo>
                    <a:pt x="2907" y="1840"/>
                  </a:lnTo>
                  <a:lnTo>
                    <a:pt x="4019" y="727"/>
                  </a:lnTo>
                  <a:lnTo>
                    <a:pt x="4545" y="217"/>
                  </a:lnTo>
                  <a:lnTo>
                    <a:pt x="45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3"/>
            <p:cNvSpPr/>
            <p:nvPr/>
          </p:nvSpPr>
          <p:spPr>
            <a:xfrm>
              <a:off x="1148300" y="1304950"/>
              <a:ext cx="581550" cy="576525"/>
            </a:xfrm>
            <a:custGeom>
              <a:avLst/>
              <a:gdLst/>
              <a:ahLst/>
              <a:cxnLst/>
              <a:rect l="l" t="t" r="r" b="b"/>
              <a:pathLst>
                <a:path w="23262" h="23061" extrusionOk="0">
                  <a:moveTo>
                    <a:pt x="23061" y="1"/>
                  </a:moveTo>
                  <a:lnTo>
                    <a:pt x="22674" y="387"/>
                  </a:lnTo>
                  <a:lnTo>
                    <a:pt x="21562" y="1500"/>
                  </a:lnTo>
                  <a:lnTo>
                    <a:pt x="20449" y="2613"/>
                  </a:lnTo>
                  <a:lnTo>
                    <a:pt x="19336" y="3725"/>
                  </a:lnTo>
                  <a:lnTo>
                    <a:pt x="18223" y="4838"/>
                  </a:lnTo>
                  <a:lnTo>
                    <a:pt x="17110" y="5951"/>
                  </a:lnTo>
                  <a:lnTo>
                    <a:pt x="15997" y="7064"/>
                  </a:lnTo>
                  <a:lnTo>
                    <a:pt x="14885" y="8177"/>
                  </a:lnTo>
                  <a:lnTo>
                    <a:pt x="13772" y="9289"/>
                  </a:lnTo>
                  <a:lnTo>
                    <a:pt x="12659" y="10402"/>
                  </a:lnTo>
                  <a:lnTo>
                    <a:pt x="11546" y="11515"/>
                  </a:lnTo>
                  <a:lnTo>
                    <a:pt x="10433" y="12628"/>
                  </a:lnTo>
                  <a:lnTo>
                    <a:pt x="9321" y="13741"/>
                  </a:lnTo>
                  <a:lnTo>
                    <a:pt x="8208" y="14854"/>
                  </a:lnTo>
                  <a:lnTo>
                    <a:pt x="7095" y="15966"/>
                  </a:lnTo>
                  <a:lnTo>
                    <a:pt x="5982" y="17079"/>
                  </a:lnTo>
                  <a:lnTo>
                    <a:pt x="4869" y="18192"/>
                  </a:lnTo>
                  <a:lnTo>
                    <a:pt x="3757" y="19305"/>
                  </a:lnTo>
                  <a:lnTo>
                    <a:pt x="2644" y="20418"/>
                  </a:lnTo>
                  <a:lnTo>
                    <a:pt x="1531" y="21530"/>
                  </a:lnTo>
                  <a:lnTo>
                    <a:pt x="418" y="22643"/>
                  </a:lnTo>
                  <a:lnTo>
                    <a:pt x="1" y="23061"/>
                  </a:lnTo>
                  <a:lnTo>
                    <a:pt x="217" y="23061"/>
                  </a:lnTo>
                  <a:lnTo>
                    <a:pt x="681" y="22581"/>
                  </a:lnTo>
                  <a:lnTo>
                    <a:pt x="1794" y="21469"/>
                  </a:lnTo>
                  <a:lnTo>
                    <a:pt x="2906" y="20356"/>
                  </a:lnTo>
                  <a:lnTo>
                    <a:pt x="4019" y="19243"/>
                  </a:lnTo>
                  <a:lnTo>
                    <a:pt x="5132" y="18130"/>
                  </a:lnTo>
                  <a:lnTo>
                    <a:pt x="6245" y="17017"/>
                  </a:lnTo>
                  <a:lnTo>
                    <a:pt x="7358" y="15905"/>
                  </a:lnTo>
                  <a:lnTo>
                    <a:pt x="9583" y="13679"/>
                  </a:lnTo>
                  <a:lnTo>
                    <a:pt x="10696" y="12566"/>
                  </a:lnTo>
                  <a:lnTo>
                    <a:pt x="11809" y="11453"/>
                  </a:lnTo>
                  <a:lnTo>
                    <a:pt x="12922" y="10340"/>
                  </a:lnTo>
                  <a:lnTo>
                    <a:pt x="14035" y="9228"/>
                  </a:lnTo>
                  <a:lnTo>
                    <a:pt x="15147" y="8115"/>
                  </a:lnTo>
                  <a:lnTo>
                    <a:pt x="16260" y="7002"/>
                  </a:lnTo>
                  <a:lnTo>
                    <a:pt x="17373" y="5889"/>
                  </a:lnTo>
                  <a:lnTo>
                    <a:pt x="18486" y="4776"/>
                  </a:lnTo>
                  <a:lnTo>
                    <a:pt x="19599" y="3664"/>
                  </a:lnTo>
                  <a:lnTo>
                    <a:pt x="20712"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3"/>
            <p:cNvSpPr/>
            <p:nvPr/>
          </p:nvSpPr>
          <p:spPr>
            <a:xfrm>
              <a:off x="1704725" y="1740025"/>
              <a:ext cx="141425" cy="141450"/>
            </a:xfrm>
            <a:custGeom>
              <a:avLst/>
              <a:gdLst/>
              <a:ahLst/>
              <a:cxnLst/>
              <a:rect l="l" t="t" r="r" b="b"/>
              <a:pathLst>
                <a:path w="5657" h="5658" extrusionOk="0">
                  <a:moveTo>
                    <a:pt x="5657" y="1"/>
                  </a:moveTo>
                  <a:lnTo>
                    <a:pt x="4869" y="789"/>
                  </a:lnTo>
                  <a:lnTo>
                    <a:pt x="3756" y="1902"/>
                  </a:lnTo>
                  <a:lnTo>
                    <a:pt x="2643" y="3015"/>
                  </a:lnTo>
                  <a:lnTo>
                    <a:pt x="1530" y="4127"/>
                  </a:lnTo>
                  <a:lnTo>
                    <a:pt x="417" y="5240"/>
                  </a:lnTo>
                  <a:lnTo>
                    <a:pt x="0" y="5658"/>
                  </a:lnTo>
                  <a:lnTo>
                    <a:pt x="216" y="5658"/>
                  </a:lnTo>
                  <a:lnTo>
                    <a:pt x="680" y="5178"/>
                  </a:lnTo>
                  <a:lnTo>
                    <a:pt x="1793" y="4066"/>
                  </a:lnTo>
                  <a:lnTo>
                    <a:pt x="2906" y="2953"/>
                  </a:lnTo>
                  <a:lnTo>
                    <a:pt x="4019" y="1840"/>
                  </a:lnTo>
                  <a:lnTo>
                    <a:pt x="5131" y="727"/>
                  </a:lnTo>
                  <a:lnTo>
                    <a:pt x="5657" y="217"/>
                  </a:lnTo>
                  <a:lnTo>
                    <a:pt x="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3"/>
            <p:cNvSpPr/>
            <p:nvPr/>
          </p:nvSpPr>
          <p:spPr>
            <a:xfrm>
              <a:off x="1676900" y="1712200"/>
              <a:ext cx="169250" cy="169275"/>
            </a:xfrm>
            <a:custGeom>
              <a:avLst/>
              <a:gdLst/>
              <a:ahLst/>
              <a:cxnLst/>
              <a:rect l="l" t="t" r="r" b="b"/>
              <a:pathLst>
                <a:path w="6770" h="6771" extrusionOk="0">
                  <a:moveTo>
                    <a:pt x="6770" y="1"/>
                  </a:moveTo>
                  <a:lnTo>
                    <a:pt x="5286" y="1485"/>
                  </a:lnTo>
                  <a:lnTo>
                    <a:pt x="4869" y="1902"/>
                  </a:lnTo>
                  <a:lnTo>
                    <a:pt x="3756" y="3015"/>
                  </a:lnTo>
                  <a:lnTo>
                    <a:pt x="2643" y="4128"/>
                  </a:lnTo>
                  <a:lnTo>
                    <a:pt x="1530" y="5240"/>
                  </a:lnTo>
                  <a:lnTo>
                    <a:pt x="418" y="6353"/>
                  </a:lnTo>
                  <a:lnTo>
                    <a:pt x="0" y="6771"/>
                  </a:lnTo>
                  <a:lnTo>
                    <a:pt x="217" y="6771"/>
                  </a:lnTo>
                  <a:lnTo>
                    <a:pt x="680" y="6291"/>
                  </a:lnTo>
                  <a:lnTo>
                    <a:pt x="1793" y="5179"/>
                  </a:lnTo>
                  <a:lnTo>
                    <a:pt x="2906" y="4066"/>
                  </a:lnTo>
                  <a:lnTo>
                    <a:pt x="4019" y="2953"/>
                  </a:lnTo>
                  <a:lnTo>
                    <a:pt x="5132" y="1840"/>
                  </a:lnTo>
                  <a:lnTo>
                    <a:pt x="6244" y="727"/>
                  </a:lnTo>
                  <a:lnTo>
                    <a:pt x="6770" y="217"/>
                  </a:lnTo>
                  <a:lnTo>
                    <a:pt x="67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3"/>
            <p:cNvSpPr/>
            <p:nvPr/>
          </p:nvSpPr>
          <p:spPr>
            <a:xfrm>
              <a:off x="1621250" y="1656575"/>
              <a:ext cx="224900" cy="224900"/>
            </a:xfrm>
            <a:custGeom>
              <a:avLst/>
              <a:gdLst/>
              <a:ahLst/>
              <a:cxnLst/>
              <a:rect l="l" t="t" r="r" b="b"/>
              <a:pathLst>
                <a:path w="8996" h="8996" extrusionOk="0">
                  <a:moveTo>
                    <a:pt x="8996" y="0"/>
                  </a:moveTo>
                  <a:lnTo>
                    <a:pt x="8208" y="789"/>
                  </a:lnTo>
                  <a:lnTo>
                    <a:pt x="7095" y="1901"/>
                  </a:lnTo>
                  <a:lnTo>
                    <a:pt x="5982" y="3014"/>
                  </a:lnTo>
                  <a:lnTo>
                    <a:pt x="4869" y="4127"/>
                  </a:lnTo>
                  <a:lnTo>
                    <a:pt x="3756" y="5240"/>
                  </a:lnTo>
                  <a:lnTo>
                    <a:pt x="2644" y="6353"/>
                  </a:lnTo>
                  <a:lnTo>
                    <a:pt x="1531" y="7465"/>
                  </a:lnTo>
                  <a:lnTo>
                    <a:pt x="418" y="8578"/>
                  </a:lnTo>
                  <a:lnTo>
                    <a:pt x="1" y="8996"/>
                  </a:lnTo>
                  <a:lnTo>
                    <a:pt x="217" y="8996"/>
                  </a:lnTo>
                  <a:lnTo>
                    <a:pt x="248" y="8949"/>
                  </a:lnTo>
                  <a:lnTo>
                    <a:pt x="681" y="8516"/>
                  </a:lnTo>
                  <a:lnTo>
                    <a:pt x="1794" y="7404"/>
                  </a:lnTo>
                  <a:lnTo>
                    <a:pt x="2906" y="6291"/>
                  </a:lnTo>
                  <a:lnTo>
                    <a:pt x="4019" y="5178"/>
                  </a:lnTo>
                  <a:lnTo>
                    <a:pt x="5132" y="4065"/>
                  </a:lnTo>
                  <a:lnTo>
                    <a:pt x="6245" y="2952"/>
                  </a:lnTo>
                  <a:lnTo>
                    <a:pt x="7358" y="1840"/>
                  </a:lnTo>
                  <a:lnTo>
                    <a:pt x="8470" y="727"/>
                  </a:lnTo>
                  <a:lnTo>
                    <a:pt x="8996" y="217"/>
                  </a:lnTo>
                  <a:lnTo>
                    <a:pt x="89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3"/>
            <p:cNvSpPr/>
            <p:nvPr/>
          </p:nvSpPr>
          <p:spPr>
            <a:xfrm>
              <a:off x="1593425" y="1628750"/>
              <a:ext cx="252725" cy="252725"/>
            </a:xfrm>
            <a:custGeom>
              <a:avLst/>
              <a:gdLst/>
              <a:ahLst/>
              <a:cxnLst/>
              <a:rect l="l" t="t" r="r" b="b"/>
              <a:pathLst>
                <a:path w="10109" h="10109" extrusionOk="0">
                  <a:moveTo>
                    <a:pt x="10109" y="0"/>
                  </a:moveTo>
                  <a:lnTo>
                    <a:pt x="8208" y="1902"/>
                  </a:lnTo>
                  <a:lnTo>
                    <a:pt x="7095" y="3014"/>
                  </a:lnTo>
                  <a:lnTo>
                    <a:pt x="5982" y="4127"/>
                  </a:lnTo>
                  <a:lnTo>
                    <a:pt x="4869" y="5240"/>
                  </a:lnTo>
                  <a:lnTo>
                    <a:pt x="3757" y="6353"/>
                  </a:lnTo>
                  <a:lnTo>
                    <a:pt x="2644" y="7466"/>
                  </a:lnTo>
                  <a:lnTo>
                    <a:pt x="1531" y="8578"/>
                  </a:lnTo>
                  <a:lnTo>
                    <a:pt x="418" y="9691"/>
                  </a:lnTo>
                  <a:lnTo>
                    <a:pt x="1" y="10109"/>
                  </a:lnTo>
                  <a:lnTo>
                    <a:pt x="217" y="10109"/>
                  </a:lnTo>
                  <a:lnTo>
                    <a:pt x="681" y="9629"/>
                  </a:lnTo>
                  <a:lnTo>
                    <a:pt x="1794" y="8517"/>
                  </a:lnTo>
                  <a:lnTo>
                    <a:pt x="2907" y="7404"/>
                  </a:lnTo>
                  <a:lnTo>
                    <a:pt x="4019" y="6291"/>
                  </a:lnTo>
                  <a:lnTo>
                    <a:pt x="5132" y="5178"/>
                  </a:lnTo>
                  <a:lnTo>
                    <a:pt x="6245" y="4065"/>
                  </a:lnTo>
                  <a:lnTo>
                    <a:pt x="7358" y="2953"/>
                  </a:lnTo>
                  <a:lnTo>
                    <a:pt x="8471" y="1840"/>
                  </a:lnTo>
                  <a:lnTo>
                    <a:pt x="9583" y="727"/>
                  </a:lnTo>
                  <a:lnTo>
                    <a:pt x="10109" y="217"/>
                  </a:lnTo>
                  <a:lnTo>
                    <a:pt x="101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3"/>
            <p:cNvSpPr/>
            <p:nvPr/>
          </p:nvSpPr>
          <p:spPr>
            <a:xfrm>
              <a:off x="1565625" y="1600925"/>
              <a:ext cx="280525" cy="280550"/>
            </a:xfrm>
            <a:custGeom>
              <a:avLst/>
              <a:gdLst/>
              <a:ahLst/>
              <a:cxnLst/>
              <a:rect l="l" t="t" r="r" b="b"/>
              <a:pathLst>
                <a:path w="11221" h="11222" extrusionOk="0">
                  <a:moveTo>
                    <a:pt x="11221" y="1"/>
                  </a:moveTo>
                  <a:lnTo>
                    <a:pt x="10433" y="789"/>
                  </a:lnTo>
                  <a:lnTo>
                    <a:pt x="9320" y="1902"/>
                  </a:lnTo>
                  <a:lnTo>
                    <a:pt x="8207" y="3015"/>
                  </a:lnTo>
                  <a:lnTo>
                    <a:pt x="7094" y="4127"/>
                  </a:lnTo>
                  <a:lnTo>
                    <a:pt x="5981" y="5240"/>
                  </a:lnTo>
                  <a:lnTo>
                    <a:pt x="4869" y="6353"/>
                  </a:lnTo>
                  <a:lnTo>
                    <a:pt x="3756" y="7466"/>
                  </a:lnTo>
                  <a:lnTo>
                    <a:pt x="2643" y="8579"/>
                  </a:lnTo>
                  <a:lnTo>
                    <a:pt x="1530" y="9691"/>
                  </a:lnTo>
                  <a:lnTo>
                    <a:pt x="417" y="10804"/>
                  </a:lnTo>
                  <a:lnTo>
                    <a:pt x="0" y="11222"/>
                  </a:lnTo>
                  <a:lnTo>
                    <a:pt x="216" y="11222"/>
                  </a:lnTo>
                  <a:lnTo>
                    <a:pt x="680" y="10742"/>
                  </a:lnTo>
                  <a:lnTo>
                    <a:pt x="2473" y="8950"/>
                  </a:lnTo>
                  <a:lnTo>
                    <a:pt x="2906" y="8517"/>
                  </a:lnTo>
                  <a:lnTo>
                    <a:pt x="4019" y="7404"/>
                  </a:lnTo>
                  <a:lnTo>
                    <a:pt x="5131" y="6291"/>
                  </a:lnTo>
                  <a:lnTo>
                    <a:pt x="6244" y="5178"/>
                  </a:lnTo>
                  <a:lnTo>
                    <a:pt x="7357" y="4066"/>
                  </a:lnTo>
                  <a:lnTo>
                    <a:pt x="8470" y="2953"/>
                  </a:lnTo>
                  <a:lnTo>
                    <a:pt x="9583" y="1840"/>
                  </a:lnTo>
                  <a:lnTo>
                    <a:pt x="10695" y="727"/>
                  </a:lnTo>
                  <a:lnTo>
                    <a:pt x="11221" y="217"/>
                  </a:lnTo>
                  <a:lnTo>
                    <a:pt x="112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3"/>
            <p:cNvSpPr/>
            <p:nvPr/>
          </p:nvSpPr>
          <p:spPr>
            <a:xfrm>
              <a:off x="1537800" y="1573100"/>
              <a:ext cx="308350" cy="308375"/>
            </a:xfrm>
            <a:custGeom>
              <a:avLst/>
              <a:gdLst/>
              <a:ahLst/>
              <a:cxnLst/>
              <a:rect l="l" t="t" r="r" b="b"/>
              <a:pathLst>
                <a:path w="12334" h="12335" extrusionOk="0">
                  <a:moveTo>
                    <a:pt x="12334" y="1"/>
                  </a:moveTo>
                  <a:lnTo>
                    <a:pt x="10433" y="1902"/>
                  </a:lnTo>
                  <a:lnTo>
                    <a:pt x="9320" y="3015"/>
                  </a:lnTo>
                  <a:lnTo>
                    <a:pt x="8207" y="4128"/>
                  </a:lnTo>
                  <a:lnTo>
                    <a:pt x="7094" y="5240"/>
                  </a:lnTo>
                  <a:lnTo>
                    <a:pt x="5982" y="6353"/>
                  </a:lnTo>
                  <a:lnTo>
                    <a:pt x="4869" y="7466"/>
                  </a:lnTo>
                  <a:lnTo>
                    <a:pt x="3756" y="8579"/>
                  </a:lnTo>
                  <a:lnTo>
                    <a:pt x="2643" y="9692"/>
                  </a:lnTo>
                  <a:lnTo>
                    <a:pt x="835" y="11500"/>
                  </a:lnTo>
                  <a:lnTo>
                    <a:pt x="417" y="11917"/>
                  </a:lnTo>
                  <a:lnTo>
                    <a:pt x="0" y="12335"/>
                  </a:lnTo>
                  <a:lnTo>
                    <a:pt x="217" y="12335"/>
                  </a:lnTo>
                  <a:lnTo>
                    <a:pt x="680" y="11855"/>
                  </a:lnTo>
                  <a:lnTo>
                    <a:pt x="1793" y="10743"/>
                  </a:lnTo>
                  <a:lnTo>
                    <a:pt x="2906" y="9630"/>
                  </a:lnTo>
                  <a:lnTo>
                    <a:pt x="4019" y="8517"/>
                  </a:lnTo>
                  <a:lnTo>
                    <a:pt x="5132" y="7404"/>
                  </a:lnTo>
                  <a:lnTo>
                    <a:pt x="6244" y="6291"/>
                  </a:lnTo>
                  <a:lnTo>
                    <a:pt x="7357" y="5179"/>
                  </a:lnTo>
                  <a:lnTo>
                    <a:pt x="8470" y="4066"/>
                  </a:lnTo>
                  <a:lnTo>
                    <a:pt x="9583" y="2953"/>
                  </a:lnTo>
                  <a:lnTo>
                    <a:pt x="10696" y="1840"/>
                  </a:lnTo>
                  <a:lnTo>
                    <a:pt x="11808" y="727"/>
                  </a:lnTo>
                  <a:lnTo>
                    <a:pt x="12334" y="217"/>
                  </a:lnTo>
                  <a:lnTo>
                    <a:pt x="123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3"/>
            <p:cNvSpPr/>
            <p:nvPr/>
          </p:nvSpPr>
          <p:spPr>
            <a:xfrm>
              <a:off x="1509975" y="1545300"/>
              <a:ext cx="336175" cy="336175"/>
            </a:xfrm>
            <a:custGeom>
              <a:avLst/>
              <a:gdLst/>
              <a:ahLst/>
              <a:cxnLst/>
              <a:rect l="l" t="t" r="r" b="b"/>
              <a:pathLst>
                <a:path w="13447" h="13447" extrusionOk="0">
                  <a:moveTo>
                    <a:pt x="13447" y="0"/>
                  </a:moveTo>
                  <a:lnTo>
                    <a:pt x="12659" y="788"/>
                  </a:lnTo>
                  <a:lnTo>
                    <a:pt x="11546" y="1901"/>
                  </a:lnTo>
                  <a:lnTo>
                    <a:pt x="10433" y="3014"/>
                  </a:lnTo>
                  <a:lnTo>
                    <a:pt x="9320" y="4127"/>
                  </a:lnTo>
                  <a:lnTo>
                    <a:pt x="8207" y="5240"/>
                  </a:lnTo>
                  <a:lnTo>
                    <a:pt x="7095" y="6352"/>
                  </a:lnTo>
                  <a:lnTo>
                    <a:pt x="5982" y="7465"/>
                  </a:lnTo>
                  <a:lnTo>
                    <a:pt x="4869" y="8578"/>
                  </a:lnTo>
                  <a:lnTo>
                    <a:pt x="3756" y="9691"/>
                  </a:lnTo>
                  <a:lnTo>
                    <a:pt x="2643" y="10804"/>
                  </a:lnTo>
                  <a:lnTo>
                    <a:pt x="1530" y="11916"/>
                  </a:lnTo>
                  <a:lnTo>
                    <a:pt x="418" y="13029"/>
                  </a:lnTo>
                  <a:lnTo>
                    <a:pt x="0" y="13447"/>
                  </a:lnTo>
                  <a:lnTo>
                    <a:pt x="217" y="13447"/>
                  </a:lnTo>
                  <a:lnTo>
                    <a:pt x="680" y="12967"/>
                  </a:lnTo>
                  <a:lnTo>
                    <a:pt x="1793" y="11855"/>
                  </a:lnTo>
                  <a:lnTo>
                    <a:pt x="2906" y="10742"/>
                  </a:lnTo>
                  <a:lnTo>
                    <a:pt x="4699" y="8949"/>
                  </a:lnTo>
                  <a:lnTo>
                    <a:pt x="5132" y="8516"/>
                  </a:lnTo>
                  <a:lnTo>
                    <a:pt x="6245" y="7403"/>
                  </a:lnTo>
                  <a:lnTo>
                    <a:pt x="7357" y="6291"/>
                  </a:lnTo>
                  <a:lnTo>
                    <a:pt x="8470" y="5178"/>
                  </a:lnTo>
                  <a:lnTo>
                    <a:pt x="9583" y="4065"/>
                  </a:lnTo>
                  <a:lnTo>
                    <a:pt x="10696" y="2952"/>
                  </a:lnTo>
                  <a:lnTo>
                    <a:pt x="11809" y="1839"/>
                  </a:lnTo>
                  <a:lnTo>
                    <a:pt x="12921" y="726"/>
                  </a:lnTo>
                  <a:lnTo>
                    <a:pt x="13447" y="216"/>
                  </a:lnTo>
                  <a:lnTo>
                    <a:pt x="134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3"/>
            <p:cNvSpPr/>
            <p:nvPr/>
          </p:nvSpPr>
          <p:spPr>
            <a:xfrm>
              <a:off x="1482150" y="1517475"/>
              <a:ext cx="364000" cy="364000"/>
            </a:xfrm>
            <a:custGeom>
              <a:avLst/>
              <a:gdLst/>
              <a:ahLst/>
              <a:cxnLst/>
              <a:rect l="l" t="t" r="r" b="b"/>
              <a:pathLst>
                <a:path w="14560" h="14560" extrusionOk="0">
                  <a:moveTo>
                    <a:pt x="14560" y="0"/>
                  </a:moveTo>
                  <a:lnTo>
                    <a:pt x="12659" y="1901"/>
                  </a:lnTo>
                  <a:lnTo>
                    <a:pt x="11546" y="3014"/>
                  </a:lnTo>
                  <a:lnTo>
                    <a:pt x="10433" y="4127"/>
                  </a:lnTo>
                  <a:lnTo>
                    <a:pt x="9320" y="5240"/>
                  </a:lnTo>
                  <a:lnTo>
                    <a:pt x="8208" y="6353"/>
                  </a:lnTo>
                  <a:lnTo>
                    <a:pt x="7095" y="7465"/>
                  </a:lnTo>
                  <a:lnTo>
                    <a:pt x="5982" y="8578"/>
                  </a:lnTo>
                  <a:lnTo>
                    <a:pt x="4869" y="9691"/>
                  </a:lnTo>
                  <a:lnTo>
                    <a:pt x="3061" y="11499"/>
                  </a:lnTo>
                  <a:lnTo>
                    <a:pt x="2643" y="11917"/>
                  </a:lnTo>
                  <a:lnTo>
                    <a:pt x="1531" y="13029"/>
                  </a:lnTo>
                  <a:lnTo>
                    <a:pt x="418" y="14142"/>
                  </a:lnTo>
                  <a:lnTo>
                    <a:pt x="1" y="14560"/>
                  </a:lnTo>
                  <a:lnTo>
                    <a:pt x="217" y="14560"/>
                  </a:lnTo>
                  <a:lnTo>
                    <a:pt x="681" y="14080"/>
                  </a:lnTo>
                  <a:lnTo>
                    <a:pt x="1793" y="12968"/>
                  </a:lnTo>
                  <a:lnTo>
                    <a:pt x="2906" y="11855"/>
                  </a:lnTo>
                  <a:lnTo>
                    <a:pt x="4019" y="10742"/>
                  </a:lnTo>
                  <a:lnTo>
                    <a:pt x="5132" y="9629"/>
                  </a:lnTo>
                  <a:lnTo>
                    <a:pt x="6245" y="8516"/>
                  </a:lnTo>
                  <a:lnTo>
                    <a:pt x="7358" y="7404"/>
                  </a:lnTo>
                  <a:lnTo>
                    <a:pt x="8470" y="6291"/>
                  </a:lnTo>
                  <a:lnTo>
                    <a:pt x="9583" y="5178"/>
                  </a:lnTo>
                  <a:lnTo>
                    <a:pt x="10696" y="4065"/>
                  </a:lnTo>
                  <a:lnTo>
                    <a:pt x="11809" y="2952"/>
                  </a:lnTo>
                  <a:lnTo>
                    <a:pt x="12922" y="1839"/>
                  </a:lnTo>
                  <a:lnTo>
                    <a:pt x="14034" y="727"/>
                  </a:lnTo>
                  <a:lnTo>
                    <a:pt x="14560" y="217"/>
                  </a:lnTo>
                  <a:lnTo>
                    <a:pt x="145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3"/>
            <p:cNvSpPr/>
            <p:nvPr/>
          </p:nvSpPr>
          <p:spPr>
            <a:xfrm>
              <a:off x="1454325" y="1489650"/>
              <a:ext cx="391825" cy="391825"/>
            </a:xfrm>
            <a:custGeom>
              <a:avLst/>
              <a:gdLst/>
              <a:ahLst/>
              <a:cxnLst/>
              <a:rect l="l" t="t" r="r" b="b"/>
              <a:pathLst>
                <a:path w="15673" h="15673" extrusionOk="0">
                  <a:moveTo>
                    <a:pt x="15673" y="0"/>
                  </a:moveTo>
                  <a:lnTo>
                    <a:pt x="14885" y="789"/>
                  </a:lnTo>
                  <a:lnTo>
                    <a:pt x="13772" y="1901"/>
                  </a:lnTo>
                  <a:lnTo>
                    <a:pt x="12659" y="3014"/>
                  </a:lnTo>
                  <a:lnTo>
                    <a:pt x="11546" y="4127"/>
                  </a:lnTo>
                  <a:lnTo>
                    <a:pt x="10433" y="5240"/>
                  </a:lnTo>
                  <a:lnTo>
                    <a:pt x="9321" y="6353"/>
                  </a:lnTo>
                  <a:lnTo>
                    <a:pt x="8208" y="7466"/>
                  </a:lnTo>
                  <a:lnTo>
                    <a:pt x="7095" y="8578"/>
                  </a:lnTo>
                  <a:lnTo>
                    <a:pt x="5982" y="9691"/>
                  </a:lnTo>
                  <a:lnTo>
                    <a:pt x="4869" y="10804"/>
                  </a:lnTo>
                  <a:lnTo>
                    <a:pt x="3756" y="11917"/>
                  </a:lnTo>
                  <a:lnTo>
                    <a:pt x="2644" y="13030"/>
                  </a:lnTo>
                  <a:lnTo>
                    <a:pt x="1531" y="14142"/>
                  </a:lnTo>
                  <a:lnTo>
                    <a:pt x="418" y="15255"/>
                  </a:lnTo>
                  <a:lnTo>
                    <a:pt x="1" y="15673"/>
                  </a:lnTo>
                  <a:lnTo>
                    <a:pt x="217" y="15673"/>
                  </a:lnTo>
                  <a:lnTo>
                    <a:pt x="681" y="15193"/>
                  </a:lnTo>
                  <a:lnTo>
                    <a:pt x="1794" y="14081"/>
                  </a:lnTo>
                  <a:lnTo>
                    <a:pt x="2906" y="12968"/>
                  </a:lnTo>
                  <a:lnTo>
                    <a:pt x="4019" y="11855"/>
                  </a:lnTo>
                  <a:lnTo>
                    <a:pt x="5132" y="10742"/>
                  </a:lnTo>
                  <a:lnTo>
                    <a:pt x="7358" y="8517"/>
                  </a:lnTo>
                  <a:lnTo>
                    <a:pt x="8471" y="7404"/>
                  </a:lnTo>
                  <a:lnTo>
                    <a:pt x="9583" y="6291"/>
                  </a:lnTo>
                  <a:lnTo>
                    <a:pt x="10696" y="5178"/>
                  </a:lnTo>
                  <a:lnTo>
                    <a:pt x="11809" y="4065"/>
                  </a:lnTo>
                  <a:lnTo>
                    <a:pt x="12922" y="2952"/>
                  </a:lnTo>
                  <a:lnTo>
                    <a:pt x="14035" y="1840"/>
                  </a:lnTo>
                  <a:lnTo>
                    <a:pt x="15147" y="727"/>
                  </a:lnTo>
                  <a:lnTo>
                    <a:pt x="15673" y="217"/>
                  </a:lnTo>
                  <a:lnTo>
                    <a:pt x="156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3"/>
            <p:cNvSpPr/>
            <p:nvPr/>
          </p:nvSpPr>
          <p:spPr>
            <a:xfrm>
              <a:off x="1426500" y="1461825"/>
              <a:ext cx="419650" cy="419650"/>
            </a:xfrm>
            <a:custGeom>
              <a:avLst/>
              <a:gdLst/>
              <a:ahLst/>
              <a:cxnLst/>
              <a:rect l="l" t="t" r="r" b="b"/>
              <a:pathLst>
                <a:path w="16786" h="16786" extrusionOk="0">
                  <a:moveTo>
                    <a:pt x="16786" y="1"/>
                  </a:moveTo>
                  <a:lnTo>
                    <a:pt x="14885" y="1902"/>
                  </a:lnTo>
                  <a:lnTo>
                    <a:pt x="13772" y="3014"/>
                  </a:lnTo>
                  <a:lnTo>
                    <a:pt x="12659" y="4127"/>
                  </a:lnTo>
                  <a:lnTo>
                    <a:pt x="11546" y="5240"/>
                  </a:lnTo>
                  <a:lnTo>
                    <a:pt x="10434" y="6353"/>
                  </a:lnTo>
                  <a:lnTo>
                    <a:pt x="9321" y="7466"/>
                  </a:lnTo>
                  <a:lnTo>
                    <a:pt x="8208" y="8579"/>
                  </a:lnTo>
                  <a:lnTo>
                    <a:pt x="7095" y="9691"/>
                  </a:lnTo>
                  <a:lnTo>
                    <a:pt x="5287" y="11500"/>
                  </a:lnTo>
                  <a:lnTo>
                    <a:pt x="4869" y="11917"/>
                  </a:lnTo>
                  <a:lnTo>
                    <a:pt x="3757" y="13030"/>
                  </a:lnTo>
                  <a:lnTo>
                    <a:pt x="2644" y="14143"/>
                  </a:lnTo>
                  <a:lnTo>
                    <a:pt x="1531" y="15255"/>
                  </a:lnTo>
                  <a:lnTo>
                    <a:pt x="418" y="16368"/>
                  </a:lnTo>
                  <a:lnTo>
                    <a:pt x="1" y="16786"/>
                  </a:lnTo>
                  <a:lnTo>
                    <a:pt x="217" y="16786"/>
                  </a:lnTo>
                  <a:lnTo>
                    <a:pt x="681" y="16306"/>
                  </a:lnTo>
                  <a:lnTo>
                    <a:pt x="1794" y="15194"/>
                  </a:lnTo>
                  <a:lnTo>
                    <a:pt x="2907" y="14081"/>
                  </a:lnTo>
                  <a:lnTo>
                    <a:pt x="4019" y="12968"/>
                  </a:lnTo>
                  <a:lnTo>
                    <a:pt x="5132" y="11855"/>
                  </a:lnTo>
                  <a:lnTo>
                    <a:pt x="6245" y="10742"/>
                  </a:lnTo>
                  <a:lnTo>
                    <a:pt x="7358" y="9630"/>
                  </a:lnTo>
                  <a:lnTo>
                    <a:pt x="8471" y="8517"/>
                  </a:lnTo>
                  <a:lnTo>
                    <a:pt x="9584" y="7404"/>
                  </a:lnTo>
                  <a:lnTo>
                    <a:pt x="10696" y="6291"/>
                  </a:lnTo>
                  <a:lnTo>
                    <a:pt x="11809" y="5178"/>
                  </a:lnTo>
                  <a:lnTo>
                    <a:pt x="12922" y="4065"/>
                  </a:lnTo>
                  <a:lnTo>
                    <a:pt x="14035" y="2953"/>
                  </a:lnTo>
                  <a:lnTo>
                    <a:pt x="15148" y="1840"/>
                  </a:lnTo>
                  <a:lnTo>
                    <a:pt x="16260" y="727"/>
                  </a:lnTo>
                  <a:lnTo>
                    <a:pt x="16786" y="217"/>
                  </a:lnTo>
                  <a:lnTo>
                    <a:pt x="167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3"/>
            <p:cNvSpPr/>
            <p:nvPr/>
          </p:nvSpPr>
          <p:spPr>
            <a:xfrm>
              <a:off x="1370875" y="1406175"/>
              <a:ext cx="475275" cy="475300"/>
            </a:xfrm>
            <a:custGeom>
              <a:avLst/>
              <a:gdLst/>
              <a:ahLst/>
              <a:cxnLst/>
              <a:rect l="l" t="t" r="r" b="b"/>
              <a:pathLst>
                <a:path w="19011" h="19012" extrusionOk="0">
                  <a:moveTo>
                    <a:pt x="19011" y="1"/>
                  </a:moveTo>
                  <a:lnTo>
                    <a:pt x="17110" y="1902"/>
                  </a:lnTo>
                  <a:lnTo>
                    <a:pt x="15997" y="3015"/>
                  </a:lnTo>
                  <a:lnTo>
                    <a:pt x="14884" y="4128"/>
                  </a:lnTo>
                  <a:lnTo>
                    <a:pt x="13771" y="5240"/>
                  </a:lnTo>
                  <a:lnTo>
                    <a:pt x="12659" y="6353"/>
                  </a:lnTo>
                  <a:lnTo>
                    <a:pt x="11546" y="7466"/>
                  </a:lnTo>
                  <a:lnTo>
                    <a:pt x="10433" y="8579"/>
                  </a:lnTo>
                  <a:lnTo>
                    <a:pt x="9320" y="9692"/>
                  </a:lnTo>
                  <a:lnTo>
                    <a:pt x="8207" y="10805"/>
                  </a:lnTo>
                  <a:lnTo>
                    <a:pt x="7094" y="11917"/>
                  </a:lnTo>
                  <a:lnTo>
                    <a:pt x="5982" y="13030"/>
                  </a:lnTo>
                  <a:lnTo>
                    <a:pt x="4869" y="14143"/>
                  </a:lnTo>
                  <a:lnTo>
                    <a:pt x="3756" y="15256"/>
                  </a:lnTo>
                  <a:lnTo>
                    <a:pt x="2643" y="16369"/>
                  </a:lnTo>
                  <a:lnTo>
                    <a:pt x="1530" y="17481"/>
                  </a:lnTo>
                  <a:lnTo>
                    <a:pt x="418" y="18594"/>
                  </a:lnTo>
                  <a:lnTo>
                    <a:pt x="0" y="19012"/>
                  </a:lnTo>
                  <a:lnTo>
                    <a:pt x="217" y="19012"/>
                  </a:lnTo>
                  <a:lnTo>
                    <a:pt x="248" y="18965"/>
                  </a:lnTo>
                  <a:lnTo>
                    <a:pt x="680" y="18532"/>
                  </a:lnTo>
                  <a:lnTo>
                    <a:pt x="1793" y="17420"/>
                  </a:lnTo>
                  <a:lnTo>
                    <a:pt x="2906" y="16307"/>
                  </a:lnTo>
                  <a:lnTo>
                    <a:pt x="4019" y="15194"/>
                  </a:lnTo>
                  <a:lnTo>
                    <a:pt x="5132" y="14081"/>
                  </a:lnTo>
                  <a:lnTo>
                    <a:pt x="6244" y="12968"/>
                  </a:lnTo>
                  <a:lnTo>
                    <a:pt x="7357" y="11856"/>
                  </a:lnTo>
                  <a:lnTo>
                    <a:pt x="8470" y="10743"/>
                  </a:lnTo>
                  <a:lnTo>
                    <a:pt x="9583" y="9630"/>
                  </a:lnTo>
                  <a:lnTo>
                    <a:pt x="10696" y="8517"/>
                  </a:lnTo>
                  <a:lnTo>
                    <a:pt x="11809" y="7404"/>
                  </a:lnTo>
                  <a:lnTo>
                    <a:pt x="12921" y="6291"/>
                  </a:lnTo>
                  <a:lnTo>
                    <a:pt x="14034" y="5179"/>
                  </a:lnTo>
                  <a:lnTo>
                    <a:pt x="15147" y="4066"/>
                  </a:lnTo>
                  <a:lnTo>
                    <a:pt x="16260" y="2953"/>
                  </a:lnTo>
                  <a:lnTo>
                    <a:pt x="17373" y="1840"/>
                  </a:lnTo>
                  <a:lnTo>
                    <a:pt x="18485" y="727"/>
                  </a:lnTo>
                  <a:lnTo>
                    <a:pt x="19011" y="217"/>
                  </a:lnTo>
                  <a:lnTo>
                    <a:pt x="190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3"/>
            <p:cNvSpPr/>
            <p:nvPr/>
          </p:nvSpPr>
          <p:spPr>
            <a:xfrm>
              <a:off x="1343050" y="1378375"/>
              <a:ext cx="503100" cy="503100"/>
            </a:xfrm>
            <a:custGeom>
              <a:avLst/>
              <a:gdLst/>
              <a:ahLst/>
              <a:cxnLst/>
              <a:rect l="l" t="t" r="r" b="b"/>
              <a:pathLst>
                <a:path w="20124" h="20124" extrusionOk="0">
                  <a:moveTo>
                    <a:pt x="20124" y="0"/>
                  </a:moveTo>
                  <a:lnTo>
                    <a:pt x="19336" y="788"/>
                  </a:lnTo>
                  <a:lnTo>
                    <a:pt x="18223" y="1901"/>
                  </a:lnTo>
                  <a:lnTo>
                    <a:pt x="17110" y="3014"/>
                  </a:lnTo>
                  <a:lnTo>
                    <a:pt x="15997" y="4127"/>
                  </a:lnTo>
                  <a:lnTo>
                    <a:pt x="14884" y="5240"/>
                  </a:lnTo>
                  <a:lnTo>
                    <a:pt x="13772" y="6352"/>
                  </a:lnTo>
                  <a:lnTo>
                    <a:pt x="12659" y="7465"/>
                  </a:lnTo>
                  <a:lnTo>
                    <a:pt x="11546" y="8578"/>
                  </a:lnTo>
                  <a:lnTo>
                    <a:pt x="10433" y="9691"/>
                  </a:lnTo>
                  <a:lnTo>
                    <a:pt x="8207" y="11917"/>
                  </a:lnTo>
                  <a:lnTo>
                    <a:pt x="7095" y="13029"/>
                  </a:lnTo>
                  <a:lnTo>
                    <a:pt x="5982" y="14142"/>
                  </a:lnTo>
                  <a:lnTo>
                    <a:pt x="4869" y="15255"/>
                  </a:lnTo>
                  <a:lnTo>
                    <a:pt x="3756" y="16368"/>
                  </a:lnTo>
                  <a:lnTo>
                    <a:pt x="2643" y="17481"/>
                  </a:lnTo>
                  <a:lnTo>
                    <a:pt x="1531" y="18593"/>
                  </a:lnTo>
                  <a:lnTo>
                    <a:pt x="418" y="19706"/>
                  </a:lnTo>
                  <a:lnTo>
                    <a:pt x="0" y="20124"/>
                  </a:lnTo>
                  <a:lnTo>
                    <a:pt x="217" y="20124"/>
                  </a:lnTo>
                  <a:lnTo>
                    <a:pt x="681" y="19644"/>
                  </a:lnTo>
                  <a:lnTo>
                    <a:pt x="1793" y="18532"/>
                  </a:lnTo>
                  <a:lnTo>
                    <a:pt x="2906" y="17419"/>
                  </a:lnTo>
                  <a:lnTo>
                    <a:pt x="4019" y="16306"/>
                  </a:lnTo>
                  <a:lnTo>
                    <a:pt x="5132" y="15193"/>
                  </a:lnTo>
                  <a:lnTo>
                    <a:pt x="6245" y="14080"/>
                  </a:lnTo>
                  <a:lnTo>
                    <a:pt x="7357" y="12968"/>
                  </a:lnTo>
                  <a:lnTo>
                    <a:pt x="8470" y="11855"/>
                  </a:lnTo>
                  <a:lnTo>
                    <a:pt x="9583" y="10742"/>
                  </a:lnTo>
                  <a:lnTo>
                    <a:pt x="11809" y="8516"/>
                  </a:lnTo>
                  <a:lnTo>
                    <a:pt x="12922" y="7403"/>
                  </a:lnTo>
                  <a:lnTo>
                    <a:pt x="14034" y="6291"/>
                  </a:lnTo>
                  <a:lnTo>
                    <a:pt x="15147" y="5178"/>
                  </a:lnTo>
                  <a:lnTo>
                    <a:pt x="16260" y="4065"/>
                  </a:lnTo>
                  <a:lnTo>
                    <a:pt x="17373" y="2952"/>
                  </a:lnTo>
                  <a:lnTo>
                    <a:pt x="18486" y="1839"/>
                  </a:lnTo>
                  <a:lnTo>
                    <a:pt x="19598" y="727"/>
                  </a:lnTo>
                  <a:lnTo>
                    <a:pt x="20124" y="217"/>
                  </a:lnTo>
                  <a:lnTo>
                    <a:pt x="201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3"/>
            <p:cNvSpPr/>
            <p:nvPr/>
          </p:nvSpPr>
          <p:spPr>
            <a:xfrm>
              <a:off x="1315225" y="1350550"/>
              <a:ext cx="530925" cy="530925"/>
            </a:xfrm>
            <a:custGeom>
              <a:avLst/>
              <a:gdLst/>
              <a:ahLst/>
              <a:cxnLst/>
              <a:rect l="l" t="t" r="r" b="b"/>
              <a:pathLst>
                <a:path w="21237" h="21237" extrusionOk="0">
                  <a:moveTo>
                    <a:pt x="21237" y="0"/>
                  </a:moveTo>
                  <a:lnTo>
                    <a:pt x="19336" y="1901"/>
                  </a:lnTo>
                  <a:lnTo>
                    <a:pt x="18223" y="3014"/>
                  </a:lnTo>
                  <a:lnTo>
                    <a:pt x="17110" y="4127"/>
                  </a:lnTo>
                  <a:lnTo>
                    <a:pt x="15997" y="5240"/>
                  </a:lnTo>
                  <a:lnTo>
                    <a:pt x="14885" y="6353"/>
                  </a:lnTo>
                  <a:lnTo>
                    <a:pt x="13772" y="7465"/>
                  </a:lnTo>
                  <a:lnTo>
                    <a:pt x="12659" y="8578"/>
                  </a:lnTo>
                  <a:lnTo>
                    <a:pt x="11546" y="9691"/>
                  </a:lnTo>
                  <a:lnTo>
                    <a:pt x="10433" y="10804"/>
                  </a:lnTo>
                  <a:lnTo>
                    <a:pt x="9320" y="11917"/>
                  </a:lnTo>
                  <a:lnTo>
                    <a:pt x="8208" y="13030"/>
                  </a:lnTo>
                  <a:lnTo>
                    <a:pt x="7095" y="14142"/>
                  </a:lnTo>
                  <a:lnTo>
                    <a:pt x="5982" y="15255"/>
                  </a:lnTo>
                  <a:lnTo>
                    <a:pt x="4869" y="16368"/>
                  </a:lnTo>
                  <a:lnTo>
                    <a:pt x="3756" y="17481"/>
                  </a:lnTo>
                  <a:lnTo>
                    <a:pt x="2644" y="18594"/>
                  </a:lnTo>
                  <a:lnTo>
                    <a:pt x="1531" y="19706"/>
                  </a:lnTo>
                  <a:lnTo>
                    <a:pt x="418" y="20819"/>
                  </a:lnTo>
                  <a:lnTo>
                    <a:pt x="1" y="21237"/>
                  </a:lnTo>
                  <a:lnTo>
                    <a:pt x="217" y="21237"/>
                  </a:lnTo>
                  <a:lnTo>
                    <a:pt x="681" y="20757"/>
                  </a:lnTo>
                  <a:lnTo>
                    <a:pt x="2474" y="18965"/>
                  </a:lnTo>
                  <a:lnTo>
                    <a:pt x="2906" y="18532"/>
                  </a:lnTo>
                  <a:lnTo>
                    <a:pt x="4019" y="17419"/>
                  </a:lnTo>
                  <a:lnTo>
                    <a:pt x="5132" y="16306"/>
                  </a:lnTo>
                  <a:lnTo>
                    <a:pt x="6245" y="15193"/>
                  </a:lnTo>
                  <a:lnTo>
                    <a:pt x="7358" y="14081"/>
                  </a:lnTo>
                  <a:lnTo>
                    <a:pt x="8470" y="12968"/>
                  </a:lnTo>
                  <a:lnTo>
                    <a:pt x="9583" y="11855"/>
                  </a:lnTo>
                  <a:lnTo>
                    <a:pt x="10696" y="10742"/>
                  </a:lnTo>
                  <a:lnTo>
                    <a:pt x="11809" y="9629"/>
                  </a:lnTo>
                  <a:lnTo>
                    <a:pt x="12922" y="8516"/>
                  </a:lnTo>
                  <a:lnTo>
                    <a:pt x="14035" y="7404"/>
                  </a:lnTo>
                  <a:lnTo>
                    <a:pt x="15147" y="6291"/>
                  </a:lnTo>
                  <a:lnTo>
                    <a:pt x="16260" y="5178"/>
                  </a:lnTo>
                  <a:lnTo>
                    <a:pt x="17373" y="4065"/>
                  </a:lnTo>
                  <a:lnTo>
                    <a:pt x="18486" y="2952"/>
                  </a:lnTo>
                  <a:lnTo>
                    <a:pt x="19599" y="1840"/>
                  </a:lnTo>
                  <a:lnTo>
                    <a:pt x="20711" y="727"/>
                  </a:lnTo>
                  <a:lnTo>
                    <a:pt x="21237" y="217"/>
                  </a:lnTo>
                  <a:lnTo>
                    <a:pt x="212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3"/>
            <p:cNvSpPr/>
            <p:nvPr/>
          </p:nvSpPr>
          <p:spPr>
            <a:xfrm>
              <a:off x="1287400" y="1322725"/>
              <a:ext cx="558750" cy="558750"/>
            </a:xfrm>
            <a:custGeom>
              <a:avLst/>
              <a:gdLst/>
              <a:ahLst/>
              <a:cxnLst/>
              <a:rect l="l" t="t" r="r" b="b"/>
              <a:pathLst>
                <a:path w="22350" h="22350" extrusionOk="0">
                  <a:moveTo>
                    <a:pt x="22350" y="0"/>
                  </a:moveTo>
                  <a:lnTo>
                    <a:pt x="21562" y="789"/>
                  </a:lnTo>
                  <a:lnTo>
                    <a:pt x="20449" y="1902"/>
                  </a:lnTo>
                  <a:lnTo>
                    <a:pt x="19336" y="3014"/>
                  </a:lnTo>
                  <a:lnTo>
                    <a:pt x="18223" y="4127"/>
                  </a:lnTo>
                  <a:lnTo>
                    <a:pt x="17110" y="5240"/>
                  </a:lnTo>
                  <a:lnTo>
                    <a:pt x="15998" y="6353"/>
                  </a:lnTo>
                  <a:lnTo>
                    <a:pt x="14885" y="7466"/>
                  </a:lnTo>
                  <a:lnTo>
                    <a:pt x="13772" y="8578"/>
                  </a:lnTo>
                  <a:lnTo>
                    <a:pt x="12659" y="9691"/>
                  </a:lnTo>
                  <a:lnTo>
                    <a:pt x="10433" y="11917"/>
                  </a:lnTo>
                  <a:lnTo>
                    <a:pt x="9321" y="13030"/>
                  </a:lnTo>
                  <a:lnTo>
                    <a:pt x="8208" y="14143"/>
                  </a:lnTo>
                  <a:lnTo>
                    <a:pt x="7095" y="15255"/>
                  </a:lnTo>
                  <a:lnTo>
                    <a:pt x="5982" y="16368"/>
                  </a:lnTo>
                  <a:lnTo>
                    <a:pt x="4869" y="17481"/>
                  </a:lnTo>
                  <a:lnTo>
                    <a:pt x="3757" y="18594"/>
                  </a:lnTo>
                  <a:lnTo>
                    <a:pt x="2644" y="19707"/>
                  </a:lnTo>
                  <a:lnTo>
                    <a:pt x="835" y="21515"/>
                  </a:lnTo>
                  <a:lnTo>
                    <a:pt x="418" y="21932"/>
                  </a:lnTo>
                  <a:lnTo>
                    <a:pt x="1" y="22350"/>
                  </a:lnTo>
                  <a:lnTo>
                    <a:pt x="217" y="22350"/>
                  </a:lnTo>
                  <a:lnTo>
                    <a:pt x="681" y="21870"/>
                  </a:lnTo>
                  <a:lnTo>
                    <a:pt x="1794" y="20758"/>
                  </a:lnTo>
                  <a:lnTo>
                    <a:pt x="2907" y="19645"/>
                  </a:lnTo>
                  <a:lnTo>
                    <a:pt x="4019" y="18532"/>
                  </a:lnTo>
                  <a:lnTo>
                    <a:pt x="5132" y="17419"/>
                  </a:lnTo>
                  <a:lnTo>
                    <a:pt x="6245" y="16306"/>
                  </a:lnTo>
                  <a:lnTo>
                    <a:pt x="7358" y="15194"/>
                  </a:lnTo>
                  <a:lnTo>
                    <a:pt x="8471" y="14081"/>
                  </a:lnTo>
                  <a:lnTo>
                    <a:pt x="9583" y="12968"/>
                  </a:lnTo>
                  <a:lnTo>
                    <a:pt x="10696" y="11855"/>
                  </a:lnTo>
                  <a:lnTo>
                    <a:pt x="11809" y="10742"/>
                  </a:lnTo>
                  <a:lnTo>
                    <a:pt x="14035" y="8517"/>
                  </a:lnTo>
                  <a:lnTo>
                    <a:pt x="15148" y="7404"/>
                  </a:lnTo>
                  <a:lnTo>
                    <a:pt x="16260" y="6291"/>
                  </a:lnTo>
                  <a:lnTo>
                    <a:pt x="17373" y="5178"/>
                  </a:lnTo>
                  <a:lnTo>
                    <a:pt x="18486" y="4065"/>
                  </a:lnTo>
                  <a:lnTo>
                    <a:pt x="19599" y="2953"/>
                  </a:lnTo>
                  <a:lnTo>
                    <a:pt x="20712" y="1840"/>
                  </a:lnTo>
                  <a:lnTo>
                    <a:pt x="21824" y="727"/>
                  </a:lnTo>
                  <a:lnTo>
                    <a:pt x="22350" y="217"/>
                  </a:lnTo>
                  <a:lnTo>
                    <a:pt x="223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3"/>
            <p:cNvSpPr/>
            <p:nvPr/>
          </p:nvSpPr>
          <p:spPr>
            <a:xfrm>
              <a:off x="1259600" y="1304950"/>
              <a:ext cx="581525" cy="576525"/>
            </a:xfrm>
            <a:custGeom>
              <a:avLst/>
              <a:gdLst/>
              <a:ahLst/>
              <a:cxnLst/>
              <a:rect l="l" t="t" r="r" b="b"/>
              <a:pathLst>
                <a:path w="23261" h="23061" extrusionOk="0">
                  <a:moveTo>
                    <a:pt x="23060" y="1"/>
                  </a:moveTo>
                  <a:lnTo>
                    <a:pt x="21561" y="1500"/>
                  </a:lnTo>
                  <a:lnTo>
                    <a:pt x="20448" y="2613"/>
                  </a:lnTo>
                  <a:lnTo>
                    <a:pt x="19335" y="3725"/>
                  </a:lnTo>
                  <a:lnTo>
                    <a:pt x="18222" y="4838"/>
                  </a:lnTo>
                  <a:lnTo>
                    <a:pt x="17110" y="5951"/>
                  </a:lnTo>
                  <a:lnTo>
                    <a:pt x="15997" y="7064"/>
                  </a:lnTo>
                  <a:lnTo>
                    <a:pt x="14884" y="8177"/>
                  </a:lnTo>
                  <a:lnTo>
                    <a:pt x="13771" y="9289"/>
                  </a:lnTo>
                  <a:lnTo>
                    <a:pt x="12658" y="10402"/>
                  </a:lnTo>
                  <a:lnTo>
                    <a:pt x="11545" y="11515"/>
                  </a:lnTo>
                  <a:lnTo>
                    <a:pt x="10433" y="12628"/>
                  </a:lnTo>
                  <a:lnTo>
                    <a:pt x="9320" y="13741"/>
                  </a:lnTo>
                  <a:lnTo>
                    <a:pt x="8207" y="14854"/>
                  </a:lnTo>
                  <a:lnTo>
                    <a:pt x="7094" y="15966"/>
                  </a:lnTo>
                  <a:lnTo>
                    <a:pt x="5981" y="17079"/>
                  </a:lnTo>
                  <a:lnTo>
                    <a:pt x="4869" y="18192"/>
                  </a:lnTo>
                  <a:lnTo>
                    <a:pt x="3756" y="19305"/>
                  </a:lnTo>
                  <a:lnTo>
                    <a:pt x="2643" y="20418"/>
                  </a:lnTo>
                  <a:lnTo>
                    <a:pt x="1530" y="21530"/>
                  </a:lnTo>
                  <a:lnTo>
                    <a:pt x="417" y="22643"/>
                  </a:lnTo>
                  <a:lnTo>
                    <a:pt x="0" y="23061"/>
                  </a:lnTo>
                  <a:lnTo>
                    <a:pt x="216" y="23061"/>
                  </a:lnTo>
                  <a:lnTo>
                    <a:pt x="680" y="22581"/>
                  </a:lnTo>
                  <a:lnTo>
                    <a:pt x="1793" y="21469"/>
                  </a:lnTo>
                  <a:lnTo>
                    <a:pt x="2906" y="20356"/>
                  </a:lnTo>
                  <a:lnTo>
                    <a:pt x="4699" y="18563"/>
                  </a:lnTo>
                  <a:lnTo>
                    <a:pt x="5131" y="18130"/>
                  </a:lnTo>
                  <a:lnTo>
                    <a:pt x="6244" y="17017"/>
                  </a:lnTo>
                  <a:lnTo>
                    <a:pt x="7357" y="15905"/>
                  </a:lnTo>
                  <a:lnTo>
                    <a:pt x="8470" y="14792"/>
                  </a:lnTo>
                  <a:lnTo>
                    <a:pt x="9583" y="13679"/>
                  </a:lnTo>
                  <a:lnTo>
                    <a:pt x="10695" y="12566"/>
                  </a:lnTo>
                  <a:lnTo>
                    <a:pt x="11808" y="11453"/>
                  </a:lnTo>
                  <a:lnTo>
                    <a:pt x="12921" y="10340"/>
                  </a:lnTo>
                  <a:lnTo>
                    <a:pt x="14034" y="9228"/>
                  </a:lnTo>
                  <a:lnTo>
                    <a:pt x="15147" y="8115"/>
                  </a:lnTo>
                  <a:lnTo>
                    <a:pt x="16260" y="7002"/>
                  </a:lnTo>
                  <a:lnTo>
                    <a:pt x="17372" y="5889"/>
                  </a:lnTo>
                  <a:lnTo>
                    <a:pt x="18485" y="4776"/>
                  </a:lnTo>
                  <a:lnTo>
                    <a:pt x="19598" y="3664"/>
                  </a:lnTo>
                  <a:lnTo>
                    <a:pt x="20711" y="2551"/>
                  </a:lnTo>
                  <a:lnTo>
                    <a:pt x="21824" y="1438"/>
                  </a:lnTo>
                  <a:lnTo>
                    <a:pt x="22936"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3"/>
            <p:cNvSpPr/>
            <p:nvPr/>
          </p:nvSpPr>
          <p:spPr>
            <a:xfrm>
              <a:off x="1231775" y="1304950"/>
              <a:ext cx="581550" cy="576525"/>
            </a:xfrm>
            <a:custGeom>
              <a:avLst/>
              <a:gdLst/>
              <a:ahLst/>
              <a:cxnLst/>
              <a:rect l="l" t="t" r="r" b="b"/>
              <a:pathLst>
                <a:path w="23262" h="23061" extrusionOk="0">
                  <a:moveTo>
                    <a:pt x="23060" y="1"/>
                  </a:moveTo>
                  <a:lnTo>
                    <a:pt x="22674" y="387"/>
                  </a:lnTo>
                  <a:lnTo>
                    <a:pt x="21561" y="1500"/>
                  </a:lnTo>
                  <a:lnTo>
                    <a:pt x="20448" y="2613"/>
                  </a:lnTo>
                  <a:lnTo>
                    <a:pt x="19335" y="3725"/>
                  </a:lnTo>
                  <a:lnTo>
                    <a:pt x="18223" y="4838"/>
                  </a:lnTo>
                  <a:lnTo>
                    <a:pt x="17110" y="5951"/>
                  </a:lnTo>
                  <a:lnTo>
                    <a:pt x="15997" y="7064"/>
                  </a:lnTo>
                  <a:lnTo>
                    <a:pt x="14884" y="8177"/>
                  </a:lnTo>
                  <a:lnTo>
                    <a:pt x="12658" y="10402"/>
                  </a:lnTo>
                  <a:lnTo>
                    <a:pt x="11546" y="11515"/>
                  </a:lnTo>
                  <a:lnTo>
                    <a:pt x="10433" y="12628"/>
                  </a:lnTo>
                  <a:lnTo>
                    <a:pt x="9320" y="13741"/>
                  </a:lnTo>
                  <a:lnTo>
                    <a:pt x="8207" y="14854"/>
                  </a:lnTo>
                  <a:lnTo>
                    <a:pt x="7094" y="15966"/>
                  </a:lnTo>
                  <a:lnTo>
                    <a:pt x="5982" y="17079"/>
                  </a:lnTo>
                  <a:lnTo>
                    <a:pt x="4869" y="18192"/>
                  </a:lnTo>
                  <a:lnTo>
                    <a:pt x="3060" y="20000"/>
                  </a:lnTo>
                  <a:lnTo>
                    <a:pt x="2643" y="20418"/>
                  </a:lnTo>
                  <a:lnTo>
                    <a:pt x="1530" y="21530"/>
                  </a:lnTo>
                  <a:lnTo>
                    <a:pt x="418" y="22643"/>
                  </a:lnTo>
                  <a:lnTo>
                    <a:pt x="0" y="23061"/>
                  </a:lnTo>
                  <a:lnTo>
                    <a:pt x="217" y="23061"/>
                  </a:lnTo>
                  <a:lnTo>
                    <a:pt x="680" y="22581"/>
                  </a:lnTo>
                  <a:lnTo>
                    <a:pt x="1793" y="21469"/>
                  </a:lnTo>
                  <a:lnTo>
                    <a:pt x="2906" y="20356"/>
                  </a:lnTo>
                  <a:lnTo>
                    <a:pt x="4019" y="19243"/>
                  </a:lnTo>
                  <a:lnTo>
                    <a:pt x="5132" y="18130"/>
                  </a:lnTo>
                  <a:lnTo>
                    <a:pt x="6244" y="17017"/>
                  </a:lnTo>
                  <a:lnTo>
                    <a:pt x="7357" y="15905"/>
                  </a:lnTo>
                  <a:lnTo>
                    <a:pt x="8470" y="14792"/>
                  </a:lnTo>
                  <a:lnTo>
                    <a:pt x="9583" y="13679"/>
                  </a:lnTo>
                  <a:lnTo>
                    <a:pt x="10696" y="12566"/>
                  </a:lnTo>
                  <a:lnTo>
                    <a:pt x="11808" y="11453"/>
                  </a:lnTo>
                  <a:lnTo>
                    <a:pt x="12921" y="10340"/>
                  </a:lnTo>
                  <a:lnTo>
                    <a:pt x="14034" y="9228"/>
                  </a:lnTo>
                  <a:lnTo>
                    <a:pt x="16260" y="7002"/>
                  </a:lnTo>
                  <a:lnTo>
                    <a:pt x="17373"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3"/>
            <p:cNvSpPr/>
            <p:nvPr/>
          </p:nvSpPr>
          <p:spPr>
            <a:xfrm>
              <a:off x="1203950" y="1304950"/>
              <a:ext cx="581550" cy="576525"/>
            </a:xfrm>
            <a:custGeom>
              <a:avLst/>
              <a:gdLst/>
              <a:ahLst/>
              <a:cxnLst/>
              <a:rect l="l" t="t" r="r" b="b"/>
              <a:pathLst>
                <a:path w="23262" h="23061" extrusionOk="0">
                  <a:moveTo>
                    <a:pt x="23060" y="1"/>
                  </a:moveTo>
                  <a:lnTo>
                    <a:pt x="22674" y="387"/>
                  </a:lnTo>
                  <a:lnTo>
                    <a:pt x="21561" y="1500"/>
                  </a:lnTo>
                  <a:lnTo>
                    <a:pt x="20448" y="2613"/>
                  </a:lnTo>
                  <a:lnTo>
                    <a:pt x="19336" y="3725"/>
                  </a:lnTo>
                  <a:lnTo>
                    <a:pt x="18223" y="4838"/>
                  </a:lnTo>
                  <a:lnTo>
                    <a:pt x="17110" y="5951"/>
                  </a:lnTo>
                  <a:lnTo>
                    <a:pt x="15997" y="7064"/>
                  </a:lnTo>
                  <a:lnTo>
                    <a:pt x="14884" y="8177"/>
                  </a:lnTo>
                  <a:lnTo>
                    <a:pt x="13771" y="9289"/>
                  </a:lnTo>
                  <a:lnTo>
                    <a:pt x="12659" y="10402"/>
                  </a:lnTo>
                  <a:lnTo>
                    <a:pt x="11546" y="11515"/>
                  </a:lnTo>
                  <a:lnTo>
                    <a:pt x="10433" y="12628"/>
                  </a:lnTo>
                  <a:lnTo>
                    <a:pt x="9320" y="13741"/>
                  </a:lnTo>
                  <a:lnTo>
                    <a:pt x="8207" y="14854"/>
                  </a:lnTo>
                  <a:lnTo>
                    <a:pt x="7095" y="15966"/>
                  </a:lnTo>
                  <a:lnTo>
                    <a:pt x="5982" y="17079"/>
                  </a:lnTo>
                  <a:lnTo>
                    <a:pt x="4869" y="18192"/>
                  </a:lnTo>
                  <a:lnTo>
                    <a:pt x="3756" y="19305"/>
                  </a:lnTo>
                  <a:lnTo>
                    <a:pt x="2643" y="20418"/>
                  </a:lnTo>
                  <a:lnTo>
                    <a:pt x="1531" y="21530"/>
                  </a:lnTo>
                  <a:lnTo>
                    <a:pt x="418" y="22643"/>
                  </a:lnTo>
                  <a:lnTo>
                    <a:pt x="0" y="23061"/>
                  </a:lnTo>
                  <a:lnTo>
                    <a:pt x="217" y="23061"/>
                  </a:lnTo>
                  <a:lnTo>
                    <a:pt x="680" y="22581"/>
                  </a:lnTo>
                  <a:lnTo>
                    <a:pt x="1793" y="21469"/>
                  </a:lnTo>
                  <a:lnTo>
                    <a:pt x="2906" y="20356"/>
                  </a:lnTo>
                  <a:lnTo>
                    <a:pt x="4019" y="19243"/>
                  </a:lnTo>
                  <a:lnTo>
                    <a:pt x="5132" y="18130"/>
                  </a:lnTo>
                  <a:lnTo>
                    <a:pt x="7357" y="15905"/>
                  </a:lnTo>
                  <a:lnTo>
                    <a:pt x="8470" y="14792"/>
                  </a:lnTo>
                  <a:lnTo>
                    <a:pt x="9583" y="13679"/>
                  </a:lnTo>
                  <a:lnTo>
                    <a:pt x="10696" y="12566"/>
                  </a:lnTo>
                  <a:lnTo>
                    <a:pt x="11809" y="11453"/>
                  </a:lnTo>
                  <a:lnTo>
                    <a:pt x="12921" y="10340"/>
                  </a:lnTo>
                  <a:lnTo>
                    <a:pt x="14034" y="9228"/>
                  </a:lnTo>
                  <a:lnTo>
                    <a:pt x="15147" y="8115"/>
                  </a:lnTo>
                  <a:lnTo>
                    <a:pt x="16260" y="7002"/>
                  </a:lnTo>
                  <a:lnTo>
                    <a:pt x="17373" y="5889"/>
                  </a:lnTo>
                  <a:lnTo>
                    <a:pt x="18486"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3"/>
            <p:cNvSpPr/>
            <p:nvPr/>
          </p:nvSpPr>
          <p:spPr>
            <a:xfrm>
              <a:off x="1176125" y="1304950"/>
              <a:ext cx="581550" cy="576525"/>
            </a:xfrm>
            <a:custGeom>
              <a:avLst/>
              <a:gdLst/>
              <a:ahLst/>
              <a:cxnLst/>
              <a:rect l="l" t="t" r="r" b="b"/>
              <a:pathLst>
                <a:path w="23262" h="23061" extrusionOk="0">
                  <a:moveTo>
                    <a:pt x="23061" y="1"/>
                  </a:moveTo>
                  <a:lnTo>
                    <a:pt x="22674" y="387"/>
                  </a:lnTo>
                  <a:lnTo>
                    <a:pt x="21561" y="1500"/>
                  </a:lnTo>
                  <a:lnTo>
                    <a:pt x="20449" y="2613"/>
                  </a:lnTo>
                  <a:lnTo>
                    <a:pt x="19336" y="3725"/>
                  </a:lnTo>
                  <a:lnTo>
                    <a:pt x="18223" y="4838"/>
                  </a:lnTo>
                  <a:lnTo>
                    <a:pt x="17110" y="5951"/>
                  </a:lnTo>
                  <a:lnTo>
                    <a:pt x="14884" y="8177"/>
                  </a:lnTo>
                  <a:lnTo>
                    <a:pt x="13772" y="9289"/>
                  </a:lnTo>
                  <a:lnTo>
                    <a:pt x="12659" y="10402"/>
                  </a:lnTo>
                  <a:lnTo>
                    <a:pt x="11546" y="11515"/>
                  </a:lnTo>
                  <a:lnTo>
                    <a:pt x="10433" y="12628"/>
                  </a:lnTo>
                  <a:lnTo>
                    <a:pt x="9320" y="13741"/>
                  </a:lnTo>
                  <a:lnTo>
                    <a:pt x="8208" y="14854"/>
                  </a:lnTo>
                  <a:lnTo>
                    <a:pt x="7095" y="15966"/>
                  </a:lnTo>
                  <a:lnTo>
                    <a:pt x="5286" y="17775"/>
                  </a:lnTo>
                  <a:lnTo>
                    <a:pt x="4869" y="18192"/>
                  </a:lnTo>
                  <a:lnTo>
                    <a:pt x="3756" y="19305"/>
                  </a:lnTo>
                  <a:lnTo>
                    <a:pt x="2644" y="20418"/>
                  </a:lnTo>
                  <a:lnTo>
                    <a:pt x="1531" y="21530"/>
                  </a:lnTo>
                  <a:lnTo>
                    <a:pt x="418" y="22643"/>
                  </a:lnTo>
                  <a:lnTo>
                    <a:pt x="1" y="23061"/>
                  </a:lnTo>
                  <a:lnTo>
                    <a:pt x="217" y="23061"/>
                  </a:lnTo>
                  <a:lnTo>
                    <a:pt x="681" y="22581"/>
                  </a:lnTo>
                  <a:lnTo>
                    <a:pt x="1793" y="21469"/>
                  </a:lnTo>
                  <a:lnTo>
                    <a:pt x="2906" y="20356"/>
                  </a:lnTo>
                  <a:lnTo>
                    <a:pt x="4019" y="19243"/>
                  </a:lnTo>
                  <a:lnTo>
                    <a:pt x="5132" y="18130"/>
                  </a:lnTo>
                  <a:lnTo>
                    <a:pt x="6245" y="17017"/>
                  </a:lnTo>
                  <a:lnTo>
                    <a:pt x="7358" y="15905"/>
                  </a:lnTo>
                  <a:lnTo>
                    <a:pt x="8470" y="14792"/>
                  </a:lnTo>
                  <a:lnTo>
                    <a:pt x="9583" y="13679"/>
                  </a:lnTo>
                  <a:lnTo>
                    <a:pt x="10696" y="12566"/>
                  </a:lnTo>
                  <a:lnTo>
                    <a:pt x="11809" y="11453"/>
                  </a:lnTo>
                  <a:lnTo>
                    <a:pt x="12922" y="10340"/>
                  </a:lnTo>
                  <a:lnTo>
                    <a:pt x="14034" y="9228"/>
                  </a:lnTo>
                  <a:lnTo>
                    <a:pt x="15147" y="8115"/>
                  </a:lnTo>
                  <a:lnTo>
                    <a:pt x="16260" y="7002"/>
                  </a:lnTo>
                  <a:lnTo>
                    <a:pt x="18486" y="4776"/>
                  </a:lnTo>
                  <a:lnTo>
                    <a:pt x="19599" y="3664"/>
                  </a:lnTo>
                  <a:lnTo>
                    <a:pt x="20711"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3"/>
            <p:cNvSpPr/>
            <p:nvPr/>
          </p:nvSpPr>
          <p:spPr>
            <a:xfrm>
              <a:off x="1120475" y="1304950"/>
              <a:ext cx="581550" cy="576525"/>
            </a:xfrm>
            <a:custGeom>
              <a:avLst/>
              <a:gdLst/>
              <a:ahLst/>
              <a:cxnLst/>
              <a:rect l="l" t="t" r="r" b="b"/>
              <a:pathLst>
                <a:path w="23262" h="23061" extrusionOk="0">
                  <a:moveTo>
                    <a:pt x="23061" y="1"/>
                  </a:moveTo>
                  <a:lnTo>
                    <a:pt x="22675" y="387"/>
                  </a:lnTo>
                  <a:lnTo>
                    <a:pt x="21562" y="1500"/>
                  </a:lnTo>
                  <a:lnTo>
                    <a:pt x="20449" y="2613"/>
                  </a:lnTo>
                  <a:lnTo>
                    <a:pt x="19336" y="3725"/>
                  </a:lnTo>
                  <a:lnTo>
                    <a:pt x="17110" y="5951"/>
                  </a:lnTo>
                  <a:lnTo>
                    <a:pt x="15998" y="7064"/>
                  </a:lnTo>
                  <a:lnTo>
                    <a:pt x="14885" y="8177"/>
                  </a:lnTo>
                  <a:lnTo>
                    <a:pt x="13772" y="9289"/>
                  </a:lnTo>
                  <a:lnTo>
                    <a:pt x="12659" y="10402"/>
                  </a:lnTo>
                  <a:lnTo>
                    <a:pt x="11546" y="11515"/>
                  </a:lnTo>
                  <a:lnTo>
                    <a:pt x="10434" y="12628"/>
                  </a:lnTo>
                  <a:lnTo>
                    <a:pt x="9321" y="13741"/>
                  </a:lnTo>
                  <a:lnTo>
                    <a:pt x="8208" y="14854"/>
                  </a:lnTo>
                  <a:lnTo>
                    <a:pt x="7095" y="15966"/>
                  </a:lnTo>
                  <a:lnTo>
                    <a:pt x="5982" y="17079"/>
                  </a:lnTo>
                  <a:lnTo>
                    <a:pt x="4870" y="18192"/>
                  </a:lnTo>
                  <a:lnTo>
                    <a:pt x="3757" y="19305"/>
                  </a:lnTo>
                  <a:lnTo>
                    <a:pt x="2644" y="20418"/>
                  </a:lnTo>
                  <a:lnTo>
                    <a:pt x="1531" y="21530"/>
                  </a:lnTo>
                  <a:lnTo>
                    <a:pt x="418" y="22643"/>
                  </a:lnTo>
                  <a:lnTo>
                    <a:pt x="1" y="23061"/>
                  </a:lnTo>
                  <a:lnTo>
                    <a:pt x="217" y="23061"/>
                  </a:lnTo>
                  <a:lnTo>
                    <a:pt x="248" y="23014"/>
                  </a:lnTo>
                  <a:lnTo>
                    <a:pt x="681" y="22581"/>
                  </a:lnTo>
                  <a:lnTo>
                    <a:pt x="1794" y="21469"/>
                  </a:lnTo>
                  <a:lnTo>
                    <a:pt x="2907" y="20356"/>
                  </a:lnTo>
                  <a:lnTo>
                    <a:pt x="4019" y="19243"/>
                  </a:lnTo>
                  <a:lnTo>
                    <a:pt x="5132" y="18130"/>
                  </a:lnTo>
                  <a:lnTo>
                    <a:pt x="6245" y="17017"/>
                  </a:lnTo>
                  <a:lnTo>
                    <a:pt x="7358" y="15905"/>
                  </a:lnTo>
                  <a:lnTo>
                    <a:pt x="8471" y="14792"/>
                  </a:lnTo>
                  <a:lnTo>
                    <a:pt x="9584" y="13679"/>
                  </a:lnTo>
                  <a:lnTo>
                    <a:pt x="10696" y="12566"/>
                  </a:lnTo>
                  <a:lnTo>
                    <a:pt x="11809" y="11453"/>
                  </a:lnTo>
                  <a:lnTo>
                    <a:pt x="12922" y="10340"/>
                  </a:lnTo>
                  <a:lnTo>
                    <a:pt x="14035" y="9228"/>
                  </a:lnTo>
                  <a:lnTo>
                    <a:pt x="15148" y="8115"/>
                  </a:lnTo>
                  <a:lnTo>
                    <a:pt x="16260" y="7002"/>
                  </a:lnTo>
                  <a:lnTo>
                    <a:pt x="17373" y="5889"/>
                  </a:lnTo>
                  <a:lnTo>
                    <a:pt x="18486" y="4776"/>
                  </a:lnTo>
                  <a:lnTo>
                    <a:pt x="20712" y="2551"/>
                  </a:lnTo>
                  <a:lnTo>
                    <a:pt x="21825"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3"/>
            <p:cNvSpPr/>
            <p:nvPr/>
          </p:nvSpPr>
          <p:spPr>
            <a:xfrm>
              <a:off x="1092675" y="1304950"/>
              <a:ext cx="581550" cy="576525"/>
            </a:xfrm>
            <a:custGeom>
              <a:avLst/>
              <a:gdLst/>
              <a:ahLst/>
              <a:cxnLst/>
              <a:rect l="l" t="t" r="r" b="b"/>
              <a:pathLst>
                <a:path w="23262" h="23061" extrusionOk="0">
                  <a:moveTo>
                    <a:pt x="23060" y="1"/>
                  </a:moveTo>
                  <a:lnTo>
                    <a:pt x="22674" y="387"/>
                  </a:lnTo>
                  <a:lnTo>
                    <a:pt x="21561" y="1500"/>
                  </a:lnTo>
                  <a:lnTo>
                    <a:pt x="20448" y="2613"/>
                  </a:lnTo>
                  <a:lnTo>
                    <a:pt x="19335" y="3725"/>
                  </a:lnTo>
                  <a:lnTo>
                    <a:pt x="18222" y="4838"/>
                  </a:lnTo>
                  <a:lnTo>
                    <a:pt x="17110" y="5951"/>
                  </a:lnTo>
                  <a:lnTo>
                    <a:pt x="15997" y="7064"/>
                  </a:lnTo>
                  <a:lnTo>
                    <a:pt x="14884" y="8177"/>
                  </a:lnTo>
                  <a:lnTo>
                    <a:pt x="13771" y="9289"/>
                  </a:lnTo>
                  <a:lnTo>
                    <a:pt x="12658" y="10402"/>
                  </a:lnTo>
                  <a:lnTo>
                    <a:pt x="11546" y="11515"/>
                  </a:lnTo>
                  <a:lnTo>
                    <a:pt x="10433" y="12628"/>
                  </a:lnTo>
                  <a:lnTo>
                    <a:pt x="8207" y="14854"/>
                  </a:lnTo>
                  <a:lnTo>
                    <a:pt x="7094" y="15966"/>
                  </a:lnTo>
                  <a:lnTo>
                    <a:pt x="5982" y="17079"/>
                  </a:lnTo>
                  <a:lnTo>
                    <a:pt x="4869" y="18192"/>
                  </a:lnTo>
                  <a:lnTo>
                    <a:pt x="3756" y="19305"/>
                  </a:lnTo>
                  <a:lnTo>
                    <a:pt x="2643" y="20418"/>
                  </a:lnTo>
                  <a:lnTo>
                    <a:pt x="1530" y="21530"/>
                  </a:lnTo>
                  <a:lnTo>
                    <a:pt x="417" y="22643"/>
                  </a:lnTo>
                  <a:lnTo>
                    <a:pt x="0" y="23061"/>
                  </a:lnTo>
                  <a:lnTo>
                    <a:pt x="216" y="23061"/>
                  </a:lnTo>
                  <a:lnTo>
                    <a:pt x="680" y="22581"/>
                  </a:lnTo>
                  <a:lnTo>
                    <a:pt x="1793" y="21469"/>
                  </a:lnTo>
                  <a:lnTo>
                    <a:pt x="2906" y="20356"/>
                  </a:lnTo>
                  <a:lnTo>
                    <a:pt x="4019" y="19243"/>
                  </a:lnTo>
                  <a:lnTo>
                    <a:pt x="5131" y="18130"/>
                  </a:lnTo>
                  <a:lnTo>
                    <a:pt x="6244" y="17017"/>
                  </a:lnTo>
                  <a:lnTo>
                    <a:pt x="7357" y="15905"/>
                  </a:lnTo>
                  <a:lnTo>
                    <a:pt x="8470" y="14792"/>
                  </a:lnTo>
                  <a:lnTo>
                    <a:pt x="9583" y="13679"/>
                  </a:lnTo>
                  <a:lnTo>
                    <a:pt x="11808" y="11453"/>
                  </a:lnTo>
                  <a:lnTo>
                    <a:pt x="12921" y="10340"/>
                  </a:lnTo>
                  <a:lnTo>
                    <a:pt x="14034" y="9228"/>
                  </a:lnTo>
                  <a:lnTo>
                    <a:pt x="15147" y="8115"/>
                  </a:lnTo>
                  <a:lnTo>
                    <a:pt x="16260" y="7002"/>
                  </a:lnTo>
                  <a:lnTo>
                    <a:pt x="17372"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3"/>
            <p:cNvSpPr/>
            <p:nvPr/>
          </p:nvSpPr>
          <p:spPr>
            <a:xfrm>
              <a:off x="1064850" y="1304950"/>
              <a:ext cx="581550" cy="576525"/>
            </a:xfrm>
            <a:custGeom>
              <a:avLst/>
              <a:gdLst/>
              <a:ahLst/>
              <a:cxnLst/>
              <a:rect l="l" t="t" r="r" b="b"/>
              <a:pathLst>
                <a:path w="23262" h="23061" extrusionOk="0">
                  <a:moveTo>
                    <a:pt x="23060" y="1"/>
                  </a:moveTo>
                  <a:lnTo>
                    <a:pt x="22674" y="387"/>
                  </a:lnTo>
                  <a:lnTo>
                    <a:pt x="21561" y="1500"/>
                  </a:lnTo>
                  <a:lnTo>
                    <a:pt x="19335" y="3725"/>
                  </a:lnTo>
                  <a:lnTo>
                    <a:pt x="18223" y="4838"/>
                  </a:lnTo>
                  <a:lnTo>
                    <a:pt x="17110" y="5951"/>
                  </a:lnTo>
                  <a:lnTo>
                    <a:pt x="15997" y="7064"/>
                  </a:lnTo>
                  <a:lnTo>
                    <a:pt x="14884" y="8177"/>
                  </a:lnTo>
                  <a:lnTo>
                    <a:pt x="13771" y="9289"/>
                  </a:lnTo>
                  <a:lnTo>
                    <a:pt x="12659" y="10402"/>
                  </a:lnTo>
                  <a:lnTo>
                    <a:pt x="11546" y="11515"/>
                  </a:lnTo>
                  <a:lnTo>
                    <a:pt x="10433" y="12628"/>
                  </a:lnTo>
                  <a:lnTo>
                    <a:pt x="9320" y="13741"/>
                  </a:lnTo>
                  <a:lnTo>
                    <a:pt x="8207" y="14854"/>
                  </a:lnTo>
                  <a:lnTo>
                    <a:pt x="7095" y="15966"/>
                  </a:lnTo>
                  <a:lnTo>
                    <a:pt x="5982" y="17079"/>
                  </a:lnTo>
                  <a:lnTo>
                    <a:pt x="4869" y="18192"/>
                  </a:lnTo>
                  <a:lnTo>
                    <a:pt x="3756" y="19305"/>
                  </a:lnTo>
                  <a:lnTo>
                    <a:pt x="2643" y="20418"/>
                  </a:lnTo>
                  <a:lnTo>
                    <a:pt x="1530" y="21530"/>
                  </a:lnTo>
                  <a:lnTo>
                    <a:pt x="418" y="22643"/>
                  </a:lnTo>
                  <a:lnTo>
                    <a:pt x="0" y="23061"/>
                  </a:lnTo>
                  <a:lnTo>
                    <a:pt x="217" y="23061"/>
                  </a:lnTo>
                  <a:lnTo>
                    <a:pt x="680" y="22581"/>
                  </a:lnTo>
                  <a:lnTo>
                    <a:pt x="2473" y="20789"/>
                  </a:lnTo>
                  <a:lnTo>
                    <a:pt x="2906" y="20356"/>
                  </a:lnTo>
                  <a:lnTo>
                    <a:pt x="4019" y="19243"/>
                  </a:lnTo>
                  <a:lnTo>
                    <a:pt x="5132" y="18130"/>
                  </a:lnTo>
                  <a:lnTo>
                    <a:pt x="6244" y="17017"/>
                  </a:lnTo>
                  <a:lnTo>
                    <a:pt x="7357" y="15905"/>
                  </a:lnTo>
                  <a:lnTo>
                    <a:pt x="8470" y="14792"/>
                  </a:lnTo>
                  <a:lnTo>
                    <a:pt x="9583" y="13679"/>
                  </a:lnTo>
                  <a:lnTo>
                    <a:pt x="10696" y="12566"/>
                  </a:lnTo>
                  <a:lnTo>
                    <a:pt x="11809" y="11453"/>
                  </a:lnTo>
                  <a:lnTo>
                    <a:pt x="12921" y="10340"/>
                  </a:lnTo>
                  <a:lnTo>
                    <a:pt x="14034" y="9228"/>
                  </a:lnTo>
                  <a:lnTo>
                    <a:pt x="15147" y="8115"/>
                  </a:lnTo>
                  <a:lnTo>
                    <a:pt x="16260" y="7002"/>
                  </a:lnTo>
                  <a:lnTo>
                    <a:pt x="17373"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3"/>
            <p:cNvSpPr/>
            <p:nvPr/>
          </p:nvSpPr>
          <p:spPr>
            <a:xfrm>
              <a:off x="1037025" y="1304950"/>
              <a:ext cx="581550" cy="576525"/>
            </a:xfrm>
            <a:custGeom>
              <a:avLst/>
              <a:gdLst/>
              <a:ahLst/>
              <a:cxnLst/>
              <a:rect l="l" t="t" r="r" b="b"/>
              <a:pathLst>
                <a:path w="23262" h="23061" extrusionOk="0">
                  <a:moveTo>
                    <a:pt x="23061" y="1"/>
                  </a:moveTo>
                  <a:lnTo>
                    <a:pt x="22674" y="387"/>
                  </a:lnTo>
                  <a:lnTo>
                    <a:pt x="21561" y="1500"/>
                  </a:lnTo>
                  <a:lnTo>
                    <a:pt x="20448" y="2613"/>
                  </a:lnTo>
                  <a:lnTo>
                    <a:pt x="19336" y="3725"/>
                  </a:lnTo>
                  <a:lnTo>
                    <a:pt x="18223" y="4838"/>
                  </a:lnTo>
                  <a:lnTo>
                    <a:pt x="17110" y="5951"/>
                  </a:lnTo>
                  <a:lnTo>
                    <a:pt x="15997" y="7064"/>
                  </a:lnTo>
                  <a:lnTo>
                    <a:pt x="14884" y="8177"/>
                  </a:lnTo>
                  <a:lnTo>
                    <a:pt x="13772" y="9289"/>
                  </a:lnTo>
                  <a:lnTo>
                    <a:pt x="12659" y="10402"/>
                  </a:lnTo>
                  <a:lnTo>
                    <a:pt x="10433" y="12628"/>
                  </a:lnTo>
                  <a:lnTo>
                    <a:pt x="9320" y="13741"/>
                  </a:lnTo>
                  <a:lnTo>
                    <a:pt x="8208" y="14854"/>
                  </a:lnTo>
                  <a:lnTo>
                    <a:pt x="7095" y="15966"/>
                  </a:lnTo>
                  <a:lnTo>
                    <a:pt x="5982" y="17079"/>
                  </a:lnTo>
                  <a:lnTo>
                    <a:pt x="4869" y="18192"/>
                  </a:lnTo>
                  <a:lnTo>
                    <a:pt x="3756" y="19305"/>
                  </a:lnTo>
                  <a:lnTo>
                    <a:pt x="2643" y="20418"/>
                  </a:lnTo>
                  <a:lnTo>
                    <a:pt x="835" y="22226"/>
                  </a:lnTo>
                  <a:lnTo>
                    <a:pt x="418" y="22643"/>
                  </a:lnTo>
                  <a:lnTo>
                    <a:pt x="0" y="23061"/>
                  </a:lnTo>
                  <a:lnTo>
                    <a:pt x="217" y="23061"/>
                  </a:lnTo>
                  <a:lnTo>
                    <a:pt x="681" y="22581"/>
                  </a:lnTo>
                  <a:lnTo>
                    <a:pt x="1793" y="21469"/>
                  </a:lnTo>
                  <a:lnTo>
                    <a:pt x="2906" y="20356"/>
                  </a:lnTo>
                  <a:lnTo>
                    <a:pt x="4019" y="19243"/>
                  </a:lnTo>
                  <a:lnTo>
                    <a:pt x="5132" y="18130"/>
                  </a:lnTo>
                  <a:lnTo>
                    <a:pt x="6245" y="17017"/>
                  </a:lnTo>
                  <a:lnTo>
                    <a:pt x="7357" y="15905"/>
                  </a:lnTo>
                  <a:lnTo>
                    <a:pt x="8470" y="14792"/>
                  </a:lnTo>
                  <a:lnTo>
                    <a:pt x="9583" y="13679"/>
                  </a:lnTo>
                  <a:lnTo>
                    <a:pt x="10696" y="12566"/>
                  </a:lnTo>
                  <a:lnTo>
                    <a:pt x="11809" y="11453"/>
                  </a:lnTo>
                  <a:lnTo>
                    <a:pt x="14034" y="9228"/>
                  </a:lnTo>
                  <a:lnTo>
                    <a:pt x="15147" y="8115"/>
                  </a:lnTo>
                  <a:lnTo>
                    <a:pt x="16260" y="7002"/>
                  </a:lnTo>
                  <a:lnTo>
                    <a:pt x="17373" y="5889"/>
                  </a:lnTo>
                  <a:lnTo>
                    <a:pt x="18486" y="4776"/>
                  </a:lnTo>
                  <a:lnTo>
                    <a:pt x="19598" y="3664"/>
                  </a:lnTo>
                  <a:lnTo>
                    <a:pt x="20711" y="2551"/>
                  </a:lnTo>
                  <a:lnTo>
                    <a:pt x="21824" y="1438"/>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3"/>
            <p:cNvSpPr/>
            <p:nvPr/>
          </p:nvSpPr>
          <p:spPr>
            <a:xfrm>
              <a:off x="1009200" y="1304950"/>
              <a:ext cx="581550" cy="576525"/>
            </a:xfrm>
            <a:custGeom>
              <a:avLst/>
              <a:gdLst/>
              <a:ahLst/>
              <a:cxnLst/>
              <a:rect l="l" t="t" r="r" b="b"/>
              <a:pathLst>
                <a:path w="23262" h="23061" extrusionOk="0">
                  <a:moveTo>
                    <a:pt x="23061" y="1"/>
                  </a:moveTo>
                  <a:lnTo>
                    <a:pt x="21561" y="1500"/>
                  </a:lnTo>
                  <a:lnTo>
                    <a:pt x="20449" y="2613"/>
                  </a:lnTo>
                  <a:lnTo>
                    <a:pt x="19336" y="3725"/>
                  </a:lnTo>
                  <a:lnTo>
                    <a:pt x="18223" y="4838"/>
                  </a:lnTo>
                  <a:lnTo>
                    <a:pt x="17110" y="5951"/>
                  </a:lnTo>
                  <a:lnTo>
                    <a:pt x="15997" y="7064"/>
                  </a:lnTo>
                  <a:lnTo>
                    <a:pt x="14885" y="8177"/>
                  </a:lnTo>
                  <a:lnTo>
                    <a:pt x="13772" y="9289"/>
                  </a:lnTo>
                  <a:lnTo>
                    <a:pt x="12659" y="10402"/>
                  </a:lnTo>
                  <a:lnTo>
                    <a:pt x="11546" y="11515"/>
                  </a:lnTo>
                  <a:lnTo>
                    <a:pt x="10433" y="12628"/>
                  </a:lnTo>
                  <a:lnTo>
                    <a:pt x="9321" y="13741"/>
                  </a:lnTo>
                  <a:lnTo>
                    <a:pt x="8208" y="14854"/>
                  </a:lnTo>
                  <a:lnTo>
                    <a:pt x="7095" y="15966"/>
                  </a:lnTo>
                  <a:lnTo>
                    <a:pt x="5982" y="17079"/>
                  </a:lnTo>
                  <a:lnTo>
                    <a:pt x="4869" y="18192"/>
                  </a:lnTo>
                  <a:lnTo>
                    <a:pt x="3756" y="19305"/>
                  </a:lnTo>
                  <a:lnTo>
                    <a:pt x="2644" y="20418"/>
                  </a:lnTo>
                  <a:lnTo>
                    <a:pt x="1531" y="21530"/>
                  </a:lnTo>
                  <a:lnTo>
                    <a:pt x="418" y="22643"/>
                  </a:lnTo>
                  <a:lnTo>
                    <a:pt x="1" y="23061"/>
                  </a:lnTo>
                  <a:lnTo>
                    <a:pt x="217" y="23061"/>
                  </a:lnTo>
                  <a:lnTo>
                    <a:pt x="681" y="22581"/>
                  </a:lnTo>
                  <a:lnTo>
                    <a:pt x="1794" y="21469"/>
                  </a:lnTo>
                  <a:lnTo>
                    <a:pt x="2906" y="20356"/>
                  </a:lnTo>
                  <a:lnTo>
                    <a:pt x="4699" y="18563"/>
                  </a:lnTo>
                  <a:lnTo>
                    <a:pt x="5132" y="18130"/>
                  </a:lnTo>
                  <a:lnTo>
                    <a:pt x="6245" y="17017"/>
                  </a:lnTo>
                  <a:lnTo>
                    <a:pt x="7358" y="15905"/>
                  </a:lnTo>
                  <a:lnTo>
                    <a:pt x="8470" y="14792"/>
                  </a:lnTo>
                  <a:lnTo>
                    <a:pt x="9583" y="13679"/>
                  </a:lnTo>
                  <a:lnTo>
                    <a:pt x="10696" y="12566"/>
                  </a:lnTo>
                  <a:lnTo>
                    <a:pt x="11809" y="11453"/>
                  </a:lnTo>
                  <a:lnTo>
                    <a:pt x="12922" y="10340"/>
                  </a:lnTo>
                  <a:lnTo>
                    <a:pt x="14035" y="9228"/>
                  </a:lnTo>
                  <a:lnTo>
                    <a:pt x="15147" y="8115"/>
                  </a:lnTo>
                  <a:lnTo>
                    <a:pt x="16260" y="7002"/>
                  </a:lnTo>
                  <a:lnTo>
                    <a:pt x="17373" y="5889"/>
                  </a:lnTo>
                  <a:lnTo>
                    <a:pt x="18486" y="4776"/>
                  </a:lnTo>
                  <a:lnTo>
                    <a:pt x="19599" y="3664"/>
                  </a:lnTo>
                  <a:lnTo>
                    <a:pt x="20711"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3"/>
            <p:cNvSpPr/>
            <p:nvPr/>
          </p:nvSpPr>
          <p:spPr>
            <a:xfrm>
              <a:off x="989100" y="1304950"/>
              <a:ext cx="17425" cy="17425"/>
            </a:xfrm>
            <a:custGeom>
              <a:avLst/>
              <a:gdLst/>
              <a:ahLst/>
              <a:cxnLst/>
              <a:rect l="l" t="t" r="r" b="b"/>
              <a:pathLst>
                <a:path w="697" h="697" extrusionOk="0">
                  <a:moveTo>
                    <a:pt x="480" y="1"/>
                  </a:moveTo>
                  <a:lnTo>
                    <a:pt x="109" y="387"/>
                  </a:lnTo>
                  <a:lnTo>
                    <a:pt x="1" y="495"/>
                  </a:lnTo>
                  <a:lnTo>
                    <a:pt x="1" y="696"/>
                  </a:lnTo>
                  <a:lnTo>
                    <a:pt x="372" y="325"/>
                  </a:lnTo>
                  <a:lnTo>
                    <a:pt x="69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3"/>
            <p:cNvSpPr/>
            <p:nvPr/>
          </p:nvSpPr>
          <p:spPr>
            <a:xfrm>
              <a:off x="989100" y="1304950"/>
              <a:ext cx="45250" cy="45225"/>
            </a:xfrm>
            <a:custGeom>
              <a:avLst/>
              <a:gdLst/>
              <a:ahLst/>
              <a:cxnLst/>
              <a:rect l="l" t="t" r="r" b="b"/>
              <a:pathLst>
                <a:path w="1810" h="1809" extrusionOk="0">
                  <a:moveTo>
                    <a:pt x="1593" y="1"/>
                  </a:moveTo>
                  <a:lnTo>
                    <a:pt x="1222" y="387"/>
                  </a:lnTo>
                  <a:lnTo>
                    <a:pt x="109" y="1500"/>
                  </a:lnTo>
                  <a:lnTo>
                    <a:pt x="1" y="1608"/>
                  </a:lnTo>
                  <a:lnTo>
                    <a:pt x="1" y="1809"/>
                  </a:lnTo>
                  <a:lnTo>
                    <a:pt x="372" y="1438"/>
                  </a:lnTo>
                  <a:lnTo>
                    <a:pt x="1485" y="325"/>
                  </a:lnTo>
                  <a:lnTo>
                    <a:pt x="18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3"/>
            <p:cNvSpPr/>
            <p:nvPr/>
          </p:nvSpPr>
          <p:spPr>
            <a:xfrm>
              <a:off x="989100" y="1304950"/>
              <a:ext cx="73075" cy="73050"/>
            </a:xfrm>
            <a:custGeom>
              <a:avLst/>
              <a:gdLst/>
              <a:ahLst/>
              <a:cxnLst/>
              <a:rect l="l" t="t" r="r" b="b"/>
              <a:pathLst>
                <a:path w="2923" h="2922" extrusionOk="0">
                  <a:moveTo>
                    <a:pt x="2706" y="1"/>
                  </a:moveTo>
                  <a:lnTo>
                    <a:pt x="2335" y="387"/>
                  </a:lnTo>
                  <a:lnTo>
                    <a:pt x="1222" y="1500"/>
                  </a:lnTo>
                  <a:lnTo>
                    <a:pt x="109" y="2613"/>
                  </a:lnTo>
                  <a:lnTo>
                    <a:pt x="1" y="2721"/>
                  </a:lnTo>
                  <a:lnTo>
                    <a:pt x="1" y="2922"/>
                  </a:lnTo>
                  <a:lnTo>
                    <a:pt x="372" y="2551"/>
                  </a:lnTo>
                  <a:lnTo>
                    <a:pt x="1485" y="1438"/>
                  </a:lnTo>
                  <a:lnTo>
                    <a:pt x="2598" y="325"/>
                  </a:lnTo>
                  <a:lnTo>
                    <a:pt x="292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3"/>
            <p:cNvSpPr/>
            <p:nvPr/>
          </p:nvSpPr>
          <p:spPr>
            <a:xfrm>
              <a:off x="989100" y="1304950"/>
              <a:ext cx="100875" cy="100875"/>
            </a:xfrm>
            <a:custGeom>
              <a:avLst/>
              <a:gdLst/>
              <a:ahLst/>
              <a:cxnLst/>
              <a:rect l="l" t="t" r="r" b="b"/>
              <a:pathLst>
                <a:path w="4035" h="4035" extrusionOk="0">
                  <a:moveTo>
                    <a:pt x="3819" y="1"/>
                  </a:moveTo>
                  <a:lnTo>
                    <a:pt x="2335" y="1500"/>
                  </a:lnTo>
                  <a:lnTo>
                    <a:pt x="1222" y="2613"/>
                  </a:lnTo>
                  <a:lnTo>
                    <a:pt x="109" y="3725"/>
                  </a:lnTo>
                  <a:lnTo>
                    <a:pt x="1" y="3834"/>
                  </a:lnTo>
                  <a:lnTo>
                    <a:pt x="1" y="4034"/>
                  </a:lnTo>
                  <a:lnTo>
                    <a:pt x="372" y="3664"/>
                  </a:lnTo>
                  <a:lnTo>
                    <a:pt x="1485" y="2551"/>
                  </a:lnTo>
                  <a:lnTo>
                    <a:pt x="2598" y="1438"/>
                  </a:lnTo>
                  <a:lnTo>
                    <a:pt x="3710" y="325"/>
                  </a:lnTo>
                  <a:lnTo>
                    <a:pt x="403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3"/>
            <p:cNvSpPr/>
            <p:nvPr/>
          </p:nvSpPr>
          <p:spPr>
            <a:xfrm>
              <a:off x="989100" y="1304950"/>
              <a:ext cx="128700" cy="128700"/>
            </a:xfrm>
            <a:custGeom>
              <a:avLst/>
              <a:gdLst/>
              <a:ahLst/>
              <a:cxnLst/>
              <a:rect l="l" t="t" r="r" b="b"/>
              <a:pathLst>
                <a:path w="5148" h="5148" extrusionOk="0">
                  <a:moveTo>
                    <a:pt x="4931" y="1"/>
                  </a:moveTo>
                  <a:lnTo>
                    <a:pt x="4560" y="387"/>
                  </a:lnTo>
                  <a:lnTo>
                    <a:pt x="3448" y="1500"/>
                  </a:lnTo>
                  <a:lnTo>
                    <a:pt x="2335" y="2613"/>
                  </a:lnTo>
                  <a:lnTo>
                    <a:pt x="1222" y="3725"/>
                  </a:lnTo>
                  <a:lnTo>
                    <a:pt x="109" y="4838"/>
                  </a:lnTo>
                  <a:lnTo>
                    <a:pt x="1" y="4946"/>
                  </a:lnTo>
                  <a:lnTo>
                    <a:pt x="1" y="5147"/>
                  </a:lnTo>
                  <a:lnTo>
                    <a:pt x="372" y="4776"/>
                  </a:lnTo>
                  <a:lnTo>
                    <a:pt x="1485" y="3664"/>
                  </a:lnTo>
                  <a:lnTo>
                    <a:pt x="2598" y="2551"/>
                  </a:lnTo>
                  <a:lnTo>
                    <a:pt x="3710" y="1438"/>
                  </a:lnTo>
                  <a:lnTo>
                    <a:pt x="51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3"/>
            <p:cNvSpPr/>
            <p:nvPr/>
          </p:nvSpPr>
          <p:spPr>
            <a:xfrm>
              <a:off x="989100" y="1304950"/>
              <a:ext cx="156525" cy="156525"/>
            </a:xfrm>
            <a:custGeom>
              <a:avLst/>
              <a:gdLst/>
              <a:ahLst/>
              <a:cxnLst/>
              <a:rect l="l" t="t" r="r" b="b"/>
              <a:pathLst>
                <a:path w="6261" h="6261" extrusionOk="0">
                  <a:moveTo>
                    <a:pt x="6044" y="1"/>
                  </a:moveTo>
                  <a:lnTo>
                    <a:pt x="5673" y="387"/>
                  </a:lnTo>
                  <a:lnTo>
                    <a:pt x="4560" y="1500"/>
                  </a:lnTo>
                  <a:lnTo>
                    <a:pt x="2335" y="3725"/>
                  </a:lnTo>
                  <a:lnTo>
                    <a:pt x="1222" y="4838"/>
                  </a:lnTo>
                  <a:lnTo>
                    <a:pt x="109" y="5951"/>
                  </a:lnTo>
                  <a:lnTo>
                    <a:pt x="1" y="6059"/>
                  </a:lnTo>
                  <a:lnTo>
                    <a:pt x="1" y="6260"/>
                  </a:lnTo>
                  <a:lnTo>
                    <a:pt x="372" y="5889"/>
                  </a:lnTo>
                  <a:lnTo>
                    <a:pt x="1485" y="4776"/>
                  </a:lnTo>
                  <a:lnTo>
                    <a:pt x="2598" y="3664"/>
                  </a:lnTo>
                  <a:lnTo>
                    <a:pt x="3710" y="2551"/>
                  </a:lnTo>
                  <a:lnTo>
                    <a:pt x="4823" y="1438"/>
                  </a:lnTo>
                  <a:lnTo>
                    <a:pt x="5936" y="325"/>
                  </a:lnTo>
                  <a:lnTo>
                    <a:pt x="6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3"/>
            <p:cNvSpPr/>
            <p:nvPr/>
          </p:nvSpPr>
          <p:spPr>
            <a:xfrm>
              <a:off x="989100" y="1304950"/>
              <a:ext cx="184350" cy="184325"/>
            </a:xfrm>
            <a:custGeom>
              <a:avLst/>
              <a:gdLst/>
              <a:ahLst/>
              <a:cxnLst/>
              <a:rect l="l" t="t" r="r" b="b"/>
              <a:pathLst>
                <a:path w="7374" h="7373" extrusionOk="0">
                  <a:moveTo>
                    <a:pt x="7157" y="1"/>
                  </a:moveTo>
                  <a:lnTo>
                    <a:pt x="6786" y="387"/>
                  </a:lnTo>
                  <a:lnTo>
                    <a:pt x="5673" y="1500"/>
                  </a:lnTo>
                  <a:lnTo>
                    <a:pt x="4560" y="2613"/>
                  </a:lnTo>
                  <a:lnTo>
                    <a:pt x="3448" y="3725"/>
                  </a:lnTo>
                  <a:lnTo>
                    <a:pt x="2335" y="4838"/>
                  </a:lnTo>
                  <a:lnTo>
                    <a:pt x="1222" y="5951"/>
                  </a:lnTo>
                  <a:lnTo>
                    <a:pt x="109" y="7064"/>
                  </a:lnTo>
                  <a:lnTo>
                    <a:pt x="1" y="7172"/>
                  </a:lnTo>
                  <a:lnTo>
                    <a:pt x="1" y="7373"/>
                  </a:lnTo>
                  <a:lnTo>
                    <a:pt x="372" y="7002"/>
                  </a:lnTo>
                  <a:lnTo>
                    <a:pt x="1485" y="5889"/>
                  </a:lnTo>
                  <a:lnTo>
                    <a:pt x="2598" y="4776"/>
                  </a:lnTo>
                  <a:lnTo>
                    <a:pt x="3710" y="3664"/>
                  </a:lnTo>
                  <a:lnTo>
                    <a:pt x="4823" y="2551"/>
                  </a:lnTo>
                  <a:lnTo>
                    <a:pt x="5936" y="1438"/>
                  </a:lnTo>
                  <a:lnTo>
                    <a:pt x="7049" y="325"/>
                  </a:lnTo>
                  <a:lnTo>
                    <a:pt x="73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3"/>
            <p:cNvSpPr/>
            <p:nvPr/>
          </p:nvSpPr>
          <p:spPr>
            <a:xfrm>
              <a:off x="989100" y="1304950"/>
              <a:ext cx="212175" cy="212150"/>
            </a:xfrm>
            <a:custGeom>
              <a:avLst/>
              <a:gdLst/>
              <a:ahLst/>
              <a:cxnLst/>
              <a:rect l="l" t="t" r="r" b="b"/>
              <a:pathLst>
                <a:path w="8487" h="8486" extrusionOk="0">
                  <a:moveTo>
                    <a:pt x="8270" y="1"/>
                  </a:moveTo>
                  <a:lnTo>
                    <a:pt x="7899" y="387"/>
                  </a:lnTo>
                  <a:lnTo>
                    <a:pt x="6786" y="1500"/>
                  </a:lnTo>
                  <a:lnTo>
                    <a:pt x="5673" y="2613"/>
                  </a:lnTo>
                  <a:lnTo>
                    <a:pt x="4560" y="3725"/>
                  </a:lnTo>
                  <a:lnTo>
                    <a:pt x="2335" y="5951"/>
                  </a:lnTo>
                  <a:lnTo>
                    <a:pt x="1222" y="7064"/>
                  </a:lnTo>
                  <a:lnTo>
                    <a:pt x="109" y="8177"/>
                  </a:lnTo>
                  <a:lnTo>
                    <a:pt x="1" y="8285"/>
                  </a:lnTo>
                  <a:lnTo>
                    <a:pt x="1" y="8486"/>
                  </a:lnTo>
                  <a:lnTo>
                    <a:pt x="372" y="8115"/>
                  </a:lnTo>
                  <a:lnTo>
                    <a:pt x="1485" y="7002"/>
                  </a:lnTo>
                  <a:lnTo>
                    <a:pt x="2598" y="5889"/>
                  </a:lnTo>
                  <a:lnTo>
                    <a:pt x="3710" y="4776"/>
                  </a:lnTo>
                  <a:lnTo>
                    <a:pt x="5936" y="2551"/>
                  </a:lnTo>
                  <a:lnTo>
                    <a:pt x="7049" y="1438"/>
                  </a:lnTo>
                  <a:lnTo>
                    <a:pt x="8162" y="325"/>
                  </a:lnTo>
                  <a:lnTo>
                    <a:pt x="84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3"/>
            <p:cNvSpPr/>
            <p:nvPr/>
          </p:nvSpPr>
          <p:spPr>
            <a:xfrm>
              <a:off x="989100" y="1304950"/>
              <a:ext cx="240000" cy="239975"/>
            </a:xfrm>
            <a:custGeom>
              <a:avLst/>
              <a:gdLst/>
              <a:ahLst/>
              <a:cxnLst/>
              <a:rect l="l" t="t" r="r" b="b"/>
              <a:pathLst>
                <a:path w="9600" h="9599" extrusionOk="0">
                  <a:moveTo>
                    <a:pt x="9383" y="1"/>
                  </a:moveTo>
                  <a:lnTo>
                    <a:pt x="9012" y="387"/>
                  </a:lnTo>
                  <a:lnTo>
                    <a:pt x="7899" y="1500"/>
                  </a:lnTo>
                  <a:lnTo>
                    <a:pt x="6786" y="2613"/>
                  </a:lnTo>
                  <a:lnTo>
                    <a:pt x="5673" y="3725"/>
                  </a:lnTo>
                  <a:lnTo>
                    <a:pt x="4560" y="4838"/>
                  </a:lnTo>
                  <a:lnTo>
                    <a:pt x="3448" y="5951"/>
                  </a:lnTo>
                  <a:lnTo>
                    <a:pt x="2335" y="7064"/>
                  </a:lnTo>
                  <a:lnTo>
                    <a:pt x="1222" y="8177"/>
                  </a:lnTo>
                  <a:lnTo>
                    <a:pt x="109" y="9289"/>
                  </a:lnTo>
                  <a:lnTo>
                    <a:pt x="1" y="9398"/>
                  </a:lnTo>
                  <a:lnTo>
                    <a:pt x="1" y="9599"/>
                  </a:lnTo>
                  <a:lnTo>
                    <a:pt x="372" y="9228"/>
                  </a:lnTo>
                  <a:lnTo>
                    <a:pt x="1485" y="8115"/>
                  </a:lnTo>
                  <a:lnTo>
                    <a:pt x="2598" y="7002"/>
                  </a:lnTo>
                  <a:lnTo>
                    <a:pt x="3710" y="5889"/>
                  </a:lnTo>
                  <a:lnTo>
                    <a:pt x="4823" y="4776"/>
                  </a:lnTo>
                  <a:lnTo>
                    <a:pt x="5936" y="3664"/>
                  </a:lnTo>
                  <a:lnTo>
                    <a:pt x="7049" y="2551"/>
                  </a:lnTo>
                  <a:lnTo>
                    <a:pt x="8162" y="1438"/>
                  </a:lnTo>
                  <a:lnTo>
                    <a:pt x="9274" y="325"/>
                  </a:lnTo>
                  <a:lnTo>
                    <a:pt x="95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3"/>
            <p:cNvSpPr/>
            <p:nvPr/>
          </p:nvSpPr>
          <p:spPr>
            <a:xfrm>
              <a:off x="989100" y="1304950"/>
              <a:ext cx="267800" cy="267800"/>
            </a:xfrm>
            <a:custGeom>
              <a:avLst/>
              <a:gdLst/>
              <a:ahLst/>
              <a:cxnLst/>
              <a:rect l="l" t="t" r="r" b="b"/>
              <a:pathLst>
                <a:path w="10712" h="10712" extrusionOk="0">
                  <a:moveTo>
                    <a:pt x="10495" y="1"/>
                  </a:moveTo>
                  <a:lnTo>
                    <a:pt x="10125" y="387"/>
                  </a:lnTo>
                  <a:lnTo>
                    <a:pt x="9012" y="1500"/>
                  </a:lnTo>
                  <a:lnTo>
                    <a:pt x="7899" y="2613"/>
                  </a:lnTo>
                  <a:lnTo>
                    <a:pt x="6786" y="3725"/>
                  </a:lnTo>
                  <a:lnTo>
                    <a:pt x="5673" y="4838"/>
                  </a:lnTo>
                  <a:lnTo>
                    <a:pt x="4560" y="5951"/>
                  </a:lnTo>
                  <a:lnTo>
                    <a:pt x="2335" y="8177"/>
                  </a:lnTo>
                  <a:lnTo>
                    <a:pt x="1222" y="9289"/>
                  </a:lnTo>
                  <a:lnTo>
                    <a:pt x="109" y="10402"/>
                  </a:lnTo>
                  <a:lnTo>
                    <a:pt x="1" y="10510"/>
                  </a:lnTo>
                  <a:lnTo>
                    <a:pt x="1" y="10711"/>
                  </a:lnTo>
                  <a:lnTo>
                    <a:pt x="372" y="10340"/>
                  </a:lnTo>
                  <a:lnTo>
                    <a:pt x="1485" y="9228"/>
                  </a:lnTo>
                  <a:lnTo>
                    <a:pt x="2598" y="8115"/>
                  </a:lnTo>
                  <a:lnTo>
                    <a:pt x="3710" y="7002"/>
                  </a:lnTo>
                  <a:lnTo>
                    <a:pt x="5936" y="4776"/>
                  </a:lnTo>
                  <a:lnTo>
                    <a:pt x="7049" y="3664"/>
                  </a:lnTo>
                  <a:lnTo>
                    <a:pt x="8162" y="2551"/>
                  </a:lnTo>
                  <a:lnTo>
                    <a:pt x="9274" y="1438"/>
                  </a:lnTo>
                  <a:lnTo>
                    <a:pt x="10387" y="325"/>
                  </a:lnTo>
                  <a:lnTo>
                    <a:pt x="107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3"/>
            <p:cNvSpPr/>
            <p:nvPr/>
          </p:nvSpPr>
          <p:spPr>
            <a:xfrm>
              <a:off x="989100" y="1304950"/>
              <a:ext cx="295625" cy="295625"/>
            </a:xfrm>
            <a:custGeom>
              <a:avLst/>
              <a:gdLst/>
              <a:ahLst/>
              <a:cxnLst/>
              <a:rect l="l" t="t" r="r" b="b"/>
              <a:pathLst>
                <a:path w="11825" h="11825" extrusionOk="0">
                  <a:moveTo>
                    <a:pt x="11608" y="1"/>
                  </a:moveTo>
                  <a:lnTo>
                    <a:pt x="11237" y="387"/>
                  </a:lnTo>
                  <a:lnTo>
                    <a:pt x="10125" y="1500"/>
                  </a:lnTo>
                  <a:lnTo>
                    <a:pt x="9012" y="2613"/>
                  </a:lnTo>
                  <a:lnTo>
                    <a:pt x="7899" y="3725"/>
                  </a:lnTo>
                  <a:lnTo>
                    <a:pt x="6786" y="4838"/>
                  </a:lnTo>
                  <a:lnTo>
                    <a:pt x="5673" y="5951"/>
                  </a:lnTo>
                  <a:lnTo>
                    <a:pt x="4560" y="7064"/>
                  </a:lnTo>
                  <a:lnTo>
                    <a:pt x="3448" y="8177"/>
                  </a:lnTo>
                  <a:lnTo>
                    <a:pt x="2335" y="9289"/>
                  </a:lnTo>
                  <a:lnTo>
                    <a:pt x="1222" y="10402"/>
                  </a:lnTo>
                  <a:lnTo>
                    <a:pt x="109" y="11515"/>
                  </a:lnTo>
                  <a:lnTo>
                    <a:pt x="1" y="11623"/>
                  </a:lnTo>
                  <a:lnTo>
                    <a:pt x="1" y="11824"/>
                  </a:lnTo>
                  <a:lnTo>
                    <a:pt x="372" y="11453"/>
                  </a:lnTo>
                  <a:lnTo>
                    <a:pt x="1485" y="10340"/>
                  </a:lnTo>
                  <a:lnTo>
                    <a:pt x="2598" y="9228"/>
                  </a:lnTo>
                  <a:lnTo>
                    <a:pt x="3710" y="8115"/>
                  </a:lnTo>
                  <a:lnTo>
                    <a:pt x="4823" y="7002"/>
                  </a:lnTo>
                  <a:lnTo>
                    <a:pt x="5936" y="5889"/>
                  </a:lnTo>
                  <a:lnTo>
                    <a:pt x="7049" y="4776"/>
                  </a:lnTo>
                  <a:lnTo>
                    <a:pt x="8162" y="3664"/>
                  </a:lnTo>
                  <a:lnTo>
                    <a:pt x="9274" y="2551"/>
                  </a:lnTo>
                  <a:lnTo>
                    <a:pt x="10387" y="1438"/>
                  </a:lnTo>
                  <a:lnTo>
                    <a:pt x="11500" y="325"/>
                  </a:lnTo>
                  <a:lnTo>
                    <a:pt x="118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3"/>
            <p:cNvSpPr/>
            <p:nvPr/>
          </p:nvSpPr>
          <p:spPr>
            <a:xfrm>
              <a:off x="989100" y="1304950"/>
              <a:ext cx="323450" cy="323450"/>
            </a:xfrm>
            <a:custGeom>
              <a:avLst/>
              <a:gdLst/>
              <a:ahLst/>
              <a:cxnLst/>
              <a:rect l="l" t="t" r="r" b="b"/>
              <a:pathLst>
                <a:path w="12938" h="12938" extrusionOk="0">
                  <a:moveTo>
                    <a:pt x="12721" y="1"/>
                  </a:moveTo>
                  <a:lnTo>
                    <a:pt x="12350" y="387"/>
                  </a:lnTo>
                  <a:lnTo>
                    <a:pt x="11237" y="1500"/>
                  </a:lnTo>
                  <a:lnTo>
                    <a:pt x="10125" y="2613"/>
                  </a:lnTo>
                  <a:lnTo>
                    <a:pt x="9012" y="3725"/>
                  </a:lnTo>
                  <a:lnTo>
                    <a:pt x="7899" y="4838"/>
                  </a:lnTo>
                  <a:lnTo>
                    <a:pt x="6786" y="5951"/>
                  </a:lnTo>
                  <a:lnTo>
                    <a:pt x="5673" y="7064"/>
                  </a:lnTo>
                  <a:lnTo>
                    <a:pt x="4560" y="8177"/>
                  </a:lnTo>
                  <a:lnTo>
                    <a:pt x="2335" y="10402"/>
                  </a:lnTo>
                  <a:lnTo>
                    <a:pt x="1222" y="11515"/>
                  </a:lnTo>
                  <a:lnTo>
                    <a:pt x="109" y="12628"/>
                  </a:lnTo>
                  <a:lnTo>
                    <a:pt x="1" y="12736"/>
                  </a:lnTo>
                  <a:lnTo>
                    <a:pt x="1" y="12937"/>
                  </a:lnTo>
                  <a:lnTo>
                    <a:pt x="372" y="12566"/>
                  </a:lnTo>
                  <a:lnTo>
                    <a:pt x="1485" y="11453"/>
                  </a:lnTo>
                  <a:lnTo>
                    <a:pt x="2598" y="10340"/>
                  </a:lnTo>
                  <a:lnTo>
                    <a:pt x="3710" y="9228"/>
                  </a:lnTo>
                  <a:lnTo>
                    <a:pt x="5936" y="7002"/>
                  </a:lnTo>
                  <a:lnTo>
                    <a:pt x="7049" y="5889"/>
                  </a:lnTo>
                  <a:lnTo>
                    <a:pt x="8162" y="4776"/>
                  </a:lnTo>
                  <a:lnTo>
                    <a:pt x="9274" y="3664"/>
                  </a:lnTo>
                  <a:lnTo>
                    <a:pt x="10387" y="2551"/>
                  </a:lnTo>
                  <a:lnTo>
                    <a:pt x="11500" y="1438"/>
                  </a:lnTo>
                  <a:lnTo>
                    <a:pt x="12613" y="325"/>
                  </a:lnTo>
                  <a:lnTo>
                    <a:pt x="1293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3"/>
            <p:cNvSpPr/>
            <p:nvPr/>
          </p:nvSpPr>
          <p:spPr>
            <a:xfrm>
              <a:off x="989100" y="1304950"/>
              <a:ext cx="351275" cy="351250"/>
            </a:xfrm>
            <a:custGeom>
              <a:avLst/>
              <a:gdLst/>
              <a:ahLst/>
              <a:cxnLst/>
              <a:rect l="l" t="t" r="r" b="b"/>
              <a:pathLst>
                <a:path w="14051" h="14050" extrusionOk="0">
                  <a:moveTo>
                    <a:pt x="13834" y="1"/>
                  </a:moveTo>
                  <a:lnTo>
                    <a:pt x="12350" y="1500"/>
                  </a:lnTo>
                  <a:lnTo>
                    <a:pt x="11237" y="2613"/>
                  </a:lnTo>
                  <a:lnTo>
                    <a:pt x="10125" y="3725"/>
                  </a:lnTo>
                  <a:lnTo>
                    <a:pt x="9012" y="4838"/>
                  </a:lnTo>
                  <a:lnTo>
                    <a:pt x="7899" y="5951"/>
                  </a:lnTo>
                  <a:lnTo>
                    <a:pt x="6786" y="7064"/>
                  </a:lnTo>
                  <a:lnTo>
                    <a:pt x="5673" y="8177"/>
                  </a:lnTo>
                  <a:lnTo>
                    <a:pt x="4560" y="9289"/>
                  </a:lnTo>
                  <a:lnTo>
                    <a:pt x="3448" y="10402"/>
                  </a:lnTo>
                  <a:lnTo>
                    <a:pt x="2335" y="11515"/>
                  </a:lnTo>
                  <a:lnTo>
                    <a:pt x="1222" y="12628"/>
                  </a:lnTo>
                  <a:lnTo>
                    <a:pt x="109" y="13741"/>
                  </a:lnTo>
                  <a:lnTo>
                    <a:pt x="1" y="13849"/>
                  </a:lnTo>
                  <a:lnTo>
                    <a:pt x="1" y="14050"/>
                  </a:lnTo>
                  <a:lnTo>
                    <a:pt x="372" y="13679"/>
                  </a:lnTo>
                  <a:lnTo>
                    <a:pt x="1485" y="12566"/>
                  </a:lnTo>
                  <a:lnTo>
                    <a:pt x="2598" y="11453"/>
                  </a:lnTo>
                  <a:lnTo>
                    <a:pt x="3710" y="10340"/>
                  </a:lnTo>
                  <a:lnTo>
                    <a:pt x="4823" y="9228"/>
                  </a:lnTo>
                  <a:lnTo>
                    <a:pt x="5936" y="8115"/>
                  </a:lnTo>
                  <a:lnTo>
                    <a:pt x="7049" y="7002"/>
                  </a:lnTo>
                  <a:lnTo>
                    <a:pt x="8162" y="5889"/>
                  </a:lnTo>
                  <a:lnTo>
                    <a:pt x="9274" y="4776"/>
                  </a:lnTo>
                  <a:lnTo>
                    <a:pt x="10387" y="3664"/>
                  </a:lnTo>
                  <a:lnTo>
                    <a:pt x="11500" y="2551"/>
                  </a:lnTo>
                  <a:lnTo>
                    <a:pt x="12613" y="1438"/>
                  </a:lnTo>
                  <a:lnTo>
                    <a:pt x="13726" y="325"/>
                  </a:lnTo>
                  <a:lnTo>
                    <a:pt x="1405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3"/>
            <p:cNvSpPr/>
            <p:nvPr/>
          </p:nvSpPr>
          <p:spPr>
            <a:xfrm>
              <a:off x="989100" y="1304950"/>
              <a:ext cx="379100" cy="379075"/>
            </a:xfrm>
            <a:custGeom>
              <a:avLst/>
              <a:gdLst/>
              <a:ahLst/>
              <a:cxnLst/>
              <a:rect l="l" t="t" r="r" b="b"/>
              <a:pathLst>
                <a:path w="15164" h="15163" extrusionOk="0">
                  <a:moveTo>
                    <a:pt x="14947" y="1"/>
                  </a:moveTo>
                  <a:lnTo>
                    <a:pt x="14576" y="387"/>
                  </a:lnTo>
                  <a:lnTo>
                    <a:pt x="13463" y="1500"/>
                  </a:lnTo>
                  <a:lnTo>
                    <a:pt x="12350" y="2613"/>
                  </a:lnTo>
                  <a:lnTo>
                    <a:pt x="11237" y="3725"/>
                  </a:lnTo>
                  <a:lnTo>
                    <a:pt x="10125" y="4838"/>
                  </a:lnTo>
                  <a:lnTo>
                    <a:pt x="9012" y="5951"/>
                  </a:lnTo>
                  <a:lnTo>
                    <a:pt x="7899" y="7064"/>
                  </a:lnTo>
                  <a:lnTo>
                    <a:pt x="6786" y="8177"/>
                  </a:lnTo>
                  <a:lnTo>
                    <a:pt x="5673" y="9289"/>
                  </a:lnTo>
                  <a:lnTo>
                    <a:pt x="4560" y="10402"/>
                  </a:lnTo>
                  <a:lnTo>
                    <a:pt x="2335" y="12628"/>
                  </a:lnTo>
                  <a:lnTo>
                    <a:pt x="1222" y="13741"/>
                  </a:lnTo>
                  <a:lnTo>
                    <a:pt x="109" y="14854"/>
                  </a:lnTo>
                  <a:lnTo>
                    <a:pt x="1" y="14962"/>
                  </a:lnTo>
                  <a:lnTo>
                    <a:pt x="1" y="15163"/>
                  </a:lnTo>
                  <a:lnTo>
                    <a:pt x="372" y="14792"/>
                  </a:lnTo>
                  <a:lnTo>
                    <a:pt x="1485" y="13679"/>
                  </a:lnTo>
                  <a:lnTo>
                    <a:pt x="2598" y="12566"/>
                  </a:lnTo>
                  <a:lnTo>
                    <a:pt x="3710" y="11453"/>
                  </a:lnTo>
                  <a:lnTo>
                    <a:pt x="5936" y="9228"/>
                  </a:lnTo>
                  <a:lnTo>
                    <a:pt x="7049" y="8115"/>
                  </a:lnTo>
                  <a:lnTo>
                    <a:pt x="8162" y="7002"/>
                  </a:lnTo>
                  <a:lnTo>
                    <a:pt x="9274" y="5889"/>
                  </a:lnTo>
                  <a:lnTo>
                    <a:pt x="10387" y="4776"/>
                  </a:lnTo>
                  <a:lnTo>
                    <a:pt x="11500" y="3664"/>
                  </a:lnTo>
                  <a:lnTo>
                    <a:pt x="12613" y="2551"/>
                  </a:lnTo>
                  <a:lnTo>
                    <a:pt x="13726" y="1438"/>
                  </a:lnTo>
                  <a:lnTo>
                    <a:pt x="151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3"/>
            <p:cNvSpPr/>
            <p:nvPr/>
          </p:nvSpPr>
          <p:spPr>
            <a:xfrm>
              <a:off x="989100" y="1304950"/>
              <a:ext cx="406900" cy="406900"/>
            </a:xfrm>
            <a:custGeom>
              <a:avLst/>
              <a:gdLst/>
              <a:ahLst/>
              <a:cxnLst/>
              <a:rect l="l" t="t" r="r" b="b"/>
              <a:pathLst>
                <a:path w="16276" h="16276" extrusionOk="0">
                  <a:moveTo>
                    <a:pt x="16060" y="1"/>
                  </a:moveTo>
                  <a:lnTo>
                    <a:pt x="15689" y="387"/>
                  </a:lnTo>
                  <a:lnTo>
                    <a:pt x="14576" y="1500"/>
                  </a:lnTo>
                  <a:lnTo>
                    <a:pt x="12350" y="3725"/>
                  </a:lnTo>
                  <a:lnTo>
                    <a:pt x="11237" y="4838"/>
                  </a:lnTo>
                  <a:lnTo>
                    <a:pt x="10125" y="5951"/>
                  </a:lnTo>
                  <a:lnTo>
                    <a:pt x="9012" y="7064"/>
                  </a:lnTo>
                  <a:lnTo>
                    <a:pt x="7899" y="8177"/>
                  </a:lnTo>
                  <a:lnTo>
                    <a:pt x="6786" y="9289"/>
                  </a:lnTo>
                  <a:lnTo>
                    <a:pt x="5673" y="10402"/>
                  </a:lnTo>
                  <a:lnTo>
                    <a:pt x="4560" y="11515"/>
                  </a:lnTo>
                  <a:lnTo>
                    <a:pt x="3448" y="12628"/>
                  </a:lnTo>
                  <a:lnTo>
                    <a:pt x="2335" y="13741"/>
                  </a:lnTo>
                  <a:lnTo>
                    <a:pt x="1222" y="14854"/>
                  </a:lnTo>
                  <a:lnTo>
                    <a:pt x="109" y="15966"/>
                  </a:lnTo>
                  <a:lnTo>
                    <a:pt x="1" y="16075"/>
                  </a:lnTo>
                  <a:lnTo>
                    <a:pt x="1" y="16275"/>
                  </a:lnTo>
                  <a:lnTo>
                    <a:pt x="372" y="15905"/>
                  </a:lnTo>
                  <a:lnTo>
                    <a:pt x="1485" y="14792"/>
                  </a:lnTo>
                  <a:lnTo>
                    <a:pt x="2598" y="13679"/>
                  </a:lnTo>
                  <a:lnTo>
                    <a:pt x="3710" y="12566"/>
                  </a:lnTo>
                  <a:lnTo>
                    <a:pt x="4823" y="11453"/>
                  </a:lnTo>
                  <a:lnTo>
                    <a:pt x="5936" y="10340"/>
                  </a:lnTo>
                  <a:lnTo>
                    <a:pt x="7049" y="9228"/>
                  </a:lnTo>
                  <a:lnTo>
                    <a:pt x="8162" y="8115"/>
                  </a:lnTo>
                  <a:lnTo>
                    <a:pt x="9274" y="7002"/>
                  </a:lnTo>
                  <a:lnTo>
                    <a:pt x="10387" y="5889"/>
                  </a:lnTo>
                  <a:lnTo>
                    <a:pt x="11500" y="4776"/>
                  </a:lnTo>
                  <a:lnTo>
                    <a:pt x="12613" y="3664"/>
                  </a:lnTo>
                  <a:lnTo>
                    <a:pt x="13726" y="2551"/>
                  </a:lnTo>
                  <a:lnTo>
                    <a:pt x="14839" y="1438"/>
                  </a:lnTo>
                  <a:lnTo>
                    <a:pt x="15951" y="325"/>
                  </a:lnTo>
                  <a:lnTo>
                    <a:pt x="162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3"/>
            <p:cNvSpPr/>
            <p:nvPr/>
          </p:nvSpPr>
          <p:spPr>
            <a:xfrm>
              <a:off x="989100" y="1304950"/>
              <a:ext cx="434725" cy="434725"/>
            </a:xfrm>
            <a:custGeom>
              <a:avLst/>
              <a:gdLst/>
              <a:ahLst/>
              <a:cxnLst/>
              <a:rect l="l" t="t" r="r" b="b"/>
              <a:pathLst>
                <a:path w="17389" h="17389" extrusionOk="0">
                  <a:moveTo>
                    <a:pt x="17172" y="1"/>
                  </a:moveTo>
                  <a:lnTo>
                    <a:pt x="16801" y="387"/>
                  </a:lnTo>
                  <a:lnTo>
                    <a:pt x="15689" y="1500"/>
                  </a:lnTo>
                  <a:lnTo>
                    <a:pt x="14576" y="2613"/>
                  </a:lnTo>
                  <a:lnTo>
                    <a:pt x="13463" y="3725"/>
                  </a:lnTo>
                  <a:lnTo>
                    <a:pt x="12350" y="4838"/>
                  </a:lnTo>
                  <a:lnTo>
                    <a:pt x="11237" y="5951"/>
                  </a:lnTo>
                  <a:lnTo>
                    <a:pt x="10125" y="7064"/>
                  </a:lnTo>
                  <a:lnTo>
                    <a:pt x="9012" y="8177"/>
                  </a:lnTo>
                  <a:lnTo>
                    <a:pt x="7899" y="9289"/>
                  </a:lnTo>
                  <a:lnTo>
                    <a:pt x="6786" y="10402"/>
                  </a:lnTo>
                  <a:lnTo>
                    <a:pt x="5673" y="11515"/>
                  </a:lnTo>
                  <a:lnTo>
                    <a:pt x="4560" y="12628"/>
                  </a:lnTo>
                  <a:lnTo>
                    <a:pt x="2335" y="14854"/>
                  </a:lnTo>
                  <a:lnTo>
                    <a:pt x="1222" y="15966"/>
                  </a:lnTo>
                  <a:lnTo>
                    <a:pt x="109" y="17079"/>
                  </a:lnTo>
                  <a:lnTo>
                    <a:pt x="1" y="17187"/>
                  </a:lnTo>
                  <a:lnTo>
                    <a:pt x="1" y="17388"/>
                  </a:lnTo>
                  <a:lnTo>
                    <a:pt x="372" y="17017"/>
                  </a:lnTo>
                  <a:lnTo>
                    <a:pt x="1485" y="15905"/>
                  </a:lnTo>
                  <a:lnTo>
                    <a:pt x="2598" y="14792"/>
                  </a:lnTo>
                  <a:lnTo>
                    <a:pt x="3710" y="13679"/>
                  </a:lnTo>
                  <a:lnTo>
                    <a:pt x="5936" y="11453"/>
                  </a:lnTo>
                  <a:lnTo>
                    <a:pt x="7049" y="10340"/>
                  </a:lnTo>
                  <a:lnTo>
                    <a:pt x="8162" y="9228"/>
                  </a:lnTo>
                  <a:lnTo>
                    <a:pt x="9274" y="8115"/>
                  </a:lnTo>
                  <a:lnTo>
                    <a:pt x="10387" y="7002"/>
                  </a:lnTo>
                  <a:lnTo>
                    <a:pt x="11500" y="5889"/>
                  </a:lnTo>
                  <a:lnTo>
                    <a:pt x="12613" y="4776"/>
                  </a:lnTo>
                  <a:lnTo>
                    <a:pt x="13726" y="3664"/>
                  </a:lnTo>
                  <a:lnTo>
                    <a:pt x="14839" y="2551"/>
                  </a:lnTo>
                  <a:lnTo>
                    <a:pt x="15951" y="1438"/>
                  </a:lnTo>
                  <a:lnTo>
                    <a:pt x="17064" y="325"/>
                  </a:lnTo>
                  <a:lnTo>
                    <a:pt x="173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3"/>
            <p:cNvSpPr/>
            <p:nvPr/>
          </p:nvSpPr>
          <p:spPr>
            <a:xfrm>
              <a:off x="989100" y="1304950"/>
              <a:ext cx="462550" cy="462550"/>
            </a:xfrm>
            <a:custGeom>
              <a:avLst/>
              <a:gdLst/>
              <a:ahLst/>
              <a:cxnLst/>
              <a:rect l="l" t="t" r="r" b="b"/>
              <a:pathLst>
                <a:path w="18502" h="18502" extrusionOk="0">
                  <a:moveTo>
                    <a:pt x="18301" y="1"/>
                  </a:moveTo>
                  <a:lnTo>
                    <a:pt x="17914" y="387"/>
                  </a:lnTo>
                  <a:lnTo>
                    <a:pt x="16801" y="1500"/>
                  </a:lnTo>
                  <a:lnTo>
                    <a:pt x="15689" y="2613"/>
                  </a:lnTo>
                  <a:lnTo>
                    <a:pt x="14576" y="3725"/>
                  </a:lnTo>
                  <a:lnTo>
                    <a:pt x="12350" y="5951"/>
                  </a:lnTo>
                  <a:lnTo>
                    <a:pt x="11237" y="7064"/>
                  </a:lnTo>
                  <a:lnTo>
                    <a:pt x="10125" y="8177"/>
                  </a:lnTo>
                  <a:lnTo>
                    <a:pt x="9012" y="9289"/>
                  </a:lnTo>
                  <a:lnTo>
                    <a:pt x="7899" y="10402"/>
                  </a:lnTo>
                  <a:lnTo>
                    <a:pt x="6786" y="11515"/>
                  </a:lnTo>
                  <a:lnTo>
                    <a:pt x="5673" y="12628"/>
                  </a:lnTo>
                  <a:lnTo>
                    <a:pt x="4560" y="13741"/>
                  </a:lnTo>
                  <a:lnTo>
                    <a:pt x="3448" y="14854"/>
                  </a:lnTo>
                  <a:lnTo>
                    <a:pt x="2335" y="15966"/>
                  </a:lnTo>
                  <a:lnTo>
                    <a:pt x="1222" y="17079"/>
                  </a:lnTo>
                  <a:lnTo>
                    <a:pt x="109" y="18192"/>
                  </a:lnTo>
                  <a:lnTo>
                    <a:pt x="1" y="18300"/>
                  </a:lnTo>
                  <a:lnTo>
                    <a:pt x="1" y="18501"/>
                  </a:lnTo>
                  <a:lnTo>
                    <a:pt x="372" y="18130"/>
                  </a:lnTo>
                  <a:lnTo>
                    <a:pt x="1485" y="17017"/>
                  </a:lnTo>
                  <a:lnTo>
                    <a:pt x="2598" y="15905"/>
                  </a:lnTo>
                  <a:lnTo>
                    <a:pt x="3710" y="14792"/>
                  </a:lnTo>
                  <a:lnTo>
                    <a:pt x="4823" y="13679"/>
                  </a:lnTo>
                  <a:lnTo>
                    <a:pt x="5936" y="12566"/>
                  </a:lnTo>
                  <a:lnTo>
                    <a:pt x="7049" y="11453"/>
                  </a:lnTo>
                  <a:lnTo>
                    <a:pt x="8162" y="10340"/>
                  </a:lnTo>
                  <a:lnTo>
                    <a:pt x="9274" y="9228"/>
                  </a:lnTo>
                  <a:lnTo>
                    <a:pt x="10387" y="8115"/>
                  </a:lnTo>
                  <a:lnTo>
                    <a:pt x="11500" y="7002"/>
                  </a:lnTo>
                  <a:lnTo>
                    <a:pt x="12613" y="5889"/>
                  </a:lnTo>
                  <a:lnTo>
                    <a:pt x="13726" y="4776"/>
                  </a:lnTo>
                  <a:lnTo>
                    <a:pt x="15951" y="2551"/>
                  </a:lnTo>
                  <a:lnTo>
                    <a:pt x="17064" y="1438"/>
                  </a:lnTo>
                  <a:lnTo>
                    <a:pt x="18177" y="325"/>
                  </a:lnTo>
                  <a:lnTo>
                    <a:pt x="18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3"/>
            <p:cNvSpPr/>
            <p:nvPr/>
          </p:nvSpPr>
          <p:spPr>
            <a:xfrm>
              <a:off x="989100" y="1304950"/>
              <a:ext cx="490375" cy="490350"/>
            </a:xfrm>
            <a:custGeom>
              <a:avLst/>
              <a:gdLst/>
              <a:ahLst/>
              <a:cxnLst/>
              <a:rect l="l" t="t" r="r" b="b"/>
              <a:pathLst>
                <a:path w="19615" h="19614" extrusionOk="0">
                  <a:moveTo>
                    <a:pt x="19413" y="1"/>
                  </a:moveTo>
                  <a:lnTo>
                    <a:pt x="19027" y="387"/>
                  </a:lnTo>
                  <a:lnTo>
                    <a:pt x="17914" y="1500"/>
                  </a:lnTo>
                  <a:lnTo>
                    <a:pt x="16801" y="2613"/>
                  </a:lnTo>
                  <a:lnTo>
                    <a:pt x="15689" y="3725"/>
                  </a:lnTo>
                  <a:lnTo>
                    <a:pt x="14576" y="4838"/>
                  </a:lnTo>
                  <a:lnTo>
                    <a:pt x="13463" y="5951"/>
                  </a:lnTo>
                  <a:lnTo>
                    <a:pt x="12350" y="7064"/>
                  </a:lnTo>
                  <a:lnTo>
                    <a:pt x="11237" y="8177"/>
                  </a:lnTo>
                  <a:lnTo>
                    <a:pt x="10125" y="9289"/>
                  </a:lnTo>
                  <a:lnTo>
                    <a:pt x="9012" y="10402"/>
                  </a:lnTo>
                  <a:lnTo>
                    <a:pt x="7899" y="11515"/>
                  </a:lnTo>
                  <a:lnTo>
                    <a:pt x="6786" y="12628"/>
                  </a:lnTo>
                  <a:lnTo>
                    <a:pt x="5673" y="13741"/>
                  </a:lnTo>
                  <a:lnTo>
                    <a:pt x="4560" y="14854"/>
                  </a:lnTo>
                  <a:lnTo>
                    <a:pt x="3448" y="15966"/>
                  </a:lnTo>
                  <a:lnTo>
                    <a:pt x="2335" y="17079"/>
                  </a:lnTo>
                  <a:lnTo>
                    <a:pt x="1222" y="18192"/>
                  </a:lnTo>
                  <a:lnTo>
                    <a:pt x="109" y="19305"/>
                  </a:lnTo>
                  <a:lnTo>
                    <a:pt x="1" y="19413"/>
                  </a:lnTo>
                  <a:lnTo>
                    <a:pt x="1" y="19614"/>
                  </a:lnTo>
                  <a:lnTo>
                    <a:pt x="372" y="19243"/>
                  </a:lnTo>
                  <a:lnTo>
                    <a:pt x="1485" y="18130"/>
                  </a:lnTo>
                  <a:lnTo>
                    <a:pt x="2598" y="17017"/>
                  </a:lnTo>
                  <a:lnTo>
                    <a:pt x="3710" y="15905"/>
                  </a:lnTo>
                  <a:lnTo>
                    <a:pt x="5936" y="13679"/>
                  </a:lnTo>
                  <a:lnTo>
                    <a:pt x="7049" y="12566"/>
                  </a:lnTo>
                  <a:lnTo>
                    <a:pt x="8162" y="11453"/>
                  </a:lnTo>
                  <a:lnTo>
                    <a:pt x="9274" y="10340"/>
                  </a:lnTo>
                  <a:lnTo>
                    <a:pt x="10387" y="9228"/>
                  </a:lnTo>
                  <a:lnTo>
                    <a:pt x="11500" y="8115"/>
                  </a:lnTo>
                  <a:lnTo>
                    <a:pt x="12613" y="7002"/>
                  </a:lnTo>
                  <a:lnTo>
                    <a:pt x="13726" y="5889"/>
                  </a:lnTo>
                  <a:lnTo>
                    <a:pt x="14839" y="4776"/>
                  </a:lnTo>
                  <a:lnTo>
                    <a:pt x="15951" y="3664"/>
                  </a:lnTo>
                  <a:lnTo>
                    <a:pt x="17064" y="2551"/>
                  </a:lnTo>
                  <a:lnTo>
                    <a:pt x="18177" y="1438"/>
                  </a:lnTo>
                  <a:lnTo>
                    <a:pt x="19290" y="325"/>
                  </a:lnTo>
                  <a:lnTo>
                    <a:pt x="196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3"/>
            <p:cNvSpPr/>
            <p:nvPr/>
          </p:nvSpPr>
          <p:spPr>
            <a:xfrm>
              <a:off x="989100" y="1304950"/>
              <a:ext cx="518200" cy="518175"/>
            </a:xfrm>
            <a:custGeom>
              <a:avLst/>
              <a:gdLst/>
              <a:ahLst/>
              <a:cxnLst/>
              <a:rect l="l" t="t" r="r" b="b"/>
              <a:pathLst>
                <a:path w="20728" h="20727" extrusionOk="0">
                  <a:moveTo>
                    <a:pt x="20526" y="1"/>
                  </a:moveTo>
                  <a:lnTo>
                    <a:pt x="20140" y="387"/>
                  </a:lnTo>
                  <a:lnTo>
                    <a:pt x="19027" y="1500"/>
                  </a:lnTo>
                  <a:lnTo>
                    <a:pt x="17914" y="2613"/>
                  </a:lnTo>
                  <a:lnTo>
                    <a:pt x="16801" y="3725"/>
                  </a:lnTo>
                  <a:lnTo>
                    <a:pt x="15689" y="4838"/>
                  </a:lnTo>
                  <a:lnTo>
                    <a:pt x="14576" y="5951"/>
                  </a:lnTo>
                  <a:lnTo>
                    <a:pt x="12350" y="8177"/>
                  </a:lnTo>
                  <a:lnTo>
                    <a:pt x="11237" y="9289"/>
                  </a:lnTo>
                  <a:lnTo>
                    <a:pt x="10125" y="10402"/>
                  </a:lnTo>
                  <a:lnTo>
                    <a:pt x="9012" y="11515"/>
                  </a:lnTo>
                  <a:lnTo>
                    <a:pt x="7899" y="12628"/>
                  </a:lnTo>
                  <a:lnTo>
                    <a:pt x="6786" y="13741"/>
                  </a:lnTo>
                  <a:lnTo>
                    <a:pt x="5673" y="14854"/>
                  </a:lnTo>
                  <a:lnTo>
                    <a:pt x="4560" y="15966"/>
                  </a:lnTo>
                  <a:lnTo>
                    <a:pt x="2752" y="17775"/>
                  </a:lnTo>
                  <a:lnTo>
                    <a:pt x="2335" y="18192"/>
                  </a:lnTo>
                  <a:lnTo>
                    <a:pt x="1222" y="19305"/>
                  </a:lnTo>
                  <a:lnTo>
                    <a:pt x="109" y="20418"/>
                  </a:lnTo>
                  <a:lnTo>
                    <a:pt x="1" y="20526"/>
                  </a:lnTo>
                  <a:lnTo>
                    <a:pt x="1" y="20727"/>
                  </a:lnTo>
                  <a:lnTo>
                    <a:pt x="372" y="20356"/>
                  </a:lnTo>
                  <a:lnTo>
                    <a:pt x="1485" y="19243"/>
                  </a:lnTo>
                  <a:lnTo>
                    <a:pt x="2598" y="18130"/>
                  </a:lnTo>
                  <a:lnTo>
                    <a:pt x="3710" y="17017"/>
                  </a:lnTo>
                  <a:lnTo>
                    <a:pt x="4823" y="15905"/>
                  </a:lnTo>
                  <a:lnTo>
                    <a:pt x="5936" y="14792"/>
                  </a:lnTo>
                  <a:lnTo>
                    <a:pt x="7049" y="13679"/>
                  </a:lnTo>
                  <a:lnTo>
                    <a:pt x="8162" y="12566"/>
                  </a:lnTo>
                  <a:lnTo>
                    <a:pt x="9274" y="11453"/>
                  </a:lnTo>
                  <a:lnTo>
                    <a:pt x="10387" y="10340"/>
                  </a:lnTo>
                  <a:lnTo>
                    <a:pt x="11500" y="9228"/>
                  </a:lnTo>
                  <a:lnTo>
                    <a:pt x="12613" y="8115"/>
                  </a:lnTo>
                  <a:lnTo>
                    <a:pt x="13726" y="7002"/>
                  </a:lnTo>
                  <a:lnTo>
                    <a:pt x="15951" y="4776"/>
                  </a:lnTo>
                  <a:lnTo>
                    <a:pt x="17064" y="3664"/>
                  </a:lnTo>
                  <a:lnTo>
                    <a:pt x="18177" y="2551"/>
                  </a:lnTo>
                  <a:lnTo>
                    <a:pt x="19290" y="1438"/>
                  </a:lnTo>
                  <a:lnTo>
                    <a:pt x="20403" y="325"/>
                  </a:lnTo>
                  <a:lnTo>
                    <a:pt x="20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3"/>
            <p:cNvSpPr/>
            <p:nvPr/>
          </p:nvSpPr>
          <p:spPr>
            <a:xfrm>
              <a:off x="989100" y="1304950"/>
              <a:ext cx="546000" cy="546000"/>
            </a:xfrm>
            <a:custGeom>
              <a:avLst/>
              <a:gdLst/>
              <a:ahLst/>
              <a:cxnLst/>
              <a:rect l="l" t="t" r="r" b="b"/>
              <a:pathLst>
                <a:path w="21840" h="21840" extrusionOk="0">
                  <a:moveTo>
                    <a:pt x="21639" y="1"/>
                  </a:moveTo>
                  <a:lnTo>
                    <a:pt x="21253" y="387"/>
                  </a:lnTo>
                  <a:lnTo>
                    <a:pt x="20140" y="1500"/>
                  </a:lnTo>
                  <a:lnTo>
                    <a:pt x="19027" y="2613"/>
                  </a:lnTo>
                  <a:lnTo>
                    <a:pt x="17914" y="3725"/>
                  </a:lnTo>
                  <a:lnTo>
                    <a:pt x="16801" y="4838"/>
                  </a:lnTo>
                  <a:lnTo>
                    <a:pt x="15689" y="5951"/>
                  </a:lnTo>
                  <a:lnTo>
                    <a:pt x="14576" y="7064"/>
                  </a:lnTo>
                  <a:lnTo>
                    <a:pt x="13463" y="8177"/>
                  </a:lnTo>
                  <a:lnTo>
                    <a:pt x="12350" y="9289"/>
                  </a:lnTo>
                  <a:lnTo>
                    <a:pt x="11237" y="10402"/>
                  </a:lnTo>
                  <a:lnTo>
                    <a:pt x="10125" y="11515"/>
                  </a:lnTo>
                  <a:lnTo>
                    <a:pt x="9012" y="12628"/>
                  </a:lnTo>
                  <a:lnTo>
                    <a:pt x="7899" y="13741"/>
                  </a:lnTo>
                  <a:lnTo>
                    <a:pt x="6786" y="14854"/>
                  </a:lnTo>
                  <a:lnTo>
                    <a:pt x="5673" y="15966"/>
                  </a:lnTo>
                  <a:lnTo>
                    <a:pt x="4560" y="17079"/>
                  </a:lnTo>
                  <a:lnTo>
                    <a:pt x="3448" y="18192"/>
                  </a:lnTo>
                  <a:lnTo>
                    <a:pt x="2335" y="19305"/>
                  </a:lnTo>
                  <a:lnTo>
                    <a:pt x="1222" y="20418"/>
                  </a:lnTo>
                  <a:lnTo>
                    <a:pt x="109" y="21530"/>
                  </a:lnTo>
                  <a:lnTo>
                    <a:pt x="1" y="21639"/>
                  </a:lnTo>
                  <a:lnTo>
                    <a:pt x="1" y="21840"/>
                  </a:lnTo>
                  <a:lnTo>
                    <a:pt x="372" y="21469"/>
                  </a:lnTo>
                  <a:lnTo>
                    <a:pt x="1485" y="20356"/>
                  </a:lnTo>
                  <a:lnTo>
                    <a:pt x="2598" y="19243"/>
                  </a:lnTo>
                  <a:lnTo>
                    <a:pt x="3710" y="18130"/>
                  </a:lnTo>
                  <a:lnTo>
                    <a:pt x="5936" y="15905"/>
                  </a:lnTo>
                  <a:lnTo>
                    <a:pt x="7049" y="14792"/>
                  </a:lnTo>
                  <a:lnTo>
                    <a:pt x="8162" y="13679"/>
                  </a:lnTo>
                  <a:lnTo>
                    <a:pt x="9274" y="12566"/>
                  </a:lnTo>
                  <a:lnTo>
                    <a:pt x="10387" y="11453"/>
                  </a:lnTo>
                  <a:lnTo>
                    <a:pt x="11500" y="10340"/>
                  </a:lnTo>
                  <a:lnTo>
                    <a:pt x="12613" y="9228"/>
                  </a:lnTo>
                  <a:lnTo>
                    <a:pt x="13726" y="8115"/>
                  </a:lnTo>
                  <a:lnTo>
                    <a:pt x="14839" y="7002"/>
                  </a:lnTo>
                  <a:lnTo>
                    <a:pt x="15951" y="5889"/>
                  </a:lnTo>
                  <a:lnTo>
                    <a:pt x="17064" y="4776"/>
                  </a:lnTo>
                  <a:lnTo>
                    <a:pt x="18177" y="3664"/>
                  </a:lnTo>
                  <a:lnTo>
                    <a:pt x="19290" y="2551"/>
                  </a:lnTo>
                  <a:lnTo>
                    <a:pt x="20403" y="1438"/>
                  </a:lnTo>
                  <a:lnTo>
                    <a:pt x="21515" y="325"/>
                  </a:lnTo>
                  <a:lnTo>
                    <a:pt x="218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3"/>
            <p:cNvSpPr/>
            <p:nvPr/>
          </p:nvSpPr>
          <p:spPr>
            <a:xfrm>
              <a:off x="989100" y="1304950"/>
              <a:ext cx="573825" cy="573825"/>
            </a:xfrm>
            <a:custGeom>
              <a:avLst/>
              <a:gdLst/>
              <a:ahLst/>
              <a:cxnLst/>
              <a:rect l="l" t="t" r="r" b="b"/>
              <a:pathLst>
                <a:path w="22953" h="22953" extrusionOk="0">
                  <a:moveTo>
                    <a:pt x="22752" y="1"/>
                  </a:moveTo>
                  <a:lnTo>
                    <a:pt x="22365" y="387"/>
                  </a:lnTo>
                  <a:lnTo>
                    <a:pt x="21253" y="1500"/>
                  </a:lnTo>
                  <a:lnTo>
                    <a:pt x="20140" y="2613"/>
                  </a:lnTo>
                  <a:lnTo>
                    <a:pt x="19027" y="3725"/>
                  </a:lnTo>
                  <a:lnTo>
                    <a:pt x="17914" y="4838"/>
                  </a:lnTo>
                  <a:lnTo>
                    <a:pt x="16801" y="5951"/>
                  </a:lnTo>
                  <a:lnTo>
                    <a:pt x="15689" y="7064"/>
                  </a:lnTo>
                  <a:lnTo>
                    <a:pt x="14576" y="8177"/>
                  </a:lnTo>
                  <a:lnTo>
                    <a:pt x="12350" y="10402"/>
                  </a:lnTo>
                  <a:lnTo>
                    <a:pt x="11237" y="11515"/>
                  </a:lnTo>
                  <a:lnTo>
                    <a:pt x="10125" y="12628"/>
                  </a:lnTo>
                  <a:lnTo>
                    <a:pt x="9012" y="13741"/>
                  </a:lnTo>
                  <a:lnTo>
                    <a:pt x="7899" y="14854"/>
                  </a:lnTo>
                  <a:lnTo>
                    <a:pt x="6786" y="15966"/>
                  </a:lnTo>
                  <a:lnTo>
                    <a:pt x="5673" y="17079"/>
                  </a:lnTo>
                  <a:lnTo>
                    <a:pt x="4560" y="18192"/>
                  </a:lnTo>
                  <a:lnTo>
                    <a:pt x="2752" y="20000"/>
                  </a:lnTo>
                  <a:lnTo>
                    <a:pt x="2335" y="20418"/>
                  </a:lnTo>
                  <a:lnTo>
                    <a:pt x="1222" y="21530"/>
                  </a:lnTo>
                  <a:lnTo>
                    <a:pt x="109" y="22643"/>
                  </a:lnTo>
                  <a:lnTo>
                    <a:pt x="1" y="22751"/>
                  </a:lnTo>
                  <a:lnTo>
                    <a:pt x="1" y="22952"/>
                  </a:lnTo>
                  <a:lnTo>
                    <a:pt x="372" y="22581"/>
                  </a:lnTo>
                  <a:lnTo>
                    <a:pt x="1485" y="21469"/>
                  </a:lnTo>
                  <a:lnTo>
                    <a:pt x="2598" y="20356"/>
                  </a:lnTo>
                  <a:lnTo>
                    <a:pt x="3710" y="19243"/>
                  </a:lnTo>
                  <a:lnTo>
                    <a:pt x="4823" y="18130"/>
                  </a:lnTo>
                  <a:lnTo>
                    <a:pt x="5936" y="17017"/>
                  </a:lnTo>
                  <a:lnTo>
                    <a:pt x="7049" y="15905"/>
                  </a:lnTo>
                  <a:lnTo>
                    <a:pt x="8162" y="14792"/>
                  </a:lnTo>
                  <a:lnTo>
                    <a:pt x="9274" y="13679"/>
                  </a:lnTo>
                  <a:lnTo>
                    <a:pt x="10387" y="12566"/>
                  </a:lnTo>
                  <a:lnTo>
                    <a:pt x="11500" y="11453"/>
                  </a:lnTo>
                  <a:lnTo>
                    <a:pt x="12613" y="10340"/>
                  </a:lnTo>
                  <a:lnTo>
                    <a:pt x="13726" y="9228"/>
                  </a:lnTo>
                  <a:lnTo>
                    <a:pt x="15951" y="7002"/>
                  </a:lnTo>
                  <a:lnTo>
                    <a:pt x="17064" y="5889"/>
                  </a:lnTo>
                  <a:lnTo>
                    <a:pt x="18177" y="4776"/>
                  </a:lnTo>
                  <a:lnTo>
                    <a:pt x="19290" y="3664"/>
                  </a:lnTo>
                  <a:lnTo>
                    <a:pt x="20403" y="2551"/>
                  </a:lnTo>
                  <a:lnTo>
                    <a:pt x="21515" y="1438"/>
                  </a:lnTo>
                  <a:lnTo>
                    <a:pt x="22628" y="325"/>
                  </a:lnTo>
                  <a:lnTo>
                    <a:pt x="22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9" name="Google Shape;1839;p43"/>
          <p:cNvSpPr/>
          <p:nvPr/>
        </p:nvSpPr>
        <p:spPr>
          <a:xfrm rot="10800000">
            <a:off x="914398" y="1700211"/>
            <a:ext cx="3464720" cy="124436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1840" name="Google Shape;1840;p43"/>
          <p:cNvSpPr txBox="1">
            <a:spLocks noGrp="1"/>
          </p:cNvSpPr>
          <p:nvPr>
            <p:ph type="title"/>
          </p:nvPr>
        </p:nvSpPr>
        <p:spPr>
          <a:xfrm>
            <a:off x="1157288" y="2034938"/>
            <a:ext cx="3186112"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2400" dirty="0"/>
              <a:t>What are some reasons people edit images?</a:t>
            </a:r>
            <a:endParaRPr sz="2400" dirty="0"/>
          </a:p>
        </p:txBody>
      </p:sp>
      <p:grpSp>
        <p:nvGrpSpPr>
          <p:cNvPr id="1841" name="Google Shape;1841;p43"/>
          <p:cNvGrpSpPr/>
          <p:nvPr/>
        </p:nvGrpSpPr>
        <p:grpSpPr>
          <a:xfrm rot="5400000">
            <a:off x="6529734" y="537546"/>
            <a:ext cx="1194421" cy="2976835"/>
            <a:chOff x="989100" y="1304950"/>
            <a:chExt cx="857050" cy="576525"/>
          </a:xfrm>
        </p:grpSpPr>
        <p:sp>
          <p:nvSpPr>
            <p:cNvPr id="1842" name="Google Shape;1842;p43"/>
            <p:cNvSpPr/>
            <p:nvPr/>
          </p:nvSpPr>
          <p:spPr>
            <a:xfrm>
              <a:off x="1843825" y="1879125"/>
              <a:ext cx="2325" cy="2350"/>
            </a:xfrm>
            <a:custGeom>
              <a:avLst/>
              <a:gdLst/>
              <a:ahLst/>
              <a:cxnLst/>
              <a:rect l="l" t="t" r="r" b="b"/>
              <a:pathLst>
                <a:path w="93" h="94" extrusionOk="0">
                  <a:moveTo>
                    <a:pt x="93" y="1"/>
                  </a:moveTo>
                  <a:lnTo>
                    <a:pt x="0" y="94"/>
                  </a:lnTo>
                  <a:lnTo>
                    <a:pt x="93" y="94"/>
                  </a:lnTo>
                  <a:lnTo>
                    <a:pt x="9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3"/>
            <p:cNvSpPr/>
            <p:nvPr/>
          </p:nvSpPr>
          <p:spPr>
            <a:xfrm>
              <a:off x="1398700" y="1434000"/>
              <a:ext cx="447450" cy="447475"/>
            </a:xfrm>
            <a:custGeom>
              <a:avLst/>
              <a:gdLst/>
              <a:ahLst/>
              <a:cxnLst/>
              <a:rect l="l" t="t" r="r" b="b"/>
              <a:pathLst>
                <a:path w="17898" h="17899" extrusionOk="0">
                  <a:moveTo>
                    <a:pt x="17898" y="1"/>
                  </a:moveTo>
                  <a:lnTo>
                    <a:pt x="17110" y="789"/>
                  </a:lnTo>
                  <a:lnTo>
                    <a:pt x="15997" y="1902"/>
                  </a:lnTo>
                  <a:lnTo>
                    <a:pt x="14884" y="3015"/>
                  </a:lnTo>
                  <a:lnTo>
                    <a:pt x="13771" y="4127"/>
                  </a:lnTo>
                  <a:lnTo>
                    <a:pt x="12658" y="5240"/>
                  </a:lnTo>
                  <a:lnTo>
                    <a:pt x="11546" y="6353"/>
                  </a:lnTo>
                  <a:lnTo>
                    <a:pt x="10433" y="7466"/>
                  </a:lnTo>
                  <a:lnTo>
                    <a:pt x="9320" y="8579"/>
                  </a:lnTo>
                  <a:lnTo>
                    <a:pt x="8207" y="9692"/>
                  </a:lnTo>
                  <a:lnTo>
                    <a:pt x="7094" y="10804"/>
                  </a:lnTo>
                  <a:lnTo>
                    <a:pt x="5981" y="11917"/>
                  </a:lnTo>
                  <a:lnTo>
                    <a:pt x="4869" y="13030"/>
                  </a:lnTo>
                  <a:lnTo>
                    <a:pt x="3756" y="14143"/>
                  </a:lnTo>
                  <a:lnTo>
                    <a:pt x="2643" y="15256"/>
                  </a:lnTo>
                  <a:lnTo>
                    <a:pt x="1530" y="16368"/>
                  </a:lnTo>
                  <a:lnTo>
                    <a:pt x="417" y="17481"/>
                  </a:lnTo>
                  <a:lnTo>
                    <a:pt x="0" y="17899"/>
                  </a:lnTo>
                  <a:lnTo>
                    <a:pt x="216" y="17899"/>
                  </a:lnTo>
                  <a:lnTo>
                    <a:pt x="680" y="17419"/>
                  </a:lnTo>
                  <a:lnTo>
                    <a:pt x="1793" y="16307"/>
                  </a:lnTo>
                  <a:lnTo>
                    <a:pt x="2906" y="15194"/>
                  </a:lnTo>
                  <a:lnTo>
                    <a:pt x="4019" y="14081"/>
                  </a:lnTo>
                  <a:lnTo>
                    <a:pt x="5131" y="12968"/>
                  </a:lnTo>
                  <a:lnTo>
                    <a:pt x="6244" y="11855"/>
                  </a:lnTo>
                  <a:lnTo>
                    <a:pt x="7357" y="10743"/>
                  </a:lnTo>
                  <a:lnTo>
                    <a:pt x="9583" y="8517"/>
                  </a:lnTo>
                  <a:lnTo>
                    <a:pt x="10696" y="7404"/>
                  </a:lnTo>
                  <a:lnTo>
                    <a:pt x="11808" y="6291"/>
                  </a:lnTo>
                  <a:lnTo>
                    <a:pt x="12921" y="5178"/>
                  </a:lnTo>
                  <a:lnTo>
                    <a:pt x="14034" y="4066"/>
                  </a:lnTo>
                  <a:lnTo>
                    <a:pt x="15147" y="2953"/>
                  </a:lnTo>
                  <a:lnTo>
                    <a:pt x="16260" y="1840"/>
                  </a:lnTo>
                  <a:lnTo>
                    <a:pt x="17372" y="727"/>
                  </a:lnTo>
                  <a:lnTo>
                    <a:pt x="17898" y="217"/>
                  </a:lnTo>
                  <a:lnTo>
                    <a:pt x="1789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3"/>
            <p:cNvSpPr/>
            <p:nvPr/>
          </p:nvSpPr>
          <p:spPr>
            <a:xfrm>
              <a:off x="1649075" y="1684400"/>
              <a:ext cx="197075" cy="197075"/>
            </a:xfrm>
            <a:custGeom>
              <a:avLst/>
              <a:gdLst/>
              <a:ahLst/>
              <a:cxnLst/>
              <a:rect l="l" t="t" r="r" b="b"/>
              <a:pathLst>
                <a:path w="7883" h="7883" extrusionOk="0">
                  <a:moveTo>
                    <a:pt x="7883" y="0"/>
                  </a:moveTo>
                  <a:lnTo>
                    <a:pt x="7095" y="788"/>
                  </a:lnTo>
                  <a:lnTo>
                    <a:pt x="5982" y="1901"/>
                  </a:lnTo>
                  <a:lnTo>
                    <a:pt x="4869" y="3014"/>
                  </a:lnTo>
                  <a:lnTo>
                    <a:pt x="3756" y="4127"/>
                  </a:lnTo>
                  <a:lnTo>
                    <a:pt x="2643" y="5240"/>
                  </a:lnTo>
                  <a:lnTo>
                    <a:pt x="1531" y="6352"/>
                  </a:lnTo>
                  <a:lnTo>
                    <a:pt x="418" y="7465"/>
                  </a:lnTo>
                  <a:lnTo>
                    <a:pt x="0" y="7883"/>
                  </a:lnTo>
                  <a:lnTo>
                    <a:pt x="217" y="7883"/>
                  </a:lnTo>
                  <a:lnTo>
                    <a:pt x="681" y="7403"/>
                  </a:lnTo>
                  <a:lnTo>
                    <a:pt x="1793" y="6291"/>
                  </a:lnTo>
                  <a:lnTo>
                    <a:pt x="2906" y="5178"/>
                  </a:lnTo>
                  <a:lnTo>
                    <a:pt x="4019" y="4065"/>
                  </a:lnTo>
                  <a:lnTo>
                    <a:pt x="5132" y="2952"/>
                  </a:lnTo>
                  <a:lnTo>
                    <a:pt x="6245" y="1839"/>
                  </a:lnTo>
                  <a:lnTo>
                    <a:pt x="7357" y="727"/>
                  </a:lnTo>
                  <a:lnTo>
                    <a:pt x="7883" y="217"/>
                  </a:lnTo>
                  <a:lnTo>
                    <a:pt x="78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3"/>
            <p:cNvSpPr/>
            <p:nvPr/>
          </p:nvSpPr>
          <p:spPr>
            <a:xfrm>
              <a:off x="1816000" y="1851325"/>
              <a:ext cx="30150" cy="30150"/>
            </a:xfrm>
            <a:custGeom>
              <a:avLst/>
              <a:gdLst/>
              <a:ahLst/>
              <a:cxnLst/>
              <a:rect l="l" t="t" r="r" b="b"/>
              <a:pathLst>
                <a:path w="1206" h="1206" extrusionOk="0">
                  <a:moveTo>
                    <a:pt x="1206" y="0"/>
                  </a:moveTo>
                  <a:lnTo>
                    <a:pt x="418" y="788"/>
                  </a:lnTo>
                  <a:lnTo>
                    <a:pt x="0" y="1206"/>
                  </a:lnTo>
                  <a:lnTo>
                    <a:pt x="217" y="1206"/>
                  </a:lnTo>
                  <a:lnTo>
                    <a:pt x="680" y="726"/>
                  </a:lnTo>
                  <a:lnTo>
                    <a:pt x="1206" y="216"/>
                  </a:lnTo>
                  <a:lnTo>
                    <a:pt x="12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3"/>
            <p:cNvSpPr/>
            <p:nvPr/>
          </p:nvSpPr>
          <p:spPr>
            <a:xfrm>
              <a:off x="1788175" y="1823500"/>
              <a:ext cx="57975" cy="57975"/>
            </a:xfrm>
            <a:custGeom>
              <a:avLst/>
              <a:gdLst/>
              <a:ahLst/>
              <a:cxnLst/>
              <a:rect l="l" t="t" r="r" b="b"/>
              <a:pathLst>
                <a:path w="2319" h="2319" extrusionOk="0">
                  <a:moveTo>
                    <a:pt x="2319" y="0"/>
                  </a:moveTo>
                  <a:lnTo>
                    <a:pt x="835" y="1484"/>
                  </a:lnTo>
                  <a:lnTo>
                    <a:pt x="418" y="1901"/>
                  </a:lnTo>
                  <a:lnTo>
                    <a:pt x="1" y="2319"/>
                  </a:lnTo>
                  <a:lnTo>
                    <a:pt x="217" y="2319"/>
                  </a:lnTo>
                  <a:lnTo>
                    <a:pt x="681" y="1839"/>
                  </a:lnTo>
                  <a:lnTo>
                    <a:pt x="1793" y="727"/>
                  </a:lnTo>
                  <a:lnTo>
                    <a:pt x="2319" y="217"/>
                  </a:lnTo>
                  <a:lnTo>
                    <a:pt x="23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3"/>
            <p:cNvSpPr/>
            <p:nvPr/>
          </p:nvSpPr>
          <p:spPr>
            <a:xfrm>
              <a:off x="1760350" y="1795675"/>
              <a:ext cx="85800" cy="85800"/>
            </a:xfrm>
            <a:custGeom>
              <a:avLst/>
              <a:gdLst/>
              <a:ahLst/>
              <a:cxnLst/>
              <a:rect l="l" t="t" r="r" b="b"/>
              <a:pathLst>
                <a:path w="3432" h="3432" extrusionOk="0">
                  <a:moveTo>
                    <a:pt x="3432" y="0"/>
                  </a:moveTo>
                  <a:lnTo>
                    <a:pt x="2644" y="789"/>
                  </a:lnTo>
                  <a:lnTo>
                    <a:pt x="1531" y="1901"/>
                  </a:lnTo>
                  <a:lnTo>
                    <a:pt x="418" y="3014"/>
                  </a:lnTo>
                  <a:lnTo>
                    <a:pt x="1" y="3432"/>
                  </a:lnTo>
                  <a:lnTo>
                    <a:pt x="217" y="3432"/>
                  </a:lnTo>
                  <a:lnTo>
                    <a:pt x="681" y="2952"/>
                  </a:lnTo>
                  <a:lnTo>
                    <a:pt x="1794" y="1840"/>
                  </a:lnTo>
                  <a:lnTo>
                    <a:pt x="2906" y="727"/>
                  </a:lnTo>
                  <a:lnTo>
                    <a:pt x="3432" y="217"/>
                  </a:lnTo>
                  <a:lnTo>
                    <a:pt x="34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3"/>
            <p:cNvSpPr/>
            <p:nvPr/>
          </p:nvSpPr>
          <p:spPr>
            <a:xfrm>
              <a:off x="1732525" y="1767850"/>
              <a:ext cx="113625" cy="113625"/>
            </a:xfrm>
            <a:custGeom>
              <a:avLst/>
              <a:gdLst/>
              <a:ahLst/>
              <a:cxnLst/>
              <a:rect l="l" t="t" r="r" b="b"/>
              <a:pathLst>
                <a:path w="4545" h="4545" extrusionOk="0">
                  <a:moveTo>
                    <a:pt x="4545" y="1"/>
                  </a:moveTo>
                  <a:lnTo>
                    <a:pt x="3061" y="1484"/>
                  </a:lnTo>
                  <a:lnTo>
                    <a:pt x="2644" y="1902"/>
                  </a:lnTo>
                  <a:lnTo>
                    <a:pt x="1531" y="3014"/>
                  </a:lnTo>
                  <a:lnTo>
                    <a:pt x="418" y="4127"/>
                  </a:lnTo>
                  <a:lnTo>
                    <a:pt x="1" y="4545"/>
                  </a:lnTo>
                  <a:lnTo>
                    <a:pt x="217" y="4545"/>
                  </a:lnTo>
                  <a:lnTo>
                    <a:pt x="681" y="4065"/>
                  </a:lnTo>
                  <a:lnTo>
                    <a:pt x="1794" y="2953"/>
                  </a:lnTo>
                  <a:lnTo>
                    <a:pt x="2907" y="1840"/>
                  </a:lnTo>
                  <a:lnTo>
                    <a:pt x="4019" y="727"/>
                  </a:lnTo>
                  <a:lnTo>
                    <a:pt x="4545" y="217"/>
                  </a:lnTo>
                  <a:lnTo>
                    <a:pt x="45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3"/>
            <p:cNvSpPr/>
            <p:nvPr/>
          </p:nvSpPr>
          <p:spPr>
            <a:xfrm>
              <a:off x="1148300" y="1304950"/>
              <a:ext cx="581550" cy="576525"/>
            </a:xfrm>
            <a:custGeom>
              <a:avLst/>
              <a:gdLst/>
              <a:ahLst/>
              <a:cxnLst/>
              <a:rect l="l" t="t" r="r" b="b"/>
              <a:pathLst>
                <a:path w="23262" h="23061" extrusionOk="0">
                  <a:moveTo>
                    <a:pt x="23061" y="1"/>
                  </a:moveTo>
                  <a:lnTo>
                    <a:pt x="22674" y="387"/>
                  </a:lnTo>
                  <a:lnTo>
                    <a:pt x="21562" y="1500"/>
                  </a:lnTo>
                  <a:lnTo>
                    <a:pt x="20449" y="2613"/>
                  </a:lnTo>
                  <a:lnTo>
                    <a:pt x="19336" y="3725"/>
                  </a:lnTo>
                  <a:lnTo>
                    <a:pt x="18223" y="4838"/>
                  </a:lnTo>
                  <a:lnTo>
                    <a:pt x="17110" y="5951"/>
                  </a:lnTo>
                  <a:lnTo>
                    <a:pt x="15997" y="7064"/>
                  </a:lnTo>
                  <a:lnTo>
                    <a:pt x="14885" y="8177"/>
                  </a:lnTo>
                  <a:lnTo>
                    <a:pt x="13772" y="9289"/>
                  </a:lnTo>
                  <a:lnTo>
                    <a:pt x="12659" y="10402"/>
                  </a:lnTo>
                  <a:lnTo>
                    <a:pt x="11546" y="11515"/>
                  </a:lnTo>
                  <a:lnTo>
                    <a:pt x="10433" y="12628"/>
                  </a:lnTo>
                  <a:lnTo>
                    <a:pt x="9321" y="13741"/>
                  </a:lnTo>
                  <a:lnTo>
                    <a:pt x="8208" y="14854"/>
                  </a:lnTo>
                  <a:lnTo>
                    <a:pt x="7095" y="15966"/>
                  </a:lnTo>
                  <a:lnTo>
                    <a:pt x="5982" y="17079"/>
                  </a:lnTo>
                  <a:lnTo>
                    <a:pt x="4869" y="18192"/>
                  </a:lnTo>
                  <a:lnTo>
                    <a:pt x="3757" y="19305"/>
                  </a:lnTo>
                  <a:lnTo>
                    <a:pt x="2644" y="20418"/>
                  </a:lnTo>
                  <a:lnTo>
                    <a:pt x="1531" y="21530"/>
                  </a:lnTo>
                  <a:lnTo>
                    <a:pt x="418" y="22643"/>
                  </a:lnTo>
                  <a:lnTo>
                    <a:pt x="1" y="23061"/>
                  </a:lnTo>
                  <a:lnTo>
                    <a:pt x="217" y="23061"/>
                  </a:lnTo>
                  <a:lnTo>
                    <a:pt x="681" y="22581"/>
                  </a:lnTo>
                  <a:lnTo>
                    <a:pt x="1794" y="21469"/>
                  </a:lnTo>
                  <a:lnTo>
                    <a:pt x="2906" y="20356"/>
                  </a:lnTo>
                  <a:lnTo>
                    <a:pt x="4019" y="19243"/>
                  </a:lnTo>
                  <a:lnTo>
                    <a:pt x="5132" y="18130"/>
                  </a:lnTo>
                  <a:lnTo>
                    <a:pt x="6245" y="17017"/>
                  </a:lnTo>
                  <a:lnTo>
                    <a:pt x="7358" y="15905"/>
                  </a:lnTo>
                  <a:lnTo>
                    <a:pt x="9583" y="13679"/>
                  </a:lnTo>
                  <a:lnTo>
                    <a:pt x="10696" y="12566"/>
                  </a:lnTo>
                  <a:lnTo>
                    <a:pt x="11809" y="11453"/>
                  </a:lnTo>
                  <a:lnTo>
                    <a:pt x="12922" y="10340"/>
                  </a:lnTo>
                  <a:lnTo>
                    <a:pt x="14035" y="9228"/>
                  </a:lnTo>
                  <a:lnTo>
                    <a:pt x="15147" y="8115"/>
                  </a:lnTo>
                  <a:lnTo>
                    <a:pt x="16260" y="7002"/>
                  </a:lnTo>
                  <a:lnTo>
                    <a:pt x="17373" y="5889"/>
                  </a:lnTo>
                  <a:lnTo>
                    <a:pt x="18486" y="4776"/>
                  </a:lnTo>
                  <a:lnTo>
                    <a:pt x="19599" y="3664"/>
                  </a:lnTo>
                  <a:lnTo>
                    <a:pt x="20712"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3"/>
            <p:cNvSpPr/>
            <p:nvPr/>
          </p:nvSpPr>
          <p:spPr>
            <a:xfrm>
              <a:off x="1704725" y="1740025"/>
              <a:ext cx="141425" cy="141450"/>
            </a:xfrm>
            <a:custGeom>
              <a:avLst/>
              <a:gdLst/>
              <a:ahLst/>
              <a:cxnLst/>
              <a:rect l="l" t="t" r="r" b="b"/>
              <a:pathLst>
                <a:path w="5657" h="5658" extrusionOk="0">
                  <a:moveTo>
                    <a:pt x="5657" y="1"/>
                  </a:moveTo>
                  <a:lnTo>
                    <a:pt x="4869" y="789"/>
                  </a:lnTo>
                  <a:lnTo>
                    <a:pt x="3756" y="1902"/>
                  </a:lnTo>
                  <a:lnTo>
                    <a:pt x="2643" y="3015"/>
                  </a:lnTo>
                  <a:lnTo>
                    <a:pt x="1530" y="4127"/>
                  </a:lnTo>
                  <a:lnTo>
                    <a:pt x="417" y="5240"/>
                  </a:lnTo>
                  <a:lnTo>
                    <a:pt x="0" y="5658"/>
                  </a:lnTo>
                  <a:lnTo>
                    <a:pt x="216" y="5658"/>
                  </a:lnTo>
                  <a:lnTo>
                    <a:pt x="680" y="5178"/>
                  </a:lnTo>
                  <a:lnTo>
                    <a:pt x="1793" y="4066"/>
                  </a:lnTo>
                  <a:lnTo>
                    <a:pt x="2906" y="2953"/>
                  </a:lnTo>
                  <a:lnTo>
                    <a:pt x="4019" y="1840"/>
                  </a:lnTo>
                  <a:lnTo>
                    <a:pt x="5131" y="727"/>
                  </a:lnTo>
                  <a:lnTo>
                    <a:pt x="5657" y="217"/>
                  </a:lnTo>
                  <a:lnTo>
                    <a:pt x="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3"/>
            <p:cNvSpPr/>
            <p:nvPr/>
          </p:nvSpPr>
          <p:spPr>
            <a:xfrm>
              <a:off x="1676900" y="1712200"/>
              <a:ext cx="169250" cy="169275"/>
            </a:xfrm>
            <a:custGeom>
              <a:avLst/>
              <a:gdLst/>
              <a:ahLst/>
              <a:cxnLst/>
              <a:rect l="l" t="t" r="r" b="b"/>
              <a:pathLst>
                <a:path w="6770" h="6771" extrusionOk="0">
                  <a:moveTo>
                    <a:pt x="6770" y="1"/>
                  </a:moveTo>
                  <a:lnTo>
                    <a:pt x="5286" y="1485"/>
                  </a:lnTo>
                  <a:lnTo>
                    <a:pt x="4869" y="1902"/>
                  </a:lnTo>
                  <a:lnTo>
                    <a:pt x="3756" y="3015"/>
                  </a:lnTo>
                  <a:lnTo>
                    <a:pt x="2643" y="4128"/>
                  </a:lnTo>
                  <a:lnTo>
                    <a:pt x="1530" y="5240"/>
                  </a:lnTo>
                  <a:lnTo>
                    <a:pt x="418" y="6353"/>
                  </a:lnTo>
                  <a:lnTo>
                    <a:pt x="0" y="6771"/>
                  </a:lnTo>
                  <a:lnTo>
                    <a:pt x="217" y="6771"/>
                  </a:lnTo>
                  <a:lnTo>
                    <a:pt x="680" y="6291"/>
                  </a:lnTo>
                  <a:lnTo>
                    <a:pt x="1793" y="5179"/>
                  </a:lnTo>
                  <a:lnTo>
                    <a:pt x="2906" y="4066"/>
                  </a:lnTo>
                  <a:lnTo>
                    <a:pt x="4019" y="2953"/>
                  </a:lnTo>
                  <a:lnTo>
                    <a:pt x="5132" y="1840"/>
                  </a:lnTo>
                  <a:lnTo>
                    <a:pt x="6244" y="727"/>
                  </a:lnTo>
                  <a:lnTo>
                    <a:pt x="6770" y="217"/>
                  </a:lnTo>
                  <a:lnTo>
                    <a:pt x="67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3"/>
            <p:cNvSpPr/>
            <p:nvPr/>
          </p:nvSpPr>
          <p:spPr>
            <a:xfrm>
              <a:off x="1621250" y="1656575"/>
              <a:ext cx="224900" cy="224900"/>
            </a:xfrm>
            <a:custGeom>
              <a:avLst/>
              <a:gdLst/>
              <a:ahLst/>
              <a:cxnLst/>
              <a:rect l="l" t="t" r="r" b="b"/>
              <a:pathLst>
                <a:path w="8996" h="8996" extrusionOk="0">
                  <a:moveTo>
                    <a:pt x="8996" y="0"/>
                  </a:moveTo>
                  <a:lnTo>
                    <a:pt x="8208" y="789"/>
                  </a:lnTo>
                  <a:lnTo>
                    <a:pt x="7095" y="1901"/>
                  </a:lnTo>
                  <a:lnTo>
                    <a:pt x="5982" y="3014"/>
                  </a:lnTo>
                  <a:lnTo>
                    <a:pt x="4869" y="4127"/>
                  </a:lnTo>
                  <a:lnTo>
                    <a:pt x="3756" y="5240"/>
                  </a:lnTo>
                  <a:lnTo>
                    <a:pt x="2644" y="6353"/>
                  </a:lnTo>
                  <a:lnTo>
                    <a:pt x="1531" y="7465"/>
                  </a:lnTo>
                  <a:lnTo>
                    <a:pt x="418" y="8578"/>
                  </a:lnTo>
                  <a:lnTo>
                    <a:pt x="1" y="8996"/>
                  </a:lnTo>
                  <a:lnTo>
                    <a:pt x="217" y="8996"/>
                  </a:lnTo>
                  <a:lnTo>
                    <a:pt x="248" y="8949"/>
                  </a:lnTo>
                  <a:lnTo>
                    <a:pt x="681" y="8516"/>
                  </a:lnTo>
                  <a:lnTo>
                    <a:pt x="1794" y="7404"/>
                  </a:lnTo>
                  <a:lnTo>
                    <a:pt x="2906" y="6291"/>
                  </a:lnTo>
                  <a:lnTo>
                    <a:pt x="4019" y="5178"/>
                  </a:lnTo>
                  <a:lnTo>
                    <a:pt x="5132" y="4065"/>
                  </a:lnTo>
                  <a:lnTo>
                    <a:pt x="6245" y="2952"/>
                  </a:lnTo>
                  <a:lnTo>
                    <a:pt x="7358" y="1840"/>
                  </a:lnTo>
                  <a:lnTo>
                    <a:pt x="8470" y="727"/>
                  </a:lnTo>
                  <a:lnTo>
                    <a:pt x="8996" y="217"/>
                  </a:lnTo>
                  <a:lnTo>
                    <a:pt x="89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3"/>
            <p:cNvSpPr/>
            <p:nvPr/>
          </p:nvSpPr>
          <p:spPr>
            <a:xfrm>
              <a:off x="1593425" y="1628750"/>
              <a:ext cx="252725" cy="252725"/>
            </a:xfrm>
            <a:custGeom>
              <a:avLst/>
              <a:gdLst/>
              <a:ahLst/>
              <a:cxnLst/>
              <a:rect l="l" t="t" r="r" b="b"/>
              <a:pathLst>
                <a:path w="10109" h="10109" extrusionOk="0">
                  <a:moveTo>
                    <a:pt x="10109" y="0"/>
                  </a:moveTo>
                  <a:lnTo>
                    <a:pt x="8208" y="1902"/>
                  </a:lnTo>
                  <a:lnTo>
                    <a:pt x="7095" y="3014"/>
                  </a:lnTo>
                  <a:lnTo>
                    <a:pt x="5982" y="4127"/>
                  </a:lnTo>
                  <a:lnTo>
                    <a:pt x="4869" y="5240"/>
                  </a:lnTo>
                  <a:lnTo>
                    <a:pt x="3757" y="6353"/>
                  </a:lnTo>
                  <a:lnTo>
                    <a:pt x="2644" y="7466"/>
                  </a:lnTo>
                  <a:lnTo>
                    <a:pt x="1531" y="8578"/>
                  </a:lnTo>
                  <a:lnTo>
                    <a:pt x="418" y="9691"/>
                  </a:lnTo>
                  <a:lnTo>
                    <a:pt x="1" y="10109"/>
                  </a:lnTo>
                  <a:lnTo>
                    <a:pt x="217" y="10109"/>
                  </a:lnTo>
                  <a:lnTo>
                    <a:pt x="681" y="9629"/>
                  </a:lnTo>
                  <a:lnTo>
                    <a:pt x="1794" y="8517"/>
                  </a:lnTo>
                  <a:lnTo>
                    <a:pt x="2907" y="7404"/>
                  </a:lnTo>
                  <a:lnTo>
                    <a:pt x="4019" y="6291"/>
                  </a:lnTo>
                  <a:lnTo>
                    <a:pt x="5132" y="5178"/>
                  </a:lnTo>
                  <a:lnTo>
                    <a:pt x="6245" y="4065"/>
                  </a:lnTo>
                  <a:lnTo>
                    <a:pt x="7358" y="2953"/>
                  </a:lnTo>
                  <a:lnTo>
                    <a:pt x="8471" y="1840"/>
                  </a:lnTo>
                  <a:lnTo>
                    <a:pt x="9583" y="727"/>
                  </a:lnTo>
                  <a:lnTo>
                    <a:pt x="10109" y="217"/>
                  </a:lnTo>
                  <a:lnTo>
                    <a:pt x="101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3"/>
            <p:cNvSpPr/>
            <p:nvPr/>
          </p:nvSpPr>
          <p:spPr>
            <a:xfrm>
              <a:off x="1565625" y="1600925"/>
              <a:ext cx="280525" cy="280550"/>
            </a:xfrm>
            <a:custGeom>
              <a:avLst/>
              <a:gdLst/>
              <a:ahLst/>
              <a:cxnLst/>
              <a:rect l="l" t="t" r="r" b="b"/>
              <a:pathLst>
                <a:path w="11221" h="11222" extrusionOk="0">
                  <a:moveTo>
                    <a:pt x="11221" y="1"/>
                  </a:moveTo>
                  <a:lnTo>
                    <a:pt x="10433" y="789"/>
                  </a:lnTo>
                  <a:lnTo>
                    <a:pt x="9320" y="1902"/>
                  </a:lnTo>
                  <a:lnTo>
                    <a:pt x="8207" y="3015"/>
                  </a:lnTo>
                  <a:lnTo>
                    <a:pt x="7094" y="4127"/>
                  </a:lnTo>
                  <a:lnTo>
                    <a:pt x="5981" y="5240"/>
                  </a:lnTo>
                  <a:lnTo>
                    <a:pt x="4869" y="6353"/>
                  </a:lnTo>
                  <a:lnTo>
                    <a:pt x="3756" y="7466"/>
                  </a:lnTo>
                  <a:lnTo>
                    <a:pt x="2643" y="8579"/>
                  </a:lnTo>
                  <a:lnTo>
                    <a:pt x="1530" y="9691"/>
                  </a:lnTo>
                  <a:lnTo>
                    <a:pt x="417" y="10804"/>
                  </a:lnTo>
                  <a:lnTo>
                    <a:pt x="0" y="11222"/>
                  </a:lnTo>
                  <a:lnTo>
                    <a:pt x="216" y="11222"/>
                  </a:lnTo>
                  <a:lnTo>
                    <a:pt x="680" y="10742"/>
                  </a:lnTo>
                  <a:lnTo>
                    <a:pt x="2473" y="8950"/>
                  </a:lnTo>
                  <a:lnTo>
                    <a:pt x="2906" y="8517"/>
                  </a:lnTo>
                  <a:lnTo>
                    <a:pt x="4019" y="7404"/>
                  </a:lnTo>
                  <a:lnTo>
                    <a:pt x="5131" y="6291"/>
                  </a:lnTo>
                  <a:lnTo>
                    <a:pt x="6244" y="5178"/>
                  </a:lnTo>
                  <a:lnTo>
                    <a:pt x="7357" y="4066"/>
                  </a:lnTo>
                  <a:lnTo>
                    <a:pt x="8470" y="2953"/>
                  </a:lnTo>
                  <a:lnTo>
                    <a:pt x="9583" y="1840"/>
                  </a:lnTo>
                  <a:lnTo>
                    <a:pt x="10695" y="727"/>
                  </a:lnTo>
                  <a:lnTo>
                    <a:pt x="11221" y="217"/>
                  </a:lnTo>
                  <a:lnTo>
                    <a:pt x="112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3"/>
            <p:cNvSpPr/>
            <p:nvPr/>
          </p:nvSpPr>
          <p:spPr>
            <a:xfrm>
              <a:off x="1537800" y="1573100"/>
              <a:ext cx="308350" cy="308375"/>
            </a:xfrm>
            <a:custGeom>
              <a:avLst/>
              <a:gdLst/>
              <a:ahLst/>
              <a:cxnLst/>
              <a:rect l="l" t="t" r="r" b="b"/>
              <a:pathLst>
                <a:path w="12334" h="12335" extrusionOk="0">
                  <a:moveTo>
                    <a:pt x="12334" y="1"/>
                  </a:moveTo>
                  <a:lnTo>
                    <a:pt x="10433" y="1902"/>
                  </a:lnTo>
                  <a:lnTo>
                    <a:pt x="9320" y="3015"/>
                  </a:lnTo>
                  <a:lnTo>
                    <a:pt x="8207" y="4128"/>
                  </a:lnTo>
                  <a:lnTo>
                    <a:pt x="7094" y="5240"/>
                  </a:lnTo>
                  <a:lnTo>
                    <a:pt x="5982" y="6353"/>
                  </a:lnTo>
                  <a:lnTo>
                    <a:pt x="4869" y="7466"/>
                  </a:lnTo>
                  <a:lnTo>
                    <a:pt x="3756" y="8579"/>
                  </a:lnTo>
                  <a:lnTo>
                    <a:pt x="2643" y="9692"/>
                  </a:lnTo>
                  <a:lnTo>
                    <a:pt x="835" y="11500"/>
                  </a:lnTo>
                  <a:lnTo>
                    <a:pt x="417" y="11917"/>
                  </a:lnTo>
                  <a:lnTo>
                    <a:pt x="0" y="12335"/>
                  </a:lnTo>
                  <a:lnTo>
                    <a:pt x="217" y="12335"/>
                  </a:lnTo>
                  <a:lnTo>
                    <a:pt x="680" y="11855"/>
                  </a:lnTo>
                  <a:lnTo>
                    <a:pt x="1793" y="10743"/>
                  </a:lnTo>
                  <a:lnTo>
                    <a:pt x="2906" y="9630"/>
                  </a:lnTo>
                  <a:lnTo>
                    <a:pt x="4019" y="8517"/>
                  </a:lnTo>
                  <a:lnTo>
                    <a:pt x="5132" y="7404"/>
                  </a:lnTo>
                  <a:lnTo>
                    <a:pt x="6244" y="6291"/>
                  </a:lnTo>
                  <a:lnTo>
                    <a:pt x="7357" y="5179"/>
                  </a:lnTo>
                  <a:lnTo>
                    <a:pt x="8470" y="4066"/>
                  </a:lnTo>
                  <a:lnTo>
                    <a:pt x="9583" y="2953"/>
                  </a:lnTo>
                  <a:lnTo>
                    <a:pt x="10696" y="1840"/>
                  </a:lnTo>
                  <a:lnTo>
                    <a:pt x="11808" y="727"/>
                  </a:lnTo>
                  <a:lnTo>
                    <a:pt x="12334" y="217"/>
                  </a:lnTo>
                  <a:lnTo>
                    <a:pt x="123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3"/>
            <p:cNvSpPr/>
            <p:nvPr/>
          </p:nvSpPr>
          <p:spPr>
            <a:xfrm>
              <a:off x="1509975" y="1545300"/>
              <a:ext cx="336175" cy="336175"/>
            </a:xfrm>
            <a:custGeom>
              <a:avLst/>
              <a:gdLst/>
              <a:ahLst/>
              <a:cxnLst/>
              <a:rect l="l" t="t" r="r" b="b"/>
              <a:pathLst>
                <a:path w="13447" h="13447" extrusionOk="0">
                  <a:moveTo>
                    <a:pt x="13447" y="0"/>
                  </a:moveTo>
                  <a:lnTo>
                    <a:pt x="12659" y="788"/>
                  </a:lnTo>
                  <a:lnTo>
                    <a:pt x="11546" y="1901"/>
                  </a:lnTo>
                  <a:lnTo>
                    <a:pt x="10433" y="3014"/>
                  </a:lnTo>
                  <a:lnTo>
                    <a:pt x="9320" y="4127"/>
                  </a:lnTo>
                  <a:lnTo>
                    <a:pt x="8207" y="5240"/>
                  </a:lnTo>
                  <a:lnTo>
                    <a:pt x="7095" y="6352"/>
                  </a:lnTo>
                  <a:lnTo>
                    <a:pt x="5982" y="7465"/>
                  </a:lnTo>
                  <a:lnTo>
                    <a:pt x="4869" y="8578"/>
                  </a:lnTo>
                  <a:lnTo>
                    <a:pt x="3756" y="9691"/>
                  </a:lnTo>
                  <a:lnTo>
                    <a:pt x="2643" y="10804"/>
                  </a:lnTo>
                  <a:lnTo>
                    <a:pt x="1530" y="11916"/>
                  </a:lnTo>
                  <a:lnTo>
                    <a:pt x="418" y="13029"/>
                  </a:lnTo>
                  <a:lnTo>
                    <a:pt x="0" y="13447"/>
                  </a:lnTo>
                  <a:lnTo>
                    <a:pt x="217" y="13447"/>
                  </a:lnTo>
                  <a:lnTo>
                    <a:pt x="680" y="12967"/>
                  </a:lnTo>
                  <a:lnTo>
                    <a:pt x="1793" y="11855"/>
                  </a:lnTo>
                  <a:lnTo>
                    <a:pt x="2906" y="10742"/>
                  </a:lnTo>
                  <a:lnTo>
                    <a:pt x="4699" y="8949"/>
                  </a:lnTo>
                  <a:lnTo>
                    <a:pt x="5132" y="8516"/>
                  </a:lnTo>
                  <a:lnTo>
                    <a:pt x="6245" y="7403"/>
                  </a:lnTo>
                  <a:lnTo>
                    <a:pt x="7357" y="6291"/>
                  </a:lnTo>
                  <a:lnTo>
                    <a:pt x="8470" y="5178"/>
                  </a:lnTo>
                  <a:lnTo>
                    <a:pt x="9583" y="4065"/>
                  </a:lnTo>
                  <a:lnTo>
                    <a:pt x="10696" y="2952"/>
                  </a:lnTo>
                  <a:lnTo>
                    <a:pt x="11809" y="1839"/>
                  </a:lnTo>
                  <a:lnTo>
                    <a:pt x="12921" y="726"/>
                  </a:lnTo>
                  <a:lnTo>
                    <a:pt x="13447" y="216"/>
                  </a:lnTo>
                  <a:lnTo>
                    <a:pt x="134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3"/>
            <p:cNvSpPr/>
            <p:nvPr/>
          </p:nvSpPr>
          <p:spPr>
            <a:xfrm>
              <a:off x="1482150" y="1517475"/>
              <a:ext cx="364000" cy="364000"/>
            </a:xfrm>
            <a:custGeom>
              <a:avLst/>
              <a:gdLst/>
              <a:ahLst/>
              <a:cxnLst/>
              <a:rect l="l" t="t" r="r" b="b"/>
              <a:pathLst>
                <a:path w="14560" h="14560" extrusionOk="0">
                  <a:moveTo>
                    <a:pt x="14560" y="0"/>
                  </a:moveTo>
                  <a:lnTo>
                    <a:pt x="12659" y="1901"/>
                  </a:lnTo>
                  <a:lnTo>
                    <a:pt x="11546" y="3014"/>
                  </a:lnTo>
                  <a:lnTo>
                    <a:pt x="10433" y="4127"/>
                  </a:lnTo>
                  <a:lnTo>
                    <a:pt x="9320" y="5240"/>
                  </a:lnTo>
                  <a:lnTo>
                    <a:pt x="8208" y="6353"/>
                  </a:lnTo>
                  <a:lnTo>
                    <a:pt x="7095" y="7465"/>
                  </a:lnTo>
                  <a:lnTo>
                    <a:pt x="5982" y="8578"/>
                  </a:lnTo>
                  <a:lnTo>
                    <a:pt x="4869" y="9691"/>
                  </a:lnTo>
                  <a:lnTo>
                    <a:pt x="3061" y="11499"/>
                  </a:lnTo>
                  <a:lnTo>
                    <a:pt x="2643" y="11917"/>
                  </a:lnTo>
                  <a:lnTo>
                    <a:pt x="1531" y="13029"/>
                  </a:lnTo>
                  <a:lnTo>
                    <a:pt x="418" y="14142"/>
                  </a:lnTo>
                  <a:lnTo>
                    <a:pt x="1" y="14560"/>
                  </a:lnTo>
                  <a:lnTo>
                    <a:pt x="217" y="14560"/>
                  </a:lnTo>
                  <a:lnTo>
                    <a:pt x="681" y="14080"/>
                  </a:lnTo>
                  <a:lnTo>
                    <a:pt x="1793" y="12968"/>
                  </a:lnTo>
                  <a:lnTo>
                    <a:pt x="2906" y="11855"/>
                  </a:lnTo>
                  <a:lnTo>
                    <a:pt x="4019" y="10742"/>
                  </a:lnTo>
                  <a:lnTo>
                    <a:pt x="5132" y="9629"/>
                  </a:lnTo>
                  <a:lnTo>
                    <a:pt x="6245" y="8516"/>
                  </a:lnTo>
                  <a:lnTo>
                    <a:pt x="7358" y="7404"/>
                  </a:lnTo>
                  <a:lnTo>
                    <a:pt x="8470" y="6291"/>
                  </a:lnTo>
                  <a:lnTo>
                    <a:pt x="9583" y="5178"/>
                  </a:lnTo>
                  <a:lnTo>
                    <a:pt x="10696" y="4065"/>
                  </a:lnTo>
                  <a:lnTo>
                    <a:pt x="11809" y="2952"/>
                  </a:lnTo>
                  <a:lnTo>
                    <a:pt x="12922" y="1839"/>
                  </a:lnTo>
                  <a:lnTo>
                    <a:pt x="14034" y="727"/>
                  </a:lnTo>
                  <a:lnTo>
                    <a:pt x="14560" y="217"/>
                  </a:lnTo>
                  <a:lnTo>
                    <a:pt x="145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3"/>
            <p:cNvSpPr/>
            <p:nvPr/>
          </p:nvSpPr>
          <p:spPr>
            <a:xfrm>
              <a:off x="1454325" y="1489650"/>
              <a:ext cx="391825" cy="391825"/>
            </a:xfrm>
            <a:custGeom>
              <a:avLst/>
              <a:gdLst/>
              <a:ahLst/>
              <a:cxnLst/>
              <a:rect l="l" t="t" r="r" b="b"/>
              <a:pathLst>
                <a:path w="15673" h="15673" extrusionOk="0">
                  <a:moveTo>
                    <a:pt x="15673" y="0"/>
                  </a:moveTo>
                  <a:lnTo>
                    <a:pt x="14885" y="789"/>
                  </a:lnTo>
                  <a:lnTo>
                    <a:pt x="13772" y="1901"/>
                  </a:lnTo>
                  <a:lnTo>
                    <a:pt x="12659" y="3014"/>
                  </a:lnTo>
                  <a:lnTo>
                    <a:pt x="11546" y="4127"/>
                  </a:lnTo>
                  <a:lnTo>
                    <a:pt x="10433" y="5240"/>
                  </a:lnTo>
                  <a:lnTo>
                    <a:pt x="9321" y="6353"/>
                  </a:lnTo>
                  <a:lnTo>
                    <a:pt x="8208" y="7466"/>
                  </a:lnTo>
                  <a:lnTo>
                    <a:pt x="7095" y="8578"/>
                  </a:lnTo>
                  <a:lnTo>
                    <a:pt x="5982" y="9691"/>
                  </a:lnTo>
                  <a:lnTo>
                    <a:pt x="4869" y="10804"/>
                  </a:lnTo>
                  <a:lnTo>
                    <a:pt x="3756" y="11917"/>
                  </a:lnTo>
                  <a:lnTo>
                    <a:pt x="2644" y="13030"/>
                  </a:lnTo>
                  <a:lnTo>
                    <a:pt x="1531" y="14142"/>
                  </a:lnTo>
                  <a:lnTo>
                    <a:pt x="418" y="15255"/>
                  </a:lnTo>
                  <a:lnTo>
                    <a:pt x="1" y="15673"/>
                  </a:lnTo>
                  <a:lnTo>
                    <a:pt x="217" y="15673"/>
                  </a:lnTo>
                  <a:lnTo>
                    <a:pt x="681" y="15193"/>
                  </a:lnTo>
                  <a:lnTo>
                    <a:pt x="1794" y="14081"/>
                  </a:lnTo>
                  <a:lnTo>
                    <a:pt x="2906" y="12968"/>
                  </a:lnTo>
                  <a:lnTo>
                    <a:pt x="4019" y="11855"/>
                  </a:lnTo>
                  <a:lnTo>
                    <a:pt x="5132" y="10742"/>
                  </a:lnTo>
                  <a:lnTo>
                    <a:pt x="7358" y="8517"/>
                  </a:lnTo>
                  <a:lnTo>
                    <a:pt x="8471" y="7404"/>
                  </a:lnTo>
                  <a:lnTo>
                    <a:pt x="9583" y="6291"/>
                  </a:lnTo>
                  <a:lnTo>
                    <a:pt x="10696" y="5178"/>
                  </a:lnTo>
                  <a:lnTo>
                    <a:pt x="11809" y="4065"/>
                  </a:lnTo>
                  <a:lnTo>
                    <a:pt x="12922" y="2952"/>
                  </a:lnTo>
                  <a:lnTo>
                    <a:pt x="14035" y="1840"/>
                  </a:lnTo>
                  <a:lnTo>
                    <a:pt x="15147" y="727"/>
                  </a:lnTo>
                  <a:lnTo>
                    <a:pt x="15673" y="217"/>
                  </a:lnTo>
                  <a:lnTo>
                    <a:pt x="156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3"/>
            <p:cNvSpPr/>
            <p:nvPr/>
          </p:nvSpPr>
          <p:spPr>
            <a:xfrm>
              <a:off x="1426500" y="1461825"/>
              <a:ext cx="419650" cy="419650"/>
            </a:xfrm>
            <a:custGeom>
              <a:avLst/>
              <a:gdLst/>
              <a:ahLst/>
              <a:cxnLst/>
              <a:rect l="l" t="t" r="r" b="b"/>
              <a:pathLst>
                <a:path w="16786" h="16786" extrusionOk="0">
                  <a:moveTo>
                    <a:pt x="16786" y="1"/>
                  </a:moveTo>
                  <a:lnTo>
                    <a:pt x="14885" y="1902"/>
                  </a:lnTo>
                  <a:lnTo>
                    <a:pt x="13772" y="3014"/>
                  </a:lnTo>
                  <a:lnTo>
                    <a:pt x="12659" y="4127"/>
                  </a:lnTo>
                  <a:lnTo>
                    <a:pt x="11546" y="5240"/>
                  </a:lnTo>
                  <a:lnTo>
                    <a:pt x="10434" y="6353"/>
                  </a:lnTo>
                  <a:lnTo>
                    <a:pt x="9321" y="7466"/>
                  </a:lnTo>
                  <a:lnTo>
                    <a:pt x="8208" y="8579"/>
                  </a:lnTo>
                  <a:lnTo>
                    <a:pt x="7095" y="9691"/>
                  </a:lnTo>
                  <a:lnTo>
                    <a:pt x="5287" y="11500"/>
                  </a:lnTo>
                  <a:lnTo>
                    <a:pt x="4869" y="11917"/>
                  </a:lnTo>
                  <a:lnTo>
                    <a:pt x="3757" y="13030"/>
                  </a:lnTo>
                  <a:lnTo>
                    <a:pt x="2644" y="14143"/>
                  </a:lnTo>
                  <a:lnTo>
                    <a:pt x="1531" y="15255"/>
                  </a:lnTo>
                  <a:lnTo>
                    <a:pt x="418" y="16368"/>
                  </a:lnTo>
                  <a:lnTo>
                    <a:pt x="1" y="16786"/>
                  </a:lnTo>
                  <a:lnTo>
                    <a:pt x="217" y="16786"/>
                  </a:lnTo>
                  <a:lnTo>
                    <a:pt x="681" y="16306"/>
                  </a:lnTo>
                  <a:lnTo>
                    <a:pt x="1794" y="15194"/>
                  </a:lnTo>
                  <a:lnTo>
                    <a:pt x="2907" y="14081"/>
                  </a:lnTo>
                  <a:lnTo>
                    <a:pt x="4019" y="12968"/>
                  </a:lnTo>
                  <a:lnTo>
                    <a:pt x="5132" y="11855"/>
                  </a:lnTo>
                  <a:lnTo>
                    <a:pt x="6245" y="10742"/>
                  </a:lnTo>
                  <a:lnTo>
                    <a:pt x="7358" y="9630"/>
                  </a:lnTo>
                  <a:lnTo>
                    <a:pt x="8471" y="8517"/>
                  </a:lnTo>
                  <a:lnTo>
                    <a:pt x="9584" y="7404"/>
                  </a:lnTo>
                  <a:lnTo>
                    <a:pt x="10696" y="6291"/>
                  </a:lnTo>
                  <a:lnTo>
                    <a:pt x="11809" y="5178"/>
                  </a:lnTo>
                  <a:lnTo>
                    <a:pt x="12922" y="4065"/>
                  </a:lnTo>
                  <a:lnTo>
                    <a:pt x="14035" y="2953"/>
                  </a:lnTo>
                  <a:lnTo>
                    <a:pt x="15148" y="1840"/>
                  </a:lnTo>
                  <a:lnTo>
                    <a:pt x="16260" y="727"/>
                  </a:lnTo>
                  <a:lnTo>
                    <a:pt x="16786" y="217"/>
                  </a:lnTo>
                  <a:lnTo>
                    <a:pt x="167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3"/>
            <p:cNvSpPr/>
            <p:nvPr/>
          </p:nvSpPr>
          <p:spPr>
            <a:xfrm>
              <a:off x="1370875" y="1406175"/>
              <a:ext cx="475275" cy="475300"/>
            </a:xfrm>
            <a:custGeom>
              <a:avLst/>
              <a:gdLst/>
              <a:ahLst/>
              <a:cxnLst/>
              <a:rect l="l" t="t" r="r" b="b"/>
              <a:pathLst>
                <a:path w="19011" h="19012" extrusionOk="0">
                  <a:moveTo>
                    <a:pt x="19011" y="1"/>
                  </a:moveTo>
                  <a:lnTo>
                    <a:pt x="17110" y="1902"/>
                  </a:lnTo>
                  <a:lnTo>
                    <a:pt x="15997" y="3015"/>
                  </a:lnTo>
                  <a:lnTo>
                    <a:pt x="14884" y="4128"/>
                  </a:lnTo>
                  <a:lnTo>
                    <a:pt x="13771" y="5240"/>
                  </a:lnTo>
                  <a:lnTo>
                    <a:pt x="12659" y="6353"/>
                  </a:lnTo>
                  <a:lnTo>
                    <a:pt x="11546" y="7466"/>
                  </a:lnTo>
                  <a:lnTo>
                    <a:pt x="10433" y="8579"/>
                  </a:lnTo>
                  <a:lnTo>
                    <a:pt x="9320" y="9692"/>
                  </a:lnTo>
                  <a:lnTo>
                    <a:pt x="8207" y="10805"/>
                  </a:lnTo>
                  <a:lnTo>
                    <a:pt x="7094" y="11917"/>
                  </a:lnTo>
                  <a:lnTo>
                    <a:pt x="5982" y="13030"/>
                  </a:lnTo>
                  <a:lnTo>
                    <a:pt x="4869" y="14143"/>
                  </a:lnTo>
                  <a:lnTo>
                    <a:pt x="3756" y="15256"/>
                  </a:lnTo>
                  <a:lnTo>
                    <a:pt x="2643" y="16369"/>
                  </a:lnTo>
                  <a:lnTo>
                    <a:pt x="1530" y="17481"/>
                  </a:lnTo>
                  <a:lnTo>
                    <a:pt x="418" y="18594"/>
                  </a:lnTo>
                  <a:lnTo>
                    <a:pt x="0" y="19012"/>
                  </a:lnTo>
                  <a:lnTo>
                    <a:pt x="217" y="19012"/>
                  </a:lnTo>
                  <a:lnTo>
                    <a:pt x="248" y="18965"/>
                  </a:lnTo>
                  <a:lnTo>
                    <a:pt x="680" y="18532"/>
                  </a:lnTo>
                  <a:lnTo>
                    <a:pt x="1793" y="17420"/>
                  </a:lnTo>
                  <a:lnTo>
                    <a:pt x="2906" y="16307"/>
                  </a:lnTo>
                  <a:lnTo>
                    <a:pt x="4019" y="15194"/>
                  </a:lnTo>
                  <a:lnTo>
                    <a:pt x="5132" y="14081"/>
                  </a:lnTo>
                  <a:lnTo>
                    <a:pt x="6244" y="12968"/>
                  </a:lnTo>
                  <a:lnTo>
                    <a:pt x="7357" y="11856"/>
                  </a:lnTo>
                  <a:lnTo>
                    <a:pt x="8470" y="10743"/>
                  </a:lnTo>
                  <a:lnTo>
                    <a:pt x="9583" y="9630"/>
                  </a:lnTo>
                  <a:lnTo>
                    <a:pt x="10696" y="8517"/>
                  </a:lnTo>
                  <a:lnTo>
                    <a:pt x="11809" y="7404"/>
                  </a:lnTo>
                  <a:lnTo>
                    <a:pt x="12921" y="6291"/>
                  </a:lnTo>
                  <a:lnTo>
                    <a:pt x="14034" y="5179"/>
                  </a:lnTo>
                  <a:lnTo>
                    <a:pt x="15147" y="4066"/>
                  </a:lnTo>
                  <a:lnTo>
                    <a:pt x="16260" y="2953"/>
                  </a:lnTo>
                  <a:lnTo>
                    <a:pt x="17373" y="1840"/>
                  </a:lnTo>
                  <a:lnTo>
                    <a:pt x="18485" y="727"/>
                  </a:lnTo>
                  <a:lnTo>
                    <a:pt x="19011" y="217"/>
                  </a:lnTo>
                  <a:lnTo>
                    <a:pt x="190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3"/>
            <p:cNvSpPr/>
            <p:nvPr/>
          </p:nvSpPr>
          <p:spPr>
            <a:xfrm>
              <a:off x="1343050" y="1378375"/>
              <a:ext cx="503100" cy="503100"/>
            </a:xfrm>
            <a:custGeom>
              <a:avLst/>
              <a:gdLst/>
              <a:ahLst/>
              <a:cxnLst/>
              <a:rect l="l" t="t" r="r" b="b"/>
              <a:pathLst>
                <a:path w="20124" h="20124" extrusionOk="0">
                  <a:moveTo>
                    <a:pt x="20124" y="0"/>
                  </a:moveTo>
                  <a:lnTo>
                    <a:pt x="19336" y="788"/>
                  </a:lnTo>
                  <a:lnTo>
                    <a:pt x="18223" y="1901"/>
                  </a:lnTo>
                  <a:lnTo>
                    <a:pt x="17110" y="3014"/>
                  </a:lnTo>
                  <a:lnTo>
                    <a:pt x="15997" y="4127"/>
                  </a:lnTo>
                  <a:lnTo>
                    <a:pt x="14884" y="5240"/>
                  </a:lnTo>
                  <a:lnTo>
                    <a:pt x="13772" y="6352"/>
                  </a:lnTo>
                  <a:lnTo>
                    <a:pt x="12659" y="7465"/>
                  </a:lnTo>
                  <a:lnTo>
                    <a:pt x="11546" y="8578"/>
                  </a:lnTo>
                  <a:lnTo>
                    <a:pt x="10433" y="9691"/>
                  </a:lnTo>
                  <a:lnTo>
                    <a:pt x="8207" y="11917"/>
                  </a:lnTo>
                  <a:lnTo>
                    <a:pt x="7095" y="13029"/>
                  </a:lnTo>
                  <a:lnTo>
                    <a:pt x="5982" y="14142"/>
                  </a:lnTo>
                  <a:lnTo>
                    <a:pt x="4869" y="15255"/>
                  </a:lnTo>
                  <a:lnTo>
                    <a:pt x="3756" y="16368"/>
                  </a:lnTo>
                  <a:lnTo>
                    <a:pt x="2643" y="17481"/>
                  </a:lnTo>
                  <a:lnTo>
                    <a:pt x="1531" y="18593"/>
                  </a:lnTo>
                  <a:lnTo>
                    <a:pt x="418" y="19706"/>
                  </a:lnTo>
                  <a:lnTo>
                    <a:pt x="0" y="20124"/>
                  </a:lnTo>
                  <a:lnTo>
                    <a:pt x="217" y="20124"/>
                  </a:lnTo>
                  <a:lnTo>
                    <a:pt x="681" y="19644"/>
                  </a:lnTo>
                  <a:lnTo>
                    <a:pt x="1793" y="18532"/>
                  </a:lnTo>
                  <a:lnTo>
                    <a:pt x="2906" y="17419"/>
                  </a:lnTo>
                  <a:lnTo>
                    <a:pt x="4019" y="16306"/>
                  </a:lnTo>
                  <a:lnTo>
                    <a:pt x="5132" y="15193"/>
                  </a:lnTo>
                  <a:lnTo>
                    <a:pt x="6245" y="14080"/>
                  </a:lnTo>
                  <a:lnTo>
                    <a:pt x="7357" y="12968"/>
                  </a:lnTo>
                  <a:lnTo>
                    <a:pt x="8470" y="11855"/>
                  </a:lnTo>
                  <a:lnTo>
                    <a:pt x="9583" y="10742"/>
                  </a:lnTo>
                  <a:lnTo>
                    <a:pt x="11809" y="8516"/>
                  </a:lnTo>
                  <a:lnTo>
                    <a:pt x="12922" y="7403"/>
                  </a:lnTo>
                  <a:lnTo>
                    <a:pt x="14034" y="6291"/>
                  </a:lnTo>
                  <a:lnTo>
                    <a:pt x="15147" y="5178"/>
                  </a:lnTo>
                  <a:lnTo>
                    <a:pt x="16260" y="4065"/>
                  </a:lnTo>
                  <a:lnTo>
                    <a:pt x="17373" y="2952"/>
                  </a:lnTo>
                  <a:lnTo>
                    <a:pt x="18486" y="1839"/>
                  </a:lnTo>
                  <a:lnTo>
                    <a:pt x="19598" y="727"/>
                  </a:lnTo>
                  <a:lnTo>
                    <a:pt x="20124" y="217"/>
                  </a:lnTo>
                  <a:lnTo>
                    <a:pt x="2012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3"/>
            <p:cNvSpPr/>
            <p:nvPr/>
          </p:nvSpPr>
          <p:spPr>
            <a:xfrm>
              <a:off x="1315225" y="1350550"/>
              <a:ext cx="530925" cy="530925"/>
            </a:xfrm>
            <a:custGeom>
              <a:avLst/>
              <a:gdLst/>
              <a:ahLst/>
              <a:cxnLst/>
              <a:rect l="l" t="t" r="r" b="b"/>
              <a:pathLst>
                <a:path w="21237" h="21237" extrusionOk="0">
                  <a:moveTo>
                    <a:pt x="21237" y="0"/>
                  </a:moveTo>
                  <a:lnTo>
                    <a:pt x="19336" y="1901"/>
                  </a:lnTo>
                  <a:lnTo>
                    <a:pt x="18223" y="3014"/>
                  </a:lnTo>
                  <a:lnTo>
                    <a:pt x="17110" y="4127"/>
                  </a:lnTo>
                  <a:lnTo>
                    <a:pt x="15997" y="5240"/>
                  </a:lnTo>
                  <a:lnTo>
                    <a:pt x="14885" y="6353"/>
                  </a:lnTo>
                  <a:lnTo>
                    <a:pt x="13772" y="7465"/>
                  </a:lnTo>
                  <a:lnTo>
                    <a:pt x="12659" y="8578"/>
                  </a:lnTo>
                  <a:lnTo>
                    <a:pt x="11546" y="9691"/>
                  </a:lnTo>
                  <a:lnTo>
                    <a:pt x="10433" y="10804"/>
                  </a:lnTo>
                  <a:lnTo>
                    <a:pt x="9320" y="11917"/>
                  </a:lnTo>
                  <a:lnTo>
                    <a:pt x="8208" y="13030"/>
                  </a:lnTo>
                  <a:lnTo>
                    <a:pt x="7095" y="14142"/>
                  </a:lnTo>
                  <a:lnTo>
                    <a:pt x="5982" y="15255"/>
                  </a:lnTo>
                  <a:lnTo>
                    <a:pt x="4869" y="16368"/>
                  </a:lnTo>
                  <a:lnTo>
                    <a:pt x="3756" y="17481"/>
                  </a:lnTo>
                  <a:lnTo>
                    <a:pt x="2644" y="18594"/>
                  </a:lnTo>
                  <a:lnTo>
                    <a:pt x="1531" y="19706"/>
                  </a:lnTo>
                  <a:lnTo>
                    <a:pt x="418" y="20819"/>
                  </a:lnTo>
                  <a:lnTo>
                    <a:pt x="1" y="21237"/>
                  </a:lnTo>
                  <a:lnTo>
                    <a:pt x="217" y="21237"/>
                  </a:lnTo>
                  <a:lnTo>
                    <a:pt x="681" y="20757"/>
                  </a:lnTo>
                  <a:lnTo>
                    <a:pt x="2474" y="18965"/>
                  </a:lnTo>
                  <a:lnTo>
                    <a:pt x="2906" y="18532"/>
                  </a:lnTo>
                  <a:lnTo>
                    <a:pt x="4019" y="17419"/>
                  </a:lnTo>
                  <a:lnTo>
                    <a:pt x="5132" y="16306"/>
                  </a:lnTo>
                  <a:lnTo>
                    <a:pt x="6245" y="15193"/>
                  </a:lnTo>
                  <a:lnTo>
                    <a:pt x="7358" y="14081"/>
                  </a:lnTo>
                  <a:lnTo>
                    <a:pt x="8470" y="12968"/>
                  </a:lnTo>
                  <a:lnTo>
                    <a:pt x="9583" y="11855"/>
                  </a:lnTo>
                  <a:lnTo>
                    <a:pt x="10696" y="10742"/>
                  </a:lnTo>
                  <a:lnTo>
                    <a:pt x="11809" y="9629"/>
                  </a:lnTo>
                  <a:lnTo>
                    <a:pt x="12922" y="8516"/>
                  </a:lnTo>
                  <a:lnTo>
                    <a:pt x="14035" y="7404"/>
                  </a:lnTo>
                  <a:lnTo>
                    <a:pt x="15147" y="6291"/>
                  </a:lnTo>
                  <a:lnTo>
                    <a:pt x="16260" y="5178"/>
                  </a:lnTo>
                  <a:lnTo>
                    <a:pt x="17373" y="4065"/>
                  </a:lnTo>
                  <a:lnTo>
                    <a:pt x="18486" y="2952"/>
                  </a:lnTo>
                  <a:lnTo>
                    <a:pt x="19599" y="1840"/>
                  </a:lnTo>
                  <a:lnTo>
                    <a:pt x="20711" y="727"/>
                  </a:lnTo>
                  <a:lnTo>
                    <a:pt x="21237" y="217"/>
                  </a:lnTo>
                  <a:lnTo>
                    <a:pt x="212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3"/>
            <p:cNvSpPr/>
            <p:nvPr/>
          </p:nvSpPr>
          <p:spPr>
            <a:xfrm>
              <a:off x="1287400" y="1322725"/>
              <a:ext cx="558750" cy="558750"/>
            </a:xfrm>
            <a:custGeom>
              <a:avLst/>
              <a:gdLst/>
              <a:ahLst/>
              <a:cxnLst/>
              <a:rect l="l" t="t" r="r" b="b"/>
              <a:pathLst>
                <a:path w="22350" h="22350" extrusionOk="0">
                  <a:moveTo>
                    <a:pt x="22350" y="0"/>
                  </a:moveTo>
                  <a:lnTo>
                    <a:pt x="21562" y="789"/>
                  </a:lnTo>
                  <a:lnTo>
                    <a:pt x="20449" y="1902"/>
                  </a:lnTo>
                  <a:lnTo>
                    <a:pt x="19336" y="3014"/>
                  </a:lnTo>
                  <a:lnTo>
                    <a:pt x="18223" y="4127"/>
                  </a:lnTo>
                  <a:lnTo>
                    <a:pt x="17110" y="5240"/>
                  </a:lnTo>
                  <a:lnTo>
                    <a:pt x="15998" y="6353"/>
                  </a:lnTo>
                  <a:lnTo>
                    <a:pt x="14885" y="7466"/>
                  </a:lnTo>
                  <a:lnTo>
                    <a:pt x="13772" y="8578"/>
                  </a:lnTo>
                  <a:lnTo>
                    <a:pt x="12659" y="9691"/>
                  </a:lnTo>
                  <a:lnTo>
                    <a:pt x="10433" y="11917"/>
                  </a:lnTo>
                  <a:lnTo>
                    <a:pt x="9321" y="13030"/>
                  </a:lnTo>
                  <a:lnTo>
                    <a:pt x="8208" y="14143"/>
                  </a:lnTo>
                  <a:lnTo>
                    <a:pt x="7095" y="15255"/>
                  </a:lnTo>
                  <a:lnTo>
                    <a:pt x="5982" y="16368"/>
                  </a:lnTo>
                  <a:lnTo>
                    <a:pt x="4869" y="17481"/>
                  </a:lnTo>
                  <a:lnTo>
                    <a:pt x="3757" y="18594"/>
                  </a:lnTo>
                  <a:lnTo>
                    <a:pt x="2644" y="19707"/>
                  </a:lnTo>
                  <a:lnTo>
                    <a:pt x="835" y="21515"/>
                  </a:lnTo>
                  <a:lnTo>
                    <a:pt x="418" y="21932"/>
                  </a:lnTo>
                  <a:lnTo>
                    <a:pt x="1" y="22350"/>
                  </a:lnTo>
                  <a:lnTo>
                    <a:pt x="217" y="22350"/>
                  </a:lnTo>
                  <a:lnTo>
                    <a:pt x="681" y="21870"/>
                  </a:lnTo>
                  <a:lnTo>
                    <a:pt x="1794" y="20758"/>
                  </a:lnTo>
                  <a:lnTo>
                    <a:pt x="2907" y="19645"/>
                  </a:lnTo>
                  <a:lnTo>
                    <a:pt x="4019" y="18532"/>
                  </a:lnTo>
                  <a:lnTo>
                    <a:pt x="5132" y="17419"/>
                  </a:lnTo>
                  <a:lnTo>
                    <a:pt x="6245" y="16306"/>
                  </a:lnTo>
                  <a:lnTo>
                    <a:pt x="7358" y="15194"/>
                  </a:lnTo>
                  <a:lnTo>
                    <a:pt x="8471" y="14081"/>
                  </a:lnTo>
                  <a:lnTo>
                    <a:pt x="9583" y="12968"/>
                  </a:lnTo>
                  <a:lnTo>
                    <a:pt x="10696" y="11855"/>
                  </a:lnTo>
                  <a:lnTo>
                    <a:pt x="11809" y="10742"/>
                  </a:lnTo>
                  <a:lnTo>
                    <a:pt x="14035" y="8517"/>
                  </a:lnTo>
                  <a:lnTo>
                    <a:pt x="15148" y="7404"/>
                  </a:lnTo>
                  <a:lnTo>
                    <a:pt x="16260" y="6291"/>
                  </a:lnTo>
                  <a:lnTo>
                    <a:pt x="17373" y="5178"/>
                  </a:lnTo>
                  <a:lnTo>
                    <a:pt x="18486" y="4065"/>
                  </a:lnTo>
                  <a:lnTo>
                    <a:pt x="19599" y="2953"/>
                  </a:lnTo>
                  <a:lnTo>
                    <a:pt x="20712" y="1840"/>
                  </a:lnTo>
                  <a:lnTo>
                    <a:pt x="21824" y="727"/>
                  </a:lnTo>
                  <a:lnTo>
                    <a:pt x="22350" y="217"/>
                  </a:lnTo>
                  <a:lnTo>
                    <a:pt x="223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3"/>
            <p:cNvSpPr/>
            <p:nvPr/>
          </p:nvSpPr>
          <p:spPr>
            <a:xfrm>
              <a:off x="1259600" y="1304950"/>
              <a:ext cx="581525" cy="576525"/>
            </a:xfrm>
            <a:custGeom>
              <a:avLst/>
              <a:gdLst/>
              <a:ahLst/>
              <a:cxnLst/>
              <a:rect l="l" t="t" r="r" b="b"/>
              <a:pathLst>
                <a:path w="23261" h="23061" extrusionOk="0">
                  <a:moveTo>
                    <a:pt x="23060" y="1"/>
                  </a:moveTo>
                  <a:lnTo>
                    <a:pt x="21561" y="1500"/>
                  </a:lnTo>
                  <a:lnTo>
                    <a:pt x="20448" y="2613"/>
                  </a:lnTo>
                  <a:lnTo>
                    <a:pt x="19335" y="3725"/>
                  </a:lnTo>
                  <a:lnTo>
                    <a:pt x="18222" y="4838"/>
                  </a:lnTo>
                  <a:lnTo>
                    <a:pt x="17110" y="5951"/>
                  </a:lnTo>
                  <a:lnTo>
                    <a:pt x="15997" y="7064"/>
                  </a:lnTo>
                  <a:lnTo>
                    <a:pt x="14884" y="8177"/>
                  </a:lnTo>
                  <a:lnTo>
                    <a:pt x="13771" y="9289"/>
                  </a:lnTo>
                  <a:lnTo>
                    <a:pt x="12658" y="10402"/>
                  </a:lnTo>
                  <a:lnTo>
                    <a:pt x="11545" y="11515"/>
                  </a:lnTo>
                  <a:lnTo>
                    <a:pt x="10433" y="12628"/>
                  </a:lnTo>
                  <a:lnTo>
                    <a:pt x="9320" y="13741"/>
                  </a:lnTo>
                  <a:lnTo>
                    <a:pt x="8207" y="14854"/>
                  </a:lnTo>
                  <a:lnTo>
                    <a:pt x="7094" y="15966"/>
                  </a:lnTo>
                  <a:lnTo>
                    <a:pt x="5981" y="17079"/>
                  </a:lnTo>
                  <a:lnTo>
                    <a:pt x="4869" y="18192"/>
                  </a:lnTo>
                  <a:lnTo>
                    <a:pt x="3756" y="19305"/>
                  </a:lnTo>
                  <a:lnTo>
                    <a:pt x="2643" y="20418"/>
                  </a:lnTo>
                  <a:lnTo>
                    <a:pt x="1530" y="21530"/>
                  </a:lnTo>
                  <a:lnTo>
                    <a:pt x="417" y="22643"/>
                  </a:lnTo>
                  <a:lnTo>
                    <a:pt x="0" y="23061"/>
                  </a:lnTo>
                  <a:lnTo>
                    <a:pt x="216" y="23061"/>
                  </a:lnTo>
                  <a:lnTo>
                    <a:pt x="680" y="22581"/>
                  </a:lnTo>
                  <a:lnTo>
                    <a:pt x="1793" y="21469"/>
                  </a:lnTo>
                  <a:lnTo>
                    <a:pt x="2906" y="20356"/>
                  </a:lnTo>
                  <a:lnTo>
                    <a:pt x="4699" y="18563"/>
                  </a:lnTo>
                  <a:lnTo>
                    <a:pt x="5131" y="18130"/>
                  </a:lnTo>
                  <a:lnTo>
                    <a:pt x="6244" y="17017"/>
                  </a:lnTo>
                  <a:lnTo>
                    <a:pt x="7357" y="15905"/>
                  </a:lnTo>
                  <a:lnTo>
                    <a:pt x="8470" y="14792"/>
                  </a:lnTo>
                  <a:lnTo>
                    <a:pt x="9583" y="13679"/>
                  </a:lnTo>
                  <a:lnTo>
                    <a:pt x="10695" y="12566"/>
                  </a:lnTo>
                  <a:lnTo>
                    <a:pt x="11808" y="11453"/>
                  </a:lnTo>
                  <a:lnTo>
                    <a:pt x="12921" y="10340"/>
                  </a:lnTo>
                  <a:lnTo>
                    <a:pt x="14034" y="9228"/>
                  </a:lnTo>
                  <a:lnTo>
                    <a:pt x="15147" y="8115"/>
                  </a:lnTo>
                  <a:lnTo>
                    <a:pt x="16260" y="7002"/>
                  </a:lnTo>
                  <a:lnTo>
                    <a:pt x="17372" y="5889"/>
                  </a:lnTo>
                  <a:lnTo>
                    <a:pt x="18485" y="4776"/>
                  </a:lnTo>
                  <a:lnTo>
                    <a:pt x="19598" y="3664"/>
                  </a:lnTo>
                  <a:lnTo>
                    <a:pt x="20711" y="2551"/>
                  </a:lnTo>
                  <a:lnTo>
                    <a:pt x="21824" y="1438"/>
                  </a:lnTo>
                  <a:lnTo>
                    <a:pt x="22936"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3"/>
            <p:cNvSpPr/>
            <p:nvPr/>
          </p:nvSpPr>
          <p:spPr>
            <a:xfrm>
              <a:off x="1231775" y="1304950"/>
              <a:ext cx="581550" cy="576525"/>
            </a:xfrm>
            <a:custGeom>
              <a:avLst/>
              <a:gdLst/>
              <a:ahLst/>
              <a:cxnLst/>
              <a:rect l="l" t="t" r="r" b="b"/>
              <a:pathLst>
                <a:path w="23262" h="23061" extrusionOk="0">
                  <a:moveTo>
                    <a:pt x="23060" y="1"/>
                  </a:moveTo>
                  <a:lnTo>
                    <a:pt x="22674" y="387"/>
                  </a:lnTo>
                  <a:lnTo>
                    <a:pt x="21561" y="1500"/>
                  </a:lnTo>
                  <a:lnTo>
                    <a:pt x="20448" y="2613"/>
                  </a:lnTo>
                  <a:lnTo>
                    <a:pt x="19335" y="3725"/>
                  </a:lnTo>
                  <a:lnTo>
                    <a:pt x="18223" y="4838"/>
                  </a:lnTo>
                  <a:lnTo>
                    <a:pt x="17110" y="5951"/>
                  </a:lnTo>
                  <a:lnTo>
                    <a:pt x="15997" y="7064"/>
                  </a:lnTo>
                  <a:lnTo>
                    <a:pt x="14884" y="8177"/>
                  </a:lnTo>
                  <a:lnTo>
                    <a:pt x="12658" y="10402"/>
                  </a:lnTo>
                  <a:lnTo>
                    <a:pt x="11546" y="11515"/>
                  </a:lnTo>
                  <a:lnTo>
                    <a:pt x="10433" y="12628"/>
                  </a:lnTo>
                  <a:lnTo>
                    <a:pt x="9320" y="13741"/>
                  </a:lnTo>
                  <a:lnTo>
                    <a:pt x="8207" y="14854"/>
                  </a:lnTo>
                  <a:lnTo>
                    <a:pt x="7094" y="15966"/>
                  </a:lnTo>
                  <a:lnTo>
                    <a:pt x="5982" y="17079"/>
                  </a:lnTo>
                  <a:lnTo>
                    <a:pt x="4869" y="18192"/>
                  </a:lnTo>
                  <a:lnTo>
                    <a:pt x="3060" y="20000"/>
                  </a:lnTo>
                  <a:lnTo>
                    <a:pt x="2643" y="20418"/>
                  </a:lnTo>
                  <a:lnTo>
                    <a:pt x="1530" y="21530"/>
                  </a:lnTo>
                  <a:lnTo>
                    <a:pt x="418" y="22643"/>
                  </a:lnTo>
                  <a:lnTo>
                    <a:pt x="0" y="23061"/>
                  </a:lnTo>
                  <a:lnTo>
                    <a:pt x="217" y="23061"/>
                  </a:lnTo>
                  <a:lnTo>
                    <a:pt x="680" y="22581"/>
                  </a:lnTo>
                  <a:lnTo>
                    <a:pt x="1793" y="21469"/>
                  </a:lnTo>
                  <a:lnTo>
                    <a:pt x="2906" y="20356"/>
                  </a:lnTo>
                  <a:lnTo>
                    <a:pt x="4019" y="19243"/>
                  </a:lnTo>
                  <a:lnTo>
                    <a:pt x="5132" y="18130"/>
                  </a:lnTo>
                  <a:lnTo>
                    <a:pt x="6244" y="17017"/>
                  </a:lnTo>
                  <a:lnTo>
                    <a:pt x="7357" y="15905"/>
                  </a:lnTo>
                  <a:lnTo>
                    <a:pt x="8470" y="14792"/>
                  </a:lnTo>
                  <a:lnTo>
                    <a:pt x="9583" y="13679"/>
                  </a:lnTo>
                  <a:lnTo>
                    <a:pt x="10696" y="12566"/>
                  </a:lnTo>
                  <a:lnTo>
                    <a:pt x="11808" y="11453"/>
                  </a:lnTo>
                  <a:lnTo>
                    <a:pt x="12921" y="10340"/>
                  </a:lnTo>
                  <a:lnTo>
                    <a:pt x="14034" y="9228"/>
                  </a:lnTo>
                  <a:lnTo>
                    <a:pt x="16260" y="7002"/>
                  </a:lnTo>
                  <a:lnTo>
                    <a:pt x="17373"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3"/>
            <p:cNvSpPr/>
            <p:nvPr/>
          </p:nvSpPr>
          <p:spPr>
            <a:xfrm>
              <a:off x="1203950" y="1304950"/>
              <a:ext cx="581550" cy="576525"/>
            </a:xfrm>
            <a:custGeom>
              <a:avLst/>
              <a:gdLst/>
              <a:ahLst/>
              <a:cxnLst/>
              <a:rect l="l" t="t" r="r" b="b"/>
              <a:pathLst>
                <a:path w="23262" h="23061" extrusionOk="0">
                  <a:moveTo>
                    <a:pt x="23060" y="1"/>
                  </a:moveTo>
                  <a:lnTo>
                    <a:pt x="22674" y="387"/>
                  </a:lnTo>
                  <a:lnTo>
                    <a:pt x="21561" y="1500"/>
                  </a:lnTo>
                  <a:lnTo>
                    <a:pt x="20448" y="2613"/>
                  </a:lnTo>
                  <a:lnTo>
                    <a:pt x="19336" y="3725"/>
                  </a:lnTo>
                  <a:lnTo>
                    <a:pt x="18223" y="4838"/>
                  </a:lnTo>
                  <a:lnTo>
                    <a:pt x="17110" y="5951"/>
                  </a:lnTo>
                  <a:lnTo>
                    <a:pt x="15997" y="7064"/>
                  </a:lnTo>
                  <a:lnTo>
                    <a:pt x="14884" y="8177"/>
                  </a:lnTo>
                  <a:lnTo>
                    <a:pt x="13771" y="9289"/>
                  </a:lnTo>
                  <a:lnTo>
                    <a:pt x="12659" y="10402"/>
                  </a:lnTo>
                  <a:lnTo>
                    <a:pt x="11546" y="11515"/>
                  </a:lnTo>
                  <a:lnTo>
                    <a:pt x="10433" y="12628"/>
                  </a:lnTo>
                  <a:lnTo>
                    <a:pt x="9320" y="13741"/>
                  </a:lnTo>
                  <a:lnTo>
                    <a:pt x="8207" y="14854"/>
                  </a:lnTo>
                  <a:lnTo>
                    <a:pt x="7095" y="15966"/>
                  </a:lnTo>
                  <a:lnTo>
                    <a:pt x="5982" y="17079"/>
                  </a:lnTo>
                  <a:lnTo>
                    <a:pt x="4869" y="18192"/>
                  </a:lnTo>
                  <a:lnTo>
                    <a:pt x="3756" y="19305"/>
                  </a:lnTo>
                  <a:lnTo>
                    <a:pt x="2643" y="20418"/>
                  </a:lnTo>
                  <a:lnTo>
                    <a:pt x="1531" y="21530"/>
                  </a:lnTo>
                  <a:lnTo>
                    <a:pt x="418" y="22643"/>
                  </a:lnTo>
                  <a:lnTo>
                    <a:pt x="0" y="23061"/>
                  </a:lnTo>
                  <a:lnTo>
                    <a:pt x="217" y="23061"/>
                  </a:lnTo>
                  <a:lnTo>
                    <a:pt x="680" y="22581"/>
                  </a:lnTo>
                  <a:lnTo>
                    <a:pt x="1793" y="21469"/>
                  </a:lnTo>
                  <a:lnTo>
                    <a:pt x="2906" y="20356"/>
                  </a:lnTo>
                  <a:lnTo>
                    <a:pt x="4019" y="19243"/>
                  </a:lnTo>
                  <a:lnTo>
                    <a:pt x="5132" y="18130"/>
                  </a:lnTo>
                  <a:lnTo>
                    <a:pt x="7357" y="15905"/>
                  </a:lnTo>
                  <a:lnTo>
                    <a:pt x="8470" y="14792"/>
                  </a:lnTo>
                  <a:lnTo>
                    <a:pt x="9583" y="13679"/>
                  </a:lnTo>
                  <a:lnTo>
                    <a:pt x="10696" y="12566"/>
                  </a:lnTo>
                  <a:lnTo>
                    <a:pt x="11809" y="11453"/>
                  </a:lnTo>
                  <a:lnTo>
                    <a:pt x="12921" y="10340"/>
                  </a:lnTo>
                  <a:lnTo>
                    <a:pt x="14034" y="9228"/>
                  </a:lnTo>
                  <a:lnTo>
                    <a:pt x="15147" y="8115"/>
                  </a:lnTo>
                  <a:lnTo>
                    <a:pt x="16260" y="7002"/>
                  </a:lnTo>
                  <a:lnTo>
                    <a:pt x="17373" y="5889"/>
                  </a:lnTo>
                  <a:lnTo>
                    <a:pt x="18486"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3"/>
            <p:cNvSpPr/>
            <p:nvPr/>
          </p:nvSpPr>
          <p:spPr>
            <a:xfrm>
              <a:off x="1176125" y="1304950"/>
              <a:ext cx="581550" cy="576525"/>
            </a:xfrm>
            <a:custGeom>
              <a:avLst/>
              <a:gdLst/>
              <a:ahLst/>
              <a:cxnLst/>
              <a:rect l="l" t="t" r="r" b="b"/>
              <a:pathLst>
                <a:path w="23262" h="23061" extrusionOk="0">
                  <a:moveTo>
                    <a:pt x="23061" y="1"/>
                  </a:moveTo>
                  <a:lnTo>
                    <a:pt x="22674" y="387"/>
                  </a:lnTo>
                  <a:lnTo>
                    <a:pt x="21561" y="1500"/>
                  </a:lnTo>
                  <a:lnTo>
                    <a:pt x="20449" y="2613"/>
                  </a:lnTo>
                  <a:lnTo>
                    <a:pt x="19336" y="3725"/>
                  </a:lnTo>
                  <a:lnTo>
                    <a:pt x="18223" y="4838"/>
                  </a:lnTo>
                  <a:lnTo>
                    <a:pt x="17110" y="5951"/>
                  </a:lnTo>
                  <a:lnTo>
                    <a:pt x="14884" y="8177"/>
                  </a:lnTo>
                  <a:lnTo>
                    <a:pt x="13772" y="9289"/>
                  </a:lnTo>
                  <a:lnTo>
                    <a:pt x="12659" y="10402"/>
                  </a:lnTo>
                  <a:lnTo>
                    <a:pt x="11546" y="11515"/>
                  </a:lnTo>
                  <a:lnTo>
                    <a:pt x="10433" y="12628"/>
                  </a:lnTo>
                  <a:lnTo>
                    <a:pt x="9320" y="13741"/>
                  </a:lnTo>
                  <a:lnTo>
                    <a:pt x="8208" y="14854"/>
                  </a:lnTo>
                  <a:lnTo>
                    <a:pt x="7095" y="15966"/>
                  </a:lnTo>
                  <a:lnTo>
                    <a:pt x="5286" y="17775"/>
                  </a:lnTo>
                  <a:lnTo>
                    <a:pt x="4869" y="18192"/>
                  </a:lnTo>
                  <a:lnTo>
                    <a:pt x="3756" y="19305"/>
                  </a:lnTo>
                  <a:lnTo>
                    <a:pt x="2644" y="20418"/>
                  </a:lnTo>
                  <a:lnTo>
                    <a:pt x="1531" y="21530"/>
                  </a:lnTo>
                  <a:lnTo>
                    <a:pt x="418" y="22643"/>
                  </a:lnTo>
                  <a:lnTo>
                    <a:pt x="1" y="23061"/>
                  </a:lnTo>
                  <a:lnTo>
                    <a:pt x="217" y="23061"/>
                  </a:lnTo>
                  <a:lnTo>
                    <a:pt x="681" y="22581"/>
                  </a:lnTo>
                  <a:lnTo>
                    <a:pt x="1793" y="21469"/>
                  </a:lnTo>
                  <a:lnTo>
                    <a:pt x="2906" y="20356"/>
                  </a:lnTo>
                  <a:lnTo>
                    <a:pt x="4019" y="19243"/>
                  </a:lnTo>
                  <a:lnTo>
                    <a:pt x="5132" y="18130"/>
                  </a:lnTo>
                  <a:lnTo>
                    <a:pt x="6245" y="17017"/>
                  </a:lnTo>
                  <a:lnTo>
                    <a:pt x="7358" y="15905"/>
                  </a:lnTo>
                  <a:lnTo>
                    <a:pt x="8470" y="14792"/>
                  </a:lnTo>
                  <a:lnTo>
                    <a:pt x="9583" y="13679"/>
                  </a:lnTo>
                  <a:lnTo>
                    <a:pt x="10696" y="12566"/>
                  </a:lnTo>
                  <a:lnTo>
                    <a:pt x="11809" y="11453"/>
                  </a:lnTo>
                  <a:lnTo>
                    <a:pt x="12922" y="10340"/>
                  </a:lnTo>
                  <a:lnTo>
                    <a:pt x="14034" y="9228"/>
                  </a:lnTo>
                  <a:lnTo>
                    <a:pt x="15147" y="8115"/>
                  </a:lnTo>
                  <a:lnTo>
                    <a:pt x="16260" y="7002"/>
                  </a:lnTo>
                  <a:lnTo>
                    <a:pt x="18486" y="4776"/>
                  </a:lnTo>
                  <a:lnTo>
                    <a:pt x="19599" y="3664"/>
                  </a:lnTo>
                  <a:lnTo>
                    <a:pt x="20711"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3"/>
            <p:cNvSpPr/>
            <p:nvPr/>
          </p:nvSpPr>
          <p:spPr>
            <a:xfrm>
              <a:off x="1120475" y="1304950"/>
              <a:ext cx="581550" cy="576525"/>
            </a:xfrm>
            <a:custGeom>
              <a:avLst/>
              <a:gdLst/>
              <a:ahLst/>
              <a:cxnLst/>
              <a:rect l="l" t="t" r="r" b="b"/>
              <a:pathLst>
                <a:path w="23262" h="23061" extrusionOk="0">
                  <a:moveTo>
                    <a:pt x="23061" y="1"/>
                  </a:moveTo>
                  <a:lnTo>
                    <a:pt x="22675" y="387"/>
                  </a:lnTo>
                  <a:lnTo>
                    <a:pt x="21562" y="1500"/>
                  </a:lnTo>
                  <a:lnTo>
                    <a:pt x="20449" y="2613"/>
                  </a:lnTo>
                  <a:lnTo>
                    <a:pt x="19336" y="3725"/>
                  </a:lnTo>
                  <a:lnTo>
                    <a:pt x="17110" y="5951"/>
                  </a:lnTo>
                  <a:lnTo>
                    <a:pt x="15998" y="7064"/>
                  </a:lnTo>
                  <a:lnTo>
                    <a:pt x="14885" y="8177"/>
                  </a:lnTo>
                  <a:lnTo>
                    <a:pt x="13772" y="9289"/>
                  </a:lnTo>
                  <a:lnTo>
                    <a:pt x="12659" y="10402"/>
                  </a:lnTo>
                  <a:lnTo>
                    <a:pt x="11546" y="11515"/>
                  </a:lnTo>
                  <a:lnTo>
                    <a:pt x="10434" y="12628"/>
                  </a:lnTo>
                  <a:lnTo>
                    <a:pt x="9321" y="13741"/>
                  </a:lnTo>
                  <a:lnTo>
                    <a:pt x="8208" y="14854"/>
                  </a:lnTo>
                  <a:lnTo>
                    <a:pt x="7095" y="15966"/>
                  </a:lnTo>
                  <a:lnTo>
                    <a:pt x="5982" y="17079"/>
                  </a:lnTo>
                  <a:lnTo>
                    <a:pt x="4870" y="18192"/>
                  </a:lnTo>
                  <a:lnTo>
                    <a:pt x="3757" y="19305"/>
                  </a:lnTo>
                  <a:lnTo>
                    <a:pt x="2644" y="20418"/>
                  </a:lnTo>
                  <a:lnTo>
                    <a:pt x="1531" y="21530"/>
                  </a:lnTo>
                  <a:lnTo>
                    <a:pt x="418" y="22643"/>
                  </a:lnTo>
                  <a:lnTo>
                    <a:pt x="1" y="23061"/>
                  </a:lnTo>
                  <a:lnTo>
                    <a:pt x="217" y="23061"/>
                  </a:lnTo>
                  <a:lnTo>
                    <a:pt x="248" y="23014"/>
                  </a:lnTo>
                  <a:lnTo>
                    <a:pt x="681" y="22581"/>
                  </a:lnTo>
                  <a:lnTo>
                    <a:pt x="1794" y="21469"/>
                  </a:lnTo>
                  <a:lnTo>
                    <a:pt x="2907" y="20356"/>
                  </a:lnTo>
                  <a:lnTo>
                    <a:pt x="4019" y="19243"/>
                  </a:lnTo>
                  <a:lnTo>
                    <a:pt x="5132" y="18130"/>
                  </a:lnTo>
                  <a:lnTo>
                    <a:pt x="6245" y="17017"/>
                  </a:lnTo>
                  <a:lnTo>
                    <a:pt x="7358" y="15905"/>
                  </a:lnTo>
                  <a:lnTo>
                    <a:pt x="8471" y="14792"/>
                  </a:lnTo>
                  <a:lnTo>
                    <a:pt x="9584" y="13679"/>
                  </a:lnTo>
                  <a:lnTo>
                    <a:pt x="10696" y="12566"/>
                  </a:lnTo>
                  <a:lnTo>
                    <a:pt x="11809" y="11453"/>
                  </a:lnTo>
                  <a:lnTo>
                    <a:pt x="12922" y="10340"/>
                  </a:lnTo>
                  <a:lnTo>
                    <a:pt x="14035" y="9228"/>
                  </a:lnTo>
                  <a:lnTo>
                    <a:pt x="15148" y="8115"/>
                  </a:lnTo>
                  <a:lnTo>
                    <a:pt x="16260" y="7002"/>
                  </a:lnTo>
                  <a:lnTo>
                    <a:pt x="17373" y="5889"/>
                  </a:lnTo>
                  <a:lnTo>
                    <a:pt x="18486" y="4776"/>
                  </a:lnTo>
                  <a:lnTo>
                    <a:pt x="20712" y="2551"/>
                  </a:lnTo>
                  <a:lnTo>
                    <a:pt x="21825"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3"/>
            <p:cNvSpPr/>
            <p:nvPr/>
          </p:nvSpPr>
          <p:spPr>
            <a:xfrm>
              <a:off x="1092675" y="1304950"/>
              <a:ext cx="581550" cy="576525"/>
            </a:xfrm>
            <a:custGeom>
              <a:avLst/>
              <a:gdLst/>
              <a:ahLst/>
              <a:cxnLst/>
              <a:rect l="l" t="t" r="r" b="b"/>
              <a:pathLst>
                <a:path w="23262" h="23061" extrusionOk="0">
                  <a:moveTo>
                    <a:pt x="23060" y="1"/>
                  </a:moveTo>
                  <a:lnTo>
                    <a:pt x="22674" y="387"/>
                  </a:lnTo>
                  <a:lnTo>
                    <a:pt x="21561" y="1500"/>
                  </a:lnTo>
                  <a:lnTo>
                    <a:pt x="20448" y="2613"/>
                  </a:lnTo>
                  <a:lnTo>
                    <a:pt x="19335" y="3725"/>
                  </a:lnTo>
                  <a:lnTo>
                    <a:pt x="18222" y="4838"/>
                  </a:lnTo>
                  <a:lnTo>
                    <a:pt x="17110" y="5951"/>
                  </a:lnTo>
                  <a:lnTo>
                    <a:pt x="15997" y="7064"/>
                  </a:lnTo>
                  <a:lnTo>
                    <a:pt x="14884" y="8177"/>
                  </a:lnTo>
                  <a:lnTo>
                    <a:pt x="13771" y="9289"/>
                  </a:lnTo>
                  <a:lnTo>
                    <a:pt x="12658" y="10402"/>
                  </a:lnTo>
                  <a:lnTo>
                    <a:pt x="11546" y="11515"/>
                  </a:lnTo>
                  <a:lnTo>
                    <a:pt x="10433" y="12628"/>
                  </a:lnTo>
                  <a:lnTo>
                    <a:pt x="8207" y="14854"/>
                  </a:lnTo>
                  <a:lnTo>
                    <a:pt x="7094" y="15966"/>
                  </a:lnTo>
                  <a:lnTo>
                    <a:pt x="5982" y="17079"/>
                  </a:lnTo>
                  <a:lnTo>
                    <a:pt x="4869" y="18192"/>
                  </a:lnTo>
                  <a:lnTo>
                    <a:pt x="3756" y="19305"/>
                  </a:lnTo>
                  <a:lnTo>
                    <a:pt x="2643" y="20418"/>
                  </a:lnTo>
                  <a:lnTo>
                    <a:pt x="1530" y="21530"/>
                  </a:lnTo>
                  <a:lnTo>
                    <a:pt x="417" y="22643"/>
                  </a:lnTo>
                  <a:lnTo>
                    <a:pt x="0" y="23061"/>
                  </a:lnTo>
                  <a:lnTo>
                    <a:pt x="216" y="23061"/>
                  </a:lnTo>
                  <a:lnTo>
                    <a:pt x="680" y="22581"/>
                  </a:lnTo>
                  <a:lnTo>
                    <a:pt x="1793" y="21469"/>
                  </a:lnTo>
                  <a:lnTo>
                    <a:pt x="2906" y="20356"/>
                  </a:lnTo>
                  <a:lnTo>
                    <a:pt x="4019" y="19243"/>
                  </a:lnTo>
                  <a:lnTo>
                    <a:pt x="5131" y="18130"/>
                  </a:lnTo>
                  <a:lnTo>
                    <a:pt x="6244" y="17017"/>
                  </a:lnTo>
                  <a:lnTo>
                    <a:pt x="7357" y="15905"/>
                  </a:lnTo>
                  <a:lnTo>
                    <a:pt x="8470" y="14792"/>
                  </a:lnTo>
                  <a:lnTo>
                    <a:pt x="9583" y="13679"/>
                  </a:lnTo>
                  <a:lnTo>
                    <a:pt x="11808" y="11453"/>
                  </a:lnTo>
                  <a:lnTo>
                    <a:pt x="12921" y="10340"/>
                  </a:lnTo>
                  <a:lnTo>
                    <a:pt x="14034" y="9228"/>
                  </a:lnTo>
                  <a:lnTo>
                    <a:pt x="15147" y="8115"/>
                  </a:lnTo>
                  <a:lnTo>
                    <a:pt x="16260" y="7002"/>
                  </a:lnTo>
                  <a:lnTo>
                    <a:pt x="17372"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3"/>
            <p:cNvSpPr/>
            <p:nvPr/>
          </p:nvSpPr>
          <p:spPr>
            <a:xfrm>
              <a:off x="1064850" y="1304950"/>
              <a:ext cx="581550" cy="576525"/>
            </a:xfrm>
            <a:custGeom>
              <a:avLst/>
              <a:gdLst/>
              <a:ahLst/>
              <a:cxnLst/>
              <a:rect l="l" t="t" r="r" b="b"/>
              <a:pathLst>
                <a:path w="23262" h="23061" extrusionOk="0">
                  <a:moveTo>
                    <a:pt x="23060" y="1"/>
                  </a:moveTo>
                  <a:lnTo>
                    <a:pt x="22674" y="387"/>
                  </a:lnTo>
                  <a:lnTo>
                    <a:pt x="21561" y="1500"/>
                  </a:lnTo>
                  <a:lnTo>
                    <a:pt x="19335" y="3725"/>
                  </a:lnTo>
                  <a:lnTo>
                    <a:pt x="18223" y="4838"/>
                  </a:lnTo>
                  <a:lnTo>
                    <a:pt x="17110" y="5951"/>
                  </a:lnTo>
                  <a:lnTo>
                    <a:pt x="15997" y="7064"/>
                  </a:lnTo>
                  <a:lnTo>
                    <a:pt x="14884" y="8177"/>
                  </a:lnTo>
                  <a:lnTo>
                    <a:pt x="13771" y="9289"/>
                  </a:lnTo>
                  <a:lnTo>
                    <a:pt x="12659" y="10402"/>
                  </a:lnTo>
                  <a:lnTo>
                    <a:pt x="11546" y="11515"/>
                  </a:lnTo>
                  <a:lnTo>
                    <a:pt x="10433" y="12628"/>
                  </a:lnTo>
                  <a:lnTo>
                    <a:pt x="9320" y="13741"/>
                  </a:lnTo>
                  <a:lnTo>
                    <a:pt x="8207" y="14854"/>
                  </a:lnTo>
                  <a:lnTo>
                    <a:pt x="7095" y="15966"/>
                  </a:lnTo>
                  <a:lnTo>
                    <a:pt x="5982" y="17079"/>
                  </a:lnTo>
                  <a:lnTo>
                    <a:pt x="4869" y="18192"/>
                  </a:lnTo>
                  <a:lnTo>
                    <a:pt x="3756" y="19305"/>
                  </a:lnTo>
                  <a:lnTo>
                    <a:pt x="2643" y="20418"/>
                  </a:lnTo>
                  <a:lnTo>
                    <a:pt x="1530" y="21530"/>
                  </a:lnTo>
                  <a:lnTo>
                    <a:pt x="418" y="22643"/>
                  </a:lnTo>
                  <a:lnTo>
                    <a:pt x="0" y="23061"/>
                  </a:lnTo>
                  <a:lnTo>
                    <a:pt x="217" y="23061"/>
                  </a:lnTo>
                  <a:lnTo>
                    <a:pt x="680" y="22581"/>
                  </a:lnTo>
                  <a:lnTo>
                    <a:pt x="2473" y="20789"/>
                  </a:lnTo>
                  <a:lnTo>
                    <a:pt x="2906" y="20356"/>
                  </a:lnTo>
                  <a:lnTo>
                    <a:pt x="4019" y="19243"/>
                  </a:lnTo>
                  <a:lnTo>
                    <a:pt x="5132" y="18130"/>
                  </a:lnTo>
                  <a:lnTo>
                    <a:pt x="6244" y="17017"/>
                  </a:lnTo>
                  <a:lnTo>
                    <a:pt x="7357" y="15905"/>
                  </a:lnTo>
                  <a:lnTo>
                    <a:pt x="8470" y="14792"/>
                  </a:lnTo>
                  <a:lnTo>
                    <a:pt x="9583" y="13679"/>
                  </a:lnTo>
                  <a:lnTo>
                    <a:pt x="10696" y="12566"/>
                  </a:lnTo>
                  <a:lnTo>
                    <a:pt x="11809" y="11453"/>
                  </a:lnTo>
                  <a:lnTo>
                    <a:pt x="12921" y="10340"/>
                  </a:lnTo>
                  <a:lnTo>
                    <a:pt x="14034" y="9228"/>
                  </a:lnTo>
                  <a:lnTo>
                    <a:pt x="15147" y="8115"/>
                  </a:lnTo>
                  <a:lnTo>
                    <a:pt x="16260" y="7002"/>
                  </a:lnTo>
                  <a:lnTo>
                    <a:pt x="17373" y="5889"/>
                  </a:lnTo>
                  <a:lnTo>
                    <a:pt x="18485" y="4776"/>
                  </a:lnTo>
                  <a:lnTo>
                    <a:pt x="19598" y="3664"/>
                  </a:lnTo>
                  <a:lnTo>
                    <a:pt x="20711" y="2551"/>
                  </a:lnTo>
                  <a:lnTo>
                    <a:pt x="21824" y="1438"/>
                  </a:lnTo>
                  <a:lnTo>
                    <a:pt x="22937" y="325"/>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3"/>
            <p:cNvSpPr/>
            <p:nvPr/>
          </p:nvSpPr>
          <p:spPr>
            <a:xfrm>
              <a:off x="1037025" y="1304950"/>
              <a:ext cx="581550" cy="576525"/>
            </a:xfrm>
            <a:custGeom>
              <a:avLst/>
              <a:gdLst/>
              <a:ahLst/>
              <a:cxnLst/>
              <a:rect l="l" t="t" r="r" b="b"/>
              <a:pathLst>
                <a:path w="23262" h="23061" extrusionOk="0">
                  <a:moveTo>
                    <a:pt x="23061" y="1"/>
                  </a:moveTo>
                  <a:lnTo>
                    <a:pt x="22674" y="387"/>
                  </a:lnTo>
                  <a:lnTo>
                    <a:pt x="21561" y="1500"/>
                  </a:lnTo>
                  <a:lnTo>
                    <a:pt x="20448" y="2613"/>
                  </a:lnTo>
                  <a:lnTo>
                    <a:pt x="19336" y="3725"/>
                  </a:lnTo>
                  <a:lnTo>
                    <a:pt x="18223" y="4838"/>
                  </a:lnTo>
                  <a:lnTo>
                    <a:pt x="17110" y="5951"/>
                  </a:lnTo>
                  <a:lnTo>
                    <a:pt x="15997" y="7064"/>
                  </a:lnTo>
                  <a:lnTo>
                    <a:pt x="14884" y="8177"/>
                  </a:lnTo>
                  <a:lnTo>
                    <a:pt x="13772" y="9289"/>
                  </a:lnTo>
                  <a:lnTo>
                    <a:pt x="12659" y="10402"/>
                  </a:lnTo>
                  <a:lnTo>
                    <a:pt x="10433" y="12628"/>
                  </a:lnTo>
                  <a:lnTo>
                    <a:pt x="9320" y="13741"/>
                  </a:lnTo>
                  <a:lnTo>
                    <a:pt x="8208" y="14854"/>
                  </a:lnTo>
                  <a:lnTo>
                    <a:pt x="7095" y="15966"/>
                  </a:lnTo>
                  <a:lnTo>
                    <a:pt x="5982" y="17079"/>
                  </a:lnTo>
                  <a:lnTo>
                    <a:pt x="4869" y="18192"/>
                  </a:lnTo>
                  <a:lnTo>
                    <a:pt x="3756" y="19305"/>
                  </a:lnTo>
                  <a:lnTo>
                    <a:pt x="2643" y="20418"/>
                  </a:lnTo>
                  <a:lnTo>
                    <a:pt x="835" y="22226"/>
                  </a:lnTo>
                  <a:lnTo>
                    <a:pt x="418" y="22643"/>
                  </a:lnTo>
                  <a:lnTo>
                    <a:pt x="0" y="23061"/>
                  </a:lnTo>
                  <a:lnTo>
                    <a:pt x="217" y="23061"/>
                  </a:lnTo>
                  <a:lnTo>
                    <a:pt x="681" y="22581"/>
                  </a:lnTo>
                  <a:lnTo>
                    <a:pt x="1793" y="21469"/>
                  </a:lnTo>
                  <a:lnTo>
                    <a:pt x="2906" y="20356"/>
                  </a:lnTo>
                  <a:lnTo>
                    <a:pt x="4019" y="19243"/>
                  </a:lnTo>
                  <a:lnTo>
                    <a:pt x="5132" y="18130"/>
                  </a:lnTo>
                  <a:lnTo>
                    <a:pt x="6245" y="17017"/>
                  </a:lnTo>
                  <a:lnTo>
                    <a:pt x="7357" y="15905"/>
                  </a:lnTo>
                  <a:lnTo>
                    <a:pt x="8470" y="14792"/>
                  </a:lnTo>
                  <a:lnTo>
                    <a:pt x="9583" y="13679"/>
                  </a:lnTo>
                  <a:lnTo>
                    <a:pt x="10696" y="12566"/>
                  </a:lnTo>
                  <a:lnTo>
                    <a:pt x="11809" y="11453"/>
                  </a:lnTo>
                  <a:lnTo>
                    <a:pt x="14034" y="9228"/>
                  </a:lnTo>
                  <a:lnTo>
                    <a:pt x="15147" y="8115"/>
                  </a:lnTo>
                  <a:lnTo>
                    <a:pt x="16260" y="7002"/>
                  </a:lnTo>
                  <a:lnTo>
                    <a:pt x="17373" y="5889"/>
                  </a:lnTo>
                  <a:lnTo>
                    <a:pt x="18486" y="4776"/>
                  </a:lnTo>
                  <a:lnTo>
                    <a:pt x="19598" y="3664"/>
                  </a:lnTo>
                  <a:lnTo>
                    <a:pt x="20711" y="2551"/>
                  </a:lnTo>
                  <a:lnTo>
                    <a:pt x="21824" y="1438"/>
                  </a:lnTo>
                  <a:lnTo>
                    <a:pt x="23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3"/>
            <p:cNvSpPr/>
            <p:nvPr/>
          </p:nvSpPr>
          <p:spPr>
            <a:xfrm>
              <a:off x="1009200" y="1304950"/>
              <a:ext cx="581550" cy="576525"/>
            </a:xfrm>
            <a:custGeom>
              <a:avLst/>
              <a:gdLst/>
              <a:ahLst/>
              <a:cxnLst/>
              <a:rect l="l" t="t" r="r" b="b"/>
              <a:pathLst>
                <a:path w="23262" h="23061" extrusionOk="0">
                  <a:moveTo>
                    <a:pt x="23061" y="1"/>
                  </a:moveTo>
                  <a:lnTo>
                    <a:pt x="21561" y="1500"/>
                  </a:lnTo>
                  <a:lnTo>
                    <a:pt x="20449" y="2613"/>
                  </a:lnTo>
                  <a:lnTo>
                    <a:pt x="19336" y="3725"/>
                  </a:lnTo>
                  <a:lnTo>
                    <a:pt x="18223" y="4838"/>
                  </a:lnTo>
                  <a:lnTo>
                    <a:pt x="17110" y="5951"/>
                  </a:lnTo>
                  <a:lnTo>
                    <a:pt x="15997" y="7064"/>
                  </a:lnTo>
                  <a:lnTo>
                    <a:pt x="14885" y="8177"/>
                  </a:lnTo>
                  <a:lnTo>
                    <a:pt x="13772" y="9289"/>
                  </a:lnTo>
                  <a:lnTo>
                    <a:pt x="12659" y="10402"/>
                  </a:lnTo>
                  <a:lnTo>
                    <a:pt x="11546" y="11515"/>
                  </a:lnTo>
                  <a:lnTo>
                    <a:pt x="10433" y="12628"/>
                  </a:lnTo>
                  <a:lnTo>
                    <a:pt x="9321" y="13741"/>
                  </a:lnTo>
                  <a:lnTo>
                    <a:pt x="8208" y="14854"/>
                  </a:lnTo>
                  <a:lnTo>
                    <a:pt x="7095" y="15966"/>
                  </a:lnTo>
                  <a:lnTo>
                    <a:pt x="5982" y="17079"/>
                  </a:lnTo>
                  <a:lnTo>
                    <a:pt x="4869" y="18192"/>
                  </a:lnTo>
                  <a:lnTo>
                    <a:pt x="3756" y="19305"/>
                  </a:lnTo>
                  <a:lnTo>
                    <a:pt x="2644" y="20418"/>
                  </a:lnTo>
                  <a:lnTo>
                    <a:pt x="1531" y="21530"/>
                  </a:lnTo>
                  <a:lnTo>
                    <a:pt x="418" y="22643"/>
                  </a:lnTo>
                  <a:lnTo>
                    <a:pt x="1" y="23061"/>
                  </a:lnTo>
                  <a:lnTo>
                    <a:pt x="217" y="23061"/>
                  </a:lnTo>
                  <a:lnTo>
                    <a:pt x="681" y="22581"/>
                  </a:lnTo>
                  <a:lnTo>
                    <a:pt x="1794" y="21469"/>
                  </a:lnTo>
                  <a:lnTo>
                    <a:pt x="2906" y="20356"/>
                  </a:lnTo>
                  <a:lnTo>
                    <a:pt x="4699" y="18563"/>
                  </a:lnTo>
                  <a:lnTo>
                    <a:pt x="5132" y="18130"/>
                  </a:lnTo>
                  <a:lnTo>
                    <a:pt x="6245" y="17017"/>
                  </a:lnTo>
                  <a:lnTo>
                    <a:pt x="7358" y="15905"/>
                  </a:lnTo>
                  <a:lnTo>
                    <a:pt x="8470" y="14792"/>
                  </a:lnTo>
                  <a:lnTo>
                    <a:pt x="9583" y="13679"/>
                  </a:lnTo>
                  <a:lnTo>
                    <a:pt x="10696" y="12566"/>
                  </a:lnTo>
                  <a:lnTo>
                    <a:pt x="11809" y="11453"/>
                  </a:lnTo>
                  <a:lnTo>
                    <a:pt x="12922" y="10340"/>
                  </a:lnTo>
                  <a:lnTo>
                    <a:pt x="14035" y="9228"/>
                  </a:lnTo>
                  <a:lnTo>
                    <a:pt x="15147" y="8115"/>
                  </a:lnTo>
                  <a:lnTo>
                    <a:pt x="16260" y="7002"/>
                  </a:lnTo>
                  <a:lnTo>
                    <a:pt x="17373" y="5889"/>
                  </a:lnTo>
                  <a:lnTo>
                    <a:pt x="18486" y="4776"/>
                  </a:lnTo>
                  <a:lnTo>
                    <a:pt x="19599" y="3664"/>
                  </a:lnTo>
                  <a:lnTo>
                    <a:pt x="20711" y="2551"/>
                  </a:lnTo>
                  <a:lnTo>
                    <a:pt x="21824" y="1438"/>
                  </a:lnTo>
                  <a:lnTo>
                    <a:pt x="22937" y="325"/>
                  </a:lnTo>
                  <a:lnTo>
                    <a:pt x="2326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3"/>
            <p:cNvSpPr/>
            <p:nvPr/>
          </p:nvSpPr>
          <p:spPr>
            <a:xfrm>
              <a:off x="989100" y="1304950"/>
              <a:ext cx="17425" cy="17425"/>
            </a:xfrm>
            <a:custGeom>
              <a:avLst/>
              <a:gdLst/>
              <a:ahLst/>
              <a:cxnLst/>
              <a:rect l="l" t="t" r="r" b="b"/>
              <a:pathLst>
                <a:path w="697" h="697" extrusionOk="0">
                  <a:moveTo>
                    <a:pt x="480" y="1"/>
                  </a:moveTo>
                  <a:lnTo>
                    <a:pt x="109" y="387"/>
                  </a:lnTo>
                  <a:lnTo>
                    <a:pt x="1" y="495"/>
                  </a:lnTo>
                  <a:lnTo>
                    <a:pt x="1" y="696"/>
                  </a:lnTo>
                  <a:lnTo>
                    <a:pt x="372" y="325"/>
                  </a:lnTo>
                  <a:lnTo>
                    <a:pt x="69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3"/>
            <p:cNvSpPr/>
            <p:nvPr/>
          </p:nvSpPr>
          <p:spPr>
            <a:xfrm>
              <a:off x="989100" y="1304950"/>
              <a:ext cx="45250" cy="45225"/>
            </a:xfrm>
            <a:custGeom>
              <a:avLst/>
              <a:gdLst/>
              <a:ahLst/>
              <a:cxnLst/>
              <a:rect l="l" t="t" r="r" b="b"/>
              <a:pathLst>
                <a:path w="1810" h="1809" extrusionOk="0">
                  <a:moveTo>
                    <a:pt x="1593" y="1"/>
                  </a:moveTo>
                  <a:lnTo>
                    <a:pt x="1222" y="387"/>
                  </a:lnTo>
                  <a:lnTo>
                    <a:pt x="109" y="1500"/>
                  </a:lnTo>
                  <a:lnTo>
                    <a:pt x="1" y="1608"/>
                  </a:lnTo>
                  <a:lnTo>
                    <a:pt x="1" y="1809"/>
                  </a:lnTo>
                  <a:lnTo>
                    <a:pt x="372" y="1438"/>
                  </a:lnTo>
                  <a:lnTo>
                    <a:pt x="1485" y="325"/>
                  </a:lnTo>
                  <a:lnTo>
                    <a:pt x="18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3"/>
            <p:cNvSpPr/>
            <p:nvPr/>
          </p:nvSpPr>
          <p:spPr>
            <a:xfrm>
              <a:off x="989100" y="1304950"/>
              <a:ext cx="73075" cy="73050"/>
            </a:xfrm>
            <a:custGeom>
              <a:avLst/>
              <a:gdLst/>
              <a:ahLst/>
              <a:cxnLst/>
              <a:rect l="l" t="t" r="r" b="b"/>
              <a:pathLst>
                <a:path w="2923" h="2922" extrusionOk="0">
                  <a:moveTo>
                    <a:pt x="2706" y="1"/>
                  </a:moveTo>
                  <a:lnTo>
                    <a:pt x="2335" y="387"/>
                  </a:lnTo>
                  <a:lnTo>
                    <a:pt x="1222" y="1500"/>
                  </a:lnTo>
                  <a:lnTo>
                    <a:pt x="109" y="2613"/>
                  </a:lnTo>
                  <a:lnTo>
                    <a:pt x="1" y="2721"/>
                  </a:lnTo>
                  <a:lnTo>
                    <a:pt x="1" y="2922"/>
                  </a:lnTo>
                  <a:lnTo>
                    <a:pt x="372" y="2551"/>
                  </a:lnTo>
                  <a:lnTo>
                    <a:pt x="1485" y="1438"/>
                  </a:lnTo>
                  <a:lnTo>
                    <a:pt x="2598" y="325"/>
                  </a:lnTo>
                  <a:lnTo>
                    <a:pt x="292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3"/>
            <p:cNvSpPr/>
            <p:nvPr/>
          </p:nvSpPr>
          <p:spPr>
            <a:xfrm>
              <a:off x="989100" y="1304950"/>
              <a:ext cx="100875" cy="100875"/>
            </a:xfrm>
            <a:custGeom>
              <a:avLst/>
              <a:gdLst/>
              <a:ahLst/>
              <a:cxnLst/>
              <a:rect l="l" t="t" r="r" b="b"/>
              <a:pathLst>
                <a:path w="4035" h="4035" extrusionOk="0">
                  <a:moveTo>
                    <a:pt x="3819" y="1"/>
                  </a:moveTo>
                  <a:lnTo>
                    <a:pt x="2335" y="1500"/>
                  </a:lnTo>
                  <a:lnTo>
                    <a:pt x="1222" y="2613"/>
                  </a:lnTo>
                  <a:lnTo>
                    <a:pt x="109" y="3725"/>
                  </a:lnTo>
                  <a:lnTo>
                    <a:pt x="1" y="3834"/>
                  </a:lnTo>
                  <a:lnTo>
                    <a:pt x="1" y="4034"/>
                  </a:lnTo>
                  <a:lnTo>
                    <a:pt x="372" y="3664"/>
                  </a:lnTo>
                  <a:lnTo>
                    <a:pt x="1485" y="2551"/>
                  </a:lnTo>
                  <a:lnTo>
                    <a:pt x="2598" y="1438"/>
                  </a:lnTo>
                  <a:lnTo>
                    <a:pt x="3710" y="325"/>
                  </a:lnTo>
                  <a:lnTo>
                    <a:pt x="403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3"/>
            <p:cNvSpPr/>
            <p:nvPr/>
          </p:nvSpPr>
          <p:spPr>
            <a:xfrm>
              <a:off x="989100" y="1304950"/>
              <a:ext cx="128700" cy="128700"/>
            </a:xfrm>
            <a:custGeom>
              <a:avLst/>
              <a:gdLst/>
              <a:ahLst/>
              <a:cxnLst/>
              <a:rect l="l" t="t" r="r" b="b"/>
              <a:pathLst>
                <a:path w="5148" h="5148" extrusionOk="0">
                  <a:moveTo>
                    <a:pt x="4931" y="1"/>
                  </a:moveTo>
                  <a:lnTo>
                    <a:pt x="4560" y="387"/>
                  </a:lnTo>
                  <a:lnTo>
                    <a:pt x="3448" y="1500"/>
                  </a:lnTo>
                  <a:lnTo>
                    <a:pt x="2335" y="2613"/>
                  </a:lnTo>
                  <a:lnTo>
                    <a:pt x="1222" y="3725"/>
                  </a:lnTo>
                  <a:lnTo>
                    <a:pt x="109" y="4838"/>
                  </a:lnTo>
                  <a:lnTo>
                    <a:pt x="1" y="4946"/>
                  </a:lnTo>
                  <a:lnTo>
                    <a:pt x="1" y="5147"/>
                  </a:lnTo>
                  <a:lnTo>
                    <a:pt x="372" y="4776"/>
                  </a:lnTo>
                  <a:lnTo>
                    <a:pt x="1485" y="3664"/>
                  </a:lnTo>
                  <a:lnTo>
                    <a:pt x="2598" y="2551"/>
                  </a:lnTo>
                  <a:lnTo>
                    <a:pt x="3710" y="1438"/>
                  </a:lnTo>
                  <a:lnTo>
                    <a:pt x="51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3"/>
            <p:cNvSpPr/>
            <p:nvPr/>
          </p:nvSpPr>
          <p:spPr>
            <a:xfrm>
              <a:off x="989100" y="1304950"/>
              <a:ext cx="156525" cy="156525"/>
            </a:xfrm>
            <a:custGeom>
              <a:avLst/>
              <a:gdLst/>
              <a:ahLst/>
              <a:cxnLst/>
              <a:rect l="l" t="t" r="r" b="b"/>
              <a:pathLst>
                <a:path w="6261" h="6261" extrusionOk="0">
                  <a:moveTo>
                    <a:pt x="6044" y="1"/>
                  </a:moveTo>
                  <a:lnTo>
                    <a:pt x="5673" y="387"/>
                  </a:lnTo>
                  <a:lnTo>
                    <a:pt x="4560" y="1500"/>
                  </a:lnTo>
                  <a:lnTo>
                    <a:pt x="2335" y="3725"/>
                  </a:lnTo>
                  <a:lnTo>
                    <a:pt x="1222" y="4838"/>
                  </a:lnTo>
                  <a:lnTo>
                    <a:pt x="109" y="5951"/>
                  </a:lnTo>
                  <a:lnTo>
                    <a:pt x="1" y="6059"/>
                  </a:lnTo>
                  <a:lnTo>
                    <a:pt x="1" y="6260"/>
                  </a:lnTo>
                  <a:lnTo>
                    <a:pt x="372" y="5889"/>
                  </a:lnTo>
                  <a:lnTo>
                    <a:pt x="1485" y="4776"/>
                  </a:lnTo>
                  <a:lnTo>
                    <a:pt x="2598" y="3664"/>
                  </a:lnTo>
                  <a:lnTo>
                    <a:pt x="3710" y="2551"/>
                  </a:lnTo>
                  <a:lnTo>
                    <a:pt x="4823" y="1438"/>
                  </a:lnTo>
                  <a:lnTo>
                    <a:pt x="5936" y="325"/>
                  </a:lnTo>
                  <a:lnTo>
                    <a:pt x="62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3"/>
            <p:cNvSpPr/>
            <p:nvPr/>
          </p:nvSpPr>
          <p:spPr>
            <a:xfrm>
              <a:off x="989100" y="1304950"/>
              <a:ext cx="184350" cy="184325"/>
            </a:xfrm>
            <a:custGeom>
              <a:avLst/>
              <a:gdLst/>
              <a:ahLst/>
              <a:cxnLst/>
              <a:rect l="l" t="t" r="r" b="b"/>
              <a:pathLst>
                <a:path w="7374" h="7373" extrusionOk="0">
                  <a:moveTo>
                    <a:pt x="7157" y="1"/>
                  </a:moveTo>
                  <a:lnTo>
                    <a:pt x="6786" y="387"/>
                  </a:lnTo>
                  <a:lnTo>
                    <a:pt x="5673" y="1500"/>
                  </a:lnTo>
                  <a:lnTo>
                    <a:pt x="4560" y="2613"/>
                  </a:lnTo>
                  <a:lnTo>
                    <a:pt x="3448" y="3725"/>
                  </a:lnTo>
                  <a:lnTo>
                    <a:pt x="2335" y="4838"/>
                  </a:lnTo>
                  <a:lnTo>
                    <a:pt x="1222" y="5951"/>
                  </a:lnTo>
                  <a:lnTo>
                    <a:pt x="109" y="7064"/>
                  </a:lnTo>
                  <a:lnTo>
                    <a:pt x="1" y="7172"/>
                  </a:lnTo>
                  <a:lnTo>
                    <a:pt x="1" y="7373"/>
                  </a:lnTo>
                  <a:lnTo>
                    <a:pt x="372" y="7002"/>
                  </a:lnTo>
                  <a:lnTo>
                    <a:pt x="1485" y="5889"/>
                  </a:lnTo>
                  <a:lnTo>
                    <a:pt x="2598" y="4776"/>
                  </a:lnTo>
                  <a:lnTo>
                    <a:pt x="3710" y="3664"/>
                  </a:lnTo>
                  <a:lnTo>
                    <a:pt x="4823" y="2551"/>
                  </a:lnTo>
                  <a:lnTo>
                    <a:pt x="5936" y="1438"/>
                  </a:lnTo>
                  <a:lnTo>
                    <a:pt x="7049" y="325"/>
                  </a:lnTo>
                  <a:lnTo>
                    <a:pt x="73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3"/>
            <p:cNvSpPr/>
            <p:nvPr/>
          </p:nvSpPr>
          <p:spPr>
            <a:xfrm>
              <a:off x="989100" y="1304950"/>
              <a:ext cx="212175" cy="212150"/>
            </a:xfrm>
            <a:custGeom>
              <a:avLst/>
              <a:gdLst/>
              <a:ahLst/>
              <a:cxnLst/>
              <a:rect l="l" t="t" r="r" b="b"/>
              <a:pathLst>
                <a:path w="8487" h="8486" extrusionOk="0">
                  <a:moveTo>
                    <a:pt x="8270" y="1"/>
                  </a:moveTo>
                  <a:lnTo>
                    <a:pt x="7899" y="387"/>
                  </a:lnTo>
                  <a:lnTo>
                    <a:pt x="6786" y="1500"/>
                  </a:lnTo>
                  <a:lnTo>
                    <a:pt x="5673" y="2613"/>
                  </a:lnTo>
                  <a:lnTo>
                    <a:pt x="4560" y="3725"/>
                  </a:lnTo>
                  <a:lnTo>
                    <a:pt x="2335" y="5951"/>
                  </a:lnTo>
                  <a:lnTo>
                    <a:pt x="1222" y="7064"/>
                  </a:lnTo>
                  <a:lnTo>
                    <a:pt x="109" y="8177"/>
                  </a:lnTo>
                  <a:lnTo>
                    <a:pt x="1" y="8285"/>
                  </a:lnTo>
                  <a:lnTo>
                    <a:pt x="1" y="8486"/>
                  </a:lnTo>
                  <a:lnTo>
                    <a:pt x="372" y="8115"/>
                  </a:lnTo>
                  <a:lnTo>
                    <a:pt x="1485" y="7002"/>
                  </a:lnTo>
                  <a:lnTo>
                    <a:pt x="2598" y="5889"/>
                  </a:lnTo>
                  <a:lnTo>
                    <a:pt x="3710" y="4776"/>
                  </a:lnTo>
                  <a:lnTo>
                    <a:pt x="5936" y="2551"/>
                  </a:lnTo>
                  <a:lnTo>
                    <a:pt x="7049" y="1438"/>
                  </a:lnTo>
                  <a:lnTo>
                    <a:pt x="8162" y="325"/>
                  </a:lnTo>
                  <a:lnTo>
                    <a:pt x="84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3"/>
            <p:cNvSpPr/>
            <p:nvPr/>
          </p:nvSpPr>
          <p:spPr>
            <a:xfrm>
              <a:off x="989100" y="1304950"/>
              <a:ext cx="240000" cy="239975"/>
            </a:xfrm>
            <a:custGeom>
              <a:avLst/>
              <a:gdLst/>
              <a:ahLst/>
              <a:cxnLst/>
              <a:rect l="l" t="t" r="r" b="b"/>
              <a:pathLst>
                <a:path w="9600" h="9599" extrusionOk="0">
                  <a:moveTo>
                    <a:pt x="9383" y="1"/>
                  </a:moveTo>
                  <a:lnTo>
                    <a:pt x="9012" y="387"/>
                  </a:lnTo>
                  <a:lnTo>
                    <a:pt x="7899" y="1500"/>
                  </a:lnTo>
                  <a:lnTo>
                    <a:pt x="6786" y="2613"/>
                  </a:lnTo>
                  <a:lnTo>
                    <a:pt x="5673" y="3725"/>
                  </a:lnTo>
                  <a:lnTo>
                    <a:pt x="4560" y="4838"/>
                  </a:lnTo>
                  <a:lnTo>
                    <a:pt x="3448" y="5951"/>
                  </a:lnTo>
                  <a:lnTo>
                    <a:pt x="2335" y="7064"/>
                  </a:lnTo>
                  <a:lnTo>
                    <a:pt x="1222" y="8177"/>
                  </a:lnTo>
                  <a:lnTo>
                    <a:pt x="109" y="9289"/>
                  </a:lnTo>
                  <a:lnTo>
                    <a:pt x="1" y="9398"/>
                  </a:lnTo>
                  <a:lnTo>
                    <a:pt x="1" y="9599"/>
                  </a:lnTo>
                  <a:lnTo>
                    <a:pt x="372" y="9228"/>
                  </a:lnTo>
                  <a:lnTo>
                    <a:pt x="1485" y="8115"/>
                  </a:lnTo>
                  <a:lnTo>
                    <a:pt x="2598" y="7002"/>
                  </a:lnTo>
                  <a:lnTo>
                    <a:pt x="3710" y="5889"/>
                  </a:lnTo>
                  <a:lnTo>
                    <a:pt x="4823" y="4776"/>
                  </a:lnTo>
                  <a:lnTo>
                    <a:pt x="5936" y="3664"/>
                  </a:lnTo>
                  <a:lnTo>
                    <a:pt x="7049" y="2551"/>
                  </a:lnTo>
                  <a:lnTo>
                    <a:pt x="8162" y="1438"/>
                  </a:lnTo>
                  <a:lnTo>
                    <a:pt x="9274" y="325"/>
                  </a:lnTo>
                  <a:lnTo>
                    <a:pt x="95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3"/>
            <p:cNvSpPr/>
            <p:nvPr/>
          </p:nvSpPr>
          <p:spPr>
            <a:xfrm>
              <a:off x="989100" y="1304950"/>
              <a:ext cx="267800" cy="267800"/>
            </a:xfrm>
            <a:custGeom>
              <a:avLst/>
              <a:gdLst/>
              <a:ahLst/>
              <a:cxnLst/>
              <a:rect l="l" t="t" r="r" b="b"/>
              <a:pathLst>
                <a:path w="10712" h="10712" extrusionOk="0">
                  <a:moveTo>
                    <a:pt x="10495" y="1"/>
                  </a:moveTo>
                  <a:lnTo>
                    <a:pt x="10125" y="387"/>
                  </a:lnTo>
                  <a:lnTo>
                    <a:pt x="9012" y="1500"/>
                  </a:lnTo>
                  <a:lnTo>
                    <a:pt x="7899" y="2613"/>
                  </a:lnTo>
                  <a:lnTo>
                    <a:pt x="6786" y="3725"/>
                  </a:lnTo>
                  <a:lnTo>
                    <a:pt x="5673" y="4838"/>
                  </a:lnTo>
                  <a:lnTo>
                    <a:pt x="4560" y="5951"/>
                  </a:lnTo>
                  <a:lnTo>
                    <a:pt x="2335" y="8177"/>
                  </a:lnTo>
                  <a:lnTo>
                    <a:pt x="1222" y="9289"/>
                  </a:lnTo>
                  <a:lnTo>
                    <a:pt x="109" y="10402"/>
                  </a:lnTo>
                  <a:lnTo>
                    <a:pt x="1" y="10510"/>
                  </a:lnTo>
                  <a:lnTo>
                    <a:pt x="1" y="10711"/>
                  </a:lnTo>
                  <a:lnTo>
                    <a:pt x="372" y="10340"/>
                  </a:lnTo>
                  <a:lnTo>
                    <a:pt x="1485" y="9228"/>
                  </a:lnTo>
                  <a:lnTo>
                    <a:pt x="2598" y="8115"/>
                  </a:lnTo>
                  <a:lnTo>
                    <a:pt x="3710" y="7002"/>
                  </a:lnTo>
                  <a:lnTo>
                    <a:pt x="5936" y="4776"/>
                  </a:lnTo>
                  <a:lnTo>
                    <a:pt x="7049" y="3664"/>
                  </a:lnTo>
                  <a:lnTo>
                    <a:pt x="8162" y="2551"/>
                  </a:lnTo>
                  <a:lnTo>
                    <a:pt x="9274" y="1438"/>
                  </a:lnTo>
                  <a:lnTo>
                    <a:pt x="10387" y="325"/>
                  </a:lnTo>
                  <a:lnTo>
                    <a:pt x="107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3"/>
            <p:cNvSpPr/>
            <p:nvPr/>
          </p:nvSpPr>
          <p:spPr>
            <a:xfrm>
              <a:off x="989100" y="1304950"/>
              <a:ext cx="295625" cy="295625"/>
            </a:xfrm>
            <a:custGeom>
              <a:avLst/>
              <a:gdLst/>
              <a:ahLst/>
              <a:cxnLst/>
              <a:rect l="l" t="t" r="r" b="b"/>
              <a:pathLst>
                <a:path w="11825" h="11825" extrusionOk="0">
                  <a:moveTo>
                    <a:pt x="11608" y="1"/>
                  </a:moveTo>
                  <a:lnTo>
                    <a:pt x="11237" y="387"/>
                  </a:lnTo>
                  <a:lnTo>
                    <a:pt x="10125" y="1500"/>
                  </a:lnTo>
                  <a:lnTo>
                    <a:pt x="9012" y="2613"/>
                  </a:lnTo>
                  <a:lnTo>
                    <a:pt x="7899" y="3725"/>
                  </a:lnTo>
                  <a:lnTo>
                    <a:pt x="6786" y="4838"/>
                  </a:lnTo>
                  <a:lnTo>
                    <a:pt x="5673" y="5951"/>
                  </a:lnTo>
                  <a:lnTo>
                    <a:pt x="4560" y="7064"/>
                  </a:lnTo>
                  <a:lnTo>
                    <a:pt x="3448" y="8177"/>
                  </a:lnTo>
                  <a:lnTo>
                    <a:pt x="2335" y="9289"/>
                  </a:lnTo>
                  <a:lnTo>
                    <a:pt x="1222" y="10402"/>
                  </a:lnTo>
                  <a:lnTo>
                    <a:pt x="109" y="11515"/>
                  </a:lnTo>
                  <a:lnTo>
                    <a:pt x="1" y="11623"/>
                  </a:lnTo>
                  <a:lnTo>
                    <a:pt x="1" y="11824"/>
                  </a:lnTo>
                  <a:lnTo>
                    <a:pt x="372" y="11453"/>
                  </a:lnTo>
                  <a:lnTo>
                    <a:pt x="1485" y="10340"/>
                  </a:lnTo>
                  <a:lnTo>
                    <a:pt x="2598" y="9228"/>
                  </a:lnTo>
                  <a:lnTo>
                    <a:pt x="3710" y="8115"/>
                  </a:lnTo>
                  <a:lnTo>
                    <a:pt x="4823" y="7002"/>
                  </a:lnTo>
                  <a:lnTo>
                    <a:pt x="5936" y="5889"/>
                  </a:lnTo>
                  <a:lnTo>
                    <a:pt x="7049" y="4776"/>
                  </a:lnTo>
                  <a:lnTo>
                    <a:pt x="8162" y="3664"/>
                  </a:lnTo>
                  <a:lnTo>
                    <a:pt x="9274" y="2551"/>
                  </a:lnTo>
                  <a:lnTo>
                    <a:pt x="10387" y="1438"/>
                  </a:lnTo>
                  <a:lnTo>
                    <a:pt x="11500" y="325"/>
                  </a:lnTo>
                  <a:lnTo>
                    <a:pt x="118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3"/>
            <p:cNvSpPr/>
            <p:nvPr/>
          </p:nvSpPr>
          <p:spPr>
            <a:xfrm>
              <a:off x="989100" y="1304950"/>
              <a:ext cx="323450" cy="323450"/>
            </a:xfrm>
            <a:custGeom>
              <a:avLst/>
              <a:gdLst/>
              <a:ahLst/>
              <a:cxnLst/>
              <a:rect l="l" t="t" r="r" b="b"/>
              <a:pathLst>
                <a:path w="12938" h="12938" extrusionOk="0">
                  <a:moveTo>
                    <a:pt x="12721" y="1"/>
                  </a:moveTo>
                  <a:lnTo>
                    <a:pt x="12350" y="387"/>
                  </a:lnTo>
                  <a:lnTo>
                    <a:pt x="11237" y="1500"/>
                  </a:lnTo>
                  <a:lnTo>
                    <a:pt x="10125" y="2613"/>
                  </a:lnTo>
                  <a:lnTo>
                    <a:pt x="9012" y="3725"/>
                  </a:lnTo>
                  <a:lnTo>
                    <a:pt x="7899" y="4838"/>
                  </a:lnTo>
                  <a:lnTo>
                    <a:pt x="6786" y="5951"/>
                  </a:lnTo>
                  <a:lnTo>
                    <a:pt x="5673" y="7064"/>
                  </a:lnTo>
                  <a:lnTo>
                    <a:pt x="4560" y="8177"/>
                  </a:lnTo>
                  <a:lnTo>
                    <a:pt x="2335" y="10402"/>
                  </a:lnTo>
                  <a:lnTo>
                    <a:pt x="1222" y="11515"/>
                  </a:lnTo>
                  <a:lnTo>
                    <a:pt x="109" y="12628"/>
                  </a:lnTo>
                  <a:lnTo>
                    <a:pt x="1" y="12736"/>
                  </a:lnTo>
                  <a:lnTo>
                    <a:pt x="1" y="12937"/>
                  </a:lnTo>
                  <a:lnTo>
                    <a:pt x="372" y="12566"/>
                  </a:lnTo>
                  <a:lnTo>
                    <a:pt x="1485" y="11453"/>
                  </a:lnTo>
                  <a:lnTo>
                    <a:pt x="2598" y="10340"/>
                  </a:lnTo>
                  <a:lnTo>
                    <a:pt x="3710" y="9228"/>
                  </a:lnTo>
                  <a:lnTo>
                    <a:pt x="5936" y="7002"/>
                  </a:lnTo>
                  <a:lnTo>
                    <a:pt x="7049" y="5889"/>
                  </a:lnTo>
                  <a:lnTo>
                    <a:pt x="8162" y="4776"/>
                  </a:lnTo>
                  <a:lnTo>
                    <a:pt x="9274" y="3664"/>
                  </a:lnTo>
                  <a:lnTo>
                    <a:pt x="10387" y="2551"/>
                  </a:lnTo>
                  <a:lnTo>
                    <a:pt x="11500" y="1438"/>
                  </a:lnTo>
                  <a:lnTo>
                    <a:pt x="12613" y="325"/>
                  </a:lnTo>
                  <a:lnTo>
                    <a:pt x="1293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3"/>
            <p:cNvSpPr/>
            <p:nvPr/>
          </p:nvSpPr>
          <p:spPr>
            <a:xfrm>
              <a:off x="989100" y="1304950"/>
              <a:ext cx="351275" cy="351250"/>
            </a:xfrm>
            <a:custGeom>
              <a:avLst/>
              <a:gdLst/>
              <a:ahLst/>
              <a:cxnLst/>
              <a:rect l="l" t="t" r="r" b="b"/>
              <a:pathLst>
                <a:path w="14051" h="14050" extrusionOk="0">
                  <a:moveTo>
                    <a:pt x="13834" y="1"/>
                  </a:moveTo>
                  <a:lnTo>
                    <a:pt x="12350" y="1500"/>
                  </a:lnTo>
                  <a:lnTo>
                    <a:pt x="11237" y="2613"/>
                  </a:lnTo>
                  <a:lnTo>
                    <a:pt x="10125" y="3725"/>
                  </a:lnTo>
                  <a:lnTo>
                    <a:pt x="9012" y="4838"/>
                  </a:lnTo>
                  <a:lnTo>
                    <a:pt x="7899" y="5951"/>
                  </a:lnTo>
                  <a:lnTo>
                    <a:pt x="6786" y="7064"/>
                  </a:lnTo>
                  <a:lnTo>
                    <a:pt x="5673" y="8177"/>
                  </a:lnTo>
                  <a:lnTo>
                    <a:pt x="4560" y="9289"/>
                  </a:lnTo>
                  <a:lnTo>
                    <a:pt x="3448" y="10402"/>
                  </a:lnTo>
                  <a:lnTo>
                    <a:pt x="2335" y="11515"/>
                  </a:lnTo>
                  <a:lnTo>
                    <a:pt x="1222" y="12628"/>
                  </a:lnTo>
                  <a:lnTo>
                    <a:pt x="109" y="13741"/>
                  </a:lnTo>
                  <a:lnTo>
                    <a:pt x="1" y="13849"/>
                  </a:lnTo>
                  <a:lnTo>
                    <a:pt x="1" y="14050"/>
                  </a:lnTo>
                  <a:lnTo>
                    <a:pt x="372" y="13679"/>
                  </a:lnTo>
                  <a:lnTo>
                    <a:pt x="1485" y="12566"/>
                  </a:lnTo>
                  <a:lnTo>
                    <a:pt x="2598" y="11453"/>
                  </a:lnTo>
                  <a:lnTo>
                    <a:pt x="3710" y="10340"/>
                  </a:lnTo>
                  <a:lnTo>
                    <a:pt x="4823" y="9228"/>
                  </a:lnTo>
                  <a:lnTo>
                    <a:pt x="5936" y="8115"/>
                  </a:lnTo>
                  <a:lnTo>
                    <a:pt x="7049" y="7002"/>
                  </a:lnTo>
                  <a:lnTo>
                    <a:pt x="8162" y="5889"/>
                  </a:lnTo>
                  <a:lnTo>
                    <a:pt x="9274" y="4776"/>
                  </a:lnTo>
                  <a:lnTo>
                    <a:pt x="10387" y="3664"/>
                  </a:lnTo>
                  <a:lnTo>
                    <a:pt x="11500" y="2551"/>
                  </a:lnTo>
                  <a:lnTo>
                    <a:pt x="12613" y="1438"/>
                  </a:lnTo>
                  <a:lnTo>
                    <a:pt x="13726" y="325"/>
                  </a:lnTo>
                  <a:lnTo>
                    <a:pt x="1405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3"/>
            <p:cNvSpPr/>
            <p:nvPr/>
          </p:nvSpPr>
          <p:spPr>
            <a:xfrm>
              <a:off x="989100" y="1304950"/>
              <a:ext cx="379100" cy="379075"/>
            </a:xfrm>
            <a:custGeom>
              <a:avLst/>
              <a:gdLst/>
              <a:ahLst/>
              <a:cxnLst/>
              <a:rect l="l" t="t" r="r" b="b"/>
              <a:pathLst>
                <a:path w="15164" h="15163" extrusionOk="0">
                  <a:moveTo>
                    <a:pt x="14947" y="1"/>
                  </a:moveTo>
                  <a:lnTo>
                    <a:pt x="14576" y="387"/>
                  </a:lnTo>
                  <a:lnTo>
                    <a:pt x="13463" y="1500"/>
                  </a:lnTo>
                  <a:lnTo>
                    <a:pt x="12350" y="2613"/>
                  </a:lnTo>
                  <a:lnTo>
                    <a:pt x="11237" y="3725"/>
                  </a:lnTo>
                  <a:lnTo>
                    <a:pt x="10125" y="4838"/>
                  </a:lnTo>
                  <a:lnTo>
                    <a:pt x="9012" y="5951"/>
                  </a:lnTo>
                  <a:lnTo>
                    <a:pt x="7899" y="7064"/>
                  </a:lnTo>
                  <a:lnTo>
                    <a:pt x="6786" y="8177"/>
                  </a:lnTo>
                  <a:lnTo>
                    <a:pt x="5673" y="9289"/>
                  </a:lnTo>
                  <a:lnTo>
                    <a:pt x="4560" y="10402"/>
                  </a:lnTo>
                  <a:lnTo>
                    <a:pt x="2335" y="12628"/>
                  </a:lnTo>
                  <a:lnTo>
                    <a:pt x="1222" y="13741"/>
                  </a:lnTo>
                  <a:lnTo>
                    <a:pt x="109" y="14854"/>
                  </a:lnTo>
                  <a:lnTo>
                    <a:pt x="1" y="14962"/>
                  </a:lnTo>
                  <a:lnTo>
                    <a:pt x="1" y="15163"/>
                  </a:lnTo>
                  <a:lnTo>
                    <a:pt x="372" y="14792"/>
                  </a:lnTo>
                  <a:lnTo>
                    <a:pt x="1485" y="13679"/>
                  </a:lnTo>
                  <a:lnTo>
                    <a:pt x="2598" y="12566"/>
                  </a:lnTo>
                  <a:lnTo>
                    <a:pt x="3710" y="11453"/>
                  </a:lnTo>
                  <a:lnTo>
                    <a:pt x="5936" y="9228"/>
                  </a:lnTo>
                  <a:lnTo>
                    <a:pt x="7049" y="8115"/>
                  </a:lnTo>
                  <a:lnTo>
                    <a:pt x="8162" y="7002"/>
                  </a:lnTo>
                  <a:lnTo>
                    <a:pt x="9274" y="5889"/>
                  </a:lnTo>
                  <a:lnTo>
                    <a:pt x="10387" y="4776"/>
                  </a:lnTo>
                  <a:lnTo>
                    <a:pt x="11500" y="3664"/>
                  </a:lnTo>
                  <a:lnTo>
                    <a:pt x="12613" y="2551"/>
                  </a:lnTo>
                  <a:lnTo>
                    <a:pt x="13726" y="1438"/>
                  </a:lnTo>
                  <a:lnTo>
                    <a:pt x="151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3"/>
            <p:cNvSpPr/>
            <p:nvPr/>
          </p:nvSpPr>
          <p:spPr>
            <a:xfrm>
              <a:off x="989100" y="1304950"/>
              <a:ext cx="406900" cy="406900"/>
            </a:xfrm>
            <a:custGeom>
              <a:avLst/>
              <a:gdLst/>
              <a:ahLst/>
              <a:cxnLst/>
              <a:rect l="l" t="t" r="r" b="b"/>
              <a:pathLst>
                <a:path w="16276" h="16276" extrusionOk="0">
                  <a:moveTo>
                    <a:pt x="16060" y="1"/>
                  </a:moveTo>
                  <a:lnTo>
                    <a:pt x="15689" y="387"/>
                  </a:lnTo>
                  <a:lnTo>
                    <a:pt x="14576" y="1500"/>
                  </a:lnTo>
                  <a:lnTo>
                    <a:pt x="12350" y="3725"/>
                  </a:lnTo>
                  <a:lnTo>
                    <a:pt x="11237" y="4838"/>
                  </a:lnTo>
                  <a:lnTo>
                    <a:pt x="10125" y="5951"/>
                  </a:lnTo>
                  <a:lnTo>
                    <a:pt x="9012" y="7064"/>
                  </a:lnTo>
                  <a:lnTo>
                    <a:pt x="7899" y="8177"/>
                  </a:lnTo>
                  <a:lnTo>
                    <a:pt x="6786" y="9289"/>
                  </a:lnTo>
                  <a:lnTo>
                    <a:pt x="5673" y="10402"/>
                  </a:lnTo>
                  <a:lnTo>
                    <a:pt x="4560" y="11515"/>
                  </a:lnTo>
                  <a:lnTo>
                    <a:pt x="3448" y="12628"/>
                  </a:lnTo>
                  <a:lnTo>
                    <a:pt x="2335" y="13741"/>
                  </a:lnTo>
                  <a:lnTo>
                    <a:pt x="1222" y="14854"/>
                  </a:lnTo>
                  <a:lnTo>
                    <a:pt x="109" y="15966"/>
                  </a:lnTo>
                  <a:lnTo>
                    <a:pt x="1" y="16075"/>
                  </a:lnTo>
                  <a:lnTo>
                    <a:pt x="1" y="16275"/>
                  </a:lnTo>
                  <a:lnTo>
                    <a:pt x="372" y="15905"/>
                  </a:lnTo>
                  <a:lnTo>
                    <a:pt x="1485" y="14792"/>
                  </a:lnTo>
                  <a:lnTo>
                    <a:pt x="2598" y="13679"/>
                  </a:lnTo>
                  <a:lnTo>
                    <a:pt x="3710" y="12566"/>
                  </a:lnTo>
                  <a:lnTo>
                    <a:pt x="4823" y="11453"/>
                  </a:lnTo>
                  <a:lnTo>
                    <a:pt x="5936" y="10340"/>
                  </a:lnTo>
                  <a:lnTo>
                    <a:pt x="7049" y="9228"/>
                  </a:lnTo>
                  <a:lnTo>
                    <a:pt x="8162" y="8115"/>
                  </a:lnTo>
                  <a:lnTo>
                    <a:pt x="9274" y="7002"/>
                  </a:lnTo>
                  <a:lnTo>
                    <a:pt x="10387" y="5889"/>
                  </a:lnTo>
                  <a:lnTo>
                    <a:pt x="11500" y="4776"/>
                  </a:lnTo>
                  <a:lnTo>
                    <a:pt x="12613" y="3664"/>
                  </a:lnTo>
                  <a:lnTo>
                    <a:pt x="13726" y="2551"/>
                  </a:lnTo>
                  <a:lnTo>
                    <a:pt x="14839" y="1438"/>
                  </a:lnTo>
                  <a:lnTo>
                    <a:pt x="15951" y="325"/>
                  </a:lnTo>
                  <a:lnTo>
                    <a:pt x="162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3"/>
            <p:cNvSpPr/>
            <p:nvPr/>
          </p:nvSpPr>
          <p:spPr>
            <a:xfrm>
              <a:off x="989100" y="1304950"/>
              <a:ext cx="434725" cy="434725"/>
            </a:xfrm>
            <a:custGeom>
              <a:avLst/>
              <a:gdLst/>
              <a:ahLst/>
              <a:cxnLst/>
              <a:rect l="l" t="t" r="r" b="b"/>
              <a:pathLst>
                <a:path w="17389" h="17389" extrusionOk="0">
                  <a:moveTo>
                    <a:pt x="17172" y="1"/>
                  </a:moveTo>
                  <a:lnTo>
                    <a:pt x="16801" y="387"/>
                  </a:lnTo>
                  <a:lnTo>
                    <a:pt x="15689" y="1500"/>
                  </a:lnTo>
                  <a:lnTo>
                    <a:pt x="14576" y="2613"/>
                  </a:lnTo>
                  <a:lnTo>
                    <a:pt x="13463" y="3725"/>
                  </a:lnTo>
                  <a:lnTo>
                    <a:pt x="12350" y="4838"/>
                  </a:lnTo>
                  <a:lnTo>
                    <a:pt x="11237" y="5951"/>
                  </a:lnTo>
                  <a:lnTo>
                    <a:pt x="10125" y="7064"/>
                  </a:lnTo>
                  <a:lnTo>
                    <a:pt x="9012" y="8177"/>
                  </a:lnTo>
                  <a:lnTo>
                    <a:pt x="7899" y="9289"/>
                  </a:lnTo>
                  <a:lnTo>
                    <a:pt x="6786" y="10402"/>
                  </a:lnTo>
                  <a:lnTo>
                    <a:pt x="5673" y="11515"/>
                  </a:lnTo>
                  <a:lnTo>
                    <a:pt x="4560" y="12628"/>
                  </a:lnTo>
                  <a:lnTo>
                    <a:pt x="2335" y="14854"/>
                  </a:lnTo>
                  <a:lnTo>
                    <a:pt x="1222" y="15966"/>
                  </a:lnTo>
                  <a:lnTo>
                    <a:pt x="109" y="17079"/>
                  </a:lnTo>
                  <a:lnTo>
                    <a:pt x="1" y="17187"/>
                  </a:lnTo>
                  <a:lnTo>
                    <a:pt x="1" y="17388"/>
                  </a:lnTo>
                  <a:lnTo>
                    <a:pt x="372" y="17017"/>
                  </a:lnTo>
                  <a:lnTo>
                    <a:pt x="1485" y="15905"/>
                  </a:lnTo>
                  <a:lnTo>
                    <a:pt x="2598" y="14792"/>
                  </a:lnTo>
                  <a:lnTo>
                    <a:pt x="3710" y="13679"/>
                  </a:lnTo>
                  <a:lnTo>
                    <a:pt x="5936" y="11453"/>
                  </a:lnTo>
                  <a:lnTo>
                    <a:pt x="7049" y="10340"/>
                  </a:lnTo>
                  <a:lnTo>
                    <a:pt x="8162" y="9228"/>
                  </a:lnTo>
                  <a:lnTo>
                    <a:pt x="9274" y="8115"/>
                  </a:lnTo>
                  <a:lnTo>
                    <a:pt x="10387" y="7002"/>
                  </a:lnTo>
                  <a:lnTo>
                    <a:pt x="11500" y="5889"/>
                  </a:lnTo>
                  <a:lnTo>
                    <a:pt x="12613" y="4776"/>
                  </a:lnTo>
                  <a:lnTo>
                    <a:pt x="13726" y="3664"/>
                  </a:lnTo>
                  <a:lnTo>
                    <a:pt x="14839" y="2551"/>
                  </a:lnTo>
                  <a:lnTo>
                    <a:pt x="15951" y="1438"/>
                  </a:lnTo>
                  <a:lnTo>
                    <a:pt x="17064" y="325"/>
                  </a:lnTo>
                  <a:lnTo>
                    <a:pt x="173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3"/>
            <p:cNvSpPr/>
            <p:nvPr/>
          </p:nvSpPr>
          <p:spPr>
            <a:xfrm>
              <a:off x="989100" y="1304950"/>
              <a:ext cx="462550" cy="462550"/>
            </a:xfrm>
            <a:custGeom>
              <a:avLst/>
              <a:gdLst/>
              <a:ahLst/>
              <a:cxnLst/>
              <a:rect l="l" t="t" r="r" b="b"/>
              <a:pathLst>
                <a:path w="18502" h="18502" extrusionOk="0">
                  <a:moveTo>
                    <a:pt x="18301" y="1"/>
                  </a:moveTo>
                  <a:lnTo>
                    <a:pt x="17914" y="387"/>
                  </a:lnTo>
                  <a:lnTo>
                    <a:pt x="16801" y="1500"/>
                  </a:lnTo>
                  <a:lnTo>
                    <a:pt x="15689" y="2613"/>
                  </a:lnTo>
                  <a:lnTo>
                    <a:pt x="14576" y="3725"/>
                  </a:lnTo>
                  <a:lnTo>
                    <a:pt x="12350" y="5951"/>
                  </a:lnTo>
                  <a:lnTo>
                    <a:pt x="11237" y="7064"/>
                  </a:lnTo>
                  <a:lnTo>
                    <a:pt x="10125" y="8177"/>
                  </a:lnTo>
                  <a:lnTo>
                    <a:pt x="9012" y="9289"/>
                  </a:lnTo>
                  <a:lnTo>
                    <a:pt x="7899" y="10402"/>
                  </a:lnTo>
                  <a:lnTo>
                    <a:pt x="6786" y="11515"/>
                  </a:lnTo>
                  <a:lnTo>
                    <a:pt x="5673" y="12628"/>
                  </a:lnTo>
                  <a:lnTo>
                    <a:pt x="4560" y="13741"/>
                  </a:lnTo>
                  <a:lnTo>
                    <a:pt x="3448" y="14854"/>
                  </a:lnTo>
                  <a:lnTo>
                    <a:pt x="2335" y="15966"/>
                  </a:lnTo>
                  <a:lnTo>
                    <a:pt x="1222" y="17079"/>
                  </a:lnTo>
                  <a:lnTo>
                    <a:pt x="109" y="18192"/>
                  </a:lnTo>
                  <a:lnTo>
                    <a:pt x="1" y="18300"/>
                  </a:lnTo>
                  <a:lnTo>
                    <a:pt x="1" y="18501"/>
                  </a:lnTo>
                  <a:lnTo>
                    <a:pt x="372" y="18130"/>
                  </a:lnTo>
                  <a:lnTo>
                    <a:pt x="1485" y="17017"/>
                  </a:lnTo>
                  <a:lnTo>
                    <a:pt x="2598" y="15905"/>
                  </a:lnTo>
                  <a:lnTo>
                    <a:pt x="3710" y="14792"/>
                  </a:lnTo>
                  <a:lnTo>
                    <a:pt x="4823" y="13679"/>
                  </a:lnTo>
                  <a:lnTo>
                    <a:pt x="5936" y="12566"/>
                  </a:lnTo>
                  <a:lnTo>
                    <a:pt x="7049" y="11453"/>
                  </a:lnTo>
                  <a:lnTo>
                    <a:pt x="8162" y="10340"/>
                  </a:lnTo>
                  <a:lnTo>
                    <a:pt x="9274" y="9228"/>
                  </a:lnTo>
                  <a:lnTo>
                    <a:pt x="10387" y="8115"/>
                  </a:lnTo>
                  <a:lnTo>
                    <a:pt x="11500" y="7002"/>
                  </a:lnTo>
                  <a:lnTo>
                    <a:pt x="12613" y="5889"/>
                  </a:lnTo>
                  <a:lnTo>
                    <a:pt x="13726" y="4776"/>
                  </a:lnTo>
                  <a:lnTo>
                    <a:pt x="15951" y="2551"/>
                  </a:lnTo>
                  <a:lnTo>
                    <a:pt x="17064" y="1438"/>
                  </a:lnTo>
                  <a:lnTo>
                    <a:pt x="18177" y="325"/>
                  </a:lnTo>
                  <a:lnTo>
                    <a:pt x="18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3"/>
            <p:cNvSpPr/>
            <p:nvPr/>
          </p:nvSpPr>
          <p:spPr>
            <a:xfrm>
              <a:off x="989100" y="1304950"/>
              <a:ext cx="490375" cy="490350"/>
            </a:xfrm>
            <a:custGeom>
              <a:avLst/>
              <a:gdLst/>
              <a:ahLst/>
              <a:cxnLst/>
              <a:rect l="l" t="t" r="r" b="b"/>
              <a:pathLst>
                <a:path w="19615" h="19614" extrusionOk="0">
                  <a:moveTo>
                    <a:pt x="19413" y="1"/>
                  </a:moveTo>
                  <a:lnTo>
                    <a:pt x="19027" y="387"/>
                  </a:lnTo>
                  <a:lnTo>
                    <a:pt x="17914" y="1500"/>
                  </a:lnTo>
                  <a:lnTo>
                    <a:pt x="16801" y="2613"/>
                  </a:lnTo>
                  <a:lnTo>
                    <a:pt x="15689" y="3725"/>
                  </a:lnTo>
                  <a:lnTo>
                    <a:pt x="14576" y="4838"/>
                  </a:lnTo>
                  <a:lnTo>
                    <a:pt x="13463" y="5951"/>
                  </a:lnTo>
                  <a:lnTo>
                    <a:pt x="12350" y="7064"/>
                  </a:lnTo>
                  <a:lnTo>
                    <a:pt x="11237" y="8177"/>
                  </a:lnTo>
                  <a:lnTo>
                    <a:pt x="10125" y="9289"/>
                  </a:lnTo>
                  <a:lnTo>
                    <a:pt x="9012" y="10402"/>
                  </a:lnTo>
                  <a:lnTo>
                    <a:pt x="7899" y="11515"/>
                  </a:lnTo>
                  <a:lnTo>
                    <a:pt x="6786" y="12628"/>
                  </a:lnTo>
                  <a:lnTo>
                    <a:pt x="5673" y="13741"/>
                  </a:lnTo>
                  <a:lnTo>
                    <a:pt x="4560" y="14854"/>
                  </a:lnTo>
                  <a:lnTo>
                    <a:pt x="3448" y="15966"/>
                  </a:lnTo>
                  <a:lnTo>
                    <a:pt x="2335" y="17079"/>
                  </a:lnTo>
                  <a:lnTo>
                    <a:pt x="1222" y="18192"/>
                  </a:lnTo>
                  <a:lnTo>
                    <a:pt x="109" y="19305"/>
                  </a:lnTo>
                  <a:lnTo>
                    <a:pt x="1" y="19413"/>
                  </a:lnTo>
                  <a:lnTo>
                    <a:pt x="1" y="19614"/>
                  </a:lnTo>
                  <a:lnTo>
                    <a:pt x="372" y="19243"/>
                  </a:lnTo>
                  <a:lnTo>
                    <a:pt x="1485" y="18130"/>
                  </a:lnTo>
                  <a:lnTo>
                    <a:pt x="2598" y="17017"/>
                  </a:lnTo>
                  <a:lnTo>
                    <a:pt x="3710" y="15905"/>
                  </a:lnTo>
                  <a:lnTo>
                    <a:pt x="5936" y="13679"/>
                  </a:lnTo>
                  <a:lnTo>
                    <a:pt x="7049" y="12566"/>
                  </a:lnTo>
                  <a:lnTo>
                    <a:pt x="8162" y="11453"/>
                  </a:lnTo>
                  <a:lnTo>
                    <a:pt x="9274" y="10340"/>
                  </a:lnTo>
                  <a:lnTo>
                    <a:pt x="10387" y="9228"/>
                  </a:lnTo>
                  <a:lnTo>
                    <a:pt x="11500" y="8115"/>
                  </a:lnTo>
                  <a:lnTo>
                    <a:pt x="12613" y="7002"/>
                  </a:lnTo>
                  <a:lnTo>
                    <a:pt x="13726" y="5889"/>
                  </a:lnTo>
                  <a:lnTo>
                    <a:pt x="14839" y="4776"/>
                  </a:lnTo>
                  <a:lnTo>
                    <a:pt x="15951" y="3664"/>
                  </a:lnTo>
                  <a:lnTo>
                    <a:pt x="17064" y="2551"/>
                  </a:lnTo>
                  <a:lnTo>
                    <a:pt x="18177" y="1438"/>
                  </a:lnTo>
                  <a:lnTo>
                    <a:pt x="19290" y="325"/>
                  </a:lnTo>
                  <a:lnTo>
                    <a:pt x="196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3"/>
            <p:cNvSpPr/>
            <p:nvPr/>
          </p:nvSpPr>
          <p:spPr>
            <a:xfrm>
              <a:off x="989100" y="1304950"/>
              <a:ext cx="518200" cy="518175"/>
            </a:xfrm>
            <a:custGeom>
              <a:avLst/>
              <a:gdLst/>
              <a:ahLst/>
              <a:cxnLst/>
              <a:rect l="l" t="t" r="r" b="b"/>
              <a:pathLst>
                <a:path w="20728" h="20727" extrusionOk="0">
                  <a:moveTo>
                    <a:pt x="20526" y="1"/>
                  </a:moveTo>
                  <a:lnTo>
                    <a:pt x="20140" y="387"/>
                  </a:lnTo>
                  <a:lnTo>
                    <a:pt x="19027" y="1500"/>
                  </a:lnTo>
                  <a:lnTo>
                    <a:pt x="17914" y="2613"/>
                  </a:lnTo>
                  <a:lnTo>
                    <a:pt x="16801" y="3725"/>
                  </a:lnTo>
                  <a:lnTo>
                    <a:pt x="15689" y="4838"/>
                  </a:lnTo>
                  <a:lnTo>
                    <a:pt x="14576" y="5951"/>
                  </a:lnTo>
                  <a:lnTo>
                    <a:pt x="12350" y="8177"/>
                  </a:lnTo>
                  <a:lnTo>
                    <a:pt x="11237" y="9289"/>
                  </a:lnTo>
                  <a:lnTo>
                    <a:pt x="10125" y="10402"/>
                  </a:lnTo>
                  <a:lnTo>
                    <a:pt x="9012" y="11515"/>
                  </a:lnTo>
                  <a:lnTo>
                    <a:pt x="7899" y="12628"/>
                  </a:lnTo>
                  <a:lnTo>
                    <a:pt x="6786" y="13741"/>
                  </a:lnTo>
                  <a:lnTo>
                    <a:pt x="5673" y="14854"/>
                  </a:lnTo>
                  <a:lnTo>
                    <a:pt x="4560" y="15966"/>
                  </a:lnTo>
                  <a:lnTo>
                    <a:pt x="2752" y="17775"/>
                  </a:lnTo>
                  <a:lnTo>
                    <a:pt x="2335" y="18192"/>
                  </a:lnTo>
                  <a:lnTo>
                    <a:pt x="1222" y="19305"/>
                  </a:lnTo>
                  <a:lnTo>
                    <a:pt x="109" y="20418"/>
                  </a:lnTo>
                  <a:lnTo>
                    <a:pt x="1" y="20526"/>
                  </a:lnTo>
                  <a:lnTo>
                    <a:pt x="1" y="20727"/>
                  </a:lnTo>
                  <a:lnTo>
                    <a:pt x="372" y="20356"/>
                  </a:lnTo>
                  <a:lnTo>
                    <a:pt x="1485" y="19243"/>
                  </a:lnTo>
                  <a:lnTo>
                    <a:pt x="2598" y="18130"/>
                  </a:lnTo>
                  <a:lnTo>
                    <a:pt x="3710" y="17017"/>
                  </a:lnTo>
                  <a:lnTo>
                    <a:pt x="4823" y="15905"/>
                  </a:lnTo>
                  <a:lnTo>
                    <a:pt x="5936" y="14792"/>
                  </a:lnTo>
                  <a:lnTo>
                    <a:pt x="7049" y="13679"/>
                  </a:lnTo>
                  <a:lnTo>
                    <a:pt x="8162" y="12566"/>
                  </a:lnTo>
                  <a:lnTo>
                    <a:pt x="9274" y="11453"/>
                  </a:lnTo>
                  <a:lnTo>
                    <a:pt x="10387" y="10340"/>
                  </a:lnTo>
                  <a:lnTo>
                    <a:pt x="11500" y="9228"/>
                  </a:lnTo>
                  <a:lnTo>
                    <a:pt x="12613" y="8115"/>
                  </a:lnTo>
                  <a:lnTo>
                    <a:pt x="13726" y="7002"/>
                  </a:lnTo>
                  <a:lnTo>
                    <a:pt x="15951" y="4776"/>
                  </a:lnTo>
                  <a:lnTo>
                    <a:pt x="17064" y="3664"/>
                  </a:lnTo>
                  <a:lnTo>
                    <a:pt x="18177" y="2551"/>
                  </a:lnTo>
                  <a:lnTo>
                    <a:pt x="19290" y="1438"/>
                  </a:lnTo>
                  <a:lnTo>
                    <a:pt x="20403" y="325"/>
                  </a:lnTo>
                  <a:lnTo>
                    <a:pt x="20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3"/>
            <p:cNvSpPr/>
            <p:nvPr/>
          </p:nvSpPr>
          <p:spPr>
            <a:xfrm>
              <a:off x="989100" y="1304950"/>
              <a:ext cx="546000" cy="546000"/>
            </a:xfrm>
            <a:custGeom>
              <a:avLst/>
              <a:gdLst/>
              <a:ahLst/>
              <a:cxnLst/>
              <a:rect l="l" t="t" r="r" b="b"/>
              <a:pathLst>
                <a:path w="21840" h="21840" extrusionOk="0">
                  <a:moveTo>
                    <a:pt x="21639" y="1"/>
                  </a:moveTo>
                  <a:lnTo>
                    <a:pt x="21253" y="387"/>
                  </a:lnTo>
                  <a:lnTo>
                    <a:pt x="20140" y="1500"/>
                  </a:lnTo>
                  <a:lnTo>
                    <a:pt x="19027" y="2613"/>
                  </a:lnTo>
                  <a:lnTo>
                    <a:pt x="17914" y="3725"/>
                  </a:lnTo>
                  <a:lnTo>
                    <a:pt x="16801" y="4838"/>
                  </a:lnTo>
                  <a:lnTo>
                    <a:pt x="15689" y="5951"/>
                  </a:lnTo>
                  <a:lnTo>
                    <a:pt x="14576" y="7064"/>
                  </a:lnTo>
                  <a:lnTo>
                    <a:pt x="13463" y="8177"/>
                  </a:lnTo>
                  <a:lnTo>
                    <a:pt x="12350" y="9289"/>
                  </a:lnTo>
                  <a:lnTo>
                    <a:pt x="11237" y="10402"/>
                  </a:lnTo>
                  <a:lnTo>
                    <a:pt x="10125" y="11515"/>
                  </a:lnTo>
                  <a:lnTo>
                    <a:pt x="9012" y="12628"/>
                  </a:lnTo>
                  <a:lnTo>
                    <a:pt x="7899" y="13741"/>
                  </a:lnTo>
                  <a:lnTo>
                    <a:pt x="6786" y="14854"/>
                  </a:lnTo>
                  <a:lnTo>
                    <a:pt x="5673" y="15966"/>
                  </a:lnTo>
                  <a:lnTo>
                    <a:pt x="4560" y="17079"/>
                  </a:lnTo>
                  <a:lnTo>
                    <a:pt x="3448" y="18192"/>
                  </a:lnTo>
                  <a:lnTo>
                    <a:pt x="2335" y="19305"/>
                  </a:lnTo>
                  <a:lnTo>
                    <a:pt x="1222" y="20418"/>
                  </a:lnTo>
                  <a:lnTo>
                    <a:pt x="109" y="21530"/>
                  </a:lnTo>
                  <a:lnTo>
                    <a:pt x="1" y="21639"/>
                  </a:lnTo>
                  <a:lnTo>
                    <a:pt x="1" y="21840"/>
                  </a:lnTo>
                  <a:lnTo>
                    <a:pt x="372" y="21469"/>
                  </a:lnTo>
                  <a:lnTo>
                    <a:pt x="1485" y="20356"/>
                  </a:lnTo>
                  <a:lnTo>
                    <a:pt x="2598" y="19243"/>
                  </a:lnTo>
                  <a:lnTo>
                    <a:pt x="3710" y="18130"/>
                  </a:lnTo>
                  <a:lnTo>
                    <a:pt x="5936" y="15905"/>
                  </a:lnTo>
                  <a:lnTo>
                    <a:pt x="7049" y="14792"/>
                  </a:lnTo>
                  <a:lnTo>
                    <a:pt x="8162" y="13679"/>
                  </a:lnTo>
                  <a:lnTo>
                    <a:pt x="9274" y="12566"/>
                  </a:lnTo>
                  <a:lnTo>
                    <a:pt x="10387" y="11453"/>
                  </a:lnTo>
                  <a:lnTo>
                    <a:pt x="11500" y="10340"/>
                  </a:lnTo>
                  <a:lnTo>
                    <a:pt x="12613" y="9228"/>
                  </a:lnTo>
                  <a:lnTo>
                    <a:pt x="13726" y="8115"/>
                  </a:lnTo>
                  <a:lnTo>
                    <a:pt x="14839" y="7002"/>
                  </a:lnTo>
                  <a:lnTo>
                    <a:pt x="15951" y="5889"/>
                  </a:lnTo>
                  <a:lnTo>
                    <a:pt x="17064" y="4776"/>
                  </a:lnTo>
                  <a:lnTo>
                    <a:pt x="18177" y="3664"/>
                  </a:lnTo>
                  <a:lnTo>
                    <a:pt x="19290" y="2551"/>
                  </a:lnTo>
                  <a:lnTo>
                    <a:pt x="20403" y="1438"/>
                  </a:lnTo>
                  <a:lnTo>
                    <a:pt x="21515" y="325"/>
                  </a:lnTo>
                  <a:lnTo>
                    <a:pt x="218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3"/>
            <p:cNvSpPr/>
            <p:nvPr/>
          </p:nvSpPr>
          <p:spPr>
            <a:xfrm>
              <a:off x="989100" y="1304950"/>
              <a:ext cx="573825" cy="573825"/>
            </a:xfrm>
            <a:custGeom>
              <a:avLst/>
              <a:gdLst/>
              <a:ahLst/>
              <a:cxnLst/>
              <a:rect l="l" t="t" r="r" b="b"/>
              <a:pathLst>
                <a:path w="22953" h="22953" extrusionOk="0">
                  <a:moveTo>
                    <a:pt x="22752" y="1"/>
                  </a:moveTo>
                  <a:lnTo>
                    <a:pt x="22365" y="387"/>
                  </a:lnTo>
                  <a:lnTo>
                    <a:pt x="21253" y="1500"/>
                  </a:lnTo>
                  <a:lnTo>
                    <a:pt x="20140" y="2613"/>
                  </a:lnTo>
                  <a:lnTo>
                    <a:pt x="19027" y="3725"/>
                  </a:lnTo>
                  <a:lnTo>
                    <a:pt x="17914" y="4838"/>
                  </a:lnTo>
                  <a:lnTo>
                    <a:pt x="16801" y="5951"/>
                  </a:lnTo>
                  <a:lnTo>
                    <a:pt x="15689" y="7064"/>
                  </a:lnTo>
                  <a:lnTo>
                    <a:pt x="14576" y="8177"/>
                  </a:lnTo>
                  <a:lnTo>
                    <a:pt x="12350" y="10402"/>
                  </a:lnTo>
                  <a:lnTo>
                    <a:pt x="11237" y="11515"/>
                  </a:lnTo>
                  <a:lnTo>
                    <a:pt x="10125" y="12628"/>
                  </a:lnTo>
                  <a:lnTo>
                    <a:pt x="9012" y="13741"/>
                  </a:lnTo>
                  <a:lnTo>
                    <a:pt x="7899" y="14854"/>
                  </a:lnTo>
                  <a:lnTo>
                    <a:pt x="6786" y="15966"/>
                  </a:lnTo>
                  <a:lnTo>
                    <a:pt x="5673" y="17079"/>
                  </a:lnTo>
                  <a:lnTo>
                    <a:pt x="4560" y="18192"/>
                  </a:lnTo>
                  <a:lnTo>
                    <a:pt x="2752" y="20000"/>
                  </a:lnTo>
                  <a:lnTo>
                    <a:pt x="2335" y="20418"/>
                  </a:lnTo>
                  <a:lnTo>
                    <a:pt x="1222" y="21530"/>
                  </a:lnTo>
                  <a:lnTo>
                    <a:pt x="109" y="22643"/>
                  </a:lnTo>
                  <a:lnTo>
                    <a:pt x="1" y="22751"/>
                  </a:lnTo>
                  <a:lnTo>
                    <a:pt x="1" y="22952"/>
                  </a:lnTo>
                  <a:lnTo>
                    <a:pt x="372" y="22581"/>
                  </a:lnTo>
                  <a:lnTo>
                    <a:pt x="1485" y="21469"/>
                  </a:lnTo>
                  <a:lnTo>
                    <a:pt x="2598" y="20356"/>
                  </a:lnTo>
                  <a:lnTo>
                    <a:pt x="3710" y="19243"/>
                  </a:lnTo>
                  <a:lnTo>
                    <a:pt x="4823" y="18130"/>
                  </a:lnTo>
                  <a:lnTo>
                    <a:pt x="5936" y="17017"/>
                  </a:lnTo>
                  <a:lnTo>
                    <a:pt x="7049" y="15905"/>
                  </a:lnTo>
                  <a:lnTo>
                    <a:pt x="8162" y="14792"/>
                  </a:lnTo>
                  <a:lnTo>
                    <a:pt x="9274" y="13679"/>
                  </a:lnTo>
                  <a:lnTo>
                    <a:pt x="10387" y="12566"/>
                  </a:lnTo>
                  <a:lnTo>
                    <a:pt x="11500" y="11453"/>
                  </a:lnTo>
                  <a:lnTo>
                    <a:pt x="12613" y="10340"/>
                  </a:lnTo>
                  <a:lnTo>
                    <a:pt x="13726" y="9228"/>
                  </a:lnTo>
                  <a:lnTo>
                    <a:pt x="15951" y="7002"/>
                  </a:lnTo>
                  <a:lnTo>
                    <a:pt x="17064" y="5889"/>
                  </a:lnTo>
                  <a:lnTo>
                    <a:pt x="18177" y="4776"/>
                  </a:lnTo>
                  <a:lnTo>
                    <a:pt x="19290" y="3664"/>
                  </a:lnTo>
                  <a:lnTo>
                    <a:pt x="20403" y="2551"/>
                  </a:lnTo>
                  <a:lnTo>
                    <a:pt x="21515" y="1438"/>
                  </a:lnTo>
                  <a:lnTo>
                    <a:pt x="22628" y="325"/>
                  </a:lnTo>
                  <a:lnTo>
                    <a:pt x="22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4" name="Google Shape;1894;p43"/>
          <p:cNvSpPr/>
          <p:nvPr/>
        </p:nvSpPr>
        <p:spPr>
          <a:xfrm rot="10800000">
            <a:off x="5314950" y="1721644"/>
            <a:ext cx="3057524" cy="1222930"/>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1897" name="Google Shape;1897;p43"/>
          <p:cNvSpPr txBox="1">
            <a:spLocks noGrp="1"/>
          </p:cNvSpPr>
          <p:nvPr>
            <p:ph type="title" idx="3"/>
          </p:nvPr>
        </p:nvSpPr>
        <p:spPr>
          <a:xfrm>
            <a:off x="5257800" y="2034938"/>
            <a:ext cx="3236119"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2400" dirty="0"/>
              <a:t>How do people edit their picture?</a:t>
            </a:r>
            <a:endParaRPr sz="2400" dirty="0"/>
          </a:p>
        </p:txBody>
      </p:sp>
      <p:sp>
        <p:nvSpPr>
          <p:cNvPr id="1898" name="Google Shape;1898;p43"/>
          <p:cNvSpPr txBox="1">
            <a:spLocks noGrp="1"/>
          </p:cNvSpPr>
          <p:nvPr>
            <p:ph type="title" idx="4"/>
          </p:nvPr>
        </p:nvSpPr>
        <p:spPr>
          <a:xfrm>
            <a:off x="270661" y="554529"/>
            <a:ext cx="8405165"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Algerian" pitchFamily="82" charset="0"/>
              </a:rPr>
              <a:t>Let’s talk about these questions</a:t>
            </a:r>
            <a:endParaRPr dirty="0">
              <a:latin typeface="Algerian" pitchFamily="82" charset="0"/>
            </a:endParaRPr>
          </a:p>
        </p:txBody>
      </p:sp>
      <p:pic>
        <p:nvPicPr>
          <p:cNvPr id="34818" name="Picture 2" descr="C:\Users\My Home Computer\Desktop\Cyberlink-PhotoDirector-8-Ultra-photo-editing-software.jpg"/>
          <p:cNvPicPr>
            <a:picLocks noChangeAspect="1" noChangeArrowheads="1"/>
          </p:cNvPicPr>
          <p:nvPr/>
        </p:nvPicPr>
        <p:blipFill>
          <a:blip r:embed="rId3"/>
          <a:srcRect/>
          <a:stretch>
            <a:fillRect/>
          </a:stretch>
        </p:blipFill>
        <p:spPr bwMode="auto">
          <a:xfrm>
            <a:off x="914400" y="2986088"/>
            <a:ext cx="3626599" cy="2057400"/>
          </a:xfrm>
          <a:prstGeom prst="rect">
            <a:avLst/>
          </a:prstGeom>
          <a:ln>
            <a:noFill/>
          </a:ln>
          <a:effectLst>
            <a:softEdge rad="112500"/>
          </a:effectLst>
        </p:spPr>
      </p:pic>
      <p:pic>
        <p:nvPicPr>
          <p:cNvPr id="34820" name="Picture 4" descr="5 Image Editing Tools that Make You Look like a Pro"/>
          <p:cNvPicPr>
            <a:picLocks noChangeAspect="1" noChangeArrowheads="1"/>
          </p:cNvPicPr>
          <p:nvPr/>
        </p:nvPicPr>
        <p:blipFill>
          <a:blip r:embed="rId4"/>
          <a:srcRect/>
          <a:stretch>
            <a:fillRect/>
          </a:stretch>
        </p:blipFill>
        <p:spPr bwMode="auto">
          <a:xfrm>
            <a:off x="4836318" y="3000375"/>
            <a:ext cx="3864769" cy="2028825"/>
          </a:xfrm>
          <a:prstGeom prst="rect">
            <a:avLst/>
          </a:prstGeom>
          <a:ln>
            <a:noFill/>
          </a:ln>
          <a:effectLst>
            <a:softEdge rad="112500"/>
          </a:effectLst>
        </p:spPr>
      </p:pic>
    </p:spTree>
  </p:cSld>
  <p:clrMapOvr>
    <a:masterClrMapping/>
  </p:clrMapOvr>
  <p:transition>
    <p:dissolv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1" descr="C:\Users\My Home Computer\Desktop\5.JPG"/>
          <p:cNvPicPr>
            <a:picLocks noChangeAspect="1" noChangeArrowheads="1"/>
          </p:cNvPicPr>
          <p:nvPr/>
        </p:nvPicPr>
        <p:blipFill>
          <a:blip r:embed="rId2"/>
          <a:srcRect/>
          <a:stretch>
            <a:fillRect/>
          </a:stretch>
        </p:blipFill>
        <p:spPr bwMode="auto">
          <a:xfrm>
            <a:off x="-1" y="0"/>
            <a:ext cx="5057775" cy="5143500"/>
          </a:xfrm>
          <a:prstGeom prst="rect">
            <a:avLst/>
          </a:prstGeom>
          <a:noFill/>
        </p:spPr>
      </p:pic>
      <p:sp>
        <p:nvSpPr>
          <p:cNvPr id="5" name="TextBox 4"/>
          <p:cNvSpPr txBox="1"/>
          <p:nvPr/>
        </p:nvSpPr>
        <p:spPr>
          <a:xfrm>
            <a:off x="5243514" y="214312"/>
            <a:ext cx="3350418" cy="738664"/>
          </a:xfrm>
          <a:prstGeom prst="rect">
            <a:avLst/>
          </a:prstGeom>
          <a:noFill/>
        </p:spPr>
        <p:txBody>
          <a:bodyPr wrap="square" rtlCol="0">
            <a:spAutoFit/>
          </a:bodyPr>
          <a:lstStyle/>
          <a:p>
            <a:r>
              <a:rPr lang="en-US" b="1" dirty="0">
                <a:solidFill>
                  <a:schemeClr val="accent6">
                    <a:lumMod val="75000"/>
                    <a:lumOff val="25000"/>
                  </a:schemeClr>
                </a:solidFill>
                <a:latin typeface="Algerian" pitchFamily="82" charset="0"/>
              </a:rPr>
              <a:t>Resolution </a:t>
            </a:r>
            <a:r>
              <a:rPr lang="en-US" dirty="0">
                <a:latin typeface="Algerian" pitchFamily="82" charset="0"/>
              </a:rPr>
              <a:t>– is the ability of a computer or camera to produce a clear and detailed image</a:t>
            </a:r>
            <a:endParaRPr lang="ru-RU" dirty="0"/>
          </a:p>
        </p:txBody>
      </p:sp>
      <p:sp>
        <p:nvSpPr>
          <p:cNvPr id="6" name="TextBox 5"/>
          <p:cNvSpPr txBox="1"/>
          <p:nvPr/>
        </p:nvSpPr>
        <p:spPr>
          <a:xfrm>
            <a:off x="5257800" y="1185863"/>
            <a:ext cx="3536156" cy="738664"/>
          </a:xfrm>
          <a:prstGeom prst="rect">
            <a:avLst/>
          </a:prstGeom>
          <a:noFill/>
        </p:spPr>
        <p:txBody>
          <a:bodyPr wrap="square" rtlCol="0">
            <a:spAutoFit/>
          </a:bodyPr>
          <a:lstStyle/>
          <a:p>
            <a:r>
              <a:rPr lang="en-US" b="1" dirty="0">
                <a:solidFill>
                  <a:schemeClr val="accent6">
                    <a:lumMod val="75000"/>
                    <a:lumOff val="25000"/>
                  </a:schemeClr>
                </a:solidFill>
                <a:latin typeface="Algerian" pitchFamily="82" charset="0"/>
              </a:rPr>
              <a:t>Contrast</a:t>
            </a:r>
            <a:r>
              <a:rPr lang="en-US" dirty="0">
                <a:latin typeface="Algerian" pitchFamily="82" charset="0"/>
              </a:rPr>
              <a:t> – is the amount of difference between the dark areas and light areas of an image</a:t>
            </a:r>
            <a:endParaRPr lang="ru-RU" dirty="0"/>
          </a:p>
        </p:txBody>
      </p:sp>
      <p:sp>
        <p:nvSpPr>
          <p:cNvPr id="7" name="TextBox 6"/>
          <p:cNvSpPr txBox="1"/>
          <p:nvPr/>
        </p:nvSpPr>
        <p:spPr>
          <a:xfrm>
            <a:off x="5343525" y="2143125"/>
            <a:ext cx="3514725" cy="523220"/>
          </a:xfrm>
          <a:prstGeom prst="rect">
            <a:avLst/>
          </a:prstGeom>
          <a:noFill/>
        </p:spPr>
        <p:txBody>
          <a:bodyPr wrap="square" rtlCol="0">
            <a:spAutoFit/>
          </a:bodyPr>
          <a:lstStyle/>
          <a:p>
            <a:r>
              <a:rPr lang="en-US" b="1" dirty="0">
                <a:solidFill>
                  <a:schemeClr val="accent6">
                    <a:lumMod val="75000"/>
                    <a:lumOff val="25000"/>
                  </a:schemeClr>
                </a:solidFill>
                <a:latin typeface="Algerian" pitchFamily="82" charset="0"/>
              </a:rPr>
              <a:t>Crop </a:t>
            </a:r>
            <a:r>
              <a:rPr lang="en-US" dirty="0">
                <a:latin typeface="Algerian" pitchFamily="82" charset="0"/>
              </a:rPr>
              <a:t>– is to cut off unwanted parts of an image</a:t>
            </a:r>
            <a:endParaRPr lang="ru-RU" dirty="0"/>
          </a:p>
        </p:txBody>
      </p:sp>
      <p:sp>
        <p:nvSpPr>
          <p:cNvPr id="8" name="TextBox 7"/>
          <p:cNvSpPr txBox="1"/>
          <p:nvPr/>
        </p:nvSpPr>
        <p:spPr>
          <a:xfrm>
            <a:off x="5286375" y="2893219"/>
            <a:ext cx="3543300" cy="523220"/>
          </a:xfrm>
          <a:prstGeom prst="rect">
            <a:avLst/>
          </a:prstGeom>
          <a:noFill/>
        </p:spPr>
        <p:txBody>
          <a:bodyPr wrap="square" rtlCol="0">
            <a:spAutoFit/>
          </a:bodyPr>
          <a:lstStyle/>
          <a:p>
            <a:r>
              <a:rPr lang="en-US" b="1" dirty="0">
                <a:solidFill>
                  <a:schemeClr val="accent6">
                    <a:lumMod val="75000"/>
                    <a:lumOff val="25000"/>
                  </a:schemeClr>
                </a:solidFill>
                <a:latin typeface="Algerian" pitchFamily="82" charset="0"/>
              </a:rPr>
              <a:t>Tint </a:t>
            </a:r>
            <a:r>
              <a:rPr lang="en-US" dirty="0">
                <a:latin typeface="Algerian" pitchFamily="82" charset="0"/>
              </a:rPr>
              <a:t>– is a small amount of color in something</a:t>
            </a:r>
            <a:endParaRPr lang="ru-RU" dirty="0"/>
          </a:p>
        </p:txBody>
      </p:sp>
      <p:sp>
        <p:nvSpPr>
          <p:cNvPr id="9" name="TextBox 8"/>
          <p:cNvSpPr txBox="1"/>
          <p:nvPr/>
        </p:nvSpPr>
        <p:spPr>
          <a:xfrm>
            <a:off x="5329238" y="3450431"/>
            <a:ext cx="3714750" cy="738664"/>
          </a:xfrm>
          <a:prstGeom prst="rect">
            <a:avLst/>
          </a:prstGeom>
          <a:noFill/>
        </p:spPr>
        <p:txBody>
          <a:bodyPr wrap="square" rtlCol="0">
            <a:spAutoFit/>
          </a:bodyPr>
          <a:lstStyle/>
          <a:p>
            <a:r>
              <a:rPr lang="en-US" b="1" dirty="0">
                <a:solidFill>
                  <a:schemeClr val="accent6">
                    <a:lumMod val="75000"/>
                    <a:lumOff val="25000"/>
                  </a:schemeClr>
                </a:solidFill>
                <a:latin typeface="Algerian" pitchFamily="82" charset="0"/>
              </a:rPr>
              <a:t>JPEG</a:t>
            </a:r>
            <a:r>
              <a:rPr lang="en-US" dirty="0">
                <a:latin typeface="Algerian" pitchFamily="82" charset="0"/>
              </a:rPr>
              <a:t> – (Joint Photographic Experts Group) is a kind of computer file used to store pictures on a computer </a:t>
            </a:r>
            <a:endParaRPr lang="ru-RU" dirty="0"/>
          </a:p>
        </p:txBody>
      </p:sp>
      <p:sp>
        <p:nvSpPr>
          <p:cNvPr id="10" name="TextBox 9"/>
          <p:cNvSpPr txBox="1"/>
          <p:nvPr/>
        </p:nvSpPr>
        <p:spPr>
          <a:xfrm>
            <a:off x="5350668" y="4279106"/>
            <a:ext cx="3686175" cy="738664"/>
          </a:xfrm>
          <a:prstGeom prst="rect">
            <a:avLst/>
          </a:prstGeom>
          <a:noFill/>
        </p:spPr>
        <p:txBody>
          <a:bodyPr wrap="square" rtlCol="0">
            <a:spAutoFit/>
          </a:bodyPr>
          <a:lstStyle/>
          <a:p>
            <a:r>
              <a:rPr lang="en-US" b="1" dirty="0">
                <a:solidFill>
                  <a:schemeClr val="accent6">
                    <a:lumMod val="75000"/>
                    <a:lumOff val="25000"/>
                  </a:schemeClr>
                </a:solidFill>
                <a:latin typeface="Algerian" pitchFamily="82" charset="0"/>
              </a:rPr>
              <a:t>Exposure</a:t>
            </a:r>
            <a:r>
              <a:rPr lang="en-US" dirty="0">
                <a:latin typeface="Algerian" pitchFamily="82" charset="0"/>
              </a:rPr>
              <a:t> – is the length of time film is open to light when taking a picture</a:t>
            </a:r>
            <a:endParaRPr lang="ru-RU" dirty="0"/>
          </a:p>
        </p:txBody>
      </p:sp>
    </p:spTree>
    <p:extLst>
      <p:ext uri="{BB962C8B-B14F-4D97-AF65-F5344CB8AC3E}">
        <p14:creationId xmlns:p14="http://schemas.microsoft.com/office/powerpoint/2010/main" val="3166248688"/>
      </p:ext>
    </p:extLst>
  </p:cSld>
  <p:clrMapOvr>
    <a:masterClrMapping/>
  </p:clrMapOvr>
  <p:transition>
    <p:dissolv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5A77CE6-72EF-5C5D-F5BF-352CF0B0D391}"/>
              </a:ext>
            </a:extLst>
          </p:cNvPr>
          <p:cNvSpPr>
            <a:spLocks noGrp="1"/>
          </p:cNvSpPr>
          <p:nvPr>
            <p:ph type="body" idx="1"/>
          </p:nvPr>
        </p:nvSpPr>
        <p:spPr>
          <a:xfrm>
            <a:off x="4752623" y="756357"/>
            <a:ext cx="3671626" cy="4244623"/>
          </a:xfrm>
        </p:spPr>
        <p:txBody>
          <a:bodyPr/>
          <a:lstStyle/>
          <a:p>
            <a:pPr marL="165100" indent="0">
              <a:buNone/>
            </a:pPr>
            <a:r>
              <a:rPr lang="en-US" sz="2000" dirty="0">
                <a:solidFill>
                  <a:srgbClr val="000000"/>
                </a:solidFill>
                <a:latin typeface="Times New Roman" panose="02020603050405020304" pitchFamily="18" charset="0"/>
              </a:rPr>
              <a:t>1.</a:t>
            </a:r>
            <a:r>
              <a:rPr lang="en-US" sz="2000" b="0" i="0" dirty="0">
                <a:solidFill>
                  <a:srgbClr val="000000"/>
                </a:solidFill>
                <a:effectLst/>
                <a:latin typeface="Times New Roman" panose="02020603050405020304" pitchFamily="18" charset="0"/>
              </a:rPr>
              <a:t> </a:t>
            </a:r>
            <a:r>
              <a:rPr lang="en-US" sz="2000" dirty="0"/>
              <a:t>Tint</a:t>
            </a:r>
          </a:p>
          <a:p>
            <a:pPr marL="393700" indent="-228600">
              <a:buAutoNum type="arabicPeriod"/>
            </a:pPr>
            <a:endParaRPr lang="en-US" dirty="0">
              <a:solidFill>
                <a:srgbClr val="000000"/>
              </a:solidFill>
              <a:latin typeface="Times New Roman" panose="02020603050405020304" pitchFamily="18" charset="0"/>
            </a:endParaRPr>
          </a:p>
          <a:p>
            <a:pPr marL="393700" indent="-228600">
              <a:buAutoNum type="arabicPeriod"/>
            </a:pPr>
            <a:endParaRPr lang="en-US" dirty="0">
              <a:solidFill>
                <a:srgbClr val="000000"/>
              </a:solidFill>
              <a:latin typeface="Times New Roman" panose="02020603050405020304" pitchFamily="18" charset="0"/>
            </a:endParaRPr>
          </a:p>
          <a:p>
            <a:pPr marL="165100" indent="0">
              <a:buNone/>
            </a:pPr>
            <a:r>
              <a:rPr lang="en-US" sz="2000" dirty="0"/>
              <a:t>2. Exposure</a:t>
            </a:r>
          </a:p>
          <a:p>
            <a:pPr marL="165100" indent="0">
              <a:buNone/>
            </a:pPr>
            <a:endParaRPr lang="en-US" sz="2000" dirty="0"/>
          </a:p>
          <a:p>
            <a:pPr marL="165100" indent="0">
              <a:buNone/>
            </a:pPr>
            <a:r>
              <a:rPr lang="en-US" sz="2000" dirty="0"/>
              <a:t>3. Pixel</a:t>
            </a:r>
          </a:p>
          <a:p>
            <a:pPr marL="165100" indent="0">
              <a:buNone/>
            </a:pPr>
            <a:endParaRPr lang="en-US" sz="2000" dirty="0"/>
          </a:p>
          <a:p>
            <a:pPr marL="165100" indent="0">
              <a:buNone/>
            </a:pPr>
            <a:r>
              <a:rPr lang="en-US" sz="2000" dirty="0"/>
              <a:t>4. JPEG</a:t>
            </a:r>
          </a:p>
          <a:p>
            <a:pPr marL="165100" indent="0">
              <a:buNone/>
            </a:pPr>
            <a:endParaRPr lang="en-US" sz="2000" dirty="0"/>
          </a:p>
          <a:p>
            <a:pPr marL="165100" indent="0">
              <a:buNone/>
            </a:pPr>
            <a:endParaRPr lang="en-US" sz="2000" dirty="0"/>
          </a:p>
          <a:p>
            <a:pPr marL="165100" indent="0">
              <a:buNone/>
            </a:pPr>
            <a:r>
              <a:rPr lang="en-US" sz="2000" dirty="0"/>
              <a:t>5. Graphics</a:t>
            </a:r>
          </a:p>
          <a:p>
            <a:pPr marL="165100" indent="0">
              <a:buNone/>
            </a:pPr>
            <a:endParaRPr lang="en-US" sz="2000" dirty="0"/>
          </a:p>
          <a:p>
            <a:pPr marL="165100" indent="0">
              <a:buNone/>
            </a:pPr>
            <a:r>
              <a:rPr lang="en-US" sz="2000" dirty="0"/>
              <a:t>6. Resolution</a:t>
            </a:r>
          </a:p>
          <a:p>
            <a:pPr marL="165100" indent="0">
              <a:buNone/>
            </a:pPr>
            <a:endParaRPr lang="en-US" sz="2000" dirty="0"/>
          </a:p>
        </p:txBody>
      </p:sp>
      <p:sp>
        <p:nvSpPr>
          <p:cNvPr id="3" name="Title 2">
            <a:extLst>
              <a:ext uri="{FF2B5EF4-FFF2-40B4-BE49-F238E27FC236}">
                <a16:creationId xmlns:a16="http://schemas.microsoft.com/office/drawing/2014/main" id="{41B3F829-033F-0F62-EB7B-B76C515CD870}"/>
              </a:ext>
            </a:extLst>
          </p:cNvPr>
          <p:cNvSpPr>
            <a:spLocks noGrp="1"/>
          </p:cNvSpPr>
          <p:nvPr>
            <p:ph type="title"/>
          </p:nvPr>
        </p:nvSpPr>
        <p:spPr>
          <a:xfrm>
            <a:off x="237067" y="0"/>
            <a:ext cx="9042400" cy="756357"/>
          </a:xfrm>
        </p:spPr>
        <p:txBody>
          <a:bodyPr/>
          <a:lstStyle/>
          <a:p>
            <a:r>
              <a:rPr lang="en-US" b="1" i="0" dirty="0">
                <a:solidFill>
                  <a:srgbClr val="000000"/>
                </a:solidFill>
                <a:effectLst/>
                <a:latin typeface="Times New Roman" panose="02020603050405020304" pitchFamily="18" charset="0"/>
              </a:rPr>
              <a:t>Match the words with the definitions (A-F).</a:t>
            </a:r>
            <a:endParaRPr lang="en-US" dirty="0"/>
          </a:p>
        </p:txBody>
      </p:sp>
      <p:graphicFrame>
        <p:nvGraphicFramePr>
          <p:cNvPr id="4" name="Table 3">
            <a:extLst>
              <a:ext uri="{FF2B5EF4-FFF2-40B4-BE49-F238E27FC236}">
                <a16:creationId xmlns:a16="http://schemas.microsoft.com/office/drawing/2014/main" id="{5893E381-028A-23A4-58EF-032560F9D848}"/>
              </a:ext>
            </a:extLst>
          </p:cNvPr>
          <p:cNvGraphicFramePr>
            <a:graphicFrameLocks noGrp="1"/>
          </p:cNvGraphicFramePr>
          <p:nvPr>
            <p:extLst>
              <p:ext uri="{D42A27DB-BD31-4B8C-83A1-F6EECF244321}">
                <p14:modId xmlns:p14="http://schemas.microsoft.com/office/powerpoint/2010/main" val="2701684594"/>
              </p:ext>
            </p:extLst>
          </p:nvPr>
        </p:nvGraphicFramePr>
        <p:xfrm>
          <a:off x="237066" y="756357"/>
          <a:ext cx="4515557" cy="4244623"/>
        </p:xfrm>
        <a:graphic>
          <a:graphicData uri="http://schemas.openxmlformats.org/drawingml/2006/table">
            <a:tbl>
              <a:tblPr/>
              <a:tblGrid>
                <a:gridCol w="2234052">
                  <a:extLst>
                    <a:ext uri="{9D8B030D-6E8A-4147-A177-3AD203B41FA5}">
                      <a16:colId xmlns:a16="http://schemas.microsoft.com/office/drawing/2014/main" val="2133760952"/>
                    </a:ext>
                  </a:extLst>
                </a:gridCol>
                <a:gridCol w="2281505">
                  <a:extLst>
                    <a:ext uri="{9D8B030D-6E8A-4147-A177-3AD203B41FA5}">
                      <a16:colId xmlns:a16="http://schemas.microsoft.com/office/drawing/2014/main" val="3519271907"/>
                    </a:ext>
                  </a:extLst>
                </a:gridCol>
              </a:tblGrid>
              <a:tr h="743387">
                <a:tc>
                  <a:txBody>
                    <a:bodyPr/>
                    <a:lstStyle/>
                    <a:p>
                      <a:pPr algn="l" fontAlgn="t"/>
                      <a:r>
                        <a:rPr lang="en-US" sz="1400" b="1" dirty="0">
                          <a:effectLst/>
                        </a:rPr>
                        <a:t> A</a:t>
                      </a:r>
                      <a:r>
                        <a:rPr lang="en-US" sz="1400" dirty="0">
                          <a:effectLst/>
                        </a:rPr>
                        <a:t>. images on a computer, in a book or magazine, etc.</a:t>
                      </a:r>
                    </a:p>
                  </a:txBody>
                  <a:tcPr marL="47625" marR="47625" marT="47625" marB="47625">
                    <a:lnL>
                      <a:noFill/>
                    </a:lnL>
                    <a:lnR>
                      <a:noFill/>
                    </a:lnR>
                    <a:lnT>
                      <a:noFill/>
                    </a:lnT>
                    <a:lnB>
                      <a:noFill/>
                    </a:lnB>
                    <a:solidFill>
                      <a:srgbClr val="FFFFFF"/>
                    </a:solidFill>
                  </a:tcPr>
                </a:tc>
                <a:tc>
                  <a:txBody>
                    <a:bodyPr/>
                    <a:lstStyle/>
                    <a:p>
                      <a:pPr algn="l" fontAlgn="ctr"/>
                      <a:r>
                        <a:rPr lang="en-US" dirty="0">
                          <a:effectLst/>
                        </a:rPr>
                        <a:t>_____________________</a:t>
                      </a: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1846034779"/>
                  </a:ext>
                </a:extLst>
              </a:tr>
              <a:tr h="959084">
                <a:tc>
                  <a:txBody>
                    <a:bodyPr/>
                    <a:lstStyle/>
                    <a:p>
                      <a:pPr algn="l" fontAlgn="t"/>
                      <a:r>
                        <a:rPr lang="en-US" sz="1400" b="1" dirty="0">
                          <a:effectLst/>
                        </a:rPr>
                        <a:t>B.</a:t>
                      </a:r>
                      <a:r>
                        <a:rPr lang="en-US" sz="1400" dirty="0">
                          <a:effectLst/>
                        </a:rPr>
                        <a:t> a small dot that makes up part of an              image on a computer screen                             </a:t>
                      </a:r>
                    </a:p>
                  </a:txBody>
                  <a:tcPr marL="47625" marR="47625" marT="47625" marB="47625">
                    <a:lnL>
                      <a:noFill/>
                    </a:lnL>
                    <a:lnR>
                      <a:noFill/>
                    </a:lnR>
                    <a:lnT>
                      <a:noFill/>
                    </a:lnT>
                    <a:lnB>
                      <a:noFill/>
                    </a:lnB>
                    <a:solidFill>
                      <a:srgbClr val="FFFFFF"/>
                    </a:solidFill>
                  </a:tcPr>
                </a:tc>
                <a:tc>
                  <a:txBody>
                    <a:bodyPr/>
                    <a:lstStyle/>
                    <a:p>
                      <a:pPr algn="l" fontAlgn="ctr"/>
                      <a:r>
                        <a:rPr lang="en-US" dirty="0">
                          <a:effectLst/>
                        </a:rPr>
                        <a:t>____________________</a:t>
                      </a: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3788243100"/>
                  </a:ext>
                </a:extLst>
              </a:tr>
              <a:tr h="527689">
                <a:tc>
                  <a:txBody>
                    <a:bodyPr/>
                    <a:lstStyle/>
                    <a:p>
                      <a:pPr algn="l" fontAlgn="t"/>
                      <a:r>
                        <a:rPr lang="en-US" sz="1400" b="1" dirty="0">
                          <a:effectLst/>
                        </a:rPr>
                        <a:t>C.</a:t>
                      </a:r>
                      <a:r>
                        <a:rPr lang="en-US" sz="1400" dirty="0">
                          <a:effectLst/>
                        </a:rPr>
                        <a:t> a file used to store           pictures on a computer</a:t>
                      </a:r>
                    </a:p>
                  </a:txBody>
                  <a:tcPr marL="47625" marR="47625" marT="47625" marB="47625">
                    <a:lnL>
                      <a:noFill/>
                    </a:lnL>
                    <a:lnR>
                      <a:noFill/>
                    </a:lnR>
                    <a:lnT>
                      <a:noFill/>
                    </a:lnT>
                    <a:lnB>
                      <a:noFill/>
                    </a:lnB>
                    <a:solidFill>
                      <a:srgbClr val="FFFFFF"/>
                    </a:solidFill>
                  </a:tcPr>
                </a:tc>
                <a:tc>
                  <a:txBody>
                    <a:bodyPr/>
                    <a:lstStyle/>
                    <a:p>
                      <a:pPr algn="l" fontAlgn="ctr"/>
                      <a:r>
                        <a:rPr lang="en-US" dirty="0">
                          <a:effectLst/>
                        </a:rPr>
                        <a:t>___________________</a:t>
                      </a: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3897283435"/>
                  </a:ext>
                </a:extLst>
              </a:tr>
              <a:tr h="743387">
                <a:tc>
                  <a:txBody>
                    <a:bodyPr/>
                    <a:lstStyle/>
                    <a:p>
                      <a:pPr algn="l" fontAlgn="t"/>
                      <a:r>
                        <a:rPr lang="en-US" sz="1400" b="1" dirty="0">
                          <a:effectLst/>
                        </a:rPr>
                        <a:t>D.</a:t>
                      </a:r>
                      <a:r>
                        <a:rPr lang="en-US" sz="1400" dirty="0">
                          <a:effectLst/>
                        </a:rPr>
                        <a:t> the length of time film is open to light when taking a picture</a:t>
                      </a:r>
                    </a:p>
                  </a:txBody>
                  <a:tcPr marL="47625" marR="47625" marT="47625" marB="47625">
                    <a:lnL>
                      <a:noFill/>
                    </a:lnL>
                    <a:lnR>
                      <a:noFill/>
                    </a:lnR>
                    <a:lnT>
                      <a:noFill/>
                    </a:lnT>
                    <a:lnB>
                      <a:noFill/>
                    </a:lnB>
                    <a:solidFill>
                      <a:srgbClr val="FFFFFF"/>
                    </a:solidFill>
                  </a:tcPr>
                </a:tc>
                <a:tc>
                  <a:txBody>
                    <a:bodyPr/>
                    <a:lstStyle/>
                    <a:p>
                      <a:pPr algn="l" fontAlgn="ctr"/>
                      <a:r>
                        <a:rPr lang="en-US" dirty="0">
                          <a:effectLst/>
                        </a:rPr>
                        <a:t>    _________________</a:t>
                      </a: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3557308972"/>
                  </a:ext>
                </a:extLst>
              </a:tr>
              <a:tr h="527689">
                <a:tc>
                  <a:txBody>
                    <a:bodyPr/>
                    <a:lstStyle/>
                    <a:p>
                      <a:pPr algn="l" fontAlgn="t"/>
                      <a:r>
                        <a:rPr lang="en-US" sz="1400" b="1" dirty="0">
                          <a:effectLst/>
                        </a:rPr>
                        <a:t>E.</a:t>
                      </a:r>
                      <a:r>
                        <a:rPr lang="en-US" sz="1400" dirty="0">
                          <a:effectLst/>
                        </a:rPr>
                        <a:t> a small amount of a color in something</a:t>
                      </a:r>
                    </a:p>
                  </a:txBody>
                  <a:tcPr marL="47625" marR="47625" marT="47625" marB="47625">
                    <a:lnL>
                      <a:noFill/>
                    </a:lnL>
                    <a:lnR>
                      <a:noFill/>
                    </a:lnR>
                    <a:lnT>
                      <a:noFill/>
                    </a:lnT>
                    <a:lnB>
                      <a:noFill/>
                    </a:lnB>
                    <a:solidFill>
                      <a:srgbClr val="FFFFFF"/>
                    </a:solidFill>
                  </a:tcPr>
                </a:tc>
                <a:tc>
                  <a:txBody>
                    <a:bodyPr/>
                    <a:lstStyle/>
                    <a:p>
                      <a:pPr algn="l" fontAlgn="ctr"/>
                      <a:r>
                        <a:rPr lang="en-US" dirty="0">
                          <a:effectLst/>
                        </a:rPr>
                        <a:t>____________________</a:t>
                      </a: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517974110"/>
                  </a:ext>
                </a:extLst>
              </a:tr>
              <a:tr h="743387">
                <a:tc>
                  <a:txBody>
                    <a:bodyPr/>
                    <a:lstStyle/>
                    <a:p>
                      <a:pPr algn="l" fontAlgn="t"/>
                      <a:r>
                        <a:rPr lang="en-US" sz="1400" b="1" dirty="0">
                          <a:effectLst/>
                        </a:rPr>
                        <a:t>F.</a:t>
                      </a:r>
                      <a:r>
                        <a:rPr lang="en-US" sz="1400" dirty="0">
                          <a:effectLst/>
                        </a:rPr>
                        <a:t> a computer or camera’s ability to produce a clear picture</a:t>
                      </a:r>
                    </a:p>
                  </a:txBody>
                  <a:tcPr marL="47625" marR="47625" marT="47625" marB="47625">
                    <a:lnL>
                      <a:noFill/>
                    </a:lnL>
                    <a:lnR>
                      <a:noFill/>
                    </a:lnR>
                    <a:lnT>
                      <a:noFill/>
                    </a:lnT>
                    <a:lnB>
                      <a:noFill/>
                    </a:lnB>
                    <a:solidFill>
                      <a:srgbClr val="FFFFFF"/>
                    </a:solidFill>
                  </a:tcPr>
                </a:tc>
                <a:tc>
                  <a:txBody>
                    <a:bodyPr/>
                    <a:lstStyle/>
                    <a:p>
                      <a:r>
                        <a:rPr lang="en-US" dirty="0"/>
                        <a:t>____________________</a:t>
                      </a:r>
                    </a:p>
                  </a:txBody>
                  <a:tcPr>
                    <a:lnL>
                      <a:noFill/>
                    </a:lnL>
                    <a:lnT>
                      <a:noFill/>
                    </a:lnT>
                  </a:tcPr>
                </a:tc>
                <a:extLst>
                  <a:ext uri="{0D108BD9-81ED-4DB2-BD59-A6C34878D82A}">
                    <a16:rowId xmlns:a16="http://schemas.microsoft.com/office/drawing/2014/main" val="3706251829"/>
                  </a:ext>
                </a:extLst>
              </a:tr>
            </a:tbl>
          </a:graphicData>
        </a:graphic>
      </p:graphicFrame>
      <p:sp>
        <p:nvSpPr>
          <p:cNvPr id="7" name="TextBox 6">
            <a:extLst>
              <a:ext uri="{FF2B5EF4-FFF2-40B4-BE49-F238E27FC236}">
                <a16:creationId xmlns:a16="http://schemas.microsoft.com/office/drawing/2014/main" id="{E8CB48B8-C437-D3B7-7D17-19DC83450086}"/>
              </a:ext>
            </a:extLst>
          </p:cNvPr>
          <p:cNvSpPr txBox="1"/>
          <p:nvPr/>
        </p:nvSpPr>
        <p:spPr>
          <a:xfrm>
            <a:off x="7066844" y="3770489"/>
            <a:ext cx="1952978" cy="646331"/>
          </a:xfrm>
          <a:prstGeom prst="rect">
            <a:avLst/>
          </a:prstGeom>
          <a:noFill/>
        </p:spPr>
        <p:txBody>
          <a:bodyPr wrap="square" rtlCol="0">
            <a:spAutoFit/>
          </a:bodyPr>
          <a:lstStyle/>
          <a:p>
            <a:r>
              <a:rPr lang="en-US" sz="1800" b="1" dirty="0">
                <a:solidFill>
                  <a:srgbClr val="C00000"/>
                </a:solidFill>
              </a:rPr>
              <a:t>A- 5; B-3; C -4; D -2; E- 1; F – 6.</a:t>
            </a:r>
          </a:p>
        </p:txBody>
      </p:sp>
    </p:spTree>
    <p:extLst>
      <p:ext uri="{BB962C8B-B14F-4D97-AF65-F5344CB8AC3E}">
        <p14:creationId xmlns:p14="http://schemas.microsoft.com/office/powerpoint/2010/main" val="399095392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F86AF34-DD60-A40F-B4EA-39AD2A13D3BB}"/>
              </a:ext>
            </a:extLst>
          </p:cNvPr>
          <p:cNvSpPr>
            <a:spLocks noGrp="1"/>
          </p:cNvSpPr>
          <p:nvPr>
            <p:ph type="body" idx="1"/>
          </p:nvPr>
        </p:nvSpPr>
        <p:spPr/>
        <p:txBody>
          <a:bodyPr/>
          <a:lstStyle/>
          <a:p>
            <a:pPr marL="165100" indent="0" algn="l">
              <a:buNone/>
            </a:pPr>
            <a:r>
              <a:rPr lang="en-US" sz="2400" b="0" i="0" dirty="0">
                <a:solidFill>
                  <a:srgbClr val="000000"/>
                </a:solidFill>
                <a:effectLst/>
                <a:latin typeface="Times New Roman" panose="02020603050405020304" pitchFamily="18" charset="0"/>
              </a:rPr>
              <a:t>1. It’s hard to see the details of this picture. Please </a:t>
            </a:r>
            <a:r>
              <a:rPr lang="en-US" sz="2400" b="1" i="0" dirty="0">
                <a:solidFill>
                  <a:srgbClr val="000000"/>
                </a:solidFill>
                <a:effectLst/>
                <a:latin typeface="Times New Roman" panose="02020603050405020304" pitchFamily="18" charset="0"/>
              </a:rPr>
              <a:t>_______</a:t>
            </a:r>
            <a:r>
              <a:rPr lang="en-US" sz="2400" b="0" i="0" dirty="0">
                <a:solidFill>
                  <a:srgbClr val="000000"/>
                </a:solidFill>
                <a:effectLst/>
                <a:latin typeface="Times New Roman" panose="02020603050405020304" pitchFamily="18" charset="0"/>
              </a:rPr>
              <a:t> it so that it is bigger.</a:t>
            </a:r>
          </a:p>
          <a:p>
            <a:pPr marL="165100" indent="0" algn="l">
              <a:buNone/>
            </a:pPr>
            <a:r>
              <a:rPr lang="en-US" sz="2400" dirty="0">
                <a:solidFill>
                  <a:srgbClr val="000000"/>
                </a:solidFill>
                <a:latin typeface="Times New Roman" panose="02020603050405020304" pitchFamily="18" charset="0"/>
              </a:rPr>
              <a:t>2. </a:t>
            </a:r>
            <a:r>
              <a:rPr lang="en-US" sz="2400" b="0" i="0" dirty="0">
                <a:solidFill>
                  <a:srgbClr val="000000"/>
                </a:solidFill>
                <a:effectLst/>
                <a:latin typeface="Times New Roman" panose="02020603050405020304" pitchFamily="18" charset="0"/>
              </a:rPr>
              <a:t>I want to edit my pictures. I need a </a:t>
            </a:r>
            <a:r>
              <a:rPr lang="en-US" sz="2400" b="1" i="0" dirty="0">
                <a:solidFill>
                  <a:srgbClr val="000000"/>
                </a:solidFill>
                <a:effectLst/>
                <a:latin typeface="Times New Roman" panose="02020603050405020304" pitchFamily="18" charset="0"/>
              </a:rPr>
              <a:t>_________</a:t>
            </a:r>
            <a:r>
              <a:rPr lang="en-US" sz="2400" b="0" i="0" dirty="0">
                <a:solidFill>
                  <a:srgbClr val="000000"/>
                </a:solidFill>
                <a:effectLst/>
                <a:latin typeface="Times New Roman" panose="02020603050405020304" pitchFamily="18" charset="0"/>
              </a:rPr>
              <a:t>_.</a:t>
            </a:r>
          </a:p>
          <a:p>
            <a:pPr marL="165100" indent="0" algn="l">
              <a:buNone/>
            </a:pPr>
            <a:r>
              <a:rPr lang="en-US" sz="2400" b="0" i="0" dirty="0">
                <a:solidFill>
                  <a:srgbClr val="000000"/>
                </a:solidFill>
                <a:effectLst/>
                <a:latin typeface="Times New Roman" panose="02020603050405020304" pitchFamily="18" charset="0"/>
              </a:rPr>
              <a:t>3. I don’t like the background of this picture. Let’s _</a:t>
            </a:r>
            <a:r>
              <a:rPr lang="en-US" sz="2400" b="1" i="0" dirty="0">
                <a:solidFill>
                  <a:srgbClr val="000000"/>
                </a:solidFill>
                <a:effectLst/>
                <a:latin typeface="Times New Roman" panose="02020603050405020304" pitchFamily="18" charset="0"/>
              </a:rPr>
              <a:t>____</a:t>
            </a:r>
            <a:r>
              <a:rPr lang="en-US" sz="2400" b="0" i="0" dirty="0">
                <a:solidFill>
                  <a:srgbClr val="000000"/>
                </a:solidFill>
                <a:effectLst/>
                <a:latin typeface="Times New Roman" panose="02020603050405020304" pitchFamily="18" charset="0"/>
              </a:rPr>
              <a:t> it out.</a:t>
            </a:r>
          </a:p>
          <a:p>
            <a:pPr marL="165100" indent="0" algn="l">
              <a:buNone/>
            </a:pPr>
            <a:r>
              <a:rPr lang="en-US" sz="2400" b="0" i="0" dirty="0">
                <a:solidFill>
                  <a:srgbClr val="000000"/>
                </a:solidFill>
                <a:effectLst/>
                <a:latin typeface="Times New Roman" panose="02020603050405020304" pitchFamily="18" charset="0"/>
              </a:rPr>
              <a:t>4.  This picture is too dark. Make the </a:t>
            </a:r>
            <a:r>
              <a:rPr lang="en-US" sz="2400" b="1" i="0" dirty="0">
                <a:solidFill>
                  <a:srgbClr val="000000"/>
                </a:solidFill>
                <a:effectLst/>
                <a:latin typeface="Times New Roman" panose="02020603050405020304" pitchFamily="18" charset="0"/>
              </a:rPr>
              <a:t>_______</a:t>
            </a:r>
            <a:r>
              <a:rPr lang="en-US" sz="2400" b="0" i="0" dirty="0">
                <a:solidFill>
                  <a:srgbClr val="000000"/>
                </a:solidFill>
                <a:effectLst/>
                <a:latin typeface="Times New Roman" panose="02020603050405020304" pitchFamily="18" charset="0"/>
              </a:rPr>
              <a:t>a little lighter.</a:t>
            </a:r>
          </a:p>
          <a:p>
            <a:pPr marL="165100" indent="0">
              <a:buNone/>
            </a:pPr>
            <a:endParaRPr lang="en-US" dirty="0"/>
          </a:p>
          <a:p>
            <a:pPr marL="165100" indent="0">
              <a:buNone/>
            </a:pPr>
            <a:endParaRPr lang="en-US" dirty="0"/>
          </a:p>
          <a:p>
            <a:pPr marL="165100" indent="0">
              <a:buNone/>
            </a:pPr>
            <a:endParaRPr lang="en-US" dirty="0"/>
          </a:p>
          <a:p>
            <a:pPr marL="165100" indent="0">
              <a:buNone/>
            </a:pPr>
            <a:r>
              <a:rPr lang="en-US" sz="2000" b="1" dirty="0">
                <a:solidFill>
                  <a:srgbClr val="C00000"/>
                </a:solidFill>
              </a:rPr>
              <a:t>Answers: 1. resize; 2. graphic editing program; 3. crop; 4. contrast</a:t>
            </a:r>
          </a:p>
        </p:txBody>
      </p:sp>
      <p:sp>
        <p:nvSpPr>
          <p:cNvPr id="3" name="Title 2">
            <a:extLst>
              <a:ext uri="{FF2B5EF4-FFF2-40B4-BE49-F238E27FC236}">
                <a16:creationId xmlns:a16="http://schemas.microsoft.com/office/drawing/2014/main" id="{B7FA0C5C-034F-112F-19BE-0F704F65EE89}"/>
              </a:ext>
            </a:extLst>
          </p:cNvPr>
          <p:cNvSpPr>
            <a:spLocks noGrp="1"/>
          </p:cNvSpPr>
          <p:nvPr>
            <p:ph type="title"/>
          </p:nvPr>
        </p:nvSpPr>
        <p:spPr>
          <a:xfrm>
            <a:off x="593965" y="0"/>
            <a:ext cx="7907700" cy="1126136"/>
          </a:xfrm>
        </p:spPr>
        <p:txBody>
          <a:bodyPr/>
          <a:lstStyle/>
          <a:p>
            <a:pPr algn="ctr"/>
            <a:r>
              <a:rPr lang="en-US" sz="2800" b="1" i="0" dirty="0">
                <a:solidFill>
                  <a:srgbClr val="000000"/>
                </a:solidFill>
                <a:effectLst/>
                <a:latin typeface="Times New Roman" panose="02020603050405020304" pitchFamily="18" charset="0"/>
              </a:rPr>
              <a:t>Fill in the blanks with the words and phrases from the word bank</a:t>
            </a:r>
            <a:endParaRPr lang="en-US" sz="2800" dirty="0"/>
          </a:p>
        </p:txBody>
      </p:sp>
      <p:graphicFrame>
        <p:nvGraphicFramePr>
          <p:cNvPr id="4" name="Table 3">
            <a:extLst>
              <a:ext uri="{FF2B5EF4-FFF2-40B4-BE49-F238E27FC236}">
                <a16:creationId xmlns:a16="http://schemas.microsoft.com/office/drawing/2014/main" id="{D6B0863E-6E15-2F03-E80C-4E05B9A48AF5}"/>
              </a:ext>
            </a:extLst>
          </p:cNvPr>
          <p:cNvGraphicFramePr>
            <a:graphicFrameLocks noGrp="1"/>
          </p:cNvGraphicFramePr>
          <p:nvPr>
            <p:extLst>
              <p:ext uri="{D42A27DB-BD31-4B8C-83A1-F6EECF244321}">
                <p14:modId xmlns:p14="http://schemas.microsoft.com/office/powerpoint/2010/main" val="2846948267"/>
              </p:ext>
            </p:extLst>
          </p:nvPr>
        </p:nvGraphicFramePr>
        <p:xfrm>
          <a:off x="338667" y="991662"/>
          <a:ext cx="8432799" cy="402876"/>
        </p:xfrm>
        <a:graphic>
          <a:graphicData uri="http://schemas.openxmlformats.org/drawingml/2006/table">
            <a:tbl>
              <a:tblPr firstRow="1" bandRow="1">
                <a:tableStyleId>{92EB84D4-8F1D-4BE7-8CC2-740057D184BC}</a:tableStyleId>
              </a:tblPr>
              <a:tblGrid>
                <a:gridCol w="1603577">
                  <a:extLst>
                    <a:ext uri="{9D8B030D-6E8A-4147-A177-3AD203B41FA5}">
                      <a16:colId xmlns:a16="http://schemas.microsoft.com/office/drawing/2014/main" val="891358965"/>
                    </a:ext>
                  </a:extLst>
                </a:gridCol>
                <a:gridCol w="1614791">
                  <a:extLst>
                    <a:ext uri="{9D8B030D-6E8A-4147-A177-3AD203B41FA5}">
                      <a16:colId xmlns:a16="http://schemas.microsoft.com/office/drawing/2014/main" val="4196789539"/>
                    </a:ext>
                  </a:extLst>
                </a:gridCol>
                <a:gridCol w="3151086">
                  <a:extLst>
                    <a:ext uri="{9D8B030D-6E8A-4147-A177-3AD203B41FA5}">
                      <a16:colId xmlns:a16="http://schemas.microsoft.com/office/drawing/2014/main" val="1400477589"/>
                    </a:ext>
                  </a:extLst>
                </a:gridCol>
                <a:gridCol w="2063345">
                  <a:extLst>
                    <a:ext uri="{9D8B030D-6E8A-4147-A177-3AD203B41FA5}">
                      <a16:colId xmlns:a16="http://schemas.microsoft.com/office/drawing/2014/main" val="1408737178"/>
                    </a:ext>
                  </a:extLst>
                </a:gridCol>
              </a:tblGrid>
              <a:tr h="402876">
                <a:tc>
                  <a:txBody>
                    <a:bodyPr/>
                    <a:lstStyle/>
                    <a:p>
                      <a:r>
                        <a:rPr lang="en-US" sz="2000" b="1" dirty="0">
                          <a:solidFill>
                            <a:srgbClr val="C00000"/>
                          </a:solidFill>
                        </a:rPr>
                        <a:t>crop</a:t>
                      </a:r>
                    </a:p>
                  </a:txBody>
                  <a:tcPr/>
                </a:tc>
                <a:tc>
                  <a:txBody>
                    <a:bodyPr/>
                    <a:lstStyle/>
                    <a:p>
                      <a:r>
                        <a:rPr lang="en-US" sz="2000" b="1" dirty="0">
                          <a:solidFill>
                            <a:srgbClr val="C00000"/>
                          </a:solidFill>
                        </a:rPr>
                        <a:t>contrast</a:t>
                      </a:r>
                    </a:p>
                  </a:txBody>
                  <a:tcPr/>
                </a:tc>
                <a:tc>
                  <a:txBody>
                    <a:bodyPr/>
                    <a:lstStyle/>
                    <a:p>
                      <a:r>
                        <a:rPr lang="en-US" sz="2000" b="1" dirty="0">
                          <a:solidFill>
                            <a:srgbClr val="C00000"/>
                          </a:solidFill>
                        </a:rPr>
                        <a:t>graphic editing program</a:t>
                      </a:r>
                    </a:p>
                  </a:txBody>
                  <a:tcPr/>
                </a:tc>
                <a:tc>
                  <a:txBody>
                    <a:bodyPr/>
                    <a:lstStyle/>
                    <a:p>
                      <a:r>
                        <a:rPr lang="en-US" sz="2000" b="1" dirty="0">
                          <a:solidFill>
                            <a:srgbClr val="C00000"/>
                          </a:solidFill>
                        </a:rPr>
                        <a:t>resize</a:t>
                      </a:r>
                    </a:p>
                  </a:txBody>
                  <a:tcPr/>
                </a:tc>
                <a:extLst>
                  <a:ext uri="{0D108BD9-81ED-4DB2-BD59-A6C34878D82A}">
                    <a16:rowId xmlns:a16="http://schemas.microsoft.com/office/drawing/2014/main" val="4029687776"/>
                  </a:ext>
                </a:extLst>
              </a:tr>
            </a:tbl>
          </a:graphicData>
        </a:graphic>
      </p:graphicFrame>
    </p:spTree>
    <p:extLst>
      <p:ext uri="{BB962C8B-B14F-4D97-AF65-F5344CB8AC3E}">
        <p14:creationId xmlns:p14="http://schemas.microsoft.com/office/powerpoint/2010/main" val="973021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7" end="7"/>
                                            </p:txEl>
                                          </p:spTgt>
                                        </p:tgtEl>
                                        <p:attrNameLst>
                                          <p:attrName>style.visibility</p:attrName>
                                        </p:attrNameLst>
                                      </p:cBhvr>
                                      <p:to>
                                        <p:strVal val="visible"/>
                                      </p:to>
                                    </p:set>
                                    <p:anim calcmode="lin" valueType="num">
                                      <p:cBhvr additive="base">
                                        <p:cTn id="7"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119"/>
        <p:cNvGrpSpPr/>
        <p:nvPr/>
      </p:nvGrpSpPr>
      <p:grpSpPr>
        <a:xfrm>
          <a:off x="0" y="0"/>
          <a:ext cx="0" cy="0"/>
          <a:chOff x="0" y="0"/>
          <a:chExt cx="0" cy="0"/>
        </a:xfrm>
      </p:grpSpPr>
      <p:sp>
        <p:nvSpPr>
          <p:cNvPr id="2120" name="Google Shape;2120;p50"/>
          <p:cNvSpPr txBox="1">
            <a:spLocks noGrp="1"/>
          </p:cNvSpPr>
          <p:nvPr>
            <p:ph type="title"/>
          </p:nvPr>
        </p:nvSpPr>
        <p:spPr>
          <a:xfrm>
            <a:off x="591420" y="55104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Algerian" pitchFamily="82" charset="0"/>
              </a:rPr>
              <a:t>Racing</a:t>
            </a:r>
            <a:endParaRPr dirty="0">
              <a:latin typeface="Algerian" pitchFamily="82" charset="0"/>
            </a:endParaRPr>
          </a:p>
        </p:txBody>
      </p:sp>
      <p:cxnSp>
        <p:nvCxnSpPr>
          <p:cNvPr id="2388" name="Google Shape;2388;p50"/>
          <p:cNvCxnSpPr/>
          <p:nvPr/>
        </p:nvCxnSpPr>
        <p:spPr>
          <a:xfrm>
            <a:off x="3448725" y="1521300"/>
            <a:ext cx="0" cy="2916000"/>
          </a:xfrm>
          <a:prstGeom prst="straightConnector1">
            <a:avLst/>
          </a:prstGeom>
          <a:noFill/>
          <a:ln w="19050" cap="flat" cmpd="sng">
            <a:solidFill>
              <a:srgbClr val="000000"/>
            </a:solidFill>
            <a:prstDash val="solid"/>
            <a:round/>
            <a:headEnd type="none" w="med" len="med"/>
            <a:tailEnd type="none" w="med" len="med"/>
          </a:ln>
        </p:spPr>
      </p:cxnSp>
      <p:pic>
        <p:nvPicPr>
          <p:cNvPr id="23556" name="Picture 4" descr="795 Race Cars For Kids Stock Photos, Pictures &amp; Royalty-Free Images - iStock"/>
          <p:cNvPicPr>
            <a:picLocks noChangeAspect="1" noChangeArrowheads="1"/>
          </p:cNvPicPr>
          <p:nvPr/>
        </p:nvPicPr>
        <p:blipFill>
          <a:blip r:embed="rId3"/>
          <a:srcRect/>
          <a:stretch>
            <a:fillRect/>
          </a:stretch>
        </p:blipFill>
        <p:spPr bwMode="auto">
          <a:xfrm>
            <a:off x="446226" y="936346"/>
            <a:ext cx="2816353" cy="3569817"/>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8194" name="Picture 2" descr="1pc Kids Adult Familie Sack Racing Games Springen Sport Training Party  Outdoor Fun Speelgoed School Activiteit Sack Race Bag|Toy Sports| -  AliExpress"/>
          <p:cNvPicPr>
            <a:picLocks noChangeAspect="1" noChangeArrowheads="1"/>
          </p:cNvPicPr>
          <p:nvPr/>
        </p:nvPicPr>
        <p:blipFill>
          <a:blip r:embed="rId4"/>
          <a:srcRect/>
          <a:stretch>
            <a:fillRect/>
          </a:stretch>
        </p:blipFill>
        <p:spPr bwMode="auto">
          <a:xfrm>
            <a:off x="3763168" y="1335881"/>
            <a:ext cx="4873626" cy="3421857"/>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cSld>
  <p:clrMapOvr>
    <a:masterClrMapping/>
  </p:clrMapOvr>
  <p:transition>
    <p:dissolv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DA7136-1AC6-1BFB-8AD1-F50567BCA28D}"/>
              </a:ext>
            </a:extLst>
          </p:cNvPr>
          <p:cNvSpPr>
            <a:spLocks noGrp="1"/>
          </p:cNvSpPr>
          <p:nvPr>
            <p:ph type="title"/>
          </p:nvPr>
        </p:nvSpPr>
        <p:spPr>
          <a:xfrm>
            <a:off x="591420" y="124178"/>
            <a:ext cx="8520600" cy="553155"/>
          </a:xfrm>
        </p:spPr>
        <p:txBody>
          <a:bodyPr/>
          <a:lstStyle/>
          <a:p>
            <a:pPr algn="ctr"/>
            <a:r>
              <a:rPr lang="en-US" dirty="0"/>
              <a:t>Reading</a:t>
            </a:r>
          </a:p>
        </p:txBody>
      </p:sp>
      <p:sp>
        <p:nvSpPr>
          <p:cNvPr id="4" name="TextBox 3">
            <a:extLst>
              <a:ext uri="{FF2B5EF4-FFF2-40B4-BE49-F238E27FC236}">
                <a16:creationId xmlns:a16="http://schemas.microsoft.com/office/drawing/2014/main" id="{3F29862E-D389-93E1-EBE7-69D69B7618D5}"/>
              </a:ext>
            </a:extLst>
          </p:cNvPr>
          <p:cNvSpPr txBox="1"/>
          <p:nvPr/>
        </p:nvSpPr>
        <p:spPr>
          <a:xfrm>
            <a:off x="304800" y="880533"/>
            <a:ext cx="8520600" cy="2554545"/>
          </a:xfrm>
          <a:prstGeom prst="rect">
            <a:avLst/>
          </a:prstGeom>
          <a:noFill/>
        </p:spPr>
        <p:txBody>
          <a:bodyPr wrap="square">
            <a:spAutoFit/>
          </a:bodyPr>
          <a:lstStyle/>
          <a:p>
            <a:r>
              <a:rPr lang="en-US" sz="2000" dirty="0"/>
              <a:t>Images play a crucial role in graphic design, where pixels form the building blocks of digital graphics. The resolution of an image, measured in pixels per inch (PPI) or dots per inch (DPI), determines its clarity and quality. Formats like JPEG compress images to balance file size and quality, while tint adjustments control color variations to achieve desired visual effects in designs. Understanding these elements helps designers create impactful visuals that communicate effectively across various media platforms.</a:t>
            </a:r>
          </a:p>
        </p:txBody>
      </p:sp>
      <p:sp>
        <p:nvSpPr>
          <p:cNvPr id="6" name="TextBox 5">
            <a:extLst>
              <a:ext uri="{FF2B5EF4-FFF2-40B4-BE49-F238E27FC236}">
                <a16:creationId xmlns:a16="http://schemas.microsoft.com/office/drawing/2014/main" id="{B8736FF1-B1AF-76C1-4AFA-4AC162162FC9}"/>
              </a:ext>
            </a:extLst>
          </p:cNvPr>
          <p:cNvSpPr txBox="1"/>
          <p:nvPr/>
        </p:nvSpPr>
        <p:spPr>
          <a:xfrm>
            <a:off x="304800" y="3435078"/>
            <a:ext cx="8215800" cy="1600438"/>
          </a:xfrm>
          <a:prstGeom prst="rect">
            <a:avLst/>
          </a:prstGeom>
          <a:noFill/>
        </p:spPr>
        <p:txBody>
          <a:bodyPr wrap="square">
            <a:spAutoFit/>
          </a:bodyPr>
          <a:lstStyle/>
          <a:p>
            <a:r>
              <a:rPr lang="en-US" b="1" dirty="0"/>
              <a:t>Can you fill in the blanks with the correct terms from the text?</a:t>
            </a:r>
          </a:p>
          <a:p>
            <a:r>
              <a:rPr lang="en-US" dirty="0"/>
              <a:t>1.Images in graphic design are made up of small units called _______.</a:t>
            </a:r>
          </a:p>
          <a:p>
            <a:r>
              <a:rPr lang="en-US" dirty="0"/>
              <a:t>2.The _______ of an image determines its clarity and quality.</a:t>
            </a:r>
          </a:p>
          <a:p>
            <a:r>
              <a:rPr lang="en-US" dirty="0"/>
              <a:t>3.JPEG is a format that balances _______ and quality in images.</a:t>
            </a:r>
          </a:p>
          <a:p>
            <a:r>
              <a:rPr lang="en-US" dirty="0"/>
              <a:t>4.Adjusting _______ helps control color variations in designs.</a:t>
            </a:r>
          </a:p>
          <a:p>
            <a:r>
              <a:rPr lang="en-US" dirty="0"/>
              <a:t>5.Understanding these elements helps designers create impactful visuals across various _______ platforms.</a:t>
            </a:r>
          </a:p>
        </p:txBody>
      </p:sp>
    </p:spTree>
    <p:extLst>
      <p:ext uri="{BB962C8B-B14F-4D97-AF65-F5344CB8AC3E}">
        <p14:creationId xmlns:p14="http://schemas.microsoft.com/office/powerpoint/2010/main" val="2242601894"/>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51"/>
          <p:cNvSpPr txBox="1">
            <a:spLocks noGrp="1"/>
          </p:cNvSpPr>
          <p:nvPr>
            <p:ph type="title"/>
          </p:nvPr>
        </p:nvSpPr>
        <p:spPr>
          <a:xfrm>
            <a:off x="591420" y="551045"/>
            <a:ext cx="8520600" cy="572700"/>
          </a:xfrm>
          <a:prstGeom prst="rect">
            <a:avLst/>
          </a:prstGeom>
        </p:spPr>
        <p:txBody>
          <a:bodyPr spcFirstLastPara="1" wrap="square" lIns="91425" tIns="91425" rIns="91425" bIns="91425" anchor="t" anchorCtr="0">
            <a:noAutofit/>
          </a:bodyPr>
          <a:lstStyle/>
          <a:p>
            <a:pPr algn="ctr"/>
            <a:r>
              <a:rPr lang="en-US" sz="2400" dirty="0">
                <a:latin typeface="Algerian" pitchFamily="82" charset="0"/>
              </a:rPr>
              <a:t>Watch the video about 5 top free photo editors software and answer the questions?</a:t>
            </a:r>
            <a:endParaRPr lang="ru-RU" sz="2400" dirty="0"/>
          </a:p>
        </p:txBody>
      </p:sp>
      <p:pic>
        <p:nvPicPr>
          <p:cNvPr id="2401" name="Google Shape;2401;p51"/>
          <p:cNvPicPr preferRelativeResize="0"/>
          <p:nvPr/>
        </p:nvPicPr>
        <p:blipFill>
          <a:blip r:embed="rId3">
            <a:alphaModFix/>
          </a:blip>
          <a:stretch>
            <a:fillRect/>
          </a:stretch>
        </p:blipFill>
        <p:spPr>
          <a:xfrm>
            <a:off x="4623206" y="1248024"/>
            <a:ext cx="3862426" cy="3184175"/>
          </a:xfrm>
          <a:prstGeom prst="rect">
            <a:avLst/>
          </a:prstGeom>
          <a:noFill/>
          <a:ln>
            <a:noFill/>
          </a:ln>
        </p:spPr>
      </p:pic>
      <p:sp>
        <p:nvSpPr>
          <p:cNvPr id="6" name="TextBox 5"/>
          <p:cNvSpPr txBox="1"/>
          <p:nvPr/>
        </p:nvSpPr>
        <p:spPr>
          <a:xfrm>
            <a:off x="250031" y="1314450"/>
            <a:ext cx="4221957" cy="3046988"/>
          </a:xfrm>
          <a:prstGeom prst="rect">
            <a:avLst/>
          </a:prstGeom>
          <a:noFill/>
        </p:spPr>
        <p:txBody>
          <a:bodyPr wrap="square" rtlCol="0">
            <a:spAutoFit/>
          </a:bodyPr>
          <a:lstStyle/>
          <a:p>
            <a:endParaRPr lang="ru-RU" sz="1600" dirty="0"/>
          </a:p>
          <a:p>
            <a:pPr lvl="0"/>
            <a:r>
              <a:rPr lang="en-US" sz="1600" b="1" dirty="0"/>
              <a:t>1. List all the names of photo editors’ free software which is given in the video.</a:t>
            </a:r>
          </a:p>
          <a:p>
            <a:pPr lvl="0"/>
            <a:endParaRPr lang="ru-RU" sz="1600" b="1" dirty="0"/>
          </a:p>
          <a:p>
            <a:pPr lvl="0"/>
            <a:r>
              <a:rPr lang="en-US" sz="1600" b="1" dirty="0"/>
              <a:t>2. Write one or two features of Adobe Express.</a:t>
            </a:r>
            <a:endParaRPr lang="ru-RU" sz="1600" b="1" dirty="0"/>
          </a:p>
          <a:p>
            <a:endParaRPr lang="ru-RU" sz="1600" b="1" dirty="0"/>
          </a:p>
          <a:p>
            <a:pPr lvl="0"/>
            <a:r>
              <a:rPr lang="en-US" sz="1600" b="1" dirty="0"/>
              <a:t>3. What does it give you if you upgrade PIXLR X?</a:t>
            </a:r>
          </a:p>
          <a:p>
            <a:pPr lvl="0"/>
            <a:endParaRPr lang="ru-RU" sz="1600" b="1" dirty="0"/>
          </a:p>
          <a:p>
            <a:pPr lvl="0"/>
            <a:r>
              <a:rPr lang="en-US" sz="1600" b="1" dirty="0"/>
              <a:t>4. Why is PHOTOPEA on top of the list?</a:t>
            </a:r>
            <a:endParaRPr lang="ru-RU" sz="1600" b="1" dirty="0"/>
          </a:p>
          <a:p>
            <a:endParaRPr lang="ru-RU" sz="1600" dirty="0"/>
          </a:p>
        </p:txBody>
      </p:sp>
    </p:spTree>
  </p:cSld>
  <p:clrMapOvr>
    <a:masterClrMapping/>
  </p:clrMapOvr>
  <p:transition>
    <p:dissolv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0A2090-67D0-1ACA-C6C5-F257A8AC371A}"/>
              </a:ext>
            </a:extLst>
          </p:cNvPr>
          <p:cNvSpPr>
            <a:spLocks noGrp="1"/>
          </p:cNvSpPr>
          <p:nvPr>
            <p:ph type="title"/>
          </p:nvPr>
        </p:nvSpPr>
        <p:spPr/>
        <p:txBody>
          <a:bodyPr/>
          <a:lstStyle/>
          <a:p>
            <a:endParaRPr lang="en-US"/>
          </a:p>
        </p:txBody>
      </p:sp>
      <p:pic>
        <p:nvPicPr>
          <p:cNvPr id="3" name="video_unit 10 5 Best Online Photo Editor">
            <a:hlinkClick r:id="" action="ppaction://media"/>
            <a:extLst>
              <a:ext uri="{FF2B5EF4-FFF2-40B4-BE49-F238E27FC236}">
                <a16:creationId xmlns:a16="http://schemas.microsoft.com/office/drawing/2014/main" id="{AB6A9E56-0E5C-441C-27AA-A9B083DDA2D8}"/>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31980" y="0"/>
            <a:ext cx="9080039" cy="5046133"/>
          </a:xfrm>
          <a:prstGeom prst="rect">
            <a:avLst/>
          </a:prstGeom>
        </p:spPr>
      </p:pic>
    </p:spTree>
    <p:extLst>
      <p:ext uri="{BB962C8B-B14F-4D97-AF65-F5344CB8AC3E}">
        <p14:creationId xmlns:p14="http://schemas.microsoft.com/office/powerpoint/2010/main" val="7671709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42169"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1"/>
          <p:cNvPicPr>
            <a:picLocks noChangeAspect="1" noChangeArrowheads="1"/>
          </p:cNvPicPr>
          <p:nvPr/>
        </p:nvPicPr>
        <p:blipFill>
          <a:blip r:embed="rId2"/>
          <a:srcRect/>
          <a:stretch>
            <a:fillRect/>
          </a:stretch>
        </p:blipFill>
        <p:spPr bwMode="auto">
          <a:xfrm>
            <a:off x="0" y="0"/>
            <a:ext cx="4079081" cy="5143500"/>
          </a:xfrm>
          <a:prstGeom prst="rect">
            <a:avLst/>
          </a:prstGeom>
          <a:noFill/>
          <a:ln w="9525">
            <a:noFill/>
            <a:miter lim="800000"/>
            <a:headEnd/>
            <a:tailEnd/>
          </a:ln>
        </p:spPr>
      </p:pic>
      <p:pic>
        <p:nvPicPr>
          <p:cNvPr id="48130" name="Picture 2"/>
          <p:cNvPicPr>
            <a:picLocks noChangeAspect="1" noChangeArrowheads="1"/>
          </p:cNvPicPr>
          <p:nvPr/>
        </p:nvPicPr>
        <p:blipFill>
          <a:blip r:embed="rId3"/>
          <a:srcRect/>
          <a:stretch>
            <a:fillRect/>
          </a:stretch>
        </p:blipFill>
        <p:spPr bwMode="auto">
          <a:xfrm>
            <a:off x="4057650" y="0"/>
            <a:ext cx="4129088" cy="5143500"/>
          </a:xfrm>
          <a:prstGeom prst="rect">
            <a:avLst/>
          </a:prstGeom>
          <a:noFill/>
          <a:ln w="9525">
            <a:noFill/>
            <a:miter lim="800000"/>
            <a:headEnd/>
            <a:tailEnd/>
          </a:ln>
        </p:spPr>
      </p:pic>
      <p:cxnSp>
        <p:nvCxnSpPr>
          <p:cNvPr id="9" name="Прямая соединительная линия 8"/>
          <p:cNvCxnSpPr/>
          <p:nvPr/>
        </p:nvCxnSpPr>
        <p:spPr>
          <a:xfrm>
            <a:off x="5064919" y="1450181"/>
            <a:ext cx="1793081" cy="7144"/>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Прямая соединительная линия 10"/>
          <p:cNvCxnSpPr/>
          <p:nvPr/>
        </p:nvCxnSpPr>
        <p:spPr>
          <a:xfrm>
            <a:off x="5079206" y="2736056"/>
            <a:ext cx="1350169"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Прямая соединительная линия 12"/>
          <p:cNvCxnSpPr/>
          <p:nvPr/>
        </p:nvCxnSpPr>
        <p:spPr>
          <a:xfrm flipV="1">
            <a:off x="5100638" y="4514850"/>
            <a:ext cx="1678781" cy="7144"/>
          </a:xfrm>
          <a:prstGeom prst="line">
            <a:avLst/>
          </a:prstGeom>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023568577"/>
      </p:ext>
    </p:extLst>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80"/>
        <p:cNvGrpSpPr/>
        <p:nvPr/>
      </p:nvGrpSpPr>
      <p:grpSpPr>
        <a:xfrm>
          <a:off x="0" y="0"/>
          <a:ext cx="0" cy="0"/>
          <a:chOff x="0" y="0"/>
          <a:chExt cx="0" cy="0"/>
        </a:xfrm>
      </p:grpSpPr>
      <p:sp>
        <p:nvSpPr>
          <p:cNvPr id="1781" name="Google Shape;1781;p42"/>
          <p:cNvSpPr txBox="1">
            <a:spLocks noGrp="1"/>
          </p:cNvSpPr>
          <p:nvPr>
            <p:ph type="title"/>
          </p:nvPr>
        </p:nvSpPr>
        <p:spPr>
          <a:xfrm>
            <a:off x="69802" y="1256427"/>
            <a:ext cx="2422113" cy="241513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600" i="1" u="sng" dirty="0">
                <a:solidFill>
                  <a:srgbClr val="202124"/>
                </a:solidFill>
                <a:effectLst/>
                <a:latin typeface="Algerian" panose="04020705040A02060702" pitchFamily="82" charset="0"/>
              </a:rPr>
              <a:t>Hypertext Markup Language</a:t>
            </a:r>
            <a:r>
              <a:rPr lang="en-US" sz="1600" i="0" dirty="0">
                <a:solidFill>
                  <a:srgbClr val="202124"/>
                </a:solidFill>
                <a:effectLst/>
                <a:latin typeface="Algerian" panose="04020705040A02060702" pitchFamily="82" charset="0"/>
              </a:rPr>
              <a:t>,</a:t>
            </a:r>
            <a:r>
              <a:rPr lang="en-US" sz="1600" b="0" i="0" dirty="0">
                <a:solidFill>
                  <a:srgbClr val="202124"/>
                </a:solidFill>
                <a:effectLst/>
                <a:latin typeface="Algerian" panose="04020705040A02060702" pitchFamily="82" charset="0"/>
              </a:rPr>
              <a:t> a standardized system for tagging text files to achieve font, </a:t>
            </a:r>
            <a:r>
              <a:rPr lang="en-US" sz="1600" b="0" i="0" dirty="0" err="1">
                <a:solidFill>
                  <a:srgbClr val="202124"/>
                </a:solidFill>
                <a:effectLst/>
                <a:latin typeface="Algerian" panose="04020705040A02060702" pitchFamily="82" charset="0"/>
              </a:rPr>
              <a:t>colour</a:t>
            </a:r>
            <a:r>
              <a:rPr lang="en-US" sz="1600" b="0" i="0" dirty="0">
                <a:solidFill>
                  <a:srgbClr val="202124"/>
                </a:solidFill>
                <a:effectLst/>
                <a:latin typeface="Algerian" panose="04020705040A02060702" pitchFamily="82" charset="0"/>
              </a:rPr>
              <a:t>, graphic, and hyperlink effects on World Wide Web pages</a:t>
            </a:r>
            <a:r>
              <a:rPr lang="en-US" sz="1600" b="0" i="0" dirty="0">
                <a:solidFill>
                  <a:srgbClr val="202124"/>
                </a:solidFill>
                <a:effectLst/>
                <a:latin typeface="arial" panose="020B0604020202020204" pitchFamily="34" charset="0"/>
              </a:rPr>
              <a:t>.</a:t>
            </a:r>
            <a:endParaRPr sz="1600" dirty="0"/>
          </a:p>
        </p:txBody>
      </p:sp>
      <p:pic>
        <p:nvPicPr>
          <p:cNvPr id="1026" name="Picture 2" descr="127,465 Html Images, Stock Photos &amp; Vectors | Shutterstock">
            <a:extLst>
              <a:ext uri="{FF2B5EF4-FFF2-40B4-BE49-F238E27FC236}">
                <a16:creationId xmlns:a16="http://schemas.microsoft.com/office/drawing/2014/main" id="{761CCD19-1A39-0D40-8D2F-C03A5A90E8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3026" y="2780865"/>
            <a:ext cx="2264234" cy="1949775"/>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pic>
        <p:nvPicPr>
          <p:cNvPr id="1028" name="Picture 4" descr="How To Add a Background Image to the Top Section of Your ...">
            <a:extLst>
              <a:ext uri="{FF2B5EF4-FFF2-40B4-BE49-F238E27FC236}">
                <a16:creationId xmlns:a16="http://schemas.microsoft.com/office/drawing/2014/main" id="{113B55E3-AE67-D032-5557-2E185DCBDA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1915" y="1396031"/>
            <a:ext cx="3936807" cy="218478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 name="TextBox 1">
            <a:extLst>
              <a:ext uri="{FF2B5EF4-FFF2-40B4-BE49-F238E27FC236}">
                <a16:creationId xmlns:a16="http://schemas.microsoft.com/office/drawing/2014/main" id="{F1691A34-AA5B-C2B4-B530-29BAB66D4F1E}"/>
              </a:ext>
            </a:extLst>
          </p:cNvPr>
          <p:cNvSpPr txBox="1"/>
          <p:nvPr/>
        </p:nvSpPr>
        <p:spPr>
          <a:xfrm>
            <a:off x="1162050" y="142875"/>
            <a:ext cx="7400925" cy="584775"/>
          </a:xfrm>
          <a:prstGeom prst="rect">
            <a:avLst/>
          </a:prstGeom>
          <a:noFill/>
        </p:spPr>
        <p:txBody>
          <a:bodyPr wrap="square" rtlCol="0">
            <a:spAutoFit/>
          </a:bodyPr>
          <a:lstStyle/>
          <a:p>
            <a:pPr algn="ctr"/>
            <a:r>
              <a:rPr lang="en-US" sz="3200" b="1" dirty="0">
                <a:solidFill>
                  <a:srgbClr val="FF0000"/>
                </a:solidFill>
              </a:rPr>
              <a:t>Build Your Vocabulary</a:t>
            </a:r>
          </a:p>
        </p:txBody>
      </p:sp>
    </p:spTree>
  </p:cSld>
  <p:clrMapOvr>
    <a:masterClrMapping/>
  </p:clrMapOvr>
  <p:transition spd="slow">
    <p:randomBar dir="vert"/>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09"/>
        <p:cNvGrpSpPr/>
        <p:nvPr/>
      </p:nvGrpSpPr>
      <p:grpSpPr>
        <a:xfrm>
          <a:off x="0" y="0"/>
          <a:ext cx="0" cy="0"/>
          <a:chOff x="0" y="0"/>
          <a:chExt cx="0" cy="0"/>
        </a:xfrm>
      </p:grpSpPr>
      <p:grpSp>
        <p:nvGrpSpPr>
          <p:cNvPr id="1210" name="Google Shape;1210;p37"/>
          <p:cNvGrpSpPr/>
          <p:nvPr/>
        </p:nvGrpSpPr>
        <p:grpSpPr>
          <a:xfrm rot="10800000">
            <a:off x="6631809" y="3314023"/>
            <a:ext cx="1797931" cy="1067782"/>
            <a:chOff x="1118175" y="1197925"/>
            <a:chExt cx="1268560" cy="852750"/>
          </a:xfrm>
        </p:grpSpPr>
        <p:sp>
          <p:nvSpPr>
            <p:cNvPr id="1211" name="Google Shape;1211;p37"/>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12" name="Google Shape;1212;p37"/>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13" name="Google Shape;1213;p37"/>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14" name="Google Shape;1214;p37"/>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15" name="Google Shape;1215;p37"/>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16" name="Google Shape;1216;p37"/>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17" name="Google Shape;1217;p37"/>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18" name="Google Shape;1218;p37"/>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19" name="Google Shape;1219;p37"/>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0" name="Google Shape;1220;p37"/>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1" name="Google Shape;1221;p37"/>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2" name="Google Shape;1222;p37"/>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3" name="Google Shape;1223;p37"/>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4" name="Google Shape;1224;p37"/>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5" name="Google Shape;1225;p37"/>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6" name="Google Shape;1226;p37"/>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7" name="Google Shape;1227;p37"/>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8" name="Google Shape;1228;p37"/>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29" name="Google Shape;1229;p37"/>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0" name="Google Shape;1230;p37"/>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1" name="Google Shape;1231;p37"/>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2" name="Google Shape;1232;p37"/>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3" name="Google Shape;1233;p37"/>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4" name="Google Shape;1234;p37"/>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5" name="Google Shape;1235;p37"/>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6" name="Google Shape;1236;p37"/>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7" name="Google Shape;1237;p37"/>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8" name="Google Shape;1238;p37"/>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39" name="Google Shape;1239;p37"/>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0" name="Google Shape;1240;p37"/>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1" name="Google Shape;1241;p37"/>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2" name="Google Shape;1242;p37"/>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3" name="Google Shape;1243;p37"/>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4" name="Google Shape;1244;p37"/>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5" name="Google Shape;1245;p37"/>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6" name="Google Shape;1246;p37"/>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7" name="Google Shape;1247;p37"/>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8" name="Google Shape;1248;p37"/>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49" name="Google Shape;1249;p37"/>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0" name="Google Shape;1250;p37"/>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1" name="Google Shape;1251;p37"/>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2" name="Google Shape;1252;p37"/>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3" name="Google Shape;1253;p37"/>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4" name="Google Shape;1254;p37"/>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5" name="Google Shape;1255;p37"/>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6" name="Google Shape;1256;p37"/>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7" name="Google Shape;1257;p37"/>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8" name="Google Shape;1258;p37"/>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59" name="Google Shape;1259;p37"/>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60" name="Google Shape;1260;p37"/>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61" name="Google Shape;1261;p37"/>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62" name="Google Shape;1262;p37"/>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1263" name="Google Shape;1263;p37"/>
          <p:cNvGrpSpPr/>
          <p:nvPr/>
        </p:nvGrpSpPr>
        <p:grpSpPr>
          <a:xfrm rot="10800000">
            <a:off x="6633085" y="2135348"/>
            <a:ext cx="1797931" cy="896496"/>
            <a:chOff x="1118175" y="1197925"/>
            <a:chExt cx="1268560" cy="852750"/>
          </a:xfrm>
        </p:grpSpPr>
        <p:sp>
          <p:nvSpPr>
            <p:cNvPr id="1264" name="Google Shape;1264;p37"/>
            <p:cNvSpPr/>
            <p:nvPr/>
          </p:nvSpPr>
          <p:spPr>
            <a:xfrm>
              <a:off x="2383257" y="2047789"/>
              <a:ext cx="3478" cy="2886"/>
            </a:xfrm>
            <a:custGeom>
              <a:avLst/>
              <a:gdLst/>
              <a:ahLst/>
              <a:cxnLst/>
              <a:rect l="l" t="t" r="r" b="b"/>
              <a:pathLst>
                <a:path w="94" h="78" extrusionOk="0">
                  <a:moveTo>
                    <a:pt x="93" y="1"/>
                  </a:moveTo>
                  <a:lnTo>
                    <a:pt x="0" y="78"/>
                  </a:lnTo>
                  <a:lnTo>
                    <a:pt x="93" y="78"/>
                  </a:lnTo>
                  <a:lnTo>
                    <a:pt x="9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65" name="Google Shape;1265;p37"/>
            <p:cNvSpPr/>
            <p:nvPr/>
          </p:nvSpPr>
          <p:spPr>
            <a:xfrm>
              <a:off x="1724406" y="1388938"/>
              <a:ext cx="662308" cy="661716"/>
            </a:xfrm>
            <a:custGeom>
              <a:avLst/>
              <a:gdLst/>
              <a:ahLst/>
              <a:cxnLst/>
              <a:rect l="l" t="t" r="r" b="b"/>
              <a:pathLst>
                <a:path w="17899" h="17883" extrusionOk="0">
                  <a:moveTo>
                    <a:pt x="17898" y="1"/>
                  </a:moveTo>
                  <a:lnTo>
                    <a:pt x="17110" y="789"/>
                  </a:lnTo>
                  <a:lnTo>
                    <a:pt x="15997" y="1902"/>
                  </a:lnTo>
                  <a:lnTo>
                    <a:pt x="14884" y="3014"/>
                  </a:lnTo>
                  <a:lnTo>
                    <a:pt x="13771" y="4127"/>
                  </a:lnTo>
                  <a:lnTo>
                    <a:pt x="12659" y="5240"/>
                  </a:lnTo>
                  <a:lnTo>
                    <a:pt x="11546" y="6353"/>
                  </a:lnTo>
                  <a:lnTo>
                    <a:pt x="10433" y="7466"/>
                  </a:lnTo>
                  <a:lnTo>
                    <a:pt x="9320" y="8578"/>
                  </a:lnTo>
                  <a:lnTo>
                    <a:pt x="8207" y="9691"/>
                  </a:lnTo>
                  <a:lnTo>
                    <a:pt x="7095" y="10804"/>
                  </a:lnTo>
                  <a:lnTo>
                    <a:pt x="5982" y="11917"/>
                  </a:lnTo>
                  <a:lnTo>
                    <a:pt x="4869" y="13030"/>
                  </a:lnTo>
                  <a:lnTo>
                    <a:pt x="3756" y="14143"/>
                  </a:lnTo>
                  <a:lnTo>
                    <a:pt x="2643" y="15255"/>
                  </a:lnTo>
                  <a:lnTo>
                    <a:pt x="1530" y="16368"/>
                  </a:lnTo>
                  <a:lnTo>
                    <a:pt x="418" y="17481"/>
                  </a:lnTo>
                  <a:lnTo>
                    <a:pt x="0" y="17883"/>
                  </a:lnTo>
                  <a:lnTo>
                    <a:pt x="201" y="17883"/>
                  </a:lnTo>
                  <a:lnTo>
                    <a:pt x="680" y="17419"/>
                  </a:lnTo>
                  <a:lnTo>
                    <a:pt x="1793" y="16306"/>
                  </a:lnTo>
                  <a:lnTo>
                    <a:pt x="2906" y="15194"/>
                  </a:lnTo>
                  <a:lnTo>
                    <a:pt x="4019" y="14081"/>
                  </a:lnTo>
                  <a:lnTo>
                    <a:pt x="5132" y="12968"/>
                  </a:lnTo>
                  <a:lnTo>
                    <a:pt x="6244" y="11855"/>
                  </a:lnTo>
                  <a:lnTo>
                    <a:pt x="7357" y="10742"/>
                  </a:lnTo>
                  <a:lnTo>
                    <a:pt x="9583" y="8517"/>
                  </a:lnTo>
                  <a:lnTo>
                    <a:pt x="10696" y="7404"/>
                  </a:lnTo>
                  <a:lnTo>
                    <a:pt x="11809" y="6291"/>
                  </a:lnTo>
                  <a:lnTo>
                    <a:pt x="12921" y="5178"/>
                  </a:lnTo>
                  <a:lnTo>
                    <a:pt x="14034" y="4065"/>
                  </a:lnTo>
                  <a:lnTo>
                    <a:pt x="15147" y="2953"/>
                  </a:lnTo>
                  <a:lnTo>
                    <a:pt x="16260" y="1840"/>
                  </a:lnTo>
                  <a:lnTo>
                    <a:pt x="17373" y="727"/>
                  </a:lnTo>
                  <a:lnTo>
                    <a:pt x="17898" y="201"/>
                  </a:lnTo>
                  <a:lnTo>
                    <a:pt x="17898"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66" name="Google Shape;1266;p37"/>
            <p:cNvSpPr/>
            <p:nvPr/>
          </p:nvSpPr>
          <p:spPr>
            <a:xfrm>
              <a:off x="2094998" y="1759530"/>
              <a:ext cx="291728" cy="291136"/>
            </a:xfrm>
            <a:custGeom>
              <a:avLst/>
              <a:gdLst/>
              <a:ahLst/>
              <a:cxnLst/>
              <a:rect l="l" t="t" r="r" b="b"/>
              <a:pathLst>
                <a:path w="7884" h="7868" extrusionOk="0">
                  <a:moveTo>
                    <a:pt x="7883" y="1"/>
                  </a:moveTo>
                  <a:lnTo>
                    <a:pt x="7095" y="789"/>
                  </a:lnTo>
                  <a:lnTo>
                    <a:pt x="5982" y="1902"/>
                  </a:lnTo>
                  <a:lnTo>
                    <a:pt x="4869" y="3015"/>
                  </a:lnTo>
                  <a:lnTo>
                    <a:pt x="3756" y="4128"/>
                  </a:lnTo>
                  <a:lnTo>
                    <a:pt x="2644" y="5240"/>
                  </a:lnTo>
                  <a:lnTo>
                    <a:pt x="1531" y="6353"/>
                  </a:lnTo>
                  <a:lnTo>
                    <a:pt x="418" y="7466"/>
                  </a:lnTo>
                  <a:lnTo>
                    <a:pt x="1" y="7868"/>
                  </a:lnTo>
                  <a:lnTo>
                    <a:pt x="217" y="7868"/>
                  </a:lnTo>
                  <a:lnTo>
                    <a:pt x="681" y="7404"/>
                  </a:lnTo>
                  <a:lnTo>
                    <a:pt x="1794" y="6291"/>
                  </a:lnTo>
                  <a:lnTo>
                    <a:pt x="2906" y="5179"/>
                  </a:lnTo>
                  <a:lnTo>
                    <a:pt x="4019" y="4066"/>
                  </a:lnTo>
                  <a:lnTo>
                    <a:pt x="5132" y="2953"/>
                  </a:lnTo>
                  <a:lnTo>
                    <a:pt x="6245" y="1840"/>
                  </a:lnTo>
                  <a:lnTo>
                    <a:pt x="7358" y="727"/>
                  </a:lnTo>
                  <a:lnTo>
                    <a:pt x="7883" y="202"/>
                  </a:lnTo>
                  <a:lnTo>
                    <a:pt x="7883"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67" name="Google Shape;1267;p37"/>
            <p:cNvSpPr/>
            <p:nvPr/>
          </p:nvSpPr>
          <p:spPr>
            <a:xfrm>
              <a:off x="2342072" y="2006604"/>
              <a:ext cx="44662" cy="44070"/>
            </a:xfrm>
            <a:custGeom>
              <a:avLst/>
              <a:gdLst/>
              <a:ahLst/>
              <a:cxnLst/>
              <a:rect l="l" t="t" r="r" b="b"/>
              <a:pathLst>
                <a:path w="1207" h="1191" extrusionOk="0">
                  <a:moveTo>
                    <a:pt x="1206" y="1"/>
                  </a:moveTo>
                  <a:lnTo>
                    <a:pt x="418" y="789"/>
                  </a:lnTo>
                  <a:lnTo>
                    <a:pt x="1" y="1191"/>
                  </a:lnTo>
                  <a:lnTo>
                    <a:pt x="217" y="1191"/>
                  </a:lnTo>
                  <a:lnTo>
                    <a:pt x="681" y="727"/>
                  </a:lnTo>
                  <a:lnTo>
                    <a:pt x="1206" y="202"/>
                  </a:lnTo>
                  <a:lnTo>
                    <a:pt x="1206"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68" name="Google Shape;1268;p37"/>
            <p:cNvSpPr/>
            <p:nvPr/>
          </p:nvSpPr>
          <p:spPr>
            <a:xfrm>
              <a:off x="2300887" y="1965419"/>
              <a:ext cx="85846" cy="85254"/>
            </a:xfrm>
            <a:custGeom>
              <a:avLst/>
              <a:gdLst/>
              <a:ahLst/>
              <a:cxnLst/>
              <a:rect l="l" t="t" r="r" b="b"/>
              <a:pathLst>
                <a:path w="2320" h="2304" extrusionOk="0">
                  <a:moveTo>
                    <a:pt x="2319" y="1"/>
                  </a:moveTo>
                  <a:lnTo>
                    <a:pt x="835" y="1469"/>
                  </a:lnTo>
                  <a:lnTo>
                    <a:pt x="418" y="1902"/>
                  </a:lnTo>
                  <a:lnTo>
                    <a:pt x="1" y="2304"/>
                  </a:lnTo>
                  <a:lnTo>
                    <a:pt x="217" y="2304"/>
                  </a:lnTo>
                  <a:lnTo>
                    <a:pt x="681" y="1840"/>
                  </a:lnTo>
                  <a:lnTo>
                    <a:pt x="1794" y="727"/>
                  </a:lnTo>
                  <a:lnTo>
                    <a:pt x="2319" y="202"/>
                  </a:lnTo>
                  <a:lnTo>
                    <a:pt x="2319"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69" name="Google Shape;1269;p37"/>
            <p:cNvSpPr/>
            <p:nvPr/>
          </p:nvSpPr>
          <p:spPr>
            <a:xfrm>
              <a:off x="2259702" y="1924270"/>
              <a:ext cx="127030" cy="126401"/>
            </a:xfrm>
            <a:custGeom>
              <a:avLst/>
              <a:gdLst/>
              <a:ahLst/>
              <a:cxnLst/>
              <a:rect l="l" t="t" r="r" b="b"/>
              <a:pathLst>
                <a:path w="3433" h="3416" extrusionOk="0">
                  <a:moveTo>
                    <a:pt x="3432" y="0"/>
                  </a:moveTo>
                  <a:lnTo>
                    <a:pt x="2644" y="788"/>
                  </a:lnTo>
                  <a:lnTo>
                    <a:pt x="1531" y="1901"/>
                  </a:lnTo>
                  <a:lnTo>
                    <a:pt x="418" y="3014"/>
                  </a:lnTo>
                  <a:lnTo>
                    <a:pt x="1" y="3416"/>
                  </a:lnTo>
                  <a:lnTo>
                    <a:pt x="217" y="3416"/>
                  </a:lnTo>
                  <a:lnTo>
                    <a:pt x="681" y="2952"/>
                  </a:lnTo>
                  <a:lnTo>
                    <a:pt x="1794" y="1839"/>
                  </a:lnTo>
                  <a:lnTo>
                    <a:pt x="2907" y="727"/>
                  </a:lnTo>
                  <a:lnTo>
                    <a:pt x="3432" y="201"/>
                  </a:lnTo>
                  <a:lnTo>
                    <a:pt x="343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0" name="Google Shape;1270;p37"/>
            <p:cNvSpPr/>
            <p:nvPr/>
          </p:nvSpPr>
          <p:spPr>
            <a:xfrm>
              <a:off x="2218554" y="1883085"/>
              <a:ext cx="168176" cy="167584"/>
            </a:xfrm>
            <a:custGeom>
              <a:avLst/>
              <a:gdLst/>
              <a:ahLst/>
              <a:cxnLst/>
              <a:rect l="l" t="t" r="r" b="b"/>
              <a:pathLst>
                <a:path w="4545" h="4529" extrusionOk="0">
                  <a:moveTo>
                    <a:pt x="4544" y="0"/>
                  </a:moveTo>
                  <a:lnTo>
                    <a:pt x="3060" y="1469"/>
                  </a:lnTo>
                  <a:lnTo>
                    <a:pt x="2643" y="1901"/>
                  </a:lnTo>
                  <a:lnTo>
                    <a:pt x="1530" y="3014"/>
                  </a:lnTo>
                  <a:lnTo>
                    <a:pt x="417" y="4127"/>
                  </a:lnTo>
                  <a:lnTo>
                    <a:pt x="0" y="4529"/>
                  </a:lnTo>
                  <a:lnTo>
                    <a:pt x="217" y="4529"/>
                  </a:lnTo>
                  <a:lnTo>
                    <a:pt x="680" y="4065"/>
                  </a:lnTo>
                  <a:lnTo>
                    <a:pt x="1793" y="2952"/>
                  </a:lnTo>
                  <a:lnTo>
                    <a:pt x="2906" y="1840"/>
                  </a:lnTo>
                  <a:lnTo>
                    <a:pt x="4019" y="727"/>
                  </a:lnTo>
                  <a:lnTo>
                    <a:pt x="4544" y="201"/>
                  </a:lnTo>
                  <a:lnTo>
                    <a:pt x="454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1" name="Google Shape;1271;p37"/>
            <p:cNvSpPr/>
            <p:nvPr/>
          </p:nvSpPr>
          <p:spPr>
            <a:xfrm>
              <a:off x="1353777" y="1197925"/>
              <a:ext cx="860752" cy="852723"/>
            </a:xfrm>
            <a:custGeom>
              <a:avLst/>
              <a:gdLst/>
              <a:ahLst/>
              <a:cxnLst/>
              <a:rect l="l" t="t" r="r" b="b"/>
              <a:pathLst>
                <a:path w="23262" h="23045" extrusionOk="0">
                  <a:moveTo>
                    <a:pt x="23061" y="0"/>
                  </a:moveTo>
                  <a:lnTo>
                    <a:pt x="22675" y="387"/>
                  </a:lnTo>
                  <a:lnTo>
                    <a:pt x="21562" y="1499"/>
                  </a:lnTo>
                  <a:lnTo>
                    <a:pt x="20449" y="2612"/>
                  </a:lnTo>
                  <a:lnTo>
                    <a:pt x="19336" y="3725"/>
                  </a:lnTo>
                  <a:lnTo>
                    <a:pt x="18223" y="4838"/>
                  </a:lnTo>
                  <a:lnTo>
                    <a:pt x="17111" y="5951"/>
                  </a:lnTo>
                  <a:lnTo>
                    <a:pt x="15998" y="7064"/>
                  </a:lnTo>
                  <a:lnTo>
                    <a:pt x="14885" y="8176"/>
                  </a:lnTo>
                  <a:lnTo>
                    <a:pt x="13772" y="9289"/>
                  </a:lnTo>
                  <a:lnTo>
                    <a:pt x="12659" y="10402"/>
                  </a:lnTo>
                  <a:lnTo>
                    <a:pt x="11546" y="11515"/>
                  </a:lnTo>
                  <a:lnTo>
                    <a:pt x="10434" y="12628"/>
                  </a:lnTo>
                  <a:lnTo>
                    <a:pt x="9305" y="13740"/>
                  </a:lnTo>
                  <a:lnTo>
                    <a:pt x="8208" y="14853"/>
                  </a:lnTo>
                  <a:lnTo>
                    <a:pt x="7095" y="15966"/>
                  </a:lnTo>
                  <a:lnTo>
                    <a:pt x="5982" y="17079"/>
                  </a:lnTo>
                  <a:lnTo>
                    <a:pt x="4870" y="18192"/>
                  </a:lnTo>
                  <a:lnTo>
                    <a:pt x="3757" y="19305"/>
                  </a:lnTo>
                  <a:lnTo>
                    <a:pt x="2644" y="20417"/>
                  </a:lnTo>
                  <a:lnTo>
                    <a:pt x="1531" y="21530"/>
                  </a:lnTo>
                  <a:lnTo>
                    <a:pt x="418" y="22643"/>
                  </a:lnTo>
                  <a:lnTo>
                    <a:pt x="1" y="23045"/>
                  </a:lnTo>
                  <a:lnTo>
                    <a:pt x="217" y="23045"/>
                  </a:lnTo>
                  <a:lnTo>
                    <a:pt x="681" y="22581"/>
                  </a:lnTo>
                  <a:lnTo>
                    <a:pt x="1794" y="21468"/>
                  </a:lnTo>
                  <a:lnTo>
                    <a:pt x="2907" y="20356"/>
                  </a:lnTo>
                  <a:lnTo>
                    <a:pt x="4019" y="19243"/>
                  </a:lnTo>
                  <a:lnTo>
                    <a:pt x="5132" y="18130"/>
                  </a:lnTo>
                  <a:lnTo>
                    <a:pt x="6245" y="17017"/>
                  </a:lnTo>
                  <a:lnTo>
                    <a:pt x="7358" y="15904"/>
                  </a:lnTo>
                  <a:lnTo>
                    <a:pt x="9584"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5"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2" name="Google Shape;1272;p37"/>
            <p:cNvSpPr/>
            <p:nvPr/>
          </p:nvSpPr>
          <p:spPr>
            <a:xfrm>
              <a:off x="2177369" y="1841900"/>
              <a:ext cx="209360" cy="208768"/>
            </a:xfrm>
            <a:custGeom>
              <a:avLst/>
              <a:gdLst/>
              <a:ahLst/>
              <a:cxnLst/>
              <a:rect l="l" t="t" r="r" b="b"/>
              <a:pathLst>
                <a:path w="5658" h="5642" extrusionOk="0">
                  <a:moveTo>
                    <a:pt x="5657" y="1"/>
                  </a:moveTo>
                  <a:lnTo>
                    <a:pt x="4869" y="789"/>
                  </a:lnTo>
                  <a:lnTo>
                    <a:pt x="3756" y="1902"/>
                  </a:lnTo>
                  <a:lnTo>
                    <a:pt x="2643" y="3014"/>
                  </a:lnTo>
                  <a:lnTo>
                    <a:pt x="1530" y="4127"/>
                  </a:lnTo>
                  <a:lnTo>
                    <a:pt x="418" y="5240"/>
                  </a:lnTo>
                  <a:lnTo>
                    <a:pt x="0" y="5642"/>
                  </a:lnTo>
                  <a:lnTo>
                    <a:pt x="217" y="5642"/>
                  </a:lnTo>
                  <a:lnTo>
                    <a:pt x="680" y="5178"/>
                  </a:lnTo>
                  <a:lnTo>
                    <a:pt x="1793" y="4065"/>
                  </a:lnTo>
                  <a:lnTo>
                    <a:pt x="2906" y="2953"/>
                  </a:lnTo>
                  <a:lnTo>
                    <a:pt x="4019" y="1840"/>
                  </a:lnTo>
                  <a:lnTo>
                    <a:pt x="5132" y="727"/>
                  </a:lnTo>
                  <a:lnTo>
                    <a:pt x="5657" y="201"/>
                  </a:lnTo>
                  <a:lnTo>
                    <a:pt x="565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3" name="Google Shape;1273;p37"/>
            <p:cNvSpPr/>
            <p:nvPr/>
          </p:nvSpPr>
          <p:spPr>
            <a:xfrm>
              <a:off x="2136183" y="1800715"/>
              <a:ext cx="250544" cy="249952"/>
            </a:xfrm>
            <a:custGeom>
              <a:avLst/>
              <a:gdLst/>
              <a:ahLst/>
              <a:cxnLst/>
              <a:rect l="l" t="t" r="r" b="b"/>
              <a:pathLst>
                <a:path w="6771" h="6755" extrusionOk="0">
                  <a:moveTo>
                    <a:pt x="6770" y="1"/>
                  </a:moveTo>
                  <a:lnTo>
                    <a:pt x="5286" y="1469"/>
                  </a:lnTo>
                  <a:lnTo>
                    <a:pt x="4869" y="1902"/>
                  </a:lnTo>
                  <a:lnTo>
                    <a:pt x="3756" y="3015"/>
                  </a:lnTo>
                  <a:lnTo>
                    <a:pt x="2643" y="4127"/>
                  </a:lnTo>
                  <a:lnTo>
                    <a:pt x="1531" y="5240"/>
                  </a:lnTo>
                  <a:lnTo>
                    <a:pt x="418" y="6353"/>
                  </a:lnTo>
                  <a:lnTo>
                    <a:pt x="1" y="6755"/>
                  </a:lnTo>
                  <a:lnTo>
                    <a:pt x="217" y="6755"/>
                  </a:lnTo>
                  <a:lnTo>
                    <a:pt x="681" y="6291"/>
                  </a:lnTo>
                  <a:lnTo>
                    <a:pt x="1793" y="5178"/>
                  </a:lnTo>
                  <a:lnTo>
                    <a:pt x="2906" y="4066"/>
                  </a:lnTo>
                  <a:lnTo>
                    <a:pt x="4019" y="2953"/>
                  </a:lnTo>
                  <a:lnTo>
                    <a:pt x="5132" y="1840"/>
                  </a:lnTo>
                  <a:lnTo>
                    <a:pt x="6245" y="727"/>
                  </a:lnTo>
                  <a:lnTo>
                    <a:pt x="6770" y="202"/>
                  </a:lnTo>
                  <a:lnTo>
                    <a:pt x="677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4" name="Google Shape;1274;p37"/>
            <p:cNvSpPr/>
            <p:nvPr/>
          </p:nvSpPr>
          <p:spPr>
            <a:xfrm>
              <a:off x="2053813" y="1718382"/>
              <a:ext cx="332911" cy="332282"/>
            </a:xfrm>
            <a:custGeom>
              <a:avLst/>
              <a:gdLst/>
              <a:ahLst/>
              <a:cxnLst/>
              <a:rect l="l" t="t" r="r" b="b"/>
              <a:pathLst>
                <a:path w="8997" h="8980" extrusionOk="0">
                  <a:moveTo>
                    <a:pt x="8996" y="0"/>
                  </a:moveTo>
                  <a:lnTo>
                    <a:pt x="8208" y="788"/>
                  </a:lnTo>
                  <a:lnTo>
                    <a:pt x="7095" y="1901"/>
                  </a:lnTo>
                  <a:lnTo>
                    <a:pt x="5982" y="3014"/>
                  </a:lnTo>
                  <a:lnTo>
                    <a:pt x="4869" y="4127"/>
                  </a:lnTo>
                  <a:lnTo>
                    <a:pt x="3757" y="5240"/>
                  </a:lnTo>
                  <a:lnTo>
                    <a:pt x="2644" y="6352"/>
                  </a:lnTo>
                  <a:lnTo>
                    <a:pt x="1531" y="7465"/>
                  </a:lnTo>
                  <a:lnTo>
                    <a:pt x="418" y="8578"/>
                  </a:lnTo>
                  <a:lnTo>
                    <a:pt x="1" y="8980"/>
                  </a:lnTo>
                  <a:lnTo>
                    <a:pt x="217" y="8980"/>
                  </a:lnTo>
                  <a:lnTo>
                    <a:pt x="248" y="8934"/>
                  </a:lnTo>
                  <a:lnTo>
                    <a:pt x="681" y="8516"/>
                  </a:lnTo>
                  <a:lnTo>
                    <a:pt x="1794" y="7403"/>
                  </a:lnTo>
                  <a:lnTo>
                    <a:pt x="2907" y="6291"/>
                  </a:lnTo>
                  <a:lnTo>
                    <a:pt x="4019" y="5178"/>
                  </a:lnTo>
                  <a:lnTo>
                    <a:pt x="5132" y="4065"/>
                  </a:lnTo>
                  <a:lnTo>
                    <a:pt x="6245" y="2952"/>
                  </a:lnTo>
                  <a:lnTo>
                    <a:pt x="7358" y="1839"/>
                  </a:lnTo>
                  <a:lnTo>
                    <a:pt x="8471" y="726"/>
                  </a:lnTo>
                  <a:lnTo>
                    <a:pt x="8996" y="201"/>
                  </a:lnTo>
                  <a:lnTo>
                    <a:pt x="89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5" name="Google Shape;1275;p37"/>
            <p:cNvSpPr/>
            <p:nvPr/>
          </p:nvSpPr>
          <p:spPr>
            <a:xfrm>
              <a:off x="2012665" y="1677197"/>
              <a:ext cx="374058" cy="373466"/>
            </a:xfrm>
            <a:custGeom>
              <a:avLst/>
              <a:gdLst/>
              <a:ahLst/>
              <a:cxnLst/>
              <a:rect l="l" t="t" r="r" b="b"/>
              <a:pathLst>
                <a:path w="10109" h="10093" extrusionOk="0">
                  <a:moveTo>
                    <a:pt x="10108" y="0"/>
                  </a:moveTo>
                  <a:lnTo>
                    <a:pt x="8207" y="1901"/>
                  </a:lnTo>
                  <a:lnTo>
                    <a:pt x="7094" y="3014"/>
                  </a:lnTo>
                  <a:lnTo>
                    <a:pt x="5981" y="4127"/>
                  </a:lnTo>
                  <a:lnTo>
                    <a:pt x="4869" y="5240"/>
                  </a:lnTo>
                  <a:lnTo>
                    <a:pt x="3756" y="6353"/>
                  </a:lnTo>
                  <a:lnTo>
                    <a:pt x="2643" y="7465"/>
                  </a:lnTo>
                  <a:lnTo>
                    <a:pt x="1530" y="8578"/>
                  </a:lnTo>
                  <a:lnTo>
                    <a:pt x="417" y="9691"/>
                  </a:lnTo>
                  <a:lnTo>
                    <a:pt x="0" y="10093"/>
                  </a:lnTo>
                  <a:lnTo>
                    <a:pt x="216" y="10093"/>
                  </a:lnTo>
                  <a:lnTo>
                    <a:pt x="680" y="9629"/>
                  </a:lnTo>
                  <a:lnTo>
                    <a:pt x="1793" y="8516"/>
                  </a:lnTo>
                  <a:lnTo>
                    <a:pt x="2906" y="7404"/>
                  </a:lnTo>
                  <a:lnTo>
                    <a:pt x="4019" y="6291"/>
                  </a:lnTo>
                  <a:lnTo>
                    <a:pt x="5131" y="5178"/>
                  </a:lnTo>
                  <a:lnTo>
                    <a:pt x="6244" y="4065"/>
                  </a:lnTo>
                  <a:lnTo>
                    <a:pt x="7357" y="2952"/>
                  </a:lnTo>
                  <a:lnTo>
                    <a:pt x="8470" y="1839"/>
                  </a:lnTo>
                  <a:lnTo>
                    <a:pt x="9583" y="727"/>
                  </a:lnTo>
                  <a:lnTo>
                    <a:pt x="10108" y="201"/>
                  </a:lnTo>
                  <a:lnTo>
                    <a:pt x="1010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6" name="Google Shape;1276;p37"/>
            <p:cNvSpPr/>
            <p:nvPr/>
          </p:nvSpPr>
          <p:spPr>
            <a:xfrm>
              <a:off x="1971480" y="1636012"/>
              <a:ext cx="415242" cy="414650"/>
            </a:xfrm>
            <a:custGeom>
              <a:avLst/>
              <a:gdLst/>
              <a:ahLst/>
              <a:cxnLst/>
              <a:rect l="l" t="t" r="r" b="b"/>
              <a:pathLst>
                <a:path w="11222" h="11206" extrusionOk="0">
                  <a:moveTo>
                    <a:pt x="11221" y="0"/>
                  </a:moveTo>
                  <a:lnTo>
                    <a:pt x="10433" y="789"/>
                  </a:lnTo>
                  <a:lnTo>
                    <a:pt x="9320" y="1901"/>
                  </a:lnTo>
                  <a:lnTo>
                    <a:pt x="8207" y="3014"/>
                  </a:lnTo>
                  <a:lnTo>
                    <a:pt x="7094" y="4127"/>
                  </a:lnTo>
                  <a:lnTo>
                    <a:pt x="5982" y="5240"/>
                  </a:lnTo>
                  <a:lnTo>
                    <a:pt x="4869" y="6353"/>
                  </a:lnTo>
                  <a:lnTo>
                    <a:pt x="3756" y="7466"/>
                  </a:lnTo>
                  <a:lnTo>
                    <a:pt x="2643" y="8578"/>
                  </a:lnTo>
                  <a:lnTo>
                    <a:pt x="1530" y="9691"/>
                  </a:lnTo>
                  <a:lnTo>
                    <a:pt x="418" y="10804"/>
                  </a:lnTo>
                  <a:lnTo>
                    <a:pt x="0" y="11206"/>
                  </a:lnTo>
                  <a:lnTo>
                    <a:pt x="217" y="11206"/>
                  </a:lnTo>
                  <a:lnTo>
                    <a:pt x="680" y="10742"/>
                  </a:lnTo>
                  <a:lnTo>
                    <a:pt x="2473" y="8934"/>
                  </a:lnTo>
                  <a:lnTo>
                    <a:pt x="2906" y="8517"/>
                  </a:lnTo>
                  <a:lnTo>
                    <a:pt x="4019" y="7404"/>
                  </a:lnTo>
                  <a:lnTo>
                    <a:pt x="5132" y="6291"/>
                  </a:lnTo>
                  <a:lnTo>
                    <a:pt x="6244" y="5178"/>
                  </a:lnTo>
                  <a:lnTo>
                    <a:pt x="7357" y="4065"/>
                  </a:lnTo>
                  <a:lnTo>
                    <a:pt x="8470" y="2952"/>
                  </a:lnTo>
                  <a:lnTo>
                    <a:pt x="9583" y="1840"/>
                  </a:lnTo>
                  <a:lnTo>
                    <a:pt x="10696" y="727"/>
                  </a:lnTo>
                  <a:lnTo>
                    <a:pt x="11221" y="201"/>
                  </a:lnTo>
                  <a:lnTo>
                    <a:pt x="112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7" name="Google Shape;1277;p37"/>
            <p:cNvSpPr/>
            <p:nvPr/>
          </p:nvSpPr>
          <p:spPr>
            <a:xfrm>
              <a:off x="1930295" y="1594827"/>
              <a:ext cx="456426" cy="455834"/>
            </a:xfrm>
            <a:custGeom>
              <a:avLst/>
              <a:gdLst/>
              <a:ahLst/>
              <a:cxnLst/>
              <a:rect l="l" t="t" r="r" b="b"/>
              <a:pathLst>
                <a:path w="12335" h="12319" extrusionOk="0">
                  <a:moveTo>
                    <a:pt x="12334" y="1"/>
                  </a:moveTo>
                  <a:lnTo>
                    <a:pt x="10433" y="1902"/>
                  </a:lnTo>
                  <a:lnTo>
                    <a:pt x="9320" y="3014"/>
                  </a:lnTo>
                  <a:lnTo>
                    <a:pt x="8207" y="4127"/>
                  </a:lnTo>
                  <a:lnTo>
                    <a:pt x="7095" y="5240"/>
                  </a:lnTo>
                  <a:lnTo>
                    <a:pt x="5982" y="6353"/>
                  </a:lnTo>
                  <a:lnTo>
                    <a:pt x="4869" y="7466"/>
                  </a:lnTo>
                  <a:lnTo>
                    <a:pt x="3756" y="8579"/>
                  </a:lnTo>
                  <a:lnTo>
                    <a:pt x="2643" y="9691"/>
                  </a:lnTo>
                  <a:lnTo>
                    <a:pt x="835" y="11484"/>
                  </a:lnTo>
                  <a:lnTo>
                    <a:pt x="418" y="11917"/>
                  </a:lnTo>
                  <a:lnTo>
                    <a:pt x="0" y="12319"/>
                  </a:lnTo>
                  <a:lnTo>
                    <a:pt x="217" y="12319"/>
                  </a:lnTo>
                  <a:lnTo>
                    <a:pt x="680" y="11855"/>
                  </a:lnTo>
                  <a:lnTo>
                    <a:pt x="1793" y="10742"/>
                  </a:lnTo>
                  <a:lnTo>
                    <a:pt x="2906" y="9630"/>
                  </a:lnTo>
                  <a:lnTo>
                    <a:pt x="4019" y="8517"/>
                  </a:lnTo>
                  <a:lnTo>
                    <a:pt x="5132" y="7404"/>
                  </a:lnTo>
                  <a:lnTo>
                    <a:pt x="6245" y="6291"/>
                  </a:lnTo>
                  <a:lnTo>
                    <a:pt x="7357" y="5178"/>
                  </a:lnTo>
                  <a:lnTo>
                    <a:pt x="8470" y="4065"/>
                  </a:lnTo>
                  <a:lnTo>
                    <a:pt x="9583" y="2953"/>
                  </a:lnTo>
                  <a:lnTo>
                    <a:pt x="10696" y="1840"/>
                  </a:lnTo>
                  <a:lnTo>
                    <a:pt x="11809" y="727"/>
                  </a:lnTo>
                  <a:lnTo>
                    <a:pt x="12334" y="202"/>
                  </a:lnTo>
                  <a:lnTo>
                    <a:pt x="1233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8" name="Google Shape;1278;p37"/>
            <p:cNvSpPr/>
            <p:nvPr/>
          </p:nvSpPr>
          <p:spPr>
            <a:xfrm>
              <a:off x="1889110" y="1553641"/>
              <a:ext cx="497610" cy="497018"/>
            </a:xfrm>
            <a:custGeom>
              <a:avLst/>
              <a:gdLst/>
              <a:ahLst/>
              <a:cxnLst/>
              <a:rect l="l" t="t" r="r" b="b"/>
              <a:pathLst>
                <a:path w="13448" h="13432" extrusionOk="0">
                  <a:moveTo>
                    <a:pt x="13447" y="1"/>
                  </a:moveTo>
                  <a:lnTo>
                    <a:pt x="12659" y="789"/>
                  </a:lnTo>
                  <a:lnTo>
                    <a:pt x="11546" y="1902"/>
                  </a:lnTo>
                  <a:lnTo>
                    <a:pt x="10433" y="3015"/>
                  </a:lnTo>
                  <a:lnTo>
                    <a:pt x="9320" y="4127"/>
                  </a:lnTo>
                  <a:lnTo>
                    <a:pt x="8208" y="5240"/>
                  </a:lnTo>
                  <a:lnTo>
                    <a:pt x="7095" y="6353"/>
                  </a:lnTo>
                  <a:lnTo>
                    <a:pt x="5982" y="7466"/>
                  </a:lnTo>
                  <a:lnTo>
                    <a:pt x="4869" y="8579"/>
                  </a:lnTo>
                  <a:lnTo>
                    <a:pt x="3756" y="9692"/>
                  </a:lnTo>
                  <a:lnTo>
                    <a:pt x="2644" y="10804"/>
                  </a:lnTo>
                  <a:lnTo>
                    <a:pt x="1531" y="11917"/>
                  </a:lnTo>
                  <a:lnTo>
                    <a:pt x="418" y="13030"/>
                  </a:lnTo>
                  <a:lnTo>
                    <a:pt x="1" y="13432"/>
                  </a:lnTo>
                  <a:lnTo>
                    <a:pt x="217" y="13432"/>
                  </a:lnTo>
                  <a:lnTo>
                    <a:pt x="681" y="12968"/>
                  </a:lnTo>
                  <a:lnTo>
                    <a:pt x="1793" y="11855"/>
                  </a:lnTo>
                  <a:lnTo>
                    <a:pt x="2906" y="10743"/>
                  </a:lnTo>
                  <a:lnTo>
                    <a:pt x="4699" y="8934"/>
                  </a:lnTo>
                  <a:lnTo>
                    <a:pt x="5132" y="8517"/>
                  </a:lnTo>
                  <a:lnTo>
                    <a:pt x="6245" y="7404"/>
                  </a:lnTo>
                  <a:lnTo>
                    <a:pt x="7358" y="6291"/>
                  </a:lnTo>
                  <a:lnTo>
                    <a:pt x="8470" y="5178"/>
                  </a:lnTo>
                  <a:lnTo>
                    <a:pt x="9583" y="4066"/>
                  </a:lnTo>
                  <a:lnTo>
                    <a:pt x="10696" y="2953"/>
                  </a:lnTo>
                  <a:lnTo>
                    <a:pt x="11809" y="1840"/>
                  </a:lnTo>
                  <a:lnTo>
                    <a:pt x="12922" y="727"/>
                  </a:lnTo>
                  <a:lnTo>
                    <a:pt x="13447" y="202"/>
                  </a:lnTo>
                  <a:lnTo>
                    <a:pt x="13447"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79" name="Google Shape;1279;p37"/>
            <p:cNvSpPr/>
            <p:nvPr/>
          </p:nvSpPr>
          <p:spPr>
            <a:xfrm>
              <a:off x="1847925" y="1512456"/>
              <a:ext cx="538793" cy="538201"/>
            </a:xfrm>
            <a:custGeom>
              <a:avLst/>
              <a:gdLst/>
              <a:ahLst/>
              <a:cxnLst/>
              <a:rect l="l" t="t" r="r" b="b"/>
              <a:pathLst>
                <a:path w="14561" h="14545" extrusionOk="0">
                  <a:moveTo>
                    <a:pt x="14560" y="1"/>
                  </a:moveTo>
                  <a:lnTo>
                    <a:pt x="12659" y="1902"/>
                  </a:lnTo>
                  <a:lnTo>
                    <a:pt x="11546" y="3015"/>
                  </a:lnTo>
                  <a:lnTo>
                    <a:pt x="10433" y="4128"/>
                  </a:lnTo>
                  <a:lnTo>
                    <a:pt x="9321" y="5240"/>
                  </a:lnTo>
                  <a:lnTo>
                    <a:pt x="8208" y="6353"/>
                  </a:lnTo>
                  <a:lnTo>
                    <a:pt x="7095" y="7466"/>
                  </a:lnTo>
                  <a:lnTo>
                    <a:pt x="5982" y="8579"/>
                  </a:lnTo>
                  <a:lnTo>
                    <a:pt x="4869" y="9692"/>
                  </a:lnTo>
                  <a:lnTo>
                    <a:pt x="3061" y="11485"/>
                  </a:lnTo>
                  <a:lnTo>
                    <a:pt x="2644" y="11917"/>
                  </a:lnTo>
                  <a:lnTo>
                    <a:pt x="1531" y="13030"/>
                  </a:lnTo>
                  <a:lnTo>
                    <a:pt x="418" y="14143"/>
                  </a:lnTo>
                  <a:lnTo>
                    <a:pt x="1" y="14545"/>
                  </a:lnTo>
                  <a:lnTo>
                    <a:pt x="217" y="14545"/>
                  </a:lnTo>
                  <a:lnTo>
                    <a:pt x="681" y="14081"/>
                  </a:lnTo>
                  <a:lnTo>
                    <a:pt x="1794" y="12968"/>
                  </a:lnTo>
                  <a:lnTo>
                    <a:pt x="2906" y="11856"/>
                  </a:lnTo>
                  <a:lnTo>
                    <a:pt x="4019" y="10743"/>
                  </a:lnTo>
                  <a:lnTo>
                    <a:pt x="5132" y="9630"/>
                  </a:lnTo>
                  <a:lnTo>
                    <a:pt x="6245" y="8517"/>
                  </a:lnTo>
                  <a:lnTo>
                    <a:pt x="7358" y="7404"/>
                  </a:lnTo>
                  <a:lnTo>
                    <a:pt x="8471" y="6291"/>
                  </a:lnTo>
                  <a:lnTo>
                    <a:pt x="9583" y="5179"/>
                  </a:lnTo>
                  <a:lnTo>
                    <a:pt x="10696" y="4066"/>
                  </a:lnTo>
                  <a:lnTo>
                    <a:pt x="11809" y="2953"/>
                  </a:lnTo>
                  <a:lnTo>
                    <a:pt x="12922" y="1840"/>
                  </a:lnTo>
                  <a:lnTo>
                    <a:pt x="14035" y="727"/>
                  </a:lnTo>
                  <a:lnTo>
                    <a:pt x="14560" y="202"/>
                  </a:lnTo>
                  <a:lnTo>
                    <a:pt x="14560"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0" name="Google Shape;1280;p37"/>
            <p:cNvSpPr/>
            <p:nvPr/>
          </p:nvSpPr>
          <p:spPr>
            <a:xfrm>
              <a:off x="1806740" y="1471308"/>
              <a:ext cx="579977" cy="579348"/>
            </a:xfrm>
            <a:custGeom>
              <a:avLst/>
              <a:gdLst/>
              <a:ahLst/>
              <a:cxnLst/>
              <a:rect l="l" t="t" r="r" b="b"/>
              <a:pathLst>
                <a:path w="15674" h="15657" extrusionOk="0">
                  <a:moveTo>
                    <a:pt x="15673" y="0"/>
                  </a:moveTo>
                  <a:lnTo>
                    <a:pt x="14885" y="788"/>
                  </a:lnTo>
                  <a:lnTo>
                    <a:pt x="13772" y="1901"/>
                  </a:lnTo>
                  <a:lnTo>
                    <a:pt x="12659" y="3014"/>
                  </a:lnTo>
                  <a:lnTo>
                    <a:pt x="11546" y="4127"/>
                  </a:lnTo>
                  <a:lnTo>
                    <a:pt x="10434" y="5240"/>
                  </a:lnTo>
                  <a:lnTo>
                    <a:pt x="9321" y="6352"/>
                  </a:lnTo>
                  <a:lnTo>
                    <a:pt x="8208" y="7465"/>
                  </a:lnTo>
                  <a:lnTo>
                    <a:pt x="7095" y="8578"/>
                  </a:lnTo>
                  <a:lnTo>
                    <a:pt x="5982" y="9691"/>
                  </a:lnTo>
                  <a:lnTo>
                    <a:pt x="4870" y="10804"/>
                  </a:lnTo>
                  <a:lnTo>
                    <a:pt x="3757" y="11917"/>
                  </a:lnTo>
                  <a:lnTo>
                    <a:pt x="2644" y="13029"/>
                  </a:lnTo>
                  <a:lnTo>
                    <a:pt x="1531" y="14142"/>
                  </a:lnTo>
                  <a:lnTo>
                    <a:pt x="418" y="15255"/>
                  </a:lnTo>
                  <a:lnTo>
                    <a:pt x="1" y="15657"/>
                  </a:lnTo>
                  <a:lnTo>
                    <a:pt x="217" y="15657"/>
                  </a:lnTo>
                  <a:lnTo>
                    <a:pt x="681" y="15193"/>
                  </a:lnTo>
                  <a:lnTo>
                    <a:pt x="1794" y="14080"/>
                  </a:lnTo>
                  <a:lnTo>
                    <a:pt x="2907" y="12968"/>
                  </a:lnTo>
                  <a:lnTo>
                    <a:pt x="4019" y="11855"/>
                  </a:lnTo>
                  <a:lnTo>
                    <a:pt x="5132" y="10742"/>
                  </a:lnTo>
                  <a:lnTo>
                    <a:pt x="7358" y="8516"/>
                  </a:lnTo>
                  <a:lnTo>
                    <a:pt x="8471" y="7403"/>
                  </a:lnTo>
                  <a:lnTo>
                    <a:pt x="9584" y="6291"/>
                  </a:lnTo>
                  <a:lnTo>
                    <a:pt x="10696" y="5178"/>
                  </a:lnTo>
                  <a:lnTo>
                    <a:pt x="11809" y="4065"/>
                  </a:lnTo>
                  <a:lnTo>
                    <a:pt x="12922" y="2952"/>
                  </a:lnTo>
                  <a:lnTo>
                    <a:pt x="14035" y="1839"/>
                  </a:lnTo>
                  <a:lnTo>
                    <a:pt x="15148" y="727"/>
                  </a:lnTo>
                  <a:lnTo>
                    <a:pt x="15673" y="201"/>
                  </a:lnTo>
                  <a:lnTo>
                    <a:pt x="156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1" name="Google Shape;1281;p37"/>
            <p:cNvSpPr/>
            <p:nvPr/>
          </p:nvSpPr>
          <p:spPr>
            <a:xfrm>
              <a:off x="1765592" y="1430123"/>
              <a:ext cx="621124" cy="620532"/>
            </a:xfrm>
            <a:custGeom>
              <a:avLst/>
              <a:gdLst/>
              <a:ahLst/>
              <a:cxnLst/>
              <a:rect l="l" t="t" r="r" b="b"/>
              <a:pathLst>
                <a:path w="16786" h="16770" extrusionOk="0">
                  <a:moveTo>
                    <a:pt x="16785" y="0"/>
                  </a:moveTo>
                  <a:lnTo>
                    <a:pt x="14884" y="1901"/>
                  </a:lnTo>
                  <a:lnTo>
                    <a:pt x="13771" y="3014"/>
                  </a:lnTo>
                  <a:lnTo>
                    <a:pt x="12658" y="4127"/>
                  </a:lnTo>
                  <a:lnTo>
                    <a:pt x="11546" y="5240"/>
                  </a:lnTo>
                  <a:lnTo>
                    <a:pt x="10433" y="6353"/>
                  </a:lnTo>
                  <a:lnTo>
                    <a:pt x="9320" y="7465"/>
                  </a:lnTo>
                  <a:lnTo>
                    <a:pt x="8207" y="8578"/>
                  </a:lnTo>
                  <a:lnTo>
                    <a:pt x="7094" y="9691"/>
                  </a:lnTo>
                  <a:lnTo>
                    <a:pt x="5286" y="11484"/>
                  </a:lnTo>
                  <a:lnTo>
                    <a:pt x="4869" y="11917"/>
                  </a:lnTo>
                  <a:lnTo>
                    <a:pt x="3756" y="13030"/>
                  </a:lnTo>
                  <a:lnTo>
                    <a:pt x="2643" y="14142"/>
                  </a:lnTo>
                  <a:lnTo>
                    <a:pt x="1530" y="15255"/>
                  </a:lnTo>
                  <a:lnTo>
                    <a:pt x="417" y="16368"/>
                  </a:lnTo>
                  <a:lnTo>
                    <a:pt x="0" y="16770"/>
                  </a:lnTo>
                  <a:lnTo>
                    <a:pt x="217" y="16770"/>
                  </a:lnTo>
                  <a:lnTo>
                    <a:pt x="680" y="16306"/>
                  </a:lnTo>
                  <a:lnTo>
                    <a:pt x="1793" y="15193"/>
                  </a:lnTo>
                  <a:lnTo>
                    <a:pt x="2906" y="14081"/>
                  </a:lnTo>
                  <a:lnTo>
                    <a:pt x="4019" y="12968"/>
                  </a:lnTo>
                  <a:lnTo>
                    <a:pt x="5131" y="11855"/>
                  </a:lnTo>
                  <a:lnTo>
                    <a:pt x="6244" y="10742"/>
                  </a:lnTo>
                  <a:lnTo>
                    <a:pt x="7357" y="9629"/>
                  </a:lnTo>
                  <a:lnTo>
                    <a:pt x="8470" y="8516"/>
                  </a:lnTo>
                  <a:lnTo>
                    <a:pt x="9583" y="7404"/>
                  </a:lnTo>
                  <a:lnTo>
                    <a:pt x="10696" y="6291"/>
                  </a:lnTo>
                  <a:lnTo>
                    <a:pt x="11808" y="5178"/>
                  </a:lnTo>
                  <a:lnTo>
                    <a:pt x="12921" y="4065"/>
                  </a:lnTo>
                  <a:lnTo>
                    <a:pt x="14034" y="2952"/>
                  </a:lnTo>
                  <a:lnTo>
                    <a:pt x="15147" y="1840"/>
                  </a:lnTo>
                  <a:lnTo>
                    <a:pt x="16260" y="727"/>
                  </a:lnTo>
                  <a:lnTo>
                    <a:pt x="16785" y="201"/>
                  </a:lnTo>
                  <a:lnTo>
                    <a:pt x="167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2" name="Google Shape;1282;p37"/>
            <p:cNvSpPr/>
            <p:nvPr/>
          </p:nvSpPr>
          <p:spPr>
            <a:xfrm>
              <a:off x="1683221" y="1347753"/>
              <a:ext cx="703492" cy="702899"/>
            </a:xfrm>
            <a:custGeom>
              <a:avLst/>
              <a:gdLst/>
              <a:ahLst/>
              <a:cxnLst/>
              <a:rect l="l" t="t" r="r" b="b"/>
              <a:pathLst>
                <a:path w="19012" h="18996" extrusionOk="0">
                  <a:moveTo>
                    <a:pt x="19011" y="1"/>
                  </a:moveTo>
                  <a:lnTo>
                    <a:pt x="17110" y="1902"/>
                  </a:lnTo>
                  <a:lnTo>
                    <a:pt x="15997" y="3015"/>
                  </a:lnTo>
                  <a:lnTo>
                    <a:pt x="14884" y="4127"/>
                  </a:lnTo>
                  <a:lnTo>
                    <a:pt x="13772" y="5240"/>
                  </a:lnTo>
                  <a:lnTo>
                    <a:pt x="12659" y="6353"/>
                  </a:lnTo>
                  <a:lnTo>
                    <a:pt x="11546" y="7466"/>
                  </a:lnTo>
                  <a:lnTo>
                    <a:pt x="10433" y="8579"/>
                  </a:lnTo>
                  <a:lnTo>
                    <a:pt x="9320" y="9691"/>
                  </a:lnTo>
                  <a:lnTo>
                    <a:pt x="8208" y="10804"/>
                  </a:lnTo>
                  <a:lnTo>
                    <a:pt x="7095" y="11917"/>
                  </a:lnTo>
                  <a:lnTo>
                    <a:pt x="5982" y="13030"/>
                  </a:lnTo>
                  <a:lnTo>
                    <a:pt x="4869" y="14143"/>
                  </a:lnTo>
                  <a:lnTo>
                    <a:pt x="3756" y="15256"/>
                  </a:lnTo>
                  <a:lnTo>
                    <a:pt x="2643" y="16368"/>
                  </a:lnTo>
                  <a:lnTo>
                    <a:pt x="1531" y="17481"/>
                  </a:lnTo>
                  <a:lnTo>
                    <a:pt x="418" y="18594"/>
                  </a:lnTo>
                  <a:lnTo>
                    <a:pt x="402" y="18594"/>
                  </a:lnTo>
                  <a:lnTo>
                    <a:pt x="1" y="18996"/>
                  </a:lnTo>
                  <a:lnTo>
                    <a:pt x="217" y="18996"/>
                  </a:lnTo>
                  <a:lnTo>
                    <a:pt x="248" y="18950"/>
                  </a:lnTo>
                  <a:lnTo>
                    <a:pt x="681" y="18532"/>
                  </a:lnTo>
                  <a:lnTo>
                    <a:pt x="1793" y="17419"/>
                  </a:lnTo>
                  <a:lnTo>
                    <a:pt x="2906" y="16307"/>
                  </a:lnTo>
                  <a:lnTo>
                    <a:pt x="4019" y="15194"/>
                  </a:lnTo>
                  <a:lnTo>
                    <a:pt x="5132" y="14081"/>
                  </a:lnTo>
                  <a:lnTo>
                    <a:pt x="6245" y="12968"/>
                  </a:lnTo>
                  <a:lnTo>
                    <a:pt x="7357" y="11855"/>
                  </a:lnTo>
                  <a:lnTo>
                    <a:pt x="8470" y="10742"/>
                  </a:lnTo>
                  <a:lnTo>
                    <a:pt x="9583" y="9630"/>
                  </a:lnTo>
                  <a:lnTo>
                    <a:pt x="10696" y="8517"/>
                  </a:lnTo>
                  <a:lnTo>
                    <a:pt x="11809" y="7404"/>
                  </a:lnTo>
                  <a:lnTo>
                    <a:pt x="12922" y="6291"/>
                  </a:lnTo>
                  <a:lnTo>
                    <a:pt x="14034" y="5178"/>
                  </a:lnTo>
                  <a:lnTo>
                    <a:pt x="15147" y="4066"/>
                  </a:lnTo>
                  <a:lnTo>
                    <a:pt x="16260" y="2953"/>
                  </a:lnTo>
                  <a:lnTo>
                    <a:pt x="17373" y="1840"/>
                  </a:lnTo>
                  <a:lnTo>
                    <a:pt x="18486" y="727"/>
                  </a:lnTo>
                  <a:lnTo>
                    <a:pt x="19011" y="202"/>
                  </a:lnTo>
                  <a:lnTo>
                    <a:pt x="19011"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3" name="Google Shape;1283;p37"/>
            <p:cNvSpPr/>
            <p:nvPr/>
          </p:nvSpPr>
          <p:spPr>
            <a:xfrm>
              <a:off x="1642036" y="1306568"/>
              <a:ext cx="744675" cy="744083"/>
            </a:xfrm>
            <a:custGeom>
              <a:avLst/>
              <a:gdLst/>
              <a:ahLst/>
              <a:cxnLst/>
              <a:rect l="l" t="t" r="r" b="b"/>
              <a:pathLst>
                <a:path w="20125" h="20109" extrusionOk="0">
                  <a:moveTo>
                    <a:pt x="20124" y="1"/>
                  </a:moveTo>
                  <a:lnTo>
                    <a:pt x="19336" y="789"/>
                  </a:lnTo>
                  <a:lnTo>
                    <a:pt x="18223" y="1902"/>
                  </a:lnTo>
                  <a:lnTo>
                    <a:pt x="17110" y="3015"/>
                  </a:lnTo>
                  <a:lnTo>
                    <a:pt x="15997" y="4128"/>
                  </a:lnTo>
                  <a:lnTo>
                    <a:pt x="14885" y="5240"/>
                  </a:lnTo>
                  <a:lnTo>
                    <a:pt x="13772" y="6353"/>
                  </a:lnTo>
                  <a:lnTo>
                    <a:pt x="12659" y="7466"/>
                  </a:lnTo>
                  <a:lnTo>
                    <a:pt x="11546" y="8579"/>
                  </a:lnTo>
                  <a:lnTo>
                    <a:pt x="10433" y="9692"/>
                  </a:lnTo>
                  <a:lnTo>
                    <a:pt x="8208" y="11917"/>
                  </a:lnTo>
                  <a:lnTo>
                    <a:pt x="7095" y="13030"/>
                  </a:lnTo>
                  <a:lnTo>
                    <a:pt x="5982" y="14143"/>
                  </a:lnTo>
                  <a:lnTo>
                    <a:pt x="4869" y="15256"/>
                  </a:lnTo>
                  <a:lnTo>
                    <a:pt x="3756" y="16369"/>
                  </a:lnTo>
                  <a:lnTo>
                    <a:pt x="2644" y="17481"/>
                  </a:lnTo>
                  <a:lnTo>
                    <a:pt x="1515" y="18594"/>
                  </a:lnTo>
                  <a:lnTo>
                    <a:pt x="418" y="19707"/>
                  </a:lnTo>
                  <a:lnTo>
                    <a:pt x="1" y="20109"/>
                  </a:lnTo>
                  <a:lnTo>
                    <a:pt x="217" y="20109"/>
                  </a:lnTo>
                  <a:lnTo>
                    <a:pt x="681" y="19645"/>
                  </a:lnTo>
                  <a:lnTo>
                    <a:pt x="1794" y="18532"/>
                  </a:lnTo>
                  <a:lnTo>
                    <a:pt x="2906" y="17420"/>
                  </a:lnTo>
                  <a:lnTo>
                    <a:pt x="4019" y="16307"/>
                  </a:lnTo>
                  <a:lnTo>
                    <a:pt x="5132" y="15194"/>
                  </a:lnTo>
                  <a:lnTo>
                    <a:pt x="6245" y="14081"/>
                  </a:lnTo>
                  <a:lnTo>
                    <a:pt x="7358" y="12968"/>
                  </a:lnTo>
                  <a:lnTo>
                    <a:pt x="8470" y="11855"/>
                  </a:lnTo>
                  <a:lnTo>
                    <a:pt x="9583" y="10743"/>
                  </a:lnTo>
                  <a:lnTo>
                    <a:pt x="11809" y="8517"/>
                  </a:lnTo>
                  <a:lnTo>
                    <a:pt x="12922" y="7404"/>
                  </a:lnTo>
                  <a:lnTo>
                    <a:pt x="14035" y="6291"/>
                  </a:lnTo>
                  <a:lnTo>
                    <a:pt x="15147" y="5179"/>
                  </a:lnTo>
                  <a:lnTo>
                    <a:pt x="16260" y="4066"/>
                  </a:lnTo>
                  <a:lnTo>
                    <a:pt x="17373" y="2953"/>
                  </a:lnTo>
                  <a:lnTo>
                    <a:pt x="18486" y="1840"/>
                  </a:lnTo>
                  <a:lnTo>
                    <a:pt x="19599" y="727"/>
                  </a:lnTo>
                  <a:lnTo>
                    <a:pt x="20124" y="202"/>
                  </a:lnTo>
                  <a:lnTo>
                    <a:pt x="20124" y="1"/>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4" name="Google Shape;1284;p37"/>
            <p:cNvSpPr/>
            <p:nvPr/>
          </p:nvSpPr>
          <p:spPr>
            <a:xfrm>
              <a:off x="1600851" y="1265420"/>
              <a:ext cx="785859" cy="785230"/>
            </a:xfrm>
            <a:custGeom>
              <a:avLst/>
              <a:gdLst/>
              <a:ahLst/>
              <a:cxnLst/>
              <a:rect l="l" t="t" r="r" b="b"/>
              <a:pathLst>
                <a:path w="21238" h="21221" extrusionOk="0">
                  <a:moveTo>
                    <a:pt x="21237" y="0"/>
                  </a:moveTo>
                  <a:lnTo>
                    <a:pt x="19336" y="1901"/>
                  </a:lnTo>
                  <a:lnTo>
                    <a:pt x="18223" y="3014"/>
                  </a:lnTo>
                  <a:lnTo>
                    <a:pt x="17110" y="4127"/>
                  </a:lnTo>
                  <a:lnTo>
                    <a:pt x="15998" y="5240"/>
                  </a:lnTo>
                  <a:lnTo>
                    <a:pt x="14885" y="6352"/>
                  </a:lnTo>
                  <a:lnTo>
                    <a:pt x="13772" y="7465"/>
                  </a:lnTo>
                  <a:lnTo>
                    <a:pt x="12659" y="8578"/>
                  </a:lnTo>
                  <a:lnTo>
                    <a:pt x="11546" y="9691"/>
                  </a:lnTo>
                  <a:lnTo>
                    <a:pt x="10434" y="10804"/>
                  </a:lnTo>
                  <a:lnTo>
                    <a:pt x="9321" y="11916"/>
                  </a:lnTo>
                  <a:lnTo>
                    <a:pt x="8208" y="13029"/>
                  </a:lnTo>
                  <a:lnTo>
                    <a:pt x="7095" y="14142"/>
                  </a:lnTo>
                  <a:lnTo>
                    <a:pt x="5982" y="15255"/>
                  </a:lnTo>
                  <a:lnTo>
                    <a:pt x="4869" y="16368"/>
                  </a:lnTo>
                  <a:lnTo>
                    <a:pt x="3757" y="17481"/>
                  </a:lnTo>
                  <a:lnTo>
                    <a:pt x="2644" y="18593"/>
                  </a:lnTo>
                  <a:lnTo>
                    <a:pt x="2628" y="18593"/>
                  </a:lnTo>
                  <a:lnTo>
                    <a:pt x="1531" y="19706"/>
                  </a:lnTo>
                  <a:lnTo>
                    <a:pt x="418" y="20819"/>
                  </a:lnTo>
                  <a:lnTo>
                    <a:pt x="1" y="21221"/>
                  </a:lnTo>
                  <a:lnTo>
                    <a:pt x="217" y="21221"/>
                  </a:lnTo>
                  <a:lnTo>
                    <a:pt x="681" y="20757"/>
                  </a:lnTo>
                  <a:lnTo>
                    <a:pt x="2474" y="18949"/>
                  </a:lnTo>
                  <a:lnTo>
                    <a:pt x="2907" y="18532"/>
                  </a:lnTo>
                  <a:lnTo>
                    <a:pt x="4019" y="17419"/>
                  </a:lnTo>
                  <a:lnTo>
                    <a:pt x="5132" y="16306"/>
                  </a:lnTo>
                  <a:lnTo>
                    <a:pt x="6245" y="15193"/>
                  </a:lnTo>
                  <a:lnTo>
                    <a:pt x="7358" y="14080"/>
                  </a:lnTo>
                  <a:lnTo>
                    <a:pt x="8471" y="12967"/>
                  </a:lnTo>
                  <a:lnTo>
                    <a:pt x="9583" y="11855"/>
                  </a:lnTo>
                  <a:lnTo>
                    <a:pt x="10696" y="10742"/>
                  </a:lnTo>
                  <a:lnTo>
                    <a:pt x="11809" y="9629"/>
                  </a:lnTo>
                  <a:lnTo>
                    <a:pt x="12922" y="8516"/>
                  </a:lnTo>
                  <a:lnTo>
                    <a:pt x="14035" y="7403"/>
                  </a:lnTo>
                  <a:lnTo>
                    <a:pt x="15148" y="6291"/>
                  </a:lnTo>
                  <a:lnTo>
                    <a:pt x="16260" y="5178"/>
                  </a:lnTo>
                  <a:lnTo>
                    <a:pt x="17373" y="4065"/>
                  </a:lnTo>
                  <a:lnTo>
                    <a:pt x="18486" y="2952"/>
                  </a:lnTo>
                  <a:lnTo>
                    <a:pt x="19599" y="1839"/>
                  </a:lnTo>
                  <a:lnTo>
                    <a:pt x="20712" y="726"/>
                  </a:lnTo>
                  <a:lnTo>
                    <a:pt x="21237" y="201"/>
                  </a:lnTo>
                  <a:lnTo>
                    <a:pt x="212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5" name="Google Shape;1285;p37"/>
            <p:cNvSpPr/>
            <p:nvPr/>
          </p:nvSpPr>
          <p:spPr>
            <a:xfrm>
              <a:off x="1559703" y="1224235"/>
              <a:ext cx="827006" cy="826414"/>
            </a:xfrm>
            <a:custGeom>
              <a:avLst/>
              <a:gdLst/>
              <a:ahLst/>
              <a:cxnLst/>
              <a:rect l="l" t="t" r="r" b="b"/>
              <a:pathLst>
                <a:path w="22350" h="22334" extrusionOk="0">
                  <a:moveTo>
                    <a:pt x="22349" y="0"/>
                  </a:moveTo>
                  <a:lnTo>
                    <a:pt x="21561" y="788"/>
                  </a:lnTo>
                  <a:lnTo>
                    <a:pt x="20448" y="1901"/>
                  </a:lnTo>
                  <a:lnTo>
                    <a:pt x="19335" y="3014"/>
                  </a:lnTo>
                  <a:lnTo>
                    <a:pt x="18222" y="4127"/>
                  </a:lnTo>
                  <a:lnTo>
                    <a:pt x="17110" y="5240"/>
                  </a:lnTo>
                  <a:lnTo>
                    <a:pt x="15997" y="6353"/>
                  </a:lnTo>
                  <a:lnTo>
                    <a:pt x="14884" y="7465"/>
                  </a:lnTo>
                  <a:lnTo>
                    <a:pt x="13771" y="8578"/>
                  </a:lnTo>
                  <a:lnTo>
                    <a:pt x="12658" y="9691"/>
                  </a:lnTo>
                  <a:lnTo>
                    <a:pt x="10433" y="11917"/>
                  </a:lnTo>
                  <a:lnTo>
                    <a:pt x="9320" y="13029"/>
                  </a:lnTo>
                  <a:lnTo>
                    <a:pt x="8207" y="14142"/>
                  </a:lnTo>
                  <a:lnTo>
                    <a:pt x="7094" y="15255"/>
                  </a:lnTo>
                  <a:lnTo>
                    <a:pt x="5981" y="16368"/>
                  </a:lnTo>
                  <a:lnTo>
                    <a:pt x="4869" y="17481"/>
                  </a:lnTo>
                  <a:lnTo>
                    <a:pt x="3740" y="18594"/>
                  </a:lnTo>
                  <a:lnTo>
                    <a:pt x="2643" y="19706"/>
                  </a:lnTo>
                  <a:lnTo>
                    <a:pt x="835" y="21499"/>
                  </a:lnTo>
                  <a:lnTo>
                    <a:pt x="417" y="21932"/>
                  </a:lnTo>
                  <a:lnTo>
                    <a:pt x="0" y="22334"/>
                  </a:lnTo>
                  <a:lnTo>
                    <a:pt x="216" y="22334"/>
                  </a:lnTo>
                  <a:lnTo>
                    <a:pt x="680" y="21870"/>
                  </a:lnTo>
                  <a:lnTo>
                    <a:pt x="1793" y="20757"/>
                  </a:lnTo>
                  <a:lnTo>
                    <a:pt x="2906" y="19645"/>
                  </a:lnTo>
                  <a:lnTo>
                    <a:pt x="4019" y="18532"/>
                  </a:lnTo>
                  <a:lnTo>
                    <a:pt x="5131" y="17419"/>
                  </a:lnTo>
                  <a:lnTo>
                    <a:pt x="6244" y="16306"/>
                  </a:lnTo>
                  <a:lnTo>
                    <a:pt x="7357" y="15193"/>
                  </a:lnTo>
                  <a:lnTo>
                    <a:pt x="8470" y="14080"/>
                  </a:lnTo>
                  <a:lnTo>
                    <a:pt x="9583" y="12968"/>
                  </a:lnTo>
                  <a:lnTo>
                    <a:pt x="10695" y="11855"/>
                  </a:lnTo>
                  <a:lnTo>
                    <a:pt x="11808" y="10742"/>
                  </a:lnTo>
                  <a:lnTo>
                    <a:pt x="14034" y="8516"/>
                  </a:lnTo>
                  <a:lnTo>
                    <a:pt x="15147" y="7404"/>
                  </a:lnTo>
                  <a:lnTo>
                    <a:pt x="16260" y="6291"/>
                  </a:lnTo>
                  <a:lnTo>
                    <a:pt x="17372" y="5178"/>
                  </a:lnTo>
                  <a:lnTo>
                    <a:pt x="18485" y="4065"/>
                  </a:lnTo>
                  <a:lnTo>
                    <a:pt x="19598" y="2952"/>
                  </a:lnTo>
                  <a:lnTo>
                    <a:pt x="20711" y="1839"/>
                  </a:lnTo>
                  <a:lnTo>
                    <a:pt x="21824" y="727"/>
                  </a:lnTo>
                  <a:lnTo>
                    <a:pt x="22349" y="201"/>
                  </a:lnTo>
                  <a:lnTo>
                    <a:pt x="2234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6" name="Google Shape;1286;p37"/>
            <p:cNvSpPr/>
            <p:nvPr/>
          </p:nvSpPr>
          <p:spPr>
            <a:xfrm>
              <a:off x="1518518" y="1197925"/>
              <a:ext cx="860752" cy="852723"/>
            </a:xfrm>
            <a:custGeom>
              <a:avLst/>
              <a:gdLst/>
              <a:ahLst/>
              <a:cxnLst/>
              <a:rect l="l" t="t" r="r" b="b"/>
              <a:pathLst>
                <a:path w="23262" h="23045" extrusionOk="0">
                  <a:moveTo>
                    <a:pt x="23060" y="0"/>
                  </a:moveTo>
                  <a:lnTo>
                    <a:pt x="21561" y="1499"/>
                  </a:lnTo>
                  <a:lnTo>
                    <a:pt x="20448" y="2612"/>
                  </a:lnTo>
                  <a:lnTo>
                    <a:pt x="19335" y="3725"/>
                  </a:lnTo>
                  <a:lnTo>
                    <a:pt x="18223" y="4838"/>
                  </a:lnTo>
                  <a:lnTo>
                    <a:pt x="17110" y="5951"/>
                  </a:lnTo>
                  <a:lnTo>
                    <a:pt x="15997" y="7064"/>
                  </a:lnTo>
                  <a:lnTo>
                    <a:pt x="14884" y="8176"/>
                  </a:lnTo>
                  <a:lnTo>
                    <a:pt x="13771" y="9289"/>
                  </a:lnTo>
                  <a:lnTo>
                    <a:pt x="12659" y="10402"/>
                  </a:lnTo>
                  <a:lnTo>
                    <a:pt x="11546" y="11515"/>
                  </a:lnTo>
                  <a:lnTo>
                    <a:pt x="10433" y="12628"/>
                  </a:lnTo>
                  <a:lnTo>
                    <a:pt x="9320" y="13740"/>
                  </a:lnTo>
                  <a:lnTo>
                    <a:pt x="8207" y="14853"/>
                  </a:lnTo>
                  <a:lnTo>
                    <a:pt x="7094" y="15966"/>
                  </a:lnTo>
                  <a:lnTo>
                    <a:pt x="5982" y="17079"/>
                  </a:lnTo>
                  <a:lnTo>
                    <a:pt x="4869" y="18192"/>
                  </a:lnTo>
                  <a:lnTo>
                    <a:pt x="4853" y="18192"/>
                  </a:lnTo>
                  <a:lnTo>
                    <a:pt x="3756" y="19305"/>
                  </a:lnTo>
                  <a:lnTo>
                    <a:pt x="2643" y="20417"/>
                  </a:lnTo>
                  <a:lnTo>
                    <a:pt x="1530" y="21530"/>
                  </a:lnTo>
                  <a:lnTo>
                    <a:pt x="418" y="22643"/>
                  </a:lnTo>
                  <a:lnTo>
                    <a:pt x="0" y="23045"/>
                  </a:lnTo>
                  <a:lnTo>
                    <a:pt x="217" y="23045"/>
                  </a:lnTo>
                  <a:lnTo>
                    <a:pt x="680" y="22581"/>
                  </a:lnTo>
                  <a:lnTo>
                    <a:pt x="1793" y="21468"/>
                  </a:lnTo>
                  <a:lnTo>
                    <a:pt x="2906" y="20356"/>
                  </a:lnTo>
                  <a:lnTo>
                    <a:pt x="4699" y="18547"/>
                  </a:lnTo>
                  <a:lnTo>
                    <a:pt x="5132"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7" name="Google Shape;1287;p37"/>
            <p:cNvSpPr/>
            <p:nvPr/>
          </p:nvSpPr>
          <p:spPr>
            <a:xfrm>
              <a:off x="1477333"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2659" y="10402"/>
                  </a:lnTo>
                  <a:lnTo>
                    <a:pt x="11546" y="11515"/>
                  </a:lnTo>
                  <a:lnTo>
                    <a:pt x="10433" y="12628"/>
                  </a:lnTo>
                  <a:lnTo>
                    <a:pt x="9320" y="13740"/>
                  </a:lnTo>
                  <a:lnTo>
                    <a:pt x="8207" y="14853"/>
                  </a:lnTo>
                  <a:lnTo>
                    <a:pt x="7095" y="15966"/>
                  </a:lnTo>
                  <a:lnTo>
                    <a:pt x="5966" y="17079"/>
                  </a:lnTo>
                  <a:lnTo>
                    <a:pt x="4869" y="18192"/>
                  </a:lnTo>
                  <a:lnTo>
                    <a:pt x="3061" y="19985"/>
                  </a:lnTo>
                  <a:lnTo>
                    <a:pt x="2643" y="20417"/>
                  </a:lnTo>
                  <a:lnTo>
                    <a:pt x="1531" y="21530"/>
                  </a:lnTo>
                  <a:lnTo>
                    <a:pt x="418" y="22643"/>
                  </a:lnTo>
                  <a:lnTo>
                    <a:pt x="0" y="23045"/>
                  </a:lnTo>
                  <a:lnTo>
                    <a:pt x="217" y="23045"/>
                  </a:lnTo>
                  <a:lnTo>
                    <a:pt x="680" y="22581"/>
                  </a:lnTo>
                  <a:lnTo>
                    <a:pt x="1793" y="21468"/>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1" y="10340"/>
                  </a:lnTo>
                  <a:lnTo>
                    <a:pt x="14034" y="9227"/>
                  </a:lnTo>
                  <a:lnTo>
                    <a:pt x="16260" y="7002"/>
                  </a:lnTo>
                  <a:lnTo>
                    <a:pt x="17373" y="5889"/>
                  </a:lnTo>
                  <a:lnTo>
                    <a:pt x="18486"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8" name="Google Shape;1288;p37"/>
            <p:cNvSpPr/>
            <p:nvPr/>
          </p:nvSpPr>
          <p:spPr>
            <a:xfrm>
              <a:off x="1436148" y="1197925"/>
              <a:ext cx="860752" cy="852723"/>
            </a:xfrm>
            <a:custGeom>
              <a:avLst/>
              <a:gdLst/>
              <a:ahLst/>
              <a:cxnLst/>
              <a:rect l="l" t="t" r="r" b="b"/>
              <a:pathLst>
                <a:path w="23262" h="23045" extrusionOk="0">
                  <a:moveTo>
                    <a:pt x="23061" y="0"/>
                  </a:moveTo>
                  <a:lnTo>
                    <a:pt x="22674" y="387"/>
                  </a:lnTo>
                  <a:lnTo>
                    <a:pt x="21561" y="1499"/>
                  </a:lnTo>
                  <a:lnTo>
                    <a:pt x="20449" y="2612"/>
                  </a:lnTo>
                  <a:lnTo>
                    <a:pt x="19336" y="3725"/>
                  </a:lnTo>
                  <a:lnTo>
                    <a:pt x="18223" y="4838"/>
                  </a:lnTo>
                  <a:lnTo>
                    <a:pt x="17110" y="5951"/>
                  </a:lnTo>
                  <a:lnTo>
                    <a:pt x="15997" y="7064"/>
                  </a:lnTo>
                  <a:lnTo>
                    <a:pt x="14885" y="8176"/>
                  </a:lnTo>
                  <a:lnTo>
                    <a:pt x="13772" y="9289"/>
                  </a:lnTo>
                  <a:lnTo>
                    <a:pt x="12659" y="10402"/>
                  </a:lnTo>
                  <a:lnTo>
                    <a:pt x="11546" y="11515"/>
                  </a:lnTo>
                  <a:lnTo>
                    <a:pt x="10433" y="12628"/>
                  </a:lnTo>
                  <a:lnTo>
                    <a:pt x="9320" y="13740"/>
                  </a:lnTo>
                  <a:lnTo>
                    <a:pt x="8208" y="14853"/>
                  </a:lnTo>
                  <a:lnTo>
                    <a:pt x="7095" y="15966"/>
                  </a:lnTo>
                  <a:lnTo>
                    <a:pt x="7079" y="15966"/>
                  </a:lnTo>
                  <a:lnTo>
                    <a:pt x="5982" y="17079"/>
                  </a:lnTo>
                  <a:lnTo>
                    <a:pt x="4869" y="18192"/>
                  </a:lnTo>
                  <a:lnTo>
                    <a:pt x="3756" y="19305"/>
                  </a:lnTo>
                  <a:lnTo>
                    <a:pt x="2644" y="20417"/>
                  </a:lnTo>
                  <a:lnTo>
                    <a:pt x="1531" y="21530"/>
                  </a:lnTo>
                  <a:lnTo>
                    <a:pt x="418" y="22643"/>
                  </a:lnTo>
                  <a:lnTo>
                    <a:pt x="1" y="23045"/>
                  </a:lnTo>
                  <a:lnTo>
                    <a:pt x="217" y="23045"/>
                  </a:lnTo>
                  <a:lnTo>
                    <a:pt x="681" y="22581"/>
                  </a:lnTo>
                  <a:lnTo>
                    <a:pt x="1793" y="21468"/>
                  </a:lnTo>
                  <a:lnTo>
                    <a:pt x="2906" y="20356"/>
                  </a:lnTo>
                  <a:lnTo>
                    <a:pt x="4019" y="19243"/>
                  </a:lnTo>
                  <a:lnTo>
                    <a:pt x="5132" y="18130"/>
                  </a:lnTo>
                  <a:lnTo>
                    <a:pt x="7358"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9"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89" name="Google Shape;1289;p37"/>
            <p:cNvSpPr/>
            <p:nvPr/>
          </p:nvSpPr>
          <p:spPr>
            <a:xfrm>
              <a:off x="1394963"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4885" y="8176"/>
                  </a:lnTo>
                  <a:lnTo>
                    <a:pt x="13772" y="9289"/>
                  </a:lnTo>
                  <a:lnTo>
                    <a:pt x="12659" y="10402"/>
                  </a:lnTo>
                  <a:lnTo>
                    <a:pt x="11546" y="11515"/>
                  </a:lnTo>
                  <a:lnTo>
                    <a:pt x="10433" y="12628"/>
                  </a:lnTo>
                  <a:lnTo>
                    <a:pt x="9321" y="13740"/>
                  </a:lnTo>
                  <a:lnTo>
                    <a:pt x="8208" y="14853"/>
                  </a:lnTo>
                  <a:lnTo>
                    <a:pt x="8192" y="14853"/>
                  </a:lnTo>
                  <a:lnTo>
                    <a:pt x="7095" y="15966"/>
                  </a:lnTo>
                  <a:lnTo>
                    <a:pt x="5287" y="17759"/>
                  </a:lnTo>
                  <a:lnTo>
                    <a:pt x="4869" y="18192"/>
                  </a:lnTo>
                  <a:lnTo>
                    <a:pt x="3757" y="19305"/>
                  </a:lnTo>
                  <a:lnTo>
                    <a:pt x="2644" y="20417"/>
                  </a:lnTo>
                  <a:lnTo>
                    <a:pt x="1531" y="2153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7" y="8115"/>
                  </a:lnTo>
                  <a:lnTo>
                    <a:pt x="16260" y="7002"/>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0" name="Google Shape;1290;p37"/>
            <p:cNvSpPr/>
            <p:nvPr/>
          </p:nvSpPr>
          <p:spPr>
            <a:xfrm>
              <a:off x="1312629" y="1197925"/>
              <a:ext cx="860752" cy="852723"/>
            </a:xfrm>
            <a:custGeom>
              <a:avLst/>
              <a:gdLst/>
              <a:ahLst/>
              <a:cxnLst/>
              <a:rect l="l" t="t" r="r" b="b"/>
              <a:pathLst>
                <a:path w="23262" h="23045" extrusionOk="0">
                  <a:moveTo>
                    <a:pt x="23060" y="0"/>
                  </a:moveTo>
                  <a:lnTo>
                    <a:pt x="22674" y="387"/>
                  </a:lnTo>
                  <a:lnTo>
                    <a:pt x="21561" y="1499"/>
                  </a:lnTo>
                  <a:lnTo>
                    <a:pt x="20448" y="2612"/>
                  </a:lnTo>
                  <a:lnTo>
                    <a:pt x="19335" y="3725"/>
                  </a:lnTo>
                  <a:lnTo>
                    <a:pt x="17110" y="5951"/>
                  </a:lnTo>
                  <a:lnTo>
                    <a:pt x="15997" y="7064"/>
                  </a:lnTo>
                  <a:lnTo>
                    <a:pt x="14884" y="8176"/>
                  </a:lnTo>
                  <a:lnTo>
                    <a:pt x="13771" y="9289"/>
                  </a:lnTo>
                  <a:lnTo>
                    <a:pt x="12658" y="10402"/>
                  </a:lnTo>
                  <a:lnTo>
                    <a:pt x="11546" y="11515"/>
                  </a:lnTo>
                  <a:lnTo>
                    <a:pt x="10433" y="12628"/>
                  </a:lnTo>
                  <a:lnTo>
                    <a:pt x="10417" y="12628"/>
                  </a:lnTo>
                  <a:lnTo>
                    <a:pt x="9320" y="13740"/>
                  </a:lnTo>
                  <a:lnTo>
                    <a:pt x="8207" y="14853"/>
                  </a:lnTo>
                  <a:lnTo>
                    <a:pt x="7094" y="15966"/>
                  </a:lnTo>
                  <a:lnTo>
                    <a:pt x="5982" y="17079"/>
                  </a:lnTo>
                  <a:lnTo>
                    <a:pt x="4869" y="18192"/>
                  </a:lnTo>
                  <a:lnTo>
                    <a:pt x="3756" y="19305"/>
                  </a:lnTo>
                  <a:lnTo>
                    <a:pt x="2643" y="20417"/>
                  </a:lnTo>
                  <a:lnTo>
                    <a:pt x="1530" y="21530"/>
                  </a:lnTo>
                  <a:lnTo>
                    <a:pt x="417" y="22643"/>
                  </a:lnTo>
                  <a:lnTo>
                    <a:pt x="0" y="23045"/>
                  </a:lnTo>
                  <a:lnTo>
                    <a:pt x="201" y="23045"/>
                  </a:lnTo>
                  <a:lnTo>
                    <a:pt x="247" y="22999"/>
                  </a:lnTo>
                  <a:lnTo>
                    <a:pt x="680" y="22581"/>
                  </a:lnTo>
                  <a:lnTo>
                    <a:pt x="1793" y="21468"/>
                  </a:lnTo>
                  <a:lnTo>
                    <a:pt x="2906" y="20356"/>
                  </a:lnTo>
                  <a:lnTo>
                    <a:pt x="4019" y="19243"/>
                  </a:lnTo>
                  <a:lnTo>
                    <a:pt x="5131" y="18130"/>
                  </a:lnTo>
                  <a:lnTo>
                    <a:pt x="6244" y="17017"/>
                  </a:lnTo>
                  <a:lnTo>
                    <a:pt x="7357" y="15904"/>
                  </a:lnTo>
                  <a:lnTo>
                    <a:pt x="8470" y="14791"/>
                  </a:lnTo>
                  <a:lnTo>
                    <a:pt x="9583" y="13679"/>
                  </a:lnTo>
                  <a:lnTo>
                    <a:pt x="10696" y="12566"/>
                  </a:lnTo>
                  <a:lnTo>
                    <a:pt x="11808" y="11453"/>
                  </a:lnTo>
                  <a:lnTo>
                    <a:pt x="12921" y="10340"/>
                  </a:lnTo>
                  <a:lnTo>
                    <a:pt x="14034" y="9227"/>
                  </a:lnTo>
                  <a:lnTo>
                    <a:pt x="15147" y="8115"/>
                  </a:lnTo>
                  <a:lnTo>
                    <a:pt x="16260" y="7002"/>
                  </a:lnTo>
                  <a:lnTo>
                    <a:pt x="17372" y="5889"/>
                  </a:lnTo>
                  <a:lnTo>
                    <a:pt x="18485" y="4776"/>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1" name="Google Shape;1291;p37"/>
            <p:cNvSpPr/>
            <p:nvPr/>
          </p:nvSpPr>
          <p:spPr>
            <a:xfrm>
              <a:off x="1271444" y="1197925"/>
              <a:ext cx="860752" cy="852723"/>
            </a:xfrm>
            <a:custGeom>
              <a:avLst/>
              <a:gdLst/>
              <a:ahLst/>
              <a:cxnLst/>
              <a:rect l="l" t="t" r="r" b="b"/>
              <a:pathLst>
                <a:path w="23262" h="23045" extrusionOk="0">
                  <a:moveTo>
                    <a:pt x="23060" y="0"/>
                  </a:moveTo>
                  <a:lnTo>
                    <a:pt x="22674" y="387"/>
                  </a:lnTo>
                  <a:lnTo>
                    <a:pt x="21561" y="1499"/>
                  </a:lnTo>
                  <a:lnTo>
                    <a:pt x="20448" y="2612"/>
                  </a:lnTo>
                  <a:lnTo>
                    <a:pt x="19336" y="3725"/>
                  </a:lnTo>
                  <a:lnTo>
                    <a:pt x="18223" y="4838"/>
                  </a:lnTo>
                  <a:lnTo>
                    <a:pt x="17110" y="5951"/>
                  </a:lnTo>
                  <a:lnTo>
                    <a:pt x="15997" y="7064"/>
                  </a:lnTo>
                  <a:lnTo>
                    <a:pt x="14884" y="8176"/>
                  </a:lnTo>
                  <a:lnTo>
                    <a:pt x="13771" y="9289"/>
                  </a:lnTo>
                  <a:lnTo>
                    <a:pt x="12659" y="10402"/>
                  </a:lnTo>
                  <a:lnTo>
                    <a:pt x="11530" y="11515"/>
                  </a:lnTo>
                  <a:lnTo>
                    <a:pt x="10433" y="12628"/>
                  </a:lnTo>
                  <a:lnTo>
                    <a:pt x="8207" y="14853"/>
                  </a:lnTo>
                  <a:lnTo>
                    <a:pt x="7095" y="15966"/>
                  </a:lnTo>
                  <a:lnTo>
                    <a:pt x="5982" y="17079"/>
                  </a:lnTo>
                  <a:lnTo>
                    <a:pt x="4869" y="18192"/>
                  </a:lnTo>
                  <a:lnTo>
                    <a:pt x="3756" y="19305"/>
                  </a:lnTo>
                  <a:lnTo>
                    <a:pt x="2643" y="20417"/>
                  </a:lnTo>
                  <a:lnTo>
                    <a:pt x="1530" y="21530"/>
                  </a:lnTo>
                  <a:lnTo>
                    <a:pt x="402" y="22643"/>
                  </a:lnTo>
                  <a:lnTo>
                    <a:pt x="0" y="23045"/>
                  </a:lnTo>
                  <a:lnTo>
                    <a:pt x="217" y="23045"/>
                  </a:lnTo>
                  <a:lnTo>
                    <a:pt x="680" y="22581"/>
                  </a:lnTo>
                  <a:lnTo>
                    <a:pt x="1793" y="21468"/>
                  </a:lnTo>
                  <a:lnTo>
                    <a:pt x="2906" y="20356"/>
                  </a:lnTo>
                  <a:lnTo>
                    <a:pt x="4019" y="19243"/>
                  </a:lnTo>
                  <a:lnTo>
                    <a:pt x="5132" y="18130"/>
                  </a:lnTo>
                  <a:lnTo>
                    <a:pt x="6244" y="17017"/>
                  </a:lnTo>
                  <a:lnTo>
                    <a:pt x="7357" y="15904"/>
                  </a:lnTo>
                  <a:lnTo>
                    <a:pt x="8470" y="14791"/>
                  </a:lnTo>
                  <a:lnTo>
                    <a:pt x="9583" y="13679"/>
                  </a:lnTo>
                  <a:lnTo>
                    <a:pt x="11809" y="11453"/>
                  </a:lnTo>
                  <a:lnTo>
                    <a:pt x="12921" y="10340"/>
                  </a:lnTo>
                  <a:lnTo>
                    <a:pt x="14034" y="9227"/>
                  </a:lnTo>
                  <a:lnTo>
                    <a:pt x="15147" y="8115"/>
                  </a:lnTo>
                  <a:lnTo>
                    <a:pt x="16260" y="7002"/>
                  </a:lnTo>
                  <a:lnTo>
                    <a:pt x="17373" y="5889"/>
                  </a:lnTo>
                  <a:lnTo>
                    <a:pt x="18485" y="4776"/>
                  </a:lnTo>
                  <a:lnTo>
                    <a:pt x="19598" y="3663"/>
                  </a:lnTo>
                  <a:lnTo>
                    <a:pt x="20711" y="2550"/>
                  </a:lnTo>
                  <a:lnTo>
                    <a:pt x="21824" y="1438"/>
                  </a:lnTo>
                  <a:lnTo>
                    <a:pt x="22937" y="325"/>
                  </a:lnTo>
                  <a:lnTo>
                    <a:pt x="2326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2" name="Google Shape;1292;p37"/>
            <p:cNvSpPr/>
            <p:nvPr/>
          </p:nvSpPr>
          <p:spPr>
            <a:xfrm>
              <a:off x="1230259" y="1197925"/>
              <a:ext cx="860752" cy="852723"/>
            </a:xfrm>
            <a:custGeom>
              <a:avLst/>
              <a:gdLst/>
              <a:ahLst/>
              <a:cxnLst/>
              <a:rect l="l" t="t" r="r" b="b"/>
              <a:pathLst>
                <a:path w="23262" h="23045" extrusionOk="0">
                  <a:moveTo>
                    <a:pt x="23061" y="0"/>
                  </a:moveTo>
                  <a:lnTo>
                    <a:pt x="22674" y="387"/>
                  </a:lnTo>
                  <a:lnTo>
                    <a:pt x="21561" y="1499"/>
                  </a:lnTo>
                  <a:lnTo>
                    <a:pt x="19336" y="3725"/>
                  </a:lnTo>
                  <a:lnTo>
                    <a:pt x="18223" y="4838"/>
                  </a:lnTo>
                  <a:lnTo>
                    <a:pt x="17110" y="5951"/>
                  </a:lnTo>
                  <a:lnTo>
                    <a:pt x="15997" y="7064"/>
                  </a:lnTo>
                  <a:lnTo>
                    <a:pt x="14884" y="8176"/>
                  </a:lnTo>
                  <a:lnTo>
                    <a:pt x="13772" y="9289"/>
                  </a:lnTo>
                  <a:lnTo>
                    <a:pt x="12659" y="10402"/>
                  </a:lnTo>
                  <a:lnTo>
                    <a:pt x="12643" y="10402"/>
                  </a:lnTo>
                  <a:lnTo>
                    <a:pt x="11546" y="11515"/>
                  </a:lnTo>
                  <a:lnTo>
                    <a:pt x="10433" y="12628"/>
                  </a:lnTo>
                  <a:lnTo>
                    <a:pt x="9320" y="13740"/>
                  </a:lnTo>
                  <a:lnTo>
                    <a:pt x="8208" y="14853"/>
                  </a:lnTo>
                  <a:lnTo>
                    <a:pt x="7095" y="15966"/>
                  </a:lnTo>
                  <a:lnTo>
                    <a:pt x="5982" y="17079"/>
                  </a:lnTo>
                  <a:lnTo>
                    <a:pt x="4869" y="18192"/>
                  </a:lnTo>
                  <a:lnTo>
                    <a:pt x="3756" y="19305"/>
                  </a:lnTo>
                  <a:lnTo>
                    <a:pt x="2643" y="20417"/>
                  </a:lnTo>
                  <a:lnTo>
                    <a:pt x="1515" y="21530"/>
                  </a:lnTo>
                  <a:lnTo>
                    <a:pt x="418" y="22643"/>
                  </a:lnTo>
                  <a:lnTo>
                    <a:pt x="1" y="23045"/>
                  </a:lnTo>
                  <a:lnTo>
                    <a:pt x="217" y="23045"/>
                  </a:lnTo>
                  <a:lnTo>
                    <a:pt x="681" y="22581"/>
                  </a:lnTo>
                  <a:lnTo>
                    <a:pt x="2473" y="20773"/>
                  </a:lnTo>
                  <a:lnTo>
                    <a:pt x="2906" y="20356"/>
                  </a:lnTo>
                  <a:lnTo>
                    <a:pt x="4019" y="19243"/>
                  </a:lnTo>
                  <a:lnTo>
                    <a:pt x="5132" y="18130"/>
                  </a:lnTo>
                  <a:lnTo>
                    <a:pt x="6245" y="17017"/>
                  </a:lnTo>
                  <a:lnTo>
                    <a:pt x="7357" y="15904"/>
                  </a:lnTo>
                  <a:lnTo>
                    <a:pt x="8470" y="14791"/>
                  </a:lnTo>
                  <a:lnTo>
                    <a:pt x="9583" y="13679"/>
                  </a:lnTo>
                  <a:lnTo>
                    <a:pt x="10696" y="12566"/>
                  </a:lnTo>
                  <a:lnTo>
                    <a:pt x="11809" y="11453"/>
                  </a:lnTo>
                  <a:lnTo>
                    <a:pt x="12922" y="10340"/>
                  </a:lnTo>
                  <a:lnTo>
                    <a:pt x="14034" y="9227"/>
                  </a:lnTo>
                  <a:lnTo>
                    <a:pt x="15147" y="8115"/>
                  </a:lnTo>
                  <a:lnTo>
                    <a:pt x="16260" y="7002"/>
                  </a:lnTo>
                  <a:lnTo>
                    <a:pt x="17373" y="5889"/>
                  </a:lnTo>
                  <a:lnTo>
                    <a:pt x="18486" y="4776"/>
                  </a:lnTo>
                  <a:lnTo>
                    <a:pt x="19598" y="3663"/>
                  </a:lnTo>
                  <a:lnTo>
                    <a:pt x="20711"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3" name="Google Shape;1293;p37"/>
            <p:cNvSpPr/>
            <p:nvPr/>
          </p:nvSpPr>
          <p:spPr>
            <a:xfrm>
              <a:off x="1189074" y="1197925"/>
              <a:ext cx="860752" cy="852723"/>
            </a:xfrm>
            <a:custGeom>
              <a:avLst/>
              <a:gdLst/>
              <a:ahLst/>
              <a:cxnLst/>
              <a:rect l="l" t="t" r="r" b="b"/>
              <a:pathLst>
                <a:path w="23262" h="23045" extrusionOk="0">
                  <a:moveTo>
                    <a:pt x="23061" y="0"/>
                  </a:moveTo>
                  <a:lnTo>
                    <a:pt x="22674" y="387"/>
                  </a:lnTo>
                  <a:lnTo>
                    <a:pt x="21562" y="1499"/>
                  </a:lnTo>
                  <a:lnTo>
                    <a:pt x="20449" y="2612"/>
                  </a:lnTo>
                  <a:lnTo>
                    <a:pt x="19336" y="3725"/>
                  </a:lnTo>
                  <a:lnTo>
                    <a:pt x="18223" y="4838"/>
                  </a:lnTo>
                  <a:lnTo>
                    <a:pt x="17110" y="5951"/>
                  </a:lnTo>
                  <a:lnTo>
                    <a:pt x="15997" y="7064"/>
                  </a:lnTo>
                  <a:lnTo>
                    <a:pt x="14885" y="8176"/>
                  </a:lnTo>
                  <a:lnTo>
                    <a:pt x="13756" y="9289"/>
                  </a:lnTo>
                  <a:lnTo>
                    <a:pt x="12659" y="10402"/>
                  </a:lnTo>
                  <a:lnTo>
                    <a:pt x="10433" y="12628"/>
                  </a:lnTo>
                  <a:lnTo>
                    <a:pt x="9321" y="13740"/>
                  </a:lnTo>
                  <a:lnTo>
                    <a:pt x="8208" y="14853"/>
                  </a:lnTo>
                  <a:lnTo>
                    <a:pt x="7095" y="15966"/>
                  </a:lnTo>
                  <a:lnTo>
                    <a:pt x="5982" y="17079"/>
                  </a:lnTo>
                  <a:lnTo>
                    <a:pt x="4869" y="18192"/>
                  </a:lnTo>
                  <a:lnTo>
                    <a:pt x="3756" y="19305"/>
                  </a:lnTo>
                  <a:lnTo>
                    <a:pt x="2628" y="20417"/>
                  </a:lnTo>
                  <a:lnTo>
                    <a:pt x="835" y="22210"/>
                  </a:lnTo>
                  <a:lnTo>
                    <a:pt x="418" y="22643"/>
                  </a:lnTo>
                  <a:lnTo>
                    <a:pt x="1" y="23045"/>
                  </a:lnTo>
                  <a:lnTo>
                    <a:pt x="217" y="23045"/>
                  </a:lnTo>
                  <a:lnTo>
                    <a:pt x="681" y="22581"/>
                  </a:lnTo>
                  <a:lnTo>
                    <a:pt x="1794" y="21468"/>
                  </a:lnTo>
                  <a:lnTo>
                    <a:pt x="2906" y="20356"/>
                  </a:lnTo>
                  <a:lnTo>
                    <a:pt x="4019" y="19243"/>
                  </a:lnTo>
                  <a:lnTo>
                    <a:pt x="5132" y="18130"/>
                  </a:lnTo>
                  <a:lnTo>
                    <a:pt x="6245" y="17017"/>
                  </a:lnTo>
                  <a:lnTo>
                    <a:pt x="7358" y="15904"/>
                  </a:lnTo>
                  <a:lnTo>
                    <a:pt x="8470" y="14791"/>
                  </a:lnTo>
                  <a:lnTo>
                    <a:pt x="9583" y="13679"/>
                  </a:lnTo>
                  <a:lnTo>
                    <a:pt x="10696" y="12566"/>
                  </a:lnTo>
                  <a:lnTo>
                    <a:pt x="11809" y="11453"/>
                  </a:lnTo>
                  <a:lnTo>
                    <a:pt x="14035" y="9227"/>
                  </a:lnTo>
                  <a:lnTo>
                    <a:pt x="15147" y="8115"/>
                  </a:lnTo>
                  <a:lnTo>
                    <a:pt x="16260" y="7002"/>
                  </a:lnTo>
                  <a:lnTo>
                    <a:pt x="17373" y="5889"/>
                  </a:lnTo>
                  <a:lnTo>
                    <a:pt x="18486" y="4776"/>
                  </a:lnTo>
                  <a:lnTo>
                    <a:pt x="19599" y="3663"/>
                  </a:lnTo>
                  <a:lnTo>
                    <a:pt x="20711" y="2550"/>
                  </a:lnTo>
                  <a:lnTo>
                    <a:pt x="21824" y="1438"/>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4" name="Google Shape;1294;p37"/>
            <p:cNvSpPr/>
            <p:nvPr/>
          </p:nvSpPr>
          <p:spPr>
            <a:xfrm>
              <a:off x="1147889" y="1197925"/>
              <a:ext cx="860752" cy="852723"/>
            </a:xfrm>
            <a:custGeom>
              <a:avLst/>
              <a:gdLst/>
              <a:ahLst/>
              <a:cxnLst/>
              <a:rect l="l" t="t" r="r" b="b"/>
              <a:pathLst>
                <a:path w="23262" h="23045" extrusionOk="0">
                  <a:moveTo>
                    <a:pt x="23061" y="0"/>
                  </a:moveTo>
                  <a:lnTo>
                    <a:pt x="21562" y="1499"/>
                  </a:lnTo>
                  <a:lnTo>
                    <a:pt x="20449" y="2612"/>
                  </a:lnTo>
                  <a:lnTo>
                    <a:pt x="19336" y="3725"/>
                  </a:lnTo>
                  <a:lnTo>
                    <a:pt x="18223" y="4838"/>
                  </a:lnTo>
                  <a:lnTo>
                    <a:pt x="17110" y="5951"/>
                  </a:lnTo>
                  <a:lnTo>
                    <a:pt x="15998" y="7064"/>
                  </a:lnTo>
                  <a:lnTo>
                    <a:pt x="14885" y="8176"/>
                  </a:lnTo>
                  <a:lnTo>
                    <a:pt x="14869" y="8176"/>
                  </a:lnTo>
                  <a:lnTo>
                    <a:pt x="13772" y="9289"/>
                  </a:lnTo>
                  <a:lnTo>
                    <a:pt x="12659" y="10402"/>
                  </a:lnTo>
                  <a:lnTo>
                    <a:pt x="11546" y="11515"/>
                  </a:lnTo>
                  <a:lnTo>
                    <a:pt x="10434" y="12628"/>
                  </a:lnTo>
                  <a:lnTo>
                    <a:pt x="9321" y="13740"/>
                  </a:lnTo>
                  <a:lnTo>
                    <a:pt x="8208" y="14853"/>
                  </a:lnTo>
                  <a:lnTo>
                    <a:pt x="7095" y="15966"/>
                  </a:lnTo>
                  <a:lnTo>
                    <a:pt x="5982" y="17079"/>
                  </a:lnTo>
                  <a:lnTo>
                    <a:pt x="4869" y="18192"/>
                  </a:lnTo>
                  <a:lnTo>
                    <a:pt x="3741" y="19305"/>
                  </a:lnTo>
                  <a:lnTo>
                    <a:pt x="2644" y="20417"/>
                  </a:lnTo>
                  <a:lnTo>
                    <a:pt x="1531" y="21530"/>
                  </a:lnTo>
                  <a:lnTo>
                    <a:pt x="418" y="22643"/>
                  </a:lnTo>
                  <a:lnTo>
                    <a:pt x="1" y="23045"/>
                  </a:lnTo>
                  <a:lnTo>
                    <a:pt x="202" y="23045"/>
                  </a:lnTo>
                  <a:lnTo>
                    <a:pt x="681" y="22581"/>
                  </a:lnTo>
                  <a:lnTo>
                    <a:pt x="1794" y="21468"/>
                  </a:lnTo>
                  <a:lnTo>
                    <a:pt x="2907" y="20356"/>
                  </a:lnTo>
                  <a:lnTo>
                    <a:pt x="4699" y="18547"/>
                  </a:lnTo>
                  <a:lnTo>
                    <a:pt x="5132" y="18130"/>
                  </a:lnTo>
                  <a:lnTo>
                    <a:pt x="6245" y="17017"/>
                  </a:lnTo>
                  <a:lnTo>
                    <a:pt x="7358" y="15904"/>
                  </a:lnTo>
                  <a:lnTo>
                    <a:pt x="8471" y="14791"/>
                  </a:lnTo>
                  <a:lnTo>
                    <a:pt x="9583" y="13679"/>
                  </a:lnTo>
                  <a:lnTo>
                    <a:pt x="10696" y="12566"/>
                  </a:lnTo>
                  <a:lnTo>
                    <a:pt x="11809" y="11453"/>
                  </a:lnTo>
                  <a:lnTo>
                    <a:pt x="12922" y="10340"/>
                  </a:lnTo>
                  <a:lnTo>
                    <a:pt x="14035" y="9227"/>
                  </a:lnTo>
                  <a:lnTo>
                    <a:pt x="15148" y="8115"/>
                  </a:lnTo>
                  <a:lnTo>
                    <a:pt x="16260" y="7002"/>
                  </a:lnTo>
                  <a:lnTo>
                    <a:pt x="17373" y="5889"/>
                  </a:lnTo>
                  <a:lnTo>
                    <a:pt x="18486" y="4776"/>
                  </a:lnTo>
                  <a:lnTo>
                    <a:pt x="19599" y="3663"/>
                  </a:lnTo>
                  <a:lnTo>
                    <a:pt x="20712" y="2550"/>
                  </a:lnTo>
                  <a:lnTo>
                    <a:pt x="21824" y="1438"/>
                  </a:lnTo>
                  <a:lnTo>
                    <a:pt x="22937" y="325"/>
                  </a:lnTo>
                  <a:lnTo>
                    <a:pt x="232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5" name="Google Shape;1295;p37"/>
            <p:cNvSpPr/>
            <p:nvPr/>
          </p:nvSpPr>
          <p:spPr>
            <a:xfrm>
              <a:off x="1118175" y="1197925"/>
              <a:ext cx="25754" cy="25754"/>
            </a:xfrm>
            <a:custGeom>
              <a:avLst/>
              <a:gdLst/>
              <a:ahLst/>
              <a:cxnLst/>
              <a:rect l="l" t="t" r="r" b="b"/>
              <a:pathLst>
                <a:path w="696" h="696" extrusionOk="0">
                  <a:moveTo>
                    <a:pt x="479" y="0"/>
                  </a:moveTo>
                  <a:lnTo>
                    <a:pt x="108" y="387"/>
                  </a:lnTo>
                  <a:lnTo>
                    <a:pt x="0" y="495"/>
                  </a:lnTo>
                  <a:lnTo>
                    <a:pt x="0" y="696"/>
                  </a:lnTo>
                  <a:lnTo>
                    <a:pt x="371" y="325"/>
                  </a:lnTo>
                  <a:lnTo>
                    <a:pt x="69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6" name="Google Shape;1296;p37"/>
            <p:cNvSpPr/>
            <p:nvPr/>
          </p:nvSpPr>
          <p:spPr>
            <a:xfrm>
              <a:off x="1118175" y="1197925"/>
              <a:ext cx="66938" cy="66938"/>
            </a:xfrm>
            <a:custGeom>
              <a:avLst/>
              <a:gdLst/>
              <a:ahLst/>
              <a:cxnLst/>
              <a:rect l="l" t="t" r="r" b="b"/>
              <a:pathLst>
                <a:path w="1809" h="1809" extrusionOk="0">
                  <a:moveTo>
                    <a:pt x="1592" y="0"/>
                  </a:moveTo>
                  <a:lnTo>
                    <a:pt x="1221" y="387"/>
                  </a:lnTo>
                  <a:lnTo>
                    <a:pt x="108" y="1499"/>
                  </a:lnTo>
                  <a:lnTo>
                    <a:pt x="0" y="1608"/>
                  </a:lnTo>
                  <a:lnTo>
                    <a:pt x="0" y="1809"/>
                  </a:lnTo>
                  <a:lnTo>
                    <a:pt x="371" y="1438"/>
                  </a:lnTo>
                  <a:lnTo>
                    <a:pt x="1484" y="325"/>
                  </a:lnTo>
                  <a:lnTo>
                    <a:pt x="180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7" name="Google Shape;1297;p37"/>
            <p:cNvSpPr/>
            <p:nvPr/>
          </p:nvSpPr>
          <p:spPr>
            <a:xfrm>
              <a:off x="1118175" y="1197925"/>
              <a:ext cx="108121" cy="108121"/>
            </a:xfrm>
            <a:custGeom>
              <a:avLst/>
              <a:gdLst/>
              <a:ahLst/>
              <a:cxnLst/>
              <a:rect l="l" t="t" r="r" b="b"/>
              <a:pathLst>
                <a:path w="2922" h="2922" extrusionOk="0">
                  <a:moveTo>
                    <a:pt x="2705" y="0"/>
                  </a:moveTo>
                  <a:lnTo>
                    <a:pt x="2334" y="387"/>
                  </a:lnTo>
                  <a:lnTo>
                    <a:pt x="1221" y="1499"/>
                  </a:lnTo>
                  <a:lnTo>
                    <a:pt x="108" y="2612"/>
                  </a:lnTo>
                  <a:lnTo>
                    <a:pt x="0" y="2720"/>
                  </a:lnTo>
                  <a:lnTo>
                    <a:pt x="0" y="2921"/>
                  </a:lnTo>
                  <a:lnTo>
                    <a:pt x="371" y="2550"/>
                  </a:lnTo>
                  <a:lnTo>
                    <a:pt x="1484" y="1438"/>
                  </a:lnTo>
                  <a:lnTo>
                    <a:pt x="2597" y="325"/>
                  </a:lnTo>
                  <a:lnTo>
                    <a:pt x="292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8" name="Google Shape;1298;p37"/>
            <p:cNvSpPr/>
            <p:nvPr/>
          </p:nvSpPr>
          <p:spPr>
            <a:xfrm>
              <a:off x="1118175" y="1197925"/>
              <a:ext cx="149305" cy="149305"/>
            </a:xfrm>
            <a:custGeom>
              <a:avLst/>
              <a:gdLst/>
              <a:ahLst/>
              <a:cxnLst/>
              <a:rect l="l" t="t" r="r" b="b"/>
              <a:pathLst>
                <a:path w="4035" h="4035" extrusionOk="0">
                  <a:moveTo>
                    <a:pt x="3818" y="0"/>
                  </a:moveTo>
                  <a:lnTo>
                    <a:pt x="2334" y="1499"/>
                  </a:lnTo>
                  <a:lnTo>
                    <a:pt x="1221" y="2612"/>
                  </a:lnTo>
                  <a:lnTo>
                    <a:pt x="108" y="3725"/>
                  </a:lnTo>
                  <a:lnTo>
                    <a:pt x="0" y="3833"/>
                  </a:lnTo>
                  <a:lnTo>
                    <a:pt x="0" y="4034"/>
                  </a:lnTo>
                  <a:lnTo>
                    <a:pt x="371" y="3663"/>
                  </a:lnTo>
                  <a:lnTo>
                    <a:pt x="1484" y="2550"/>
                  </a:lnTo>
                  <a:lnTo>
                    <a:pt x="2597" y="1438"/>
                  </a:lnTo>
                  <a:lnTo>
                    <a:pt x="3710" y="325"/>
                  </a:lnTo>
                  <a:lnTo>
                    <a:pt x="403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299" name="Google Shape;1299;p37"/>
            <p:cNvSpPr/>
            <p:nvPr/>
          </p:nvSpPr>
          <p:spPr>
            <a:xfrm>
              <a:off x="1118175" y="1197925"/>
              <a:ext cx="190452" cy="190489"/>
            </a:xfrm>
            <a:custGeom>
              <a:avLst/>
              <a:gdLst/>
              <a:ahLst/>
              <a:cxnLst/>
              <a:rect l="l" t="t" r="r" b="b"/>
              <a:pathLst>
                <a:path w="5147" h="5148" extrusionOk="0">
                  <a:moveTo>
                    <a:pt x="4931" y="0"/>
                  </a:moveTo>
                  <a:lnTo>
                    <a:pt x="4544" y="387"/>
                  </a:lnTo>
                  <a:lnTo>
                    <a:pt x="3447" y="1499"/>
                  </a:lnTo>
                  <a:lnTo>
                    <a:pt x="2334" y="2612"/>
                  </a:lnTo>
                  <a:lnTo>
                    <a:pt x="1221" y="3725"/>
                  </a:lnTo>
                  <a:lnTo>
                    <a:pt x="108" y="4838"/>
                  </a:lnTo>
                  <a:lnTo>
                    <a:pt x="0" y="4946"/>
                  </a:lnTo>
                  <a:lnTo>
                    <a:pt x="0" y="5147"/>
                  </a:lnTo>
                  <a:lnTo>
                    <a:pt x="371" y="4776"/>
                  </a:lnTo>
                  <a:lnTo>
                    <a:pt x="1484" y="3663"/>
                  </a:lnTo>
                  <a:lnTo>
                    <a:pt x="2597" y="2550"/>
                  </a:lnTo>
                  <a:lnTo>
                    <a:pt x="3710" y="1438"/>
                  </a:lnTo>
                  <a:lnTo>
                    <a:pt x="514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0" name="Google Shape;1300;p37"/>
            <p:cNvSpPr/>
            <p:nvPr/>
          </p:nvSpPr>
          <p:spPr>
            <a:xfrm>
              <a:off x="1118175" y="1197925"/>
              <a:ext cx="231636" cy="231636"/>
            </a:xfrm>
            <a:custGeom>
              <a:avLst/>
              <a:gdLst/>
              <a:ahLst/>
              <a:cxnLst/>
              <a:rect l="l" t="t" r="r" b="b"/>
              <a:pathLst>
                <a:path w="6260" h="6260" extrusionOk="0">
                  <a:moveTo>
                    <a:pt x="6043" y="0"/>
                  </a:moveTo>
                  <a:lnTo>
                    <a:pt x="5672" y="387"/>
                  </a:lnTo>
                  <a:lnTo>
                    <a:pt x="4544" y="1499"/>
                  </a:lnTo>
                  <a:lnTo>
                    <a:pt x="2334" y="3725"/>
                  </a:lnTo>
                  <a:lnTo>
                    <a:pt x="1221" y="4838"/>
                  </a:lnTo>
                  <a:lnTo>
                    <a:pt x="108" y="5951"/>
                  </a:lnTo>
                  <a:lnTo>
                    <a:pt x="0" y="6059"/>
                  </a:lnTo>
                  <a:lnTo>
                    <a:pt x="0" y="6260"/>
                  </a:lnTo>
                  <a:lnTo>
                    <a:pt x="371" y="5889"/>
                  </a:lnTo>
                  <a:lnTo>
                    <a:pt x="1484" y="4776"/>
                  </a:lnTo>
                  <a:lnTo>
                    <a:pt x="2597" y="3663"/>
                  </a:lnTo>
                  <a:lnTo>
                    <a:pt x="3710" y="2550"/>
                  </a:lnTo>
                  <a:lnTo>
                    <a:pt x="4822" y="1438"/>
                  </a:lnTo>
                  <a:lnTo>
                    <a:pt x="5935" y="325"/>
                  </a:lnTo>
                  <a:lnTo>
                    <a:pt x="626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1" name="Google Shape;1301;p37"/>
            <p:cNvSpPr/>
            <p:nvPr/>
          </p:nvSpPr>
          <p:spPr>
            <a:xfrm>
              <a:off x="1118175" y="1197925"/>
              <a:ext cx="272819" cy="272819"/>
            </a:xfrm>
            <a:custGeom>
              <a:avLst/>
              <a:gdLst/>
              <a:ahLst/>
              <a:cxnLst/>
              <a:rect l="l" t="t" r="r" b="b"/>
              <a:pathLst>
                <a:path w="7373" h="7373" extrusionOk="0">
                  <a:moveTo>
                    <a:pt x="7156" y="0"/>
                  </a:moveTo>
                  <a:lnTo>
                    <a:pt x="6785" y="387"/>
                  </a:lnTo>
                  <a:lnTo>
                    <a:pt x="5672" y="1499"/>
                  </a:lnTo>
                  <a:lnTo>
                    <a:pt x="4544" y="2612"/>
                  </a:lnTo>
                  <a:lnTo>
                    <a:pt x="3447" y="3725"/>
                  </a:lnTo>
                  <a:lnTo>
                    <a:pt x="2334" y="4838"/>
                  </a:lnTo>
                  <a:lnTo>
                    <a:pt x="1221" y="5951"/>
                  </a:lnTo>
                  <a:lnTo>
                    <a:pt x="108" y="7064"/>
                  </a:lnTo>
                  <a:lnTo>
                    <a:pt x="0" y="7172"/>
                  </a:lnTo>
                  <a:lnTo>
                    <a:pt x="0" y="7373"/>
                  </a:lnTo>
                  <a:lnTo>
                    <a:pt x="371" y="7002"/>
                  </a:lnTo>
                  <a:lnTo>
                    <a:pt x="1484" y="5889"/>
                  </a:lnTo>
                  <a:lnTo>
                    <a:pt x="2597" y="4776"/>
                  </a:lnTo>
                  <a:lnTo>
                    <a:pt x="3710" y="3663"/>
                  </a:lnTo>
                  <a:lnTo>
                    <a:pt x="4822" y="2550"/>
                  </a:lnTo>
                  <a:lnTo>
                    <a:pt x="5935" y="1438"/>
                  </a:lnTo>
                  <a:lnTo>
                    <a:pt x="7048" y="325"/>
                  </a:lnTo>
                  <a:lnTo>
                    <a:pt x="7373"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2" name="Google Shape;1302;p37"/>
            <p:cNvSpPr/>
            <p:nvPr/>
          </p:nvSpPr>
          <p:spPr>
            <a:xfrm>
              <a:off x="1118175" y="1197925"/>
              <a:ext cx="314003" cy="314003"/>
            </a:xfrm>
            <a:custGeom>
              <a:avLst/>
              <a:gdLst/>
              <a:ahLst/>
              <a:cxnLst/>
              <a:rect l="l" t="t" r="r" b="b"/>
              <a:pathLst>
                <a:path w="8486" h="8486" extrusionOk="0">
                  <a:moveTo>
                    <a:pt x="8269" y="0"/>
                  </a:moveTo>
                  <a:lnTo>
                    <a:pt x="7898" y="387"/>
                  </a:lnTo>
                  <a:lnTo>
                    <a:pt x="6785" y="1499"/>
                  </a:lnTo>
                  <a:lnTo>
                    <a:pt x="5672" y="2612"/>
                  </a:lnTo>
                  <a:lnTo>
                    <a:pt x="4544" y="3725"/>
                  </a:lnTo>
                  <a:lnTo>
                    <a:pt x="2334" y="5951"/>
                  </a:lnTo>
                  <a:lnTo>
                    <a:pt x="1221" y="7064"/>
                  </a:lnTo>
                  <a:lnTo>
                    <a:pt x="108" y="8176"/>
                  </a:lnTo>
                  <a:lnTo>
                    <a:pt x="0" y="8285"/>
                  </a:lnTo>
                  <a:lnTo>
                    <a:pt x="0" y="8486"/>
                  </a:lnTo>
                  <a:lnTo>
                    <a:pt x="371" y="8115"/>
                  </a:lnTo>
                  <a:lnTo>
                    <a:pt x="1484" y="7002"/>
                  </a:lnTo>
                  <a:lnTo>
                    <a:pt x="2597" y="5889"/>
                  </a:lnTo>
                  <a:lnTo>
                    <a:pt x="3710" y="4776"/>
                  </a:lnTo>
                  <a:lnTo>
                    <a:pt x="5935" y="2550"/>
                  </a:lnTo>
                  <a:lnTo>
                    <a:pt x="7048" y="1438"/>
                  </a:lnTo>
                  <a:lnTo>
                    <a:pt x="8161" y="325"/>
                  </a:lnTo>
                  <a:lnTo>
                    <a:pt x="848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3" name="Google Shape;1303;p37"/>
            <p:cNvSpPr/>
            <p:nvPr/>
          </p:nvSpPr>
          <p:spPr>
            <a:xfrm>
              <a:off x="1118175" y="1197925"/>
              <a:ext cx="355187" cy="355187"/>
            </a:xfrm>
            <a:custGeom>
              <a:avLst/>
              <a:gdLst/>
              <a:ahLst/>
              <a:cxnLst/>
              <a:rect l="l" t="t" r="r" b="b"/>
              <a:pathLst>
                <a:path w="9599" h="9599" extrusionOk="0">
                  <a:moveTo>
                    <a:pt x="9382" y="0"/>
                  </a:moveTo>
                  <a:lnTo>
                    <a:pt x="9011" y="387"/>
                  </a:lnTo>
                  <a:lnTo>
                    <a:pt x="7898" y="1499"/>
                  </a:lnTo>
                  <a:lnTo>
                    <a:pt x="6785" y="2612"/>
                  </a:lnTo>
                  <a:lnTo>
                    <a:pt x="5672" y="3725"/>
                  </a:lnTo>
                  <a:lnTo>
                    <a:pt x="4544" y="4838"/>
                  </a:lnTo>
                  <a:lnTo>
                    <a:pt x="3447" y="5951"/>
                  </a:lnTo>
                  <a:lnTo>
                    <a:pt x="2334" y="7064"/>
                  </a:lnTo>
                  <a:lnTo>
                    <a:pt x="1221" y="8176"/>
                  </a:lnTo>
                  <a:lnTo>
                    <a:pt x="108" y="9289"/>
                  </a:lnTo>
                  <a:lnTo>
                    <a:pt x="0" y="9397"/>
                  </a:lnTo>
                  <a:lnTo>
                    <a:pt x="0" y="9598"/>
                  </a:lnTo>
                  <a:lnTo>
                    <a:pt x="371" y="9227"/>
                  </a:lnTo>
                  <a:lnTo>
                    <a:pt x="1484" y="8115"/>
                  </a:lnTo>
                  <a:lnTo>
                    <a:pt x="2597" y="7002"/>
                  </a:lnTo>
                  <a:lnTo>
                    <a:pt x="3710" y="5889"/>
                  </a:lnTo>
                  <a:lnTo>
                    <a:pt x="4822" y="4776"/>
                  </a:lnTo>
                  <a:lnTo>
                    <a:pt x="5935" y="3663"/>
                  </a:lnTo>
                  <a:lnTo>
                    <a:pt x="7048" y="2550"/>
                  </a:lnTo>
                  <a:lnTo>
                    <a:pt x="8161" y="1438"/>
                  </a:lnTo>
                  <a:lnTo>
                    <a:pt x="9274" y="325"/>
                  </a:lnTo>
                  <a:lnTo>
                    <a:pt x="959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4" name="Google Shape;1304;p37"/>
            <p:cNvSpPr/>
            <p:nvPr/>
          </p:nvSpPr>
          <p:spPr>
            <a:xfrm>
              <a:off x="1118175" y="1197925"/>
              <a:ext cx="396371" cy="396371"/>
            </a:xfrm>
            <a:custGeom>
              <a:avLst/>
              <a:gdLst/>
              <a:ahLst/>
              <a:cxnLst/>
              <a:rect l="l" t="t" r="r" b="b"/>
              <a:pathLst>
                <a:path w="10712" h="10712" extrusionOk="0">
                  <a:moveTo>
                    <a:pt x="10495" y="0"/>
                  </a:moveTo>
                  <a:lnTo>
                    <a:pt x="10124" y="387"/>
                  </a:lnTo>
                  <a:lnTo>
                    <a:pt x="9011" y="1499"/>
                  </a:lnTo>
                  <a:lnTo>
                    <a:pt x="7898" y="2612"/>
                  </a:lnTo>
                  <a:lnTo>
                    <a:pt x="6785" y="3725"/>
                  </a:lnTo>
                  <a:lnTo>
                    <a:pt x="5672" y="4838"/>
                  </a:lnTo>
                  <a:lnTo>
                    <a:pt x="4544" y="5951"/>
                  </a:lnTo>
                  <a:lnTo>
                    <a:pt x="2334" y="8176"/>
                  </a:lnTo>
                  <a:lnTo>
                    <a:pt x="1221" y="9289"/>
                  </a:lnTo>
                  <a:lnTo>
                    <a:pt x="108" y="10402"/>
                  </a:lnTo>
                  <a:lnTo>
                    <a:pt x="0" y="10510"/>
                  </a:lnTo>
                  <a:lnTo>
                    <a:pt x="0" y="10711"/>
                  </a:lnTo>
                  <a:lnTo>
                    <a:pt x="371" y="10340"/>
                  </a:lnTo>
                  <a:lnTo>
                    <a:pt x="1484" y="9227"/>
                  </a:lnTo>
                  <a:lnTo>
                    <a:pt x="2597" y="8115"/>
                  </a:lnTo>
                  <a:lnTo>
                    <a:pt x="3710" y="7002"/>
                  </a:lnTo>
                  <a:lnTo>
                    <a:pt x="5935" y="4776"/>
                  </a:lnTo>
                  <a:lnTo>
                    <a:pt x="7048" y="3663"/>
                  </a:lnTo>
                  <a:lnTo>
                    <a:pt x="8161" y="2550"/>
                  </a:lnTo>
                  <a:lnTo>
                    <a:pt x="9274" y="1438"/>
                  </a:lnTo>
                  <a:lnTo>
                    <a:pt x="10386" y="325"/>
                  </a:lnTo>
                  <a:lnTo>
                    <a:pt x="1071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5" name="Google Shape;1305;p37"/>
            <p:cNvSpPr/>
            <p:nvPr/>
          </p:nvSpPr>
          <p:spPr>
            <a:xfrm>
              <a:off x="1118175" y="1197925"/>
              <a:ext cx="437518" cy="437518"/>
            </a:xfrm>
            <a:custGeom>
              <a:avLst/>
              <a:gdLst/>
              <a:ahLst/>
              <a:cxnLst/>
              <a:rect l="l" t="t" r="r" b="b"/>
              <a:pathLst>
                <a:path w="11824" h="11824" extrusionOk="0">
                  <a:moveTo>
                    <a:pt x="11607" y="0"/>
                  </a:moveTo>
                  <a:lnTo>
                    <a:pt x="11237" y="387"/>
                  </a:lnTo>
                  <a:lnTo>
                    <a:pt x="10124" y="1499"/>
                  </a:lnTo>
                  <a:lnTo>
                    <a:pt x="9011" y="2612"/>
                  </a:lnTo>
                  <a:lnTo>
                    <a:pt x="7898" y="3725"/>
                  </a:lnTo>
                  <a:lnTo>
                    <a:pt x="6785" y="4838"/>
                  </a:lnTo>
                  <a:lnTo>
                    <a:pt x="5672" y="5951"/>
                  </a:lnTo>
                  <a:lnTo>
                    <a:pt x="4544" y="7064"/>
                  </a:lnTo>
                  <a:lnTo>
                    <a:pt x="3447" y="8176"/>
                  </a:lnTo>
                  <a:lnTo>
                    <a:pt x="2334" y="9289"/>
                  </a:lnTo>
                  <a:lnTo>
                    <a:pt x="1221" y="10402"/>
                  </a:lnTo>
                  <a:lnTo>
                    <a:pt x="108" y="11515"/>
                  </a:lnTo>
                  <a:lnTo>
                    <a:pt x="0" y="11608"/>
                  </a:lnTo>
                  <a:lnTo>
                    <a:pt x="0" y="11824"/>
                  </a:lnTo>
                  <a:lnTo>
                    <a:pt x="371" y="11453"/>
                  </a:lnTo>
                  <a:lnTo>
                    <a:pt x="1484" y="10340"/>
                  </a:lnTo>
                  <a:lnTo>
                    <a:pt x="2597" y="9227"/>
                  </a:lnTo>
                  <a:lnTo>
                    <a:pt x="3710" y="8115"/>
                  </a:lnTo>
                  <a:lnTo>
                    <a:pt x="4822" y="7002"/>
                  </a:lnTo>
                  <a:lnTo>
                    <a:pt x="5935" y="5889"/>
                  </a:lnTo>
                  <a:lnTo>
                    <a:pt x="7048" y="4776"/>
                  </a:lnTo>
                  <a:lnTo>
                    <a:pt x="8161" y="3663"/>
                  </a:lnTo>
                  <a:lnTo>
                    <a:pt x="9274" y="2550"/>
                  </a:lnTo>
                  <a:lnTo>
                    <a:pt x="10386" y="1438"/>
                  </a:lnTo>
                  <a:lnTo>
                    <a:pt x="11499" y="325"/>
                  </a:lnTo>
                  <a:lnTo>
                    <a:pt x="1182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6" name="Google Shape;1306;p37"/>
            <p:cNvSpPr/>
            <p:nvPr/>
          </p:nvSpPr>
          <p:spPr>
            <a:xfrm>
              <a:off x="1118175" y="1197925"/>
              <a:ext cx="478701" cy="478701"/>
            </a:xfrm>
            <a:custGeom>
              <a:avLst/>
              <a:gdLst/>
              <a:ahLst/>
              <a:cxnLst/>
              <a:rect l="l" t="t" r="r" b="b"/>
              <a:pathLst>
                <a:path w="12937" h="12937" extrusionOk="0">
                  <a:moveTo>
                    <a:pt x="12720" y="0"/>
                  </a:moveTo>
                  <a:lnTo>
                    <a:pt x="12349" y="387"/>
                  </a:lnTo>
                  <a:lnTo>
                    <a:pt x="11237" y="1499"/>
                  </a:lnTo>
                  <a:lnTo>
                    <a:pt x="10124" y="2612"/>
                  </a:lnTo>
                  <a:lnTo>
                    <a:pt x="9011" y="3725"/>
                  </a:lnTo>
                  <a:lnTo>
                    <a:pt x="7898" y="4838"/>
                  </a:lnTo>
                  <a:lnTo>
                    <a:pt x="6785" y="5951"/>
                  </a:lnTo>
                  <a:lnTo>
                    <a:pt x="5672" y="7064"/>
                  </a:lnTo>
                  <a:lnTo>
                    <a:pt x="4544" y="8176"/>
                  </a:lnTo>
                  <a:lnTo>
                    <a:pt x="2334" y="10402"/>
                  </a:lnTo>
                  <a:lnTo>
                    <a:pt x="1221" y="11515"/>
                  </a:lnTo>
                  <a:lnTo>
                    <a:pt x="108" y="12628"/>
                  </a:lnTo>
                  <a:lnTo>
                    <a:pt x="0" y="12736"/>
                  </a:lnTo>
                  <a:lnTo>
                    <a:pt x="0" y="12937"/>
                  </a:lnTo>
                  <a:lnTo>
                    <a:pt x="371" y="12566"/>
                  </a:lnTo>
                  <a:lnTo>
                    <a:pt x="1484" y="11453"/>
                  </a:lnTo>
                  <a:lnTo>
                    <a:pt x="2597" y="10340"/>
                  </a:lnTo>
                  <a:lnTo>
                    <a:pt x="3710" y="9227"/>
                  </a:lnTo>
                  <a:lnTo>
                    <a:pt x="5935" y="7002"/>
                  </a:lnTo>
                  <a:lnTo>
                    <a:pt x="7048" y="5889"/>
                  </a:lnTo>
                  <a:lnTo>
                    <a:pt x="8161" y="4776"/>
                  </a:lnTo>
                  <a:lnTo>
                    <a:pt x="9274" y="3663"/>
                  </a:lnTo>
                  <a:lnTo>
                    <a:pt x="10386" y="2550"/>
                  </a:lnTo>
                  <a:lnTo>
                    <a:pt x="11499" y="1438"/>
                  </a:lnTo>
                  <a:lnTo>
                    <a:pt x="12612" y="325"/>
                  </a:lnTo>
                  <a:lnTo>
                    <a:pt x="12937"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7" name="Google Shape;1307;p37"/>
            <p:cNvSpPr/>
            <p:nvPr/>
          </p:nvSpPr>
          <p:spPr>
            <a:xfrm>
              <a:off x="1118175" y="1197925"/>
              <a:ext cx="519885" cy="519885"/>
            </a:xfrm>
            <a:custGeom>
              <a:avLst/>
              <a:gdLst/>
              <a:ahLst/>
              <a:cxnLst/>
              <a:rect l="l" t="t" r="r" b="b"/>
              <a:pathLst>
                <a:path w="14050" h="14050" extrusionOk="0">
                  <a:moveTo>
                    <a:pt x="13833" y="0"/>
                  </a:moveTo>
                  <a:lnTo>
                    <a:pt x="12349" y="1499"/>
                  </a:lnTo>
                  <a:lnTo>
                    <a:pt x="11237" y="2612"/>
                  </a:lnTo>
                  <a:lnTo>
                    <a:pt x="10124" y="3725"/>
                  </a:lnTo>
                  <a:lnTo>
                    <a:pt x="9011" y="4838"/>
                  </a:lnTo>
                  <a:lnTo>
                    <a:pt x="7898" y="5951"/>
                  </a:lnTo>
                  <a:lnTo>
                    <a:pt x="6785" y="7064"/>
                  </a:lnTo>
                  <a:lnTo>
                    <a:pt x="5672" y="8176"/>
                  </a:lnTo>
                  <a:lnTo>
                    <a:pt x="4544" y="9289"/>
                  </a:lnTo>
                  <a:lnTo>
                    <a:pt x="3447" y="10402"/>
                  </a:lnTo>
                  <a:lnTo>
                    <a:pt x="2334" y="11515"/>
                  </a:lnTo>
                  <a:lnTo>
                    <a:pt x="1221" y="12628"/>
                  </a:lnTo>
                  <a:lnTo>
                    <a:pt x="108" y="13740"/>
                  </a:lnTo>
                  <a:lnTo>
                    <a:pt x="0" y="13849"/>
                  </a:lnTo>
                  <a:lnTo>
                    <a:pt x="0" y="14050"/>
                  </a:lnTo>
                  <a:lnTo>
                    <a:pt x="371" y="13679"/>
                  </a:lnTo>
                  <a:lnTo>
                    <a:pt x="1484" y="12566"/>
                  </a:lnTo>
                  <a:lnTo>
                    <a:pt x="2597" y="11453"/>
                  </a:lnTo>
                  <a:lnTo>
                    <a:pt x="3710" y="10340"/>
                  </a:lnTo>
                  <a:lnTo>
                    <a:pt x="4822" y="9227"/>
                  </a:lnTo>
                  <a:lnTo>
                    <a:pt x="5935" y="8115"/>
                  </a:lnTo>
                  <a:lnTo>
                    <a:pt x="7048" y="7002"/>
                  </a:lnTo>
                  <a:lnTo>
                    <a:pt x="8161" y="5889"/>
                  </a:lnTo>
                  <a:lnTo>
                    <a:pt x="9274" y="4776"/>
                  </a:lnTo>
                  <a:lnTo>
                    <a:pt x="10386" y="3663"/>
                  </a:lnTo>
                  <a:lnTo>
                    <a:pt x="11499" y="2550"/>
                  </a:lnTo>
                  <a:lnTo>
                    <a:pt x="12612" y="1438"/>
                  </a:lnTo>
                  <a:lnTo>
                    <a:pt x="13725" y="325"/>
                  </a:lnTo>
                  <a:lnTo>
                    <a:pt x="14050"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8" name="Google Shape;1308;p37"/>
            <p:cNvSpPr/>
            <p:nvPr/>
          </p:nvSpPr>
          <p:spPr>
            <a:xfrm>
              <a:off x="1118175" y="1197925"/>
              <a:ext cx="561069" cy="561069"/>
            </a:xfrm>
            <a:custGeom>
              <a:avLst/>
              <a:gdLst/>
              <a:ahLst/>
              <a:cxnLst/>
              <a:rect l="l" t="t" r="r" b="b"/>
              <a:pathLst>
                <a:path w="15163" h="15163" extrusionOk="0">
                  <a:moveTo>
                    <a:pt x="14946" y="0"/>
                  </a:moveTo>
                  <a:lnTo>
                    <a:pt x="14575" y="387"/>
                  </a:lnTo>
                  <a:lnTo>
                    <a:pt x="13462" y="1499"/>
                  </a:lnTo>
                  <a:lnTo>
                    <a:pt x="12349" y="2612"/>
                  </a:lnTo>
                  <a:lnTo>
                    <a:pt x="11237" y="3725"/>
                  </a:lnTo>
                  <a:lnTo>
                    <a:pt x="10124" y="4838"/>
                  </a:lnTo>
                  <a:lnTo>
                    <a:pt x="9011" y="5951"/>
                  </a:lnTo>
                  <a:lnTo>
                    <a:pt x="7898" y="7064"/>
                  </a:lnTo>
                  <a:lnTo>
                    <a:pt x="6785" y="8176"/>
                  </a:lnTo>
                  <a:lnTo>
                    <a:pt x="5672" y="9289"/>
                  </a:lnTo>
                  <a:lnTo>
                    <a:pt x="4544" y="10402"/>
                  </a:lnTo>
                  <a:lnTo>
                    <a:pt x="2334" y="12628"/>
                  </a:lnTo>
                  <a:lnTo>
                    <a:pt x="1221" y="13740"/>
                  </a:lnTo>
                  <a:lnTo>
                    <a:pt x="108" y="14853"/>
                  </a:lnTo>
                  <a:lnTo>
                    <a:pt x="0" y="14961"/>
                  </a:lnTo>
                  <a:lnTo>
                    <a:pt x="0" y="15162"/>
                  </a:lnTo>
                  <a:lnTo>
                    <a:pt x="371" y="14791"/>
                  </a:lnTo>
                  <a:lnTo>
                    <a:pt x="1484" y="13679"/>
                  </a:lnTo>
                  <a:lnTo>
                    <a:pt x="2597" y="12566"/>
                  </a:lnTo>
                  <a:lnTo>
                    <a:pt x="3710" y="11453"/>
                  </a:lnTo>
                  <a:lnTo>
                    <a:pt x="5935" y="9227"/>
                  </a:lnTo>
                  <a:lnTo>
                    <a:pt x="7048" y="8115"/>
                  </a:lnTo>
                  <a:lnTo>
                    <a:pt x="8161" y="7002"/>
                  </a:lnTo>
                  <a:lnTo>
                    <a:pt x="9274" y="5889"/>
                  </a:lnTo>
                  <a:lnTo>
                    <a:pt x="10386" y="4776"/>
                  </a:lnTo>
                  <a:lnTo>
                    <a:pt x="11499" y="3663"/>
                  </a:lnTo>
                  <a:lnTo>
                    <a:pt x="12612" y="2550"/>
                  </a:lnTo>
                  <a:lnTo>
                    <a:pt x="13725" y="1438"/>
                  </a:lnTo>
                  <a:lnTo>
                    <a:pt x="1516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09" name="Google Shape;1309;p37"/>
            <p:cNvSpPr/>
            <p:nvPr/>
          </p:nvSpPr>
          <p:spPr>
            <a:xfrm>
              <a:off x="1118175" y="1197925"/>
              <a:ext cx="602253" cy="602253"/>
            </a:xfrm>
            <a:custGeom>
              <a:avLst/>
              <a:gdLst/>
              <a:ahLst/>
              <a:cxnLst/>
              <a:rect l="l" t="t" r="r" b="b"/>
              <a:pathLst>
                <a:path w="16276" h="16276" extrusionOk="0">
                  <a:moveTo>
                    <a:pt x="16059" y="0"/>
                  </a:moveTo>
                  <a:lnTo>
                    <a:pt x="15672" y="387"/>
                  </a:lnTo>
                  <a:lnTo>
                    <a:pt x="14575" y="1499"/>
                  </a:lnTo>
                  <a:lnTo>
                    <a:pt x="12349" y="3725"/>
                  </a:lnTo>
                  <a:lnTo>
                    <a:pt x="11237" y="4838"/>
                  </a:lnTo>
                  <a:lnTo>
                    <a:pt x="10124" y="5951"/>
                  </a:lnTo>
                  <a:lnTo>
                    <a:pt x="9011" y="7064"/>
                  </a:lnTo>
                  <a:lnTo>
                    <a:pt x="7898" y="8176"/>
                  </a:lnTo>
                  <a:lnTo>
                    <a:pt x="6785" y="9289"/>
                  </a:lnTo>
                  <a:lnTo>
                    <a:pt x="5672" y="10402"/>
                  </a:lnTo>
                  <a:lnTo>
                    <a:pt x="4544" y="11515"/>
                  </a:lnTo>
                  <a:lnTo>
                    <a:pt x="3447" y="12628"/>
                  </a:lnTo>
                  <a:lnTo>
                    <a:pt x="2334" y="13740"/>
                  </a:lnTo>
                  <a:lnTo>
                    <a:pt x="1221" y="14853"/>
                  </a:lnTo>
                  <a:lnTo>
                    <a:pt x="108" y="15966"/>
                  </a:lnTo>
                  <a:lnTo>
                    <a:pt x="0" y="16074"/>
                  </a:lnTo>
                  <a:lnTo>
                    <a:pt x="0" y="16275"/>
                  </a:lnTo>
                  <a:lnTo>
                    <a:pt x="371" y="15904"/>
                  </a:lnTo>
                  <a:lnTo>
                    <a:pt x="1484" y="14791"/>
                  </a:lnTo>
                  <a:lnTo>
                    <a:pt x="2597" y="13679"/>
                  </a:lnTo>
                  <a:lnTo>
                    <a:pt x="3710" y="12566"/>
                  </a:lnTo>
                  <a:lnTo>
                    <a:pt x="4822" y="11453"/>
                  </a:lnTo>
                  <a:lnTo>
                    <a:pt x="5935" y="10340"/>
                  </a:lnTo>
                  <a:lnTo>
                    <a:pt x="7048" y="9227"/>
                  </a:lnTo>
                  <a:lnTo>
                    <a:pt x="8161" y="8115"/>
                  </a:lnTo>
                  <a:lnTo>
                    <a:pt x="9274" y="7002"/>
                  </a:lnTo>
                  <a:lnTo>
                    <a:pt x="10386" y="5889"/>
                  </a:lnTo>
                  <a:lnTo>
                    <a:pt x="11499" y="4776"/>
                  </a:lnTo>
                  <a:lnTo>
                    <a:pt x="12612" y="3663"/>
                  </a:lnTo>
                  <a:lnTo>
                    <a:pt x="13725" y="2550"/>
                  </a:lnTo>
                  <a:lnTo>
                    <a:pt x="14838" y="1438"/>
                  </a:lnTo>
                  <a:lnTo>
                    <a:pt x="15951" y="325"/>
                  </a:lnTo>
                  <a:lnTo>
                    <a:pt x="16275"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10" name="Google Shape;1310;p37"/>
            <p:cNvSpPr/>
            <p:nvPr/>
          </p:nvSpPr>
          <p:spPr>
            <a:xfrm>
              <a:off x="1118175" y="1197925"/>
              <a:ext cx="643399" cy="643436"/>
            </a:xfrm>
            <a:custGeom>
              <a:avLst/>
              <a:gdLst/>
              <a:ahLst/>
              <a:cxnLst/>
              <a:rect l="l" t="t" r="r" b="b"/>
              <a:pathLst>
                <a:path w="17388" h="17389" extrusionOk="0">
                  <a:moveTo>
                    <a:pt x="17172" y="0"/>
                  </a:moveTo>
                  <a:lnTo>
                    <a:pt x="16801" y="387"/>
                  </a:lnTo>
                  <a:lnTo>
                    <a:pt x="15688" y="1499"/>
                  </a:lnTo>
                  <a:lnTo>
                    <a:pt x="15672" y="1499"/>
                  </a:lnTo>
                  <a:lnTo>
                    <a:pt x="14575" y="2612"/>
                  </a:lnTo>
                  <a:lnTo>
                    <a:pt x="13462" y="3725"/>
                  </a:lnTo>
                  <a:lnTo>
                    <a:pt x="12349" y="4838"/>
                  </a:lnTo>
                  <a:lnTo>
                    <a:pt x="11237" y="5951"/>
                  </a:lnTo>
                  <a:lnTo>
                    <a:pt x="10124" y="7064"/>
                  </a:lnTo>
                  <a:lnTo>
                    <a:pt x="9011" y="8176"/>
                  </a:lnTo>
                  <a:lnTo>
                    <a:pt x="7898" y="9289"/>
                  </a:lnTo>
                  <a:lnTo>
                    <a:pt x="6785" y="10402"/>
                  </a:lnTo>
                  <a:lnTo>
                    <a:pt x="5672" y="11515"/>
                  </a:lnTo>
                  <a:lnTo>
                    <a:pt x="4544" y="12628"/>
                  </a:lnTo>
                  <a:lnTo>
                    <a:pt x="2334" y="14853"/>
                  </a:lnTo>
                  <a:lnTo>
                    <a:pt x="1221" y="15966"/>
                  </a:lnTo>
                  <a:lnTo>
                    <a:pt x="108" y="17079"/>
                  </a:lnTo>
                  <a:lnTo>
                    <a:pt x="0" y="17187"/>
                  </a:lnTo>
                  <a:lnTo>
                    <a:pt x="0" y="17388"/>
                  </a:lnTo>
                  <a:lnTo>
                    <a:pt x="371" y="17017"/>
                  </a:lnTo>
                  <a:lnTo>
                    <a:pt x="1484" y="15904"/>
                  </a:lnTo>
                  <a:lnTo>
                    <a:pt x="2597" y="14791"/>
                  </a:lnTo>
                  <a:lnTo>
                    <a:pt x="3710" y="13679"/>
                  </a:lnTo>
                  <a:lnTo>
                    <a:pt x="5935" y="11453"/>
                  </a:lnTo>
                  <a:lnTo>
                    <a:pt x="7048" y="10340"/>
                  </a:lnTo>
                  <a:lnTo>
                    <a:pt x="8161" y="9227"/>
                  </a:lnTo>
                  <a:lnTo>
                    <a:pt x="9274" y="8115"/>
                  </a:lnTo>
                  <a:lnTo>
                    <a:pt x="10386" y="7002"/>
                  </a:lnTo>
                  <a:lnTo>
                    <a:pt x="11499" y="5889"/>
                  </a:lnTo>
                  <a:lnTo>
                    <a:pt x="12612" y="4776"/>
                  </a:lnTo>
                  <a:lnTo>
                    <a:pt x="13725" y="3663"/>
                  </a:lnTo>
                  <a:lnTo>
                    <a:pt x="14838" y="2550"/>
                  </a:lnTo>
                  <a:lnTo>
                    <a:pt x="15951" y="1438"/>
                  </a:lnTo>
                  <a:lnTo>
                    <a:pt x="17063" y="325"/>
                  </a:lnTo>
                  <a:lnTo>
                    <a:pt x="17388"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11" name="Google Shape;1311;p37"/>
            <p:cNvSpPr/>
            <p:nvPr/>
          </p:nvSpPr>
          <p:spPr>
            <a:xfrm>
              <a:off x="1118175" y="1197925"/>
              <a:ext cx="684583" cy="684583"/>
            </a:xfrm>
            <a:custGeom>
              <a:avLst/>
              <a:gdLst/>
              <a:ahLst/>
              <a:cxnLst/>
              <a:rect l="l" t="t" r="r" b="b"/>
              <a:pathLst>
                <a:path w="18501" h="18501" extrusionOk="0">
                  <a:moveTo>
                    <a:pt x="18284" y="0"/>
                  </a:moveTo>
                  <a:lnTo>
                    <a:pt x="17913" y="387"/>
                  </a:lnTo>
                  <a:lnTo>
                    <a:pt x="16801" y="1499"/>
                  </a:lnTo>
                  <a:lnTo>
                    <a:pt x="15672" y="2612"/>
                  </a:lnTo>
                  <a:lnTo>
                    <a:pt x="14575" y="3725"/>
                  </a:lnTo>
                  <a:lnTo>
                    <a:pt x="12349" y="5951"/>
                  </a:lnTo>
                  <a:lnTo>
                    <a:pt x="11237" y="7064"/>
                  </a:lnTo>
                  <a:lnTo>
                    <a:pt x="10124" y="8176"/>
                  </a:lnTo>
                  <a:lnTo>
                    <a:pt x="9011" y="9289"/>
                  </a:lnTo>
                  <a:lnTo>
                    <a:pt x="7898" y="10402"/>
                  </a:lnTo>
                  <a:lnTo>
                    <a:pt x="6785" y="11515"/>
                  </a:lnTo>
                  <a:lnTo>
                    <a:pt x="5672" y="12628"/>
                  </a:lnTo>
                  <a:lnTo>
                    <a:pt x="4544" y="13740"/>
                  </a:lnTo>
                  <a:lnTo>
                    <a:pt x="3447" y="14853"/>
                  </a:lnTo>
                  <a:lnTo>
                    <a:pt x="2334" y="15966"/>
                  </a:lnTo>
                  <a:lnTo>
                    <a:pt x="1221" y="17079"/>
                  </a:lnTo>
                  <a:lnTo>
                    <a:pt x="108" y="18192"/>
                  </a:lnTo>
                  <a:lnTo>
                    <a:pt x="0" y="18284"/>
                  </a:lnTo>
                  <a:lnTo>
                    <a:pt x="0" y="18501"/>
                  </a:lnTo>
                  <a:lnTo>
                    <a:pt x="371" y="18130"/>
                  </a:lnTo>
                  <a:lnTo>
                    <a:pt x="1484" y="17017"/>
                  </a:lnTo>
                  <a:lnTo>
                    <a:pt x="2597" y="15904"/>
                  </a:lnTo>
                  <a:lnTo>
                    <a:pt x="3710" y="14791"/>
                  </a:lnTo>
                  <a:lnTo>
                    <a:pt x="4822" y="13679"/>
                  </a:lnTo>
                  <a:lnTo>
                    <a:pt x="5935" y="12566"/>
                  </a:lnTo>
                  <a:lnTo>
                    <a:pt x="7048" y="11453"/>
                  </a:lnTo>
                  <a:lnTo>
                    <a:pt x="8161" y="10340"/>
                  </a:lnTo>
                  <a:lnTo>
                    <a:pt x="9274" y="9227"/>
                  </a:lnTo>
                  <a:lnTo>
                    <a:pt x="10386" y="8115"/>
                  </a:lnTo>
                  <a:lnTo>
                    <a:pt x="11499" y="7002"/>
                  </a:lnTo>
                  <a:lnTo>
                    <a:pt x="12612" y="5889"/>
                  </a:lnTo>
                  <a:lnTo>
                    <a:pt x="13725" y="4776"/>
                  </a:lnTo>
                  <a:lnTo>
                    <a:pt x="15951" y="2550"/>
                  </a:lnTo>
                  <a:lnTo>
                    <a:pt x="17063" y="1438"/>
                  </a:lnTo>
                  <a:lnTo>
                    <a:pt x="18176" y="325"/>
                  </a:lnTo>
                  <a:lnTo>
                    <a:pt x="18501"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12" name="Google Shape;1312;p37"/>
            <p:cNvSpPr/>
            <p:nvPr/>
          </p:nvSpPr>
          <p:spPr>
            <a:xfrm>
              <a:off x="1118175" y="1197925"/>
              <a:ext cx="725767" cy="725767"/>
            </a:xfrm>
            <a:custGeom>
              <a:avLst/>
              <a:gdLst/>
              <a:ahLst/>
              <a:cxnLst/>
              <a:rect l="l" t="t" r="r" b="b"/>
              <a:pathLst>
                <a:path w="19614" h="19614" extrusionOk="0">
                  <a:moveTo>
                    <a:pt x="19397" y="0"/>
                  </a:moveTo>
                  <a:lnTo>
                    <a:pt x="19026" y="387"/>
                  </a:lnTo>
                  <a:lnTo>
                    <a:pt x="17913" y="1499"/>
                  </a:lnTo>
                  <a:lnTo>
                    <a:pt x="16801" y="2612"/>
                  </a:lnTo>
                  <a:lnTo>
                    <a:pt x="15688" y="3725"/>
                  </a:lnTo>
                  <a:lnTo>
                    <a:pt x="15672" y="3725"/>
                  </a:lnTo>
                  <a:lnTo>
                    <a:pt x="14575" y="4838"/>
                  </a:lnTo>
                  <a:lnTo>
                    <a:pt x="13462" y="5951"/>
                  </a:lnTo>
                  <a:lnTo>
                    <a:pt x="12349" y="7064"/>
                  </a:lnTo>
                  <a:lnTo>
                    <a:pt x="11237" y="8176"/>
                  </a:lnTo>
                  <a:lnTo>
                    <a:pt x="10124" y="9289"/>
                  </a:lnTo>
                  <a:lnTo>
                    <a:pt x="9011" y="10402"/>
                  </a:lnTo>
                  <a:lnTo>
                    <a:pt x="7898" y="11515"/>
                  </a:lnTo>
                  <a:lnTo>
                    <a:pt x="6785" y="12628"/>
                  </a:lnTo>
                  <a:lnTo>
                    <a:pt x="5672" y="13740"/>
                  </a:lnTo>
                  <a:lnTo>
                    <a:pt x="4544" y="14853"/>
                  </a:lnTo>
                  <a:lnTo>
                    <a:pt x="3447" y="15966"/>
                  </a:lnTo>
                  <a:lnTo>
                    <a:pt x="2334" y="17079"/>
                  </a:lnTo>
                  <a:lnTo>
                    <a:pt x="1221" y="18192"/>
                  </a:lnTo>
                  <a:lnTo>
                    <a:pt x="108" y="19305"/>
                  </a:lnTo>
                  <a:lnTo>
                    <a:pt x="0" y="19413"/>
                  </a:lnTo>
                  <a:lnTo>
                    <a:pt x="0" y="19614"/>
                  </a:lnTo>
                  <a:lnTo>
                    <a:pt x="371" y="19243"/>
                  </a:lnTo>
                  <a:lnTo>
                    <a:pt x="1484" y="18130"/>
                  </a:lnTo>
                  <a:lnTo>
                    <a:pt x="2597" y="17017"/>
                  </a:lnTo>
                  <a:lnTo>
                    <a:pt x="3710" y="15904"/>
                  </a:lnTo>
                  <a:lnTo>
                    <a:pt x="5935" y="13679"/>
                  </a:lnTo>
                  <a:lnTo>
                    <a:pt x="7048" y="12566"/>
                  </a:lnTo>
                  <a:lnTo>
                    <a:pt x="8161" y="11453"/>
                  </a:lnTo>
                  <a:lnTo>
                    <a:pt x="9274" y="10340"/>
                  </a:lnTo>
                  <a:lnTo>
                    <a:pt x="10386" y="9227"/>
                  </a:lnTo>
                  <a:lnTo>
                    <a:pt x="11499" y="8115"/>
                  </a:lnTo>
                  <a:lnTo>
                    <a:pt x="12612" y="7002"/>
                  </a:lnTo>
                  <a:lnTo>
                    <a:pt x="13725" y="5889"/>
                  </a:lnTo>
                  <a:lnTo>
                    <a:pt x="14838" y="4776"/>
                  </a:lnTo>
                  <a:lnTo>
                    <a:pt x="15951" y="3663"/>
                  </a:lnTo>
                  <a:lnTo>
                    <a:pt x="17063" y="2550"/>
                  </a:lnTo>
                  <a:lnTo>
                    <a:pt x="18176" y="1438"/>
                  </a:lnTo>
                  <a:lnTo>
                    <a:pt x="19289" y="325"/>
                  </a:lnTo>
                  <a:lnTo>
                    <a:pt x="19614"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13" name="Google Shape;1313;p37"/>
            <p:cNvSpPr/>
            <p:nvPr/>
          </p:nvSpPr>
          <p:spPr>
            <a:xfrm>
              <a:off x="1118175" y="1197925"/>
              <a:ext cx="766951" cy="766951"/>
            </a:xfrm>
            <a:custGeom>
              <a:avLst/>
              <a:gdLst/>
              <a:ahLst/>
              <a:cxnLst/>
              <a:rect l="l" t="t" r="r" b="b"/>
              <a:pathLst>
                <a:path w="20727" h="20727" extrusionOk="0">
                  <a:moveTo>
                    <a:pt x="20525" y="0"/>
                  </a:moveTo>
                  <a:lnTo>
                    <a:pt x="20139" y="387"/>
                  </a:lnTo>
                  <a:lnTo>
                    <a:pt x="19026" y="1499"/>
                  </a:lnTo>
                  <a:lnTo>
                    <a:pt x="17913" y="2612"/>
                  </a:lnTo>
                  <a:lnTo>
                    <a:pt x="16801" y="3725"/>
                  </a:lnTo>
                  <a:lnTo>
                    <a:pt x="15672" y="4838"/>
                  </a:lnTo>
                  <a:lnTo>
                    <a:pt x="14575" y="5951"/>
                  </a:lnTo>
                  <a:lnTo>
                    <a:pt x="12349" y="8176"/>
                  </a:lnTo>
                  <a:lnTo>
                    <a:pt x="11237" y="9289"/>
                  </a:lnTo>
                  <a:lnTo>
                    <a:pt x="10124" y="10402"/>
                  </a:lnTo>
                  <a:lnTo>
                    <a:pt x="9011" y="11515"/>
                  </a:lnTo>
                  <a:lnTo>
                    <a:pt x="7898" y="12628"/>
                  </a:lnTo>
                  <a:lnTo>
                    <a:pt x="6785" y="13740"/>
                  </a:lnTo>
                  <a:lnTo>
                    <a:pt x="5672" y="14853"/>
                  </a:lnTo>
                  <a:lnTo>
                    <a:pt x="4544" y="15966"/>
                  </a:lnTo>
                  <a:lnTo>
                    <a:pt x="2751" y="17759"/>
                  </a:lnTo>
                  <a:lnTo>
                    <a:pt x="2334" y="18192"/>
                  </a:lnTo>
                  <a:lnTo>
                    <a:pt x="1221" y="19305"/>
                  </a:lnTo>
                  <a:lnTo>
                    <a:pt x="108" y="20417"/>
                  </a:lnTo>
                  <a:lnTo>
                    <a:pt x="0" y="20526"/>
                  </a:lnTo>
                  <a:lnTo>
                    <a:pt x="0" y="20727"/>
                  </a:lnTo>
                  <a:lnTo>
                    <a:pt x="371" y="20356"/>
                  </a:lnTo>
                  <a:lnTo>
                    <a:pt x="1484" y="19243"/>
                  </a:lnTo>
                  <a:lnTo>
                    <a:pt x="2597" y="18130"/>
                  </a:lnTo>
                  <a:lnTo>
                    <a:pt x="3710" y="17017"/>
                  </a:lnTo>
                  <a:lnTo>
                    <a:pt x="4822" y="15904"/>
                  </a:lnTo>
                  <a:lnTo>
                    <a:pt x="5935" y="14791"/>
                  </a:lnTo>
                  <a:lnTo>
                    <a:pt x="7048" y="13679"/>
                  </a:lnTo>
                  <a:lnTo>
                    <a:pt x="8161" y="12566"/>
                  </a:lnTo>
                  <a:lnTo>
                    <a:pt x="9274" y="11453"/>
                  </a:lnTo>
                  <a:lnTo>
                    <a:pt x="10386" y="10340"/>
                  </a:lnTo>
                  <a:lnTo>
                    <a:pt x="11499" y="9227"/>
                  </a:lnTo>
                  <a:lnTo>
                    <a:pt x="12612" y="8115"/>
                  </a:lnTo>
                  <a:lnTo>
                    <a:pt x="13725" y="7002"/>
                  </a:lnTo>
                  <a:lnTo>
                    <a:pt x="15951" y="4776"/>
                  </a:lnTo>
                  <a:lnTo>
                    <a:pt x="17063" y="3663"/>
                  </a:lnTo>
                  <a:lnTo>
                    <a:pt x="18176" y="2550"/>
                  </a:lnTo>
                  <a:lnTo>
                    <a:pt x="19289" y="1438"/>
                  </a:lnTo>
                  <a:lnTo>
                    <a:pt x="20402" y="325"/>
                  </a:lnTo>
                  <a:lnTo>
                    <a:pt x="20726"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14" name="Google Shape;1314;p37"/>
            <p:cNvSpPr/>
            <p:nvPr/>
          </p:nvSpPr>
          <p:spPr>
            <a:xfrm>
              <a:off x="1118175" y="1197925"/>
              <a:ext cx="808135" cy="808135"/>
            </a:xfrm>
            <a:custGeom>
              <a:avLst/>
              <a:gdLst/>
              <a:ahLst/>
              <a:cxnLst/>
              <a:rect l="l" t="t" r="r" b="b"/>
              <a:pathLst>
                <a:path w="21840" h="21840" extrusionOk="0">
                  <a:moveTo>
                    <a:pt x="21638" y="0"/>
                  </a:moveTo>
                  <a:lnTo>
                    <a:pt x="21252" y="387"/>
                  </a:lnTo>
                  <a:lnTo>
                    <a:pt x="20139" y="1499"/>
                  </a:lnTo>
                  <a:lnTo>
                    <a:pt x="19026" y="2612"/>
                  </a:lnTo>
                  <a:lnTo>
                    <a:pt x="17913" y="3725"/>
                  </a:lnTo>
                  <a:lnTo>
                    <a:pt x="16801" y="4838"/>
                  </a:lnTo>
                  <a:lnTo>
                    <a:pt x="15688" y="5951"/>
                  </a:lnTo>
                  <a:lnTo>
                    <a:pt x="15672" y="5951"/>
                  </a:lnTo>
                  <a:lnTo>
                    <a:pt x="14575" y="7064"/>
                  </a:lnTo>
                  <a:lnTo>
                    <a:pt x="13462" y="8176"/>
                  </a:lnTo>
                  <a:lnTo>
                    <a:pt x="12349" y="9289"/>
                  </a:lnTo>
                  <a:lnTo>
                    <a:pt x="11237" y="10402"/>
                  </a:lnTo>
                  <a:lnTo>
                    <a:pt x="10124" y="11515"/>
                  </a:lnTo>
                  <a:lnTo>
                    <a:pt x="9011" y="12628"/>
                  </a:lnTo>
                  <a:lnTo>
                    <a:pt x="7898" y="13740"/>
                  </a:lnTo>
                  <a:lnTo>
                    <a:pt x="6785" y="14853"/>
                  </a:lnTo>
                  <a:lnTo>
                    <a:pt x="5672" y="15966"/>
                  </a:lnTo>
                  <a:lnTo>
                    <a:pt x="4544" y="17079"/>
                  </a:lnTo>
                  <a:lnTo>
                    <a:pt x="3447" y="18192"/>
                  </a:lnTo>
                  <a:lnTo>
                    <a:pt x="2334" y="19305"/>
                  </a:lnTo>
                  <a:lnTo>
                    <a:pt x="1221" y="20417"/>
                  </a:lnTo>
                  <a:lnTo>
                    <a:pt x="108" y="21530"/>
                  </a:lnTo>
                  <a:lnTo>
                    <a:pt x="0" y="21638"/>
                  </a:lnTo>
                  <a:lnTo>
                    <a:pt x="0" y="21839"/>
                  </a:lnTo>
                  <a:lnTo>
                    <a:pt x="371" y="21468"/>
                  </a:lnTo>
                  <a:lnTo>
                    <a:pt x="1484" y="20356"/>
                  </a:lnTo>
                  <a:lnTo>
                    <a:pt x="2597" y="19243"/>
                  </a:lnTo>
                  <a:lnTo>
                    <a:pt x="3710" y="18130"/>
                  </a:lnTo>
                  <a:lnTo>
                    <a:pt x="5935" y="15904"/>
                  </a:lnTo>
                  <a:lnTo>
                    <a:pt x="7048" y="14791"/>
                  </a:lnTo>
                  <a:lnTo>
                    <a:pt x="8161" y="13679"/>
                  </a:lnTo>
                  <a:lnTo>
                    <a:pt x="9274" y="12566"/>
                  </a:lnTo>
                  <a:lnTo>
                    <a:pt x="10386" y="11453"/>
                  </a:lnTo>
                  <a:lnTo>
                    <a:pt x="11499" y="10340"/>
                  </a:lnTo>
                  <a:lnTo>
                    <a:pt x="12612" y="9227"/>
                  </a:lnTo>
                  <a:lnTo>
                    <a:pt x="13725" y="8115"/>
                  </a:lnTo>
                  <a:lnTo>
                    <a:pt x="14838" y="7002"/>
                  </a:lnTo>
                  <a:lnTo>
                    <a:pt x="15951" y="5889"/>
                  </a:lnTo>
                  <a:lnTo>
                    <a:pt x="17063" y="4776"/>
                  </a:lnTo>
                  <a:lnTo>
                    <a:pt x="18176" y="3663"/>
                  </a:lnTo>
                  <a:lnTo>
                    <a:pt x="19289" y="2550"/>
                  </a:lnTo>
                  <a:lnTo>
                    <a:pt x="20402" y="1438"/>
                  </a:lnTo>
                  <a:lnTo>
                    <a:pt x="21515" y="325"/>
                  </a:lnTo>
                  <a:lnTo>
                    <a:pt x="21839"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15" name="Google Shape;1315;p37"/>
            <p:cNvSpPr/>
            <p:nvPr/>
          </p:nvSpPr>
          <p:spPr>
            <a:xfrm>
              <a:off x="1118175" y="1197925"/>
              <a:ext cx="849318" cy="849318"/>
            </a:xfrm>
            <a:custGeom>
              <a:avLst/>
              <a:gdLst/>
              <a:ahLst/>
              <a:cxnLst/>
              <a:rect l="l" t="t" r="r" b="b"/>
              <a:pathLst>
                <a:path w="22953" h="22953" extrusionOk="0">
                  <a:moveTo>
                    <a:pt x="22751" y="0"/>
                  </a:moveTo>
                  <a:lnTo>
                    <a:pt x="22365" y="387"/>
                  </a:lnTo>
                  <a:lnTo>
                    <a:pt x="21252" y="1499"/>
                  </a:lnTo>
                  <a:lnTo>
                    <a:pt x="20139" y="2612"/>
                  </a:lnTo>
                  <a:lnTo>
                    <a:pt x="19026" y="3725"/>
                  </a:lnTo>
                  <a:lnTo>
                    <a:pt x="17913" y="4838"/>
                  </a:lnTo>
                  <a:lnTo>
                    <a:pt x="16801" y="5951"/>
                  </a:lnTo>
                  <a:lnTo>
                    <a:pt x="15672" y="7064"/>
                  </a:lnTo>
                  <a:lnTo>
                    <a:pt x="14575" y="8176"/>
                  </a:lnTo>
                  <a:lnTo>
                    <a:pt x="12349" y="10402"/>
                  </a:lnTo>
                  <a:lnTo>
                    <a:pt x="11237" y="11515"/>
                  </a:lnTo>
                  <a:lnTo>
                    <a:pt x="10124" y="12628"/>
                  </a:lnTo>
                  <a:lnTo>
                    <a:pt x="9011" y="13740"/>
                  </a:lnTo>
                  <a:lnTo>
                    <a:pt x="7898" y="14853"/>
                  </a:lnTo>
                  <a:lnTo>
                    <a:pt x="6785" y="15966"/>
                  </a:lnTo>
                  <a:lnTo>
                    <a:pt x="5672" y="17079"/>
                  </a:lnTo>
                  <a:lnTo>
                    <a:pt x="4544" y="18192"/>
                  </a:lnTo>
                  <a:lnTo>
                    <a:pt x="2751" y="19985"/>
                  </a:lnTo>
                  <a:lnTo>
                    <a:pt x="2334" y="20417"/>
                  </a:lnTo>
                  <a:lnTo>
                    <a:pt x="1221" y="21530"/>
                  </a:lnTo>
                  <a:lnTo>
                    <a:pt x="108" y="22643"/>
                  </a:lnTo>
                  <a:lnTo>
                    <a:pt x="0" y="22751"/>
                  </a:lnTo>
                  <a:lnTo>
                    <a:pt x="0" y="22952"/>
                  </a:lnTo>
                  <a:lnTo>
                    <a:pt x="371" y="22581"/>
                  </a:lnTo>
                  <a:lnTo>
                    <a:pt x="1484" y="21468"/>
                  </a:lnTo>
                  <a:lnTo>
                    <a:pt x="2597" y="20356"/>
                  </a:lnTo>
                  <a:lnTo>
                    <a:pt x="3710" y="19243"/>
                  </a:lnTo>
                  <a:lnTo>
                    <a:pt x="4822" y="18130"/>
                  </a:lnTo>
                  <a:lnTo>
                    <a:pt x="5935" y="17017"/>
                  </a:lnTo>
                  <a:lnTo>
                    <a:pt x="7048" y="15904"/>
                  </a:lnTo>
                  <a:lnTo>
                    <a:pt x="8161" y="14791"/>
                  </a:lnTo>
                  <a:lnTo>
                    <a:pt x="9274" y="13679"/>
                  </a:lnTo>
                  <a:lnTo>
                    <a:pt x="10386" y="12566"/>
                  </a:lnTo>
                  <a:lnTo>
                    <a:pt x="11499" y="11453"/>
                  </a:lnTo>
                  <a:lnTo>
                    <a:pt x="12612" y="10340"/>
                  </a:lnTo>
                  <a:lnTo>
                    <a:pt x="13725" y="9227"/>
                  </a:lnTo>
                  <a:lnTo>
                    <a:pt x="15951" y="7002"/>
                  </a:lnTo>
                  <a:lnTo>
                    <a:pt x="17063" y="5889"/>
                  </a:lnTo>
                  <a:lnTo>
                    <a:pt x="18176" y="4776"/>
                  </a:lnTo>
                  <a:lnTo>
                    <a:pt x="19289" y="3663"/>
                  </a:lnTo>
                  <a:lnTo>
                    <a:pt x="20402" y="2550"/>
                  </a:lnTo>
                  <a:lnTo>
                    <a:pt x="21515" y="1438"/>
                  </a:lnTo>
                  <a:lnTo>
                    <a:pt x="22627" y="325"/>
                  </a:lnTo>
                  <a:lnTo>
                    <a:pt x="22952" y="0"/>
                  </a:lnTo>
                  <a:close/>
                </a:path>
              </a:pathLst>
            </a:cu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
        <p:nvSpPr>
          <p:cNvPr id="1318" name="Google Shape;1318;p37"/>
          <p:cNvSpPr txBox="1">
            <a:spLocks noGrp="1"/>
          </p:cNvSpPr>
          <p:nvPr>
            <p:ph type="title"/>
          </p:nvPr>
        </p:nvSpPr>
        <p:spPr>
          <a:xfrm>
            <a:off x="591420" y="55104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Algerian" pitchFamily="82" charset="0"/>
              </a:rPr>
              <a:t>Listening</a:t>
            </a:r>
            <a:endParaRPr dirty="0">
              <a:latin typeface="Algerian" pitchFamily="82" charset="0"/>
            </a:endParaRPr>
          </a:p>
        </p:txBody>
      </p:sp>
      <p:pic>
        <p:nvPicPr>
          <p:cNvPr id="1319" name="Google Shape;1319;p37"/>
          <p:cNvPicPr preferRelativeResize="0"/>
          <p:nvPr/>
        </p:nvPicPr>
        <p:blipFill>
          <a:blip r:embed="rId3">
            <a:alphaModFix/>
          </a:blip>
          <a:stretch>
            <a:fillRect/>
          </a:stretch>
        </p:blipFill>
        <p:spPr>
          <a:xfrm>
            <a:off x="3758002" y="2129101"/>
            <a:ext cx="1774300" cy="2019825"/>
          </a:xfrm>
          <a:prstGeom prst="rect">
            <a:avLst/>
          </a:prstGeom>
          <a:noFill/>
          <a:ln>
            <a:noFill/>
          </a:ln>
        </p:spPr>
      </p:pic>
      <p:sp>
        <p:nvSpPr>
          <p:cNvPr id="1320" name="Google Shape;1320;p37"/>
          <p:cNvSpPr txBox="1">
            <a:spLocks noGrp="1"/>
          </p:cNvSpPr>
          <p:nvPr>
            <p:ph type="title" idx="4294967295"/>
          </p:nvPr>
        </p:nvSpPr>
        <p:spPr>
          <a:xfrm>
            <a:off x="0" y="2450592"/>
            <a:ext cx="2433179" cy="146271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000" dirty="0">
                <a:solidFill>
                  <a:schemeClr val="accent2"/>
                </a:solidFill>
              </a:rPr>
              <a:t>Saving photos as JPEG will keep them from being too burry</a:t>
            </a:r>
            <a:endParaRPr sz="2000" dirty="0">
              <a:solidFill>
                <a:schemeClr val="accent2"/>
              </a:solidFill>
            </a:endParaRPr>
          </a:p>
        </p:txBody>
      </p:sp>
      <p:sp>
        <p:nvSpPr>
          <p:cNvPr id="1321" name="Google Shape;1321;p37"/>
          <p:cNvSpPr txBox="1">
            <a:spLocks noGrp="1"/>
          </p:cNvSpPr>
          <p:nvPr>
            <p:ph type="title" idx="4294967295"/>
          </p:nvPr>
        </p:nvSpPr>
        <p:spPr>
          <a:xfrm>
            <a:off x="373075" y="819302"/>
            <a:ext cx="2699309" cy="100407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000" dirty="0">
                <a:solidFill>
                  <a:schemeClr val="accent2"/>
                </a:solidFill>
              </a:rPr>
              <a:t>Listen to a telephone conversation between a customer and an IT worker</a:t>
            </a:r>
            <a:endParaRPr sz="2000" dirty="0">
              <a:solidFill>
                <a:schemeClr val="accent2"/>
              </a:solidFill>
            </a:endParaRPr>
          </a:p>
        </p:txBody>
      </p:sp>
      <p:sp>
        <p:nvSpPr>
          <p:cNvPr id="1322" name="Google Shape;1322;p37"/>
          <p:cNvSpPr txBox="1">
            <a:spLocks noGrp="1"/>
          </p:cNvSpPr>
          <p:nvPr>
            <p:ph type="title" idx="4294967295"/>
          </p:nvPr>
        </p:nvSpPr>
        <p:spPr>
          <a:xfrm>
            <a:off x="5866375" y="1394075"/>
            <a:ext cx="2672700" cy="37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accent2"/>
                </a:solidFill>
              </a:rPr>
              <a:t>PRODUCT EXPERIENCE</a:t>
            </a:r>
            <a:endParaRPr sz="2000">
              <a:solidFill>
                <a:schemeClr val="accent2"/>
              </a:solidFill>
            </a:endParaRPr>
          </a:p>
        </p:txBody>
      </p:sp>
      <p:sp>
        <p:nvSpPr>
          <p:cNvPr id="1323" name="Google Shape;1323;p37"/>
          <p:cNvSpPr/>
          <p:nvPr/>
        </p:nvSpPr>
        <p:spPr>
          <a:xfrm rot="-5400000">
            <a:off x="6770219" y="1078993"/>
            <a:ext cx="1082650" cy="259689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1324" name="Google Shape;1324;p37"/>
          <p:cNvSpPr/>
          <p:nvPr/>
        </p:nvSpPr>
        <p:spPr>
          <a:xfrm rot="-5400000">
            <a:off x="6828983" y="2410601"/>
            <a:ext cx="1104594" cy="242815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1325" name="Google Shape;1325;p37"/>
          <p:cNvSpPr txBox="1">
            <a:spLocks noGrp="1"/>
          </p:cNvSpPr>
          <p:nvPr>
            <p:ph type="subTitle" idx="4294967295"/>
          </p:nvPr>
        </p:nvSpPr>
        <p:spPr>
          <a:xfrm>
            <a:off x="6349594" y="2104850"/>
            <a:ext cx="2026310" cy="651600"/>
          </a:xfrm>
          <a:prstGeom prst="rect">
            <a:avLst/>
          </a:prstGeom>
        </p:spPr>
        <p:txBody>
          <a:bodyPr spcFirstLastPara="1" wrap="square" lIns="91425" tIns="91425" rIns="91425" bIns="0" anchor="b" anchorCtr="0">
            <a:noAutofit/>
          </a:bodyPr>
          <a:lstStyle/>
          <a:p>
            <a:pPr marL="0" lvl="0" indent="0" algn="ctr" rtl="0">
              <a:lnSpc>
                <a:spcPct val="100000"/>
              </a:lnSpc>
              <a:spcBef>
                <a:spcPts val="0"/>
              </a:spcBef>
              <a:spcAft>
                <a:spcPts val="0"/>
              </a:spcAft>
              <a:buNone/>
            </a:pPr>
            <a:r>
              <a:rPr lang="en-US" sz="1800" dirty="0">
                <a:solidFill>
                  <a:srgbClr val="FFFFFF"/>
                </a:solidFill>
              </a:rPr>
              <a:t>Cropping a picture fixes poor exposure</a:t>
            </a:r>
            <a:endParaRPr sz="1800" dirty="0">
              <a:solidFill>
                <a:srgbClr val="FFFFFF"/>
              </a:solidFill>
            </a:endParaRPr>
          </a:p>
        </p:txBody>
      </p:sp>
      <p:sp>
        <p:nvSpPr>
          <p:cNvPr id="1326" name="Google Shape;1326;p37"/>
          <p:cNvSpPr txBox="1">
            <a:spLocks noGrp="1"/>
          </p:cNvSpPr>
          <p:nvPr>
            <p:ph type="subTitle" idx="4294967295"/>
          </p:nvPr>
        </p:nvSpPr>
        <p:spPr>
          <a:xfrm>
            <a:off x="6580699" y="3297100"/>
            <a:ext cx="1970769" cy="909140"/>
          </a:xfrm>
          <a:prstGeom prst="rect">
            <a:avLst/>
          </a:prstGeom>
        </p:spPr>
        <p:txBody>
          <a:bodyPr spcFirstLastPara="1" wrap="square" lIns="91425" tIns="91425" rIns="91425" bIns="0" anchor="b" anchorCtr="0">
            <a:noAutofit/>
          </a:bodyPr>
          <a:lstStyle/>
          <a:p>
            <a:pPr marL="0" lvl="0" indent="0" algn="ctr" rtl="0">
              <a:lnSpc>
                <a:spcPct val="100000"/>
              </a:lnSpc>
              <a:spcBef>
                <a:spcPts val="0"/>
              </a:spcBef>
              <a:spcAft>
                <a:spcPts val="0"/>
              </a:spcAft>
              <a:buClr>
                <a:schemeClr val="dk1"/>
              </a:buClr>
              <a:buSzPts val="1100"/>
              <a:buFont typeface="Arial"/>
              <a:buNone/>
            </a:pPr>
            <a:r>
              <a:rPr lang="en-US" sz="1800" dirty="0">
                <a:solidFill>
                  <a:srgbClr val="FFFFFF"/>
                </a:solidFill>
              </a:rPr>
              <a:t>An editing program lets you change aspects of a picture</a:t>
            </a:r>
            <a:endParaRPr sz="1800" dirty="0">
              <a:solidFill>
                <a:srgbClr val="FFFFFF"/>
              </a:solidFill>
            </a:endParaRPr>
          </a:p>
        </p:txBody>
      </p:sp>
      <p:cxnSp>
        <p:nvCxnSpPr>
          <p:cNvPr id="1329" name="Google Shape;1329;p37"/>
          <p:cNvCxnSpPr/>
          <p:nvPr/>
        </p:nvCxnSpPr>
        <p:spPr>
          <a:xfrm flipH="1" flipV="1">
            <a:off x="2984602" y="1496903"/>
            <a:ext cx="1247678" cy="1326586"/>
          </a:xfrm>
          <a:prstGeom prst="straightConnector1">
            <a:avLst/>
          </a:prstGeom>
          <a:noFill/>
          <a:ln w="19050" cap="flat" cmpd="sng">
            <a:solidFill>
              <a:schemeClr val="accent6"/>
            </a:solidFill>
            <a:prstDash val="solid"/>
            <a:round/>
            <a:headEnd type="oval" w="med" len="med"/>
            <a:tailEnd type="stealth" w="med" len="med"/>
          </a:ln>
        </p:spPr>
      </p:cxnSp>
      <p:cxnSp>
        <p:nvCxnSpPr>
          <p:cNvPr id="1331" name="Google Shape;1331;p37"/>
          <p:cNvCxnSpPr/>
          <p:nvPr/>
        </p:nvCxnSpPr>
        <p:spPr>
          <a:xfrm rot="10800000" flipH="1">
            <a:off x="4891475" y="1706650"/>
            <a:ext cx="1117800" cy="605100"/>
          </a:xfrm>
          <a:prstGeom prst="straightConnector1">
            <a:avLst/>
          </a:prstGeom>
          <a:noFill/>
          <a:ln w="19050" cap="flat" cmpd="sng">
            <a:solidFill>
              <a:schemeClr val="accent6"/>
            </a:solidFill>
            <a:prstDash val="solid"/>
            <a:round/>
            <a:headEnd type="oval" w="med" len="med"/>
            <a:tailEnd type="stealth" w="med" len="med"/>
          </a:ln>
        </p:spPr>
      </p:cxnSp>
      <p:cxnSp>
        <p:nvCxnSpPr>
          <p:cNvPr id="1332" name="Google Shape;1332;p37"/>
          <p:cNvCxnSpPr>
            <a:endCxn id="1320" idx="3"/>
          </p:cNvCxnSpPr>
          <p:nvPr/>
        </p:nvCxnSpPr>
        <p:spPr>
          <a:xfrm flipH="1">
            <a:off x="2433179" y="3160460"/>
            <a:ext cx="1701900" cy="21491"/>
          </a:xfrm>
          <a:prstGeom prst="straightConnector1">
            <a:avLst/>
          </a:prstGeom>
          <a:noFill/>
          <a:ln w="19050" cap="flat" cmpd="sng">
            <a:solidFill>
              <a:schemeClr val="accent6"/>
            </a:solidFill>
            <a:prstDash val="solid"/>
            <a:round/>
            <a:headEnd type="oval" w="med" len="med"/>
            <a:tailEnd type="stealth" w="med" len="med"/>
          </a:ln>
        </p:spPr>
      </p:cxnSp>
      <p:grpSp>
        <p:nvGrpSpPr>
          <p:cNvPr id="1333" name="Google Shape;1333;p37"/>
          <p:cNvGrpSpPr/>
          <p:nvPr/>
        </p:nvGrpSpPr>
        <p:grpSpPr>
          <a:xfrm>
            <a:off x="1474711" y="4061176"/>
            <a:ext cx="352615" cy="370248"/>
            <a:chOff x="7548967" y="1978927"/>
            <a:chExt cx="333285" cy="349950"/>
          </a:xfrm>
        </p:grpSpPr>
        <p:sp>
          <p:nvSpPr>
            <p:cNvPr id="1334" name="Google Shape;1334;p37"/>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35" name="Google Shape;1335;p37"/>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36" name="Google Shape;1336;p37"/>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37" name="Google Shape;1337;p37"/>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38" name="Google Shape;1338;p37"/>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39" name="Google Shape;1339;p37"/>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40" name="Google Shape;1340;p37"/>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1341" name="Google Shape;1341;p37"/>
          <p:cNvGrpSpPr/>
          <p:nvPr/>
        </p:nvGrpSpPr>
        <p:grpSpPr>
          <a:xfrm>
            <a:off x="1928739" y="4084196"/>
            <a:ext cx="428746" cy="291475"/>
            <a:chOff x="5283337" y="2478774"/>
            <a:chExt cx="358633" cy="243913"/>
          </a:xfrm>
        </p:grpSpPr>
        <p:sp>
          <p:nvSpPr>
            <p:cNvPr id="1342" name="Google Shape;1342;p37"/>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43" name="Google Shape;1343;p37"/>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44" name="Google Shape;1344;p37"/>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45" name="Google Shape;1345;p37"/>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46" name="Google Shape;1346;p37"/>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47" name="Google Shape;1347;p37"/>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48" name="Google Shape;1348;p37"/>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49" name="Google Shape;1349;p37"/>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50" name="Google Shape;1350;p37"/>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51" name="Google Shape;1351;p37"/>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52" name="Google Shape;1352;p37"/>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53" name="Google Shape;1353;p37"/>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54" name="Google Shape;1354;p37"/>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55" name="Google Shape;1355;p37"/>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56" name="Google Shape;1356;p37"/>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57" name="Google Shape;1357;p37"/>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58" name="Google Shape;1358;p37"/>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1359" name="Google Shape;1359;p37"/>
          <p:cNvGrpSpPr/>
          <p:nvPr/>
        </p:nvGrpSpPr>
        <p:grpSpPr>
          <a:xfrm>
            <a:off x="990028" y="4109476"/>
            <a:ext cx="383068" cy="273673"/>
            <a:chOff x="7964753" y="2470823"/>
            <a:chExt cx="362068" cy="258670"/>
          </a:xfrm>
        </p:grpSpPr>
        <p:sp>
          <p:nvSpPr>
            <p:cNvPr id="1360" name="Google Shape;1360;p37"/>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61" name="Google Shape;1361;p37"/>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62" name="Google Shape;1362;p37"/>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63" name="Google Shape;1363;p37"/>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64" name="Google Shape;1364;p37"/>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65" name="Google Shape;1365;p37"/>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66" name="Google Shape;1366;p37"/>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67" name="Google Shape;1367;p37"/>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68" name="Google Shape;1368;p37"/>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1369" name="Google Shape;1369;p37"/>
          <p:cNvGrpSpPr/>
          <p:nvPr/>
        </p:nvGrpSpPr>
        <p:grpSpPr>
          <a:xfrm>
            <a:off x="2459318" y="4060441"/>
            <a:ext cx="203143" cy="371694"/>
            <a:chOff x="939156" y="3809209"/>
            <a:chExt cx="192007" cy="351318"/>
          </a:xfrm>
        </p:grpSpPr>
        <p:sp>
          <p:nvSpPr>
            <p:cNvPr id="1370" name="Google Shape;1370;p37"/>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1371" name="Google Shape;1371;p37"/>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Tree>
  </p:cSld>
  <p:clrMapOvr>
    <a:masterClrMapping/>
  </p:clrMapOvr>
  <p:transition>
    <p:dissolv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0043F4-E485-08BF-E876-BC079F791510}"/>
              </a:ext>
            </a:extLst>
          </p:cNvPr>
          <p:cNvSpPr>
            <a:spLocks noGrp="1"/>
          </p:cNvSpPr>
          <p:nvPr>
            <p:ph type="title"/>
          </p:nvPr>
        </p:nvSpPr>
        <p:spPr>
          <a:xfrm>
            <a:off x="530578" y="0"/>
            <a:ext cx="8581442" cy="1123745"/>
          </a:xfrm>
        </p:spPr>
        <p:txBody>
          <a:bodyPr/>
          <a:lstStyle/>
          <a:p>
            <a:r>
              <a:rPr lang="en-US" sz="2400" b="1" i="0" dirty="0">
                <a:solidFill>
                  <a:srgbClr val="000000"/>
                </a:solidFill>
                <a:effectLst/>
                <a:latin typeface="Times New Roman" panose="02020603050405020304" pitchFamily="18" charset="0"/>
              </a:rPr>
              <a:t>Listen to a telephone conversation between a customer and an IT worker. Mark the following statements as </a:t>
            </a:r>
            <a:r>
              <a:rPr lang="en-US" sz="2400" b="1" i="1" dirty="0">
                <a:solidFill>
                  <a:srgbClr val="000000"/>
                </a:solidFill>
                <a:effectLst/>
                <a:latin typeface="Times New Roman" panose="02020603050405020304" pitchFamily="18" charset="0"/>
              </a:rPr>
              <a:t>True</a:t>
            </a:r>
            <a:r>
              <a:rPr lang="en-US" sz="2400" b="1" i="0" dirty="0">
                <a:solidFill>
                  <a:srgbClr val="000000"/>
                </a:solidFill>
                <a:effectLst/>
                <a:latin typeface="Times New Roman" panose="02020603050405020304" pitchFamily="18" charset="0"/>
              </a:rPr>
              <a:t> or </a:t>
            </a:r>
            <a:r>
              <a:rPr lang="en-US" sz="2400" b="1" i="1" dirty="0">
                <a:solidFill>
                  <a:srgbClr val="000000"/>
                </a:solidFill>
                <a:effectLst/>
                <a:latin typeface="Times New Roman" panose="02020603050405020304" pitchFamily="18" charset="0"/>
              </a:rPr>
              <a:t>False</a:t>
            </a:r>
            <a:r>
              <a:rPr lang="en-US" sz="2400" b="1" i="0" dirty="0">
                <a:solidFill>
                  <a:srgbClr val="000000"/>
                </a:solidFill>
                <a:effectLst/>
                <a:latin typeface="Times New Roman" panose="02020603050405020304" pitchFamily="18" charset="0"/>
              </a:rPr>
              <a:t>.</a:t>
            </a:r>
            <a:endParaRPr lang="en-US" sz="2400" dirty="0"/>
          </a:p>
        </p:txBody>
      </p:sp>
      <p:graphicFrame>
        <p:nvGraphicFramePr>
          <p:cNvPr id="3" name="Table 2">
            <a:extLst>
              <a:ext uri="{FF2B5EF4-FFF2-40B4-BE49-F238E27FC236}">
                <a16:creationId xmlns:a16="http://schemas.microsoft.com/office/drawing/2014/main" id="{1C5181DD-E077-0EFD-F551-39C22EE869F8}"/>
              </a:ext>
            </a:extLst>
          </p:cNvPr>
          <p:cNvGraphicFramePr>
            <a:graphicFrameLocks noGrp="1"/>
          </p:cNvGraphicFramePr>
          <p:nvPr>
            <p:extLst>
              <p:ext uri="{D42A27DB-BD31-4B8C-83A1-F6EECF244321}">
                <p14:modId xmlns:p14="http://schemas.microsoft.com/office/powerpoint/2010/main" val="1966678429"/>
              </p:ext>
            </p:extLst>
          </p:nvPr>
        </p:nvGraphicFramePr>
        <p:xfrm>
          <a:off x="361244" y="1123745"/>
          <a:ext cx="8297334" cy="3075721"/>
        </p:xfrm>
        <a:graphic>
          <a:graphicData uri="http://schemas.openxmlformats.org/drawingml/2006/table">
            <a:tbl>
              <a:tblPr/>
              <a:tblGrid>
                <a:gridCol w="4148667">
                  <a:extLst>
                    <a:ext uri="{9D8B030D-6E8A-4147-A177-3AD203B41FA5}">
                      <a16:colId xmlns:a16="http://schemas.microsoft.com/office/drawing/2014/main" val="2764211803"/>
                    </a:ext>
                  </a:extLst>
                </a:gridCol>
                <a:gridCol w="4148667">
                  <a:extLst>
                    <a:ext uri="{9D8B030D-6E8A-4147-A177-3AD203B41FA5}">
                      <a16:colId xmlns:a16="http://schemas.microsoft.com/office/drawing/2014/main" val="1738172437"/>
                    </a:ext>
                  </a:extLst>
                </a:gridCol>
              </a:tblGrid>
              <a:tr h="724789">
                <a:tc>
                  <a:txBody>
                    <a:bodyPr/>
                    <a:lstStyle/>
                    <a:p>
                      <a:pPr algn="l" fontAlgn="t"/>
                      <a:r>
                        <a:rPr lang="en-US" sz="1400" b="1">
                          <a:effectLst/>
                        </a:rPr>
                        <a:t>1</a:t>
                      </a:r>
                      <a:r>
                        <a:rPr lang="en-US" sz="1400">
                          <a:effectLst/>
                        </a:rPr>
                        <a:t> Cropping a picture fixes poor exposure.</a:t>
                      </a:r>
                    </a:p>
                  </a:txBody>
                  <a:tcPr marL="47625" marR="47625" marT="47625" marB="47625">
                    <a:lnL>
                      <a:noFill/>
                    </a:lnL>
                    <a:lnR>
                      <a:noFill/>
                    </a:lnR>
                    <a:lnT>
                      <a:noFill/>
                    </a:lnT>
                    <a:lnB>
                      <a:noFill/>
                    </a:lnB>
                    <a:solidFill>
                      <a:srgbClr val="FFFFFF"/>
                    </a:solidFill>
                  </a:tcPr>
                </a:tc>
                <a:tc>
                  <a:txBody>
                    <a:bodyPr/>
                    <a:lstStyle/>
                    <a:p>
                      <a:pPr algn="l" fontAlgn="t"/>
                      <a:r>
                        <a:rPr lang="en-US" sz="1400" b="1" dirty="0">
                          <a:effectLst/>
                        </a:rPr>
                        <a:t>True</a:t>
                      </a:r>
                    </a:p>
                    <a:p>
                      <a:pPr algn="l" fontAlgn="t"/>
                      <a:r>
                        <a:rPr lang="en-US" sz="1400" b="1" dirty="0">
                          <a:effectLst/>
                        </a:rPr>
                        <a:t>False</a:t>
                      </a:r>
                      <a:endParaRPr lang="en-US" sz="1400" dirty="0">
                        <a:effectLst/>
                      </a:endParaRP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606174610"/>
                  </a:ext>
                </a:extLst>
              </a:tr>
              <a:tr h="1175466">
                <a:tc>
                  <a:txBody>
                    <a:bodyPr/>
                    <a:lstStyle/>
                    <a:p>
                      <a:pPr algn="l" fontAlgn="t"/>
                      <a:r>
                        <a:rPr lang="en-US" sz="1400" b="1">
                          <a:effectLst/>
                        </a:rPr>
                        <a:t>2</a:t>
                      </a:r>
                      <a:r>
                        <a:rPr lang="en-US" sz="1400">
                          <a:effectLst/>
                        </a:rPr>
                        <a:t> An editing program lets you change aspects of a picture.</a:t>
                      </a:r>
                    </a:p>
                  </a:txBody>
                  <a:tcPr marL="47625" marR="47625" marT="47625" marB="47625">
                    <a:lnL>
                      <a:noFill/>
                    </a:lnL>
                    <a:lnR>
                      <a:noFill/>
                    </a:lnR>
                    <a:lnT>
                      <a:noFill/>
                    </a:lnT>
                    <a:lnB>
                      <a:noFill/>
                    </a:lnB>
                    <a:solidFill>
                      <a:srgbClr val="FFFFFF"/>
                    </a:solidFill>
                  </a:tcPr>
                </a:tc>
                <a:tc>
                  <a:txBody>
                    <a:bodyPr/>
                    <a:lstStyle/>
                    <a:p>
                      <a:pPr algn="l" fontAlgn="t"/>
                      <a:r>
                        <a:rPr lang="en-US" sz="1400" b="1" dirty="0">
                          <a:effectLst/>
                        </a:rPr>
                        <a:t>True</a:t>
                      </a:r>
                    </a:p>
                    <a:p>
                      <a:pPr algn="l" fontAlgn="t"/>
                      <a:r>
                        <a:rPr lang="en-US" sz="1400" b="1" dirty="0">
                          <a:effectLst/>
                        </a:rPr>
                        <a:t>False</a:t>
                      </a:r>
                      <a:endParaRPr lang="en-US" sz="1400" dirty="0">
                        <a:effectLst/>
                      </a:endParaRP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2131119643"/>
                  </a:ext>
                </a:extLst>
              </a:tr>
              <a:tr h="1175466">
                <a:tc>
                  <a:txBody>
                    <a:bodyPr/>
                    <a:lstStyle/>
                    <a:p>
                      <a:pPr algn="l" fontAlgn="t"/>
                      <a:r>
                        <a:rPr lang="en-US" sz="1400" b="1">
                          <a:effectLst/>
                        </a:rPr>
                        <a:t>3</a:t>
                      </a:r>
                      <a:r>
                        <a:rPr lang="en-US" sz="1400">
                          <a:effectLst/>
                        </a:rPr>
                        <a:t> Saving photos as JPEGs will keep them from being too blurry.</a:t>
                      </a:r>
                    </a:p>
                  </a:txBody>
                  <a:tcPr marL="47625" marR="47625" marT="47625" marB="47625">
                    <a:lnL>
                      <a:noFill/>
                    </a:lnL>
                    <a:lnR>
                      <a:noFill/>
                    </a:lnR>
                    <a:lnT>
                      <a:noFill/>
                    </a:lnT>
                    <a:lnB>
                      <a:noFill/>
                    </a:lnB>
                    <a:solidFill>
                      <a:srgbClr val="FFFFFF"/>
                    </a:solidFill>
                  </a:tcPr>
                </a:tc>
                <a:tc>
                  <a:txBody>
                    <a:bodyPr/>
                    <a:lstStyle/>
                    <a:p>
                      <a:pPr algn="l" fontAlgn="t"/>
                      <a:r>
                        <a:rPr lang="en-US" sz="1400" b="1" dirty="0">
                          <a:effectLst/>
                        </a:rPr>
                        <a:t>True</a:t>
                      </a:r>
                    </a:p>
                    <a:p>
                      <a:pPr algn="l" fontAlgn="t"/>
                      <a:r>
                        <a:rPr lang="en-US" sz="1400" b="1" dirty="0">
                          <a:effectLst/>
                        </a:rPr>
                        <a:t>False</a:t>
                      </a:r>
                      <a:endParaRPr lang="en-US" sz="1400" dirty="0">
                        <a:effectLst/>
                      </a:endParaRPr>
                    </a:p>
                  </a:txBody>
                  <a:tcPr marL="47625" marR="47625" marT="47625" marB="47625">
                    <a:lnL>
                      <a:noFill/>
                    </a:lnL>
                    <a:lnR>
                      <a:noFill/>
                    </a:lnR>
                    <a:lnT>
                      <a:noFill/>
                    </a:lnT>
                    <a:lnB>
                      <a:noFill/>
                    </a:lnB>
                    <a:solidFill>
                      <a:srgbClr val="FFFFFF"/>
                    </a:solidFill>
                  </a:tcPr>
                </a:tc>
                <a:extLst>
                  <a:ext uri="{0D108BD9-81ED-4DB2-BD59-A6C34878D82A}">
                    <a16:rowId xmlns:a16="http://schemas.microsoft.com/office/drawing/2014/main" val="2626582530"/>
                  </a:ext>
                </a:extLst>
              </a:tr>
            </a:tbl>
          </a:graphicData>
        </a:graphic>
      </p:graphicFrame>
      <p:cxnSp>
        <p:nvCxnSpPr>
          <p:cNvPr id="5" name="Straight Connector 4">
            <a:extLst>
              <a:ext uri="{FF2B5EF4-FFF2-40B4-BE49-F238E27FC236}">
                <a16:creationId xmlns:a16="http://schemas.microsoft.com/office/drawing/2014/main" id="{3FBE9DA2-50FE-F939-51A5-DC78DCB5DB4A}"/>
              </a:ext>
            </a:extLst>
          </p:cNvPr>
          <p:cNvCxnSpPr/>
          <p:nvPr/>
        </p:nvCxnSpPr>
        <p:spPr>
          <a:xfrm>
            <a:off x="4481689" y="1636889"/>
            <a:ext cx="654755"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7" name="Straight Connector 6">
            <a:extLst>
              <a:ext uri="{FF2B5EF4-FFF2-40B4-BE49-F238E27FC236}">
                <a16:creationId xmlns:a16="http://schemas.microsoft.com/office/drawing/2014/main" id="{57A5A6B6-A73C-6721-9388-8CB4848F8C17}"/>
              </a:ext>
            </a:extLst>
          </p:cNvPr>
          <p:cNvCxnSpPr/>
          <p:nvPr/>
        </p:nvCxnSpPr>
        <p:spPr>
          <a:xfrm>
            <a:off x="4572000" y="2099733"/>
            <a:ext cx="620889"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9" name="Straight Connector 8">
            <a:extLst>
              <a:ext uri="{FF2B5EF4-FFF2-40B4-BE49-F238E27FC236}">
                <a16:creationId xmlns:a16="http://schemas.microsoft.com/office/drawing/2014/main" id="{E49E1F15-D04B-8BE7-E6FA-343FAA1C9261}"/>
              </a:ext>
            </a:extLst>
          </p:cNvPr>
          <p:cNvCxnSpPr/>
          <p:nvPr/>
        </p:nvCxnSpPr>
        <p:spPr>
          <a:xfrm>
            <a:off x="4572000" y="3239911"/>
            <a:ext cx="564444" cy="0"/>
          </a:xfrm>
          <a:prstGeom prst="line">
            <a:avLst/>
          </a:prstGeom>
        </p:spPr>
        <p:style>
          <a:lnRef idx="3">
            <a:schemeClr val="accent1"/>
          </a:lnRef>
          <a:fillRef idx="0">
            <a:schemeClr val="accent1"/>
          </a:fillRef>
          <a:effectRef idx="2">
            <a:schemeClr val="accent1"/>
          </a:effectRef>
          <a:fontRef idx="minor">
            <a:schemeClr val="tx1"/>
          </a:fontRef>
        </p:style>
      </p:cxnSp>
      <p:pic>
        <p:nvPicPr>
          <p:cNvPr id="10" name="audio_unit 10">
            <a:hlinkClick r:id="" action="ppaction://media"/>
            <a:extLst>
              <a:ext uri="{FF2B5EF4-FFF2-40B4-BE49-F238E27FC236}">
                <a16:creationId xmlns:a16="http://schemas.microsoft.com/office/drawing/2014/main" id="{8C834428-2ABE-6601-6EC7-78B241FAD62B}"/>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553155" y="4019755"/>
            <a:ext cx="609600" cy="609600"/>
          </a:xfrm>
          <a:prstGeom prst="rect">
            <a:avLst/>
          </a:prstGeom>
        </p:spPr>
      </p:pic>
    </p:spTree>
    <p:extLst>
      <p:ext uri="{BB962C8B-B14F-4D97-AF65-F5344CB8AC3E}">
        <p14:creationId xmlns:p14="http://schemas.microsoft.com/office/powerpoint/2010/main" val="428186662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9387" fill="hold"/>
                                        <p:tgtEl>
                                          <p:spTgt spid="10"/>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10"/>
                </p:tgtEl>
              </p:cMediaNode>
            </p:audio>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1C517B-9C7A-BD17-99F4-774922800B79}"/>
              </a:ext>
            </a:extLst>
          </p:cNvPr>
          <p:cNvSpPr>
            <a:spLocks noGrp="1"/>
          </p:cNvSpPr>
          <p:nvPr>
            <p:ph type="title"/>
          </p:nvPr>
        </p:nvSpPr>
        <p:spPr>
          <a:xfrm>
            <a:off x="699910" y="158045"/>
            <a:ext cx="8412109" cy="756356"/>
          </a:xfrm>
        </p:spPr>
        <p:txBody>
          <a:bodyPr/>
          <a:lstStyle/>
          <a:p>
            <a:r>
              <a:rPr lang="en-US" dirty="0"/>
              <a:t>Listen again and complete the conversation</a:t>
            </a:r>
          </a:p>
        </p:txBody>
      </p:sp>
      <p:sp>
        <p:nvSpPr>
          <p:cNvPr id="4" name="TextBox 3">
            <a:extLst>
              <a:ext uri="{FF2B5EF4-FFF2-40B4-BE49-F238E27FC236}">
                <a16:creationId xmlns:a16="http://schemas.microsoft.com/office/drawing/2014/main" id="{624D053D-ECC0-58F0-2BD8-2FE9135CBDCD}"/>
              </a:ext>
            </a:extLst>
          </p:cNvPr>
          <p:cNvSpPr txBox="1"/>
          <p:nvPr/>
        </p:nvSpPr>
        <p:spPr>
          <a:xfrm>
            <a:off x="180623" y="914402"/>
            <a:ext cx="8795930" cy="3477875"/>
          </a:xfrm>
          <a:prstGeom prst="rect">
            <a:avLst/>
          </a:prstGeom>
          <a:noFill/>
        </p:spPr>
        <p:txBody>
          <a:bodyPr wrap="square">
            <a:spAutoFit/>
          </a:bodyPr>
          <a:lstStyle/>
          <a:p>
            <a:r>
              <a:rPr lang="en-US" sz="2000" dirty="0"/>
              <a:t>IT Worker: Thanks for calling Picture Perfect's support center. How can I help you?</a:t>
            </a:r>
          </a:p>
          <a:p>
            <a:r>
              <a:rPr lang="en-US" sz="2000" dirty="0"/>
              <a:t>Customer: I want to put a picture on my website, but it’s too dark. Is there a way to fix 1) ______   __________?</a:t>
            </a:r>
          </a:p>
          <a:p>
            <a:r>
              <a:rPr lang="en-US" sz="2000" dirty="0"/>
              <a:t>IT Worker: Do you have a 2)  _______   ___________ program?</a:t>
            </a:r>
          </a:p>
          <a:p>
            <a:r>
              <a:rPr lang="en-US" sz="2000" dirty="0"/>
              <a:t>Customer: Yes, but I never use it. I just don’t know how.</a:t>
            </a:r>
          </a:p>
          <a:p>
            <a:r>
              <a:rPr lang="en-US" sz="2000" dirty="0"/>
              <a:t>IT Worker: No problem. 3) _________ the file with the program and find the contrast controls.</a:t>
            </a:r>
          </a:p>
          <a:p>
            <a:r>
              <a:rPr lang="en-US" sz="2000" dirty="0"/>
              <a:t>Customer: Is that in the 4) _________  _________?</a:t>
            </a:r>
          </a:p>
          <a:p>
            <a:r>
              <a:rPr lang="en-US" sz="2000" dirty="0"/>
              <a:t>IT Worker: It is. Increase the 5) __________ to lighten the picture.</a:t>
            </a:r>
          </a:p>
          <a:p>
            <a:r>
              <a:rPr lang="en-US" sz="2000" dirty="0"/>
              <a:t>Customer: Great! Thanks.</a:t>
            </a:r>
          </a:p>
        </p:txBody>
      </p:sp>
      <p:sp>
        <p:nvSpPr>
          <p:cNvPr id="5" name="TextBox 4">
            <a:extLst>
              <a:ext uri="{FF2B5EF4-FFF2-40B4-BE49-F238E27FC236}">
                <a16:creationId xmlns:a16="http://schemas.microsoft.com/office/drawing/2014/main" id="{1EFF83CD-1742-5D26-5A8B-F7F9EF474B69}"/>
              </a:ext>
            </a:extLst>
          </p:cNvPr>
          <p:cNvSpPr txBox="1"/>
          <p:nvPr/>
        </p:nvSpPr>
        <p:spPr>
          <a:xfrm>
            <a:off x="92075" y="4572000"/>
            <a:ext cx="8884478" cy="369332"/>
          </a:xfrm>
          <a:prstGeom prst="rect">
            <a:avLst/>
          </a:prstGeom>
          <a:noFill/>
        </p:spPr>
        <p:txBody>
          <a:bodyPr wrap="square" rtlCol="0">
            <a:spAutoFit/>
          </a:bodyPr>
          <a:lstStyle/>
          <a:p>
            <a:r>
              <a:rPr lang="en-US" sz="1800" b="1" dirty="0">
                <a:solidFill>
                  <a:srgbClr val="C00000"/>
                </a:solidFill>
              </a:rPr>
              <a:t>Answers: 1. poor exposure; 2. graphic editing; 3. open; 4. edit menu; 5. contrast</a:t>
            </a:r>
          </a:p>
        </p:txBody>
      </p:sp>
      <p:pic>
        <p:nvPicPr>
          <p:cNvPr id="6" name="audio_unit 10">
            <a:hlinkClick r:id="" action="ppaction://media"/>
            <a:extLst>
              <a:ext uri="{FF2B5EF4-FFF2-40B4-BE49-F238E27FC236}">
                <a16:creationId xmlns:a16="http://schemas.microsoft.com/office/drawing/2014/main" id="{F98AA373-9046-D0EE-F438-94C18166343D}"/>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92075" y="92075"/>
            <a:ext cx="609600" cy="609600"/>
          </a:xfrm>
          <a:prstGeom prst="rect">
            <a:avLst/>
          </a:prstGeom>
        </p:spPr>
      </p:pic>
    </p:spTree>
    <p:extLst>
      <p:ext uri="{BB962C8B-B14F-4D97-AF65-F5344CB8AC3E}">
        <p14:creationId xmlns:p14="http://schemas.microsoft.com/office/powerpoint/2010/main" val="354915870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9387" fill="hold"/>
                                        <p:tgtEl>
                                          <p:spTgt spid="6"/>
                                        </p:tgtEl>
                                      </p:cBhvr>
                                    </p:cmd>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Effect transition="in" filter="fade">
                                      <p:cBhvr>
                                        <p:cTn id="11" dur="1000"/>
                                        <p:tgtEl>
                                          <p:spTgt spid="5">
                                            <p:txEl>
                                              <p:pRg st="0" end="0"/>
                                            </p:txEl>
                                          </p:spTgt>
                                        </p:tgtEl>
                                      </p:cBhvr>
                                    </p:animEffect>
                                    <p:anim calcmode="lin" valueType="num">
                                      <p:cBhvr>
                                        <p:cTn id="12"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4" fill="hold" display="0">
                  <p:stCondLst>
                    <p:cond delay="indefinite"/>
                  </p:stCondLst>
                  <p:endCondLst>
                    <p:cond evt="onStopAudio" delay="0">
                      <p:tgtEl>
                        <p:sldTgt/>
                      </p:tgtEl>
                    </p:cond>
                  </p:endCondLst>
                </p:cTn>
                <p:tgtEl>
                  <p:spTgt spid="6"/>
                </p:tgtEl>
              </p:cMediaNode>
            </p:audio>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E27C5F-BE40-EF0D-769D-EAD9B0173C06}"/>
              </a:ext>
            </a:extLst>
          </p:cNvPr>
          <p:cNvSpPr>
            <a:spLocks noGrp="1"/>
          </p:cNvSpPr>
          <p:nvPr>
            <p:ph type="title"/>
          </p:nvPr>
        </p:nvSpPr>
        <p:spPr>
          <a:xfrm>
            <a:off x="564444" y="0"/>
            <a:ext cx="8547576" cy="1123745"/>
          </a:xfrm>
        </p:spPr>
        <p:txBody>
          <a:bodyPr/>
          <a:lstStyle/>
          <a:p>
            <a:pPr algn="ctr"/>
            <a:r>
              <a:rPr lang="en-US" sz="2400" kern="100" dirty="0">
                <a:effectLst/>
                <a:latin typeface="Times New Roman" panose="02020603050405020304" pitchFamily="18" charset="0"/>
                <a:ea typeface="Calibri" panose="020F0502020204030204" pitchFamily="34" charset="0"/>
                <a:cs typeface="Times New Roman" panose="02020603050405020304" pitchFamily="18" charset="0"/>
              </a:rPr>
              <a:t>Watch a video on how to use elements of design in Canva and answer the questions. </a:t>
            </a:r>
            <a:br>
              <a:rPr lang="en-US" sz="2400" kern="100" dirty="0">
                <a:effectLst/>
                <a:latin typeface="Calibri" panose="020F0502020204030204" pitchFamily="34" charset="0"/>
                <a:ea typeface="Calibri" panose="020F0502020204030204" pitchFamily="34" charset="0"/>
                <a:cs typeface="Times New Roman" panose="02020603050405020304" pitchFamily="18" charset="0"/>
              </a:rPr>
            </a:br>
            <a:endParaRPr lang="en-US" sz="2400" dirty="0"/>
          </a:p>
        </p:txBody>
      </p:sp>
      <p:sp>
        <p:nvSpPr>
          <p:cNvPr id="3" name="TextBox 2">
            <a:extLst>
              <a:ext uri="{FF2B5EF4-FFF2-40B4-BE49-F238E27FC236}">
                <a16:creationId xmlns:a16="http://schemas.microsoft.com/office/drawing/2014/main" id="{BE5129E8-5011-8CCC-8479-C5863CAA6066}"/>
              </a:ext>
            </a:extLst>
          </p:cNvPr>
          <p:cNvSpPr txBox="1"/>
          <p:nvPr/>
        </p:nvSpPr>
        <p:spPr>
          <a:xfrm>
            <a:off x="169334" y="4334933"/>
            <a:ext cx="8942686" cy="954107"/>
          </a:xfrm>
          <a:prstGeom prst="rect">
            <a:avLst/>
          </a:prstGeom>
          <a:noFill/>
        </p:spPr>
        <p:txBody>
          <a:bodyPr wrap="square" rtlCol="0">
            <a:spAutoFit/>
          </a:bodyPr>
          <a:lstStyle/>
          <a:p>
            <a:r>
              <a:rPr lang="en-US" sz="1400" b="1" dirty="0"/>
              <a:t>1. What is the keyboard shortcut to add a line in a Canva design?</a:t>
            </a:r>
          </a:p>
          <a:p>
            <a:endParaRPr lang="en-US" sz="1400" b="1" dirty="0"/>
          </a:p>
          <a:p>
            <a:r>
              <a:rPr lang="en-US" sz="1400" b="1" dirty="0"/>
              <a:t>2. What is the keyboard shortcut for adding a text box to your design?</a:t>
            </a:r>
          </a:p>
          <a:p>
            <a:endParaRPr lang="en-US" dirty="0"/>
          </a:p>
        </p:txBody>
      </p:sp>
      <p:pic>
        <p:nvPicPr>
          <p:cNvPr id="4" name="How to use Elements of Design _ Graphic Design Basics (1)">
            <a:hlinkClick r:id="" action="ppaction://media"/>
            <a:extLst>
              <a:ext uri="{FF2B5EF4-FFF2-40B4-BE49-F238E27FC236}">
                <a16:creationId xmlns:a16="http://schemas.microsoft.com/office/drawing/2014/main" id="{5666C137-E5CE-E04A-5BA4-993FB9595C28}"/>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336780" y="905934"/>
            <a:ext cx="8547576" cy="2966156"/>
          </a:xfrm>
          <a:prstGeom prst="rect">
            <a:avLst/>
          </a:prstGeom>
        </p:spPr>
      </p:pic>
    </p:spTree>
    <p:extLst>
      <p:ext uri="{BB962C8B-B14F-4D97-AF65-F5344CB8AC3E}">
        <p14:creationId xmlns:p14="http://schemas.microsoft.com/office/powerpoint/2010/main" val="289479430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38639"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9237AD-34AC-BD3E-CD27-9401D7B8CA6F}"/>
              </a:ext>
            </a:extLst>
          </p:cNvPr>
          <p:cNvSpPr>
            <a:spLocks noGrp="1"/>
          </p:cNvSpPr>
          <p:nvPr>
            <p:ph type="title"/>
          </p:nvPr>
        </p:nvSpPr>
        <p:spPr>
          <a:xfrm>
            <a:off x="0" y="76252"/>
            <a:ext cx="9324622" cy="1047494"/>
          </a:xfrm>
        </p:spPr>
        <p:txBody>
          <a:bodyPr/>
          <a:lstStyle/>
          <a:p>
            <a:r>
              <a:rPr lang="en-US" sz="2800" dirty="0">
                <a:solidFill>
                  <a:srgbClr val="C00000"/>
                </a:solidFill>
                <a:effectLst/>
                <a:latin typeface="Times New Roman" panose="02020603050405020304" pitchFamily="18" charset="0"/>
                <a:ea typeface="Calibri" panose="020F0502020204030204" pitchFamily="34" charset="0"/>
              </a:rPr>
              <a:t>Project-Based Learning. Using graphic designing in Canva</a:t>
            </a:r>
            <a:endParaRPr lang="en-US" sz="2800" dirty="0">
              <a:solidFill>
                <a:srgbClr val="C00000"/>
              </a:solidFill>
            </a:endParaRPr>
          </a:p>
        </p:txBody>
      </p:sp>
      <p:sp>
        <p:nvSpPr>
          <p:cNvPr id="6" name="TextBox 5">
            <a:extLst>
              <a:ext uri="{FF2B5EF4-FFF2-40B4-BE49-F238E27FC236}">
                <a16:creationId xmlns:a16="http://schemas.microsoft.com/office/drawing/2014/main" id="{16B4F5AF-3BB1-B7E1-1710-8FDD42188B75}"/>
              </a:ext>
            </a:extLst>
          </p:cNvPr>
          <p:cNvSpPr txBox="1"/>
          <p:nvPr/>
        </p:nvSpPr>
        <p:spPr>
          <a:xfrm>
            <a:off x="144868" y="666044"/>
            <a:ext cx="8852376" cy="4401205"/>
          </a:xfrm>
          <a:prstGeom prst="rect">
            <a:avLst/>
          </a:prstGeom>
          <a:noFill/>
        </p:spPr>
        <p:txBody>
          <a:bodyPr wrap="square">
            <a:spAutoFit/>
          </a:bodyPr>
          <a:lstStyle/>
          <a:p>
            <a:r>
              <a:rPr lang="en-US" sz="2000" dirty="0"/>
              <a:t>Using Canva for graphic design is straightforward and user-friendly. Here’s a step-by-step guide to help you get started:</a:t>
            </a:r>
          </a:p>
          <a:p>
            <a:r>
              <a:rPr lang="en-US" sz="2000" b="1" i="1" dirty="0"/>
              <a:t>Getting Started</a:t>
            </a:r>
          </a:p>
          <a:p>
            <a:r>
              <a:rPr lang="en-US" sz="2000" dirty="0"/>
              <a:t>1</a:t>
            </a:r>
            <a:r>
              <a:rPr lang="en-US" sz="2000" b="1" u="sng" dirty="0"/>
              <a:t>. Sign Up/Login:</a:t>
            </a:r>
          </a:p>
          <a:p>
            <a:r>
              <a:rPr lang="en-US" sz="2000" dirty="0"/>
              <a:t>Go to Canva’s website (www.canva.com) and sign up for an account using your email, Google, or Facebook account. If you already have an account, simply log in.</a:t>
            </a:r>
          </a:p>
          <a:p>
            <a:r>
              <a:rPr lang="en-US" sz="2000" dirty="0"/>
              <a:t>2. </a:t>
            </a:r>
            <a:r>
              <a:rPr lang="en-US" sz="2000" b="1" u="sng" dirty="0"/>
              <a:t>Choose a Design Type:</a:t>
            </a:r>
          </a:p>
          <a:p>
            <a:r>
              <a:rPr lang="en-US" sz="2000" dirty="0"/>
              <a:t>Once logged in, Canva will present you with a variety of design types such as social media posts, presentations, posters, etc. Choose the type of design you want to create.</a:t>
            </a:r>
          </a:p>
          <a:p>
            <a:r>
              <a:rPr lang="en-US" sz="2000" dirty="0"/>
              <a:t>3. </a:t>
            </a:r>
            <a:r>
              <a:rPr lang="en-US" sz="2000" b="1" u="sng" dirty="0"/>
              <a:t>Select a Template:</a:t>
            </a:r>
          </a:p>
          <a:p>
            <a:r>
              <a:rPr lang="en-US" sz="2000" dirty="0"/>
              <a:t>Canva offers numerous templates to choose from. Browse through the template library or use the search bar to find a specific style or theme.</a:t>
            </a:r>
          </a:p>
        </p:txBody>
      </p:sp>
    </p:spTree>
    <p:extLst>
      <p:ext uri="{BB962C8B-B14F-4D97-AF65-F5344CB8AC3E}">
        <p14:creationId xmlns:p14="http://schemas.microsoft.com/office/powerpoint/2010/main" val="2354896824"/>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499D4B7-4893-C5F2-1714-20D41B8792ED}"/>
              </a:ext>
            </a:extLst>
          </p:cNvPr>
          <p:cNvSpPr txBox="1"/>
          <p:nvPr/>
        </p:nvSpPr>
        <p:spPr>
          <a:xfrm>
            <a:off x="248355" y="361244"/>
            <a:ext cx="8489243" cy="4524315"/>
          </a:xfrm>
          <a:prstGeom prst="rect">
            <a:avLst/>
          </a:prstGeom>
          <a:noFill/>
        </p:spPr>
        <p:txBody>
          <a:bodyPr wrap="square">
            <a:spAutoFit/>
          </a:bodyPr>
          <a:lstStyle/>
          <a:p>
            <a:r>
              <a:rPr lang="en-US" sz="1800" dirty="0"/>
              <a:t>4. </a:t>
            </a:r>
            <a:r>
              <a:rPr lang="en-US" sz="1800" b="1" u="sng" dirty="0"/>
              <a:t>Customize Your Design:</a:t>
            </a:r>
          </a:p>
          <a:p>
            <a:r>
              <a:rPr lang="en-US" sz="1800" dirty="0"/>
              <a:t>After selecting a template, you can customize it extensively:</a:t>
            </a:r>
          </a:p>
          <a:p>
            <a:r>
              <a:rPr lang="en-US" sz="1800" i="1" dirty="0"/>
              <a:t>Text</a:t>
            </a:r>
            <a:r>
              <a:rPr lang="en-US" sz="1800" dirty="0"/>
              <a:t>: Click on any text box to edit the text, and change fonts, colors, and alignment.</a:t>
            </a:r>
          </a:p>
          <a:p>
            <a:r>
              <a:rPr lang="en-US" sz="1800" dirty="0"/>
              <a:t>Images: Upload your own images or choose from Canva’s extensive library of stock photos and illustrations. Drag and drop images into your design.</a:t>
            </a:r>
          </a:p>
          <a:p>
            <a:r>
              <a:rPr lang="en-US" sz="1800" i="1" dirty="0"/>
              <a:t>Backgrounds:</a:t>
            </a:r>
            <a:r>
              <a:rPr lang="en-US" sz="1800" dirty="0"/>
              <a:t> Change the background color or choose an image as your background.</a:t>
            </a:r>
          </a:p>
          <a:p>
            <a:r>
              <a:rPr lang="en-US" sz="1800" i="1" dirty="0"/>
              <a:t>Elements:</a:t>
            </a:r>
            <a:r>
              <a:rPr lang="en-US" sz="1800" dirty="0"/>
              <a:t> Add elements like shapes, icons, lines, and illustrations to enhance your design. These can be found in the "Elements" tab on the left-hand side.</a:t>
            </a:r>
          </a:p>
          <a:p>
            <a:r>
              <a:rPr lang="en-US" sz="1800" dirty="0"/>
              <a:t>5. </a:t>
            </a:r>
            <a:r>
              <a:rPr lang="en-US" sz="1800" b="1" u="sng" dirty="0"/>
              <a:t>Arrange and Align:</a:t>
            </a:r>
          </a:p>
          <a:p>
            <a:r>
              <a:rPr lang="en-US" sz="1800" dirty="0"/>
              <a:t>Use the toolbar at the top to arrange your elements (e.g., bring to front, send backward) and align them perfectly.</a:t>
            </a:r>
          </a:p>
          <a:p>
            <a:r>
              <a:rPr lang="en-US" sz="1800" dirty="0"/>
              <a:t>6. </a:t>
            </a:r>
            <a:r>
              <a:rPr lang="en-US" sz="1800" b="1" u="sng" dirty="0"/>
              <a:t>Use Canva’s Features:</a:t>
            </a:r>
          </a:p>
          <a:p>
            <a:r>
              <a:rPr lang="en-US" sz="1800" dirty="0"/>
              <a:t>Explore additional features like charts, graphs, frames, and stickers available under the "Elements" and "More" tabs.</a:t>
            </a:r>
          </a:p>
        </p:txBody>
      </p:sp>
    </p:spTree>
    <p:extLst>
      <p:ext uri="{BB962C8B-B14F-4D97-AF65-F5344CB8AC3E}">
        <p14:creationId xmlns:p14="http://schemas.microsoft.com/office/powerpoint/2010/main" val="757044782"/>
      </p:ext>
    </p:extLst>
  </p:cSld>
  <p:clrMapOvr>
    <a:masterClrMapping/>
  </p:clrMapOvr>
  <p:transition spd="slow">
    <p:push dir="u"/>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5F70153-D504-4E7C-1101-AC777D61CFCA}"/>
              </a:ext>
            </a:extLst>
          </p:cNvPr>
          <p:cNvSpPr txBox="1"/>
          <p:nvPr/>
        </p:nvSpPr>
        <p:spPr>
          <a:xfrm>
            <a:off x="327378" y="688622"/>
            <a:ext cx="7811911" cy="3170099"/>
          </a:xfrm>
          <a:prstGeom prst="rect">
            <a:avLst/>
          </a:prstGeom>
          <a:noFill/>
        </p:spPr>
        <p:txBody>
          <a:bodyPr wrap="square">
            <a:spAutoFit/>
          </a:bodyPr>
          <a:lstStyle/>
          <a:p>
            <a:r>
              <a:rPr lang="en-US" sz="2000" b="1" dirty="0"/>
              <a:t>Saving and Downloading</a:t>
            </a:r>
          </a:p>
          <a:p>
            <a:r>
              <a:rPr lang="en-US" sz="2000" dirty="0"/>
              <a:t>7. </a:t>
            </a:r>
            <a:r>
              <a:rPr lang="en-US" sz="2000" b="1" u="sng" dirty="0"/>
              <a:t>Save Your Design:</a:t>
            </a:r>
          </a:p>
          <a:p>
            <a:r>
              <a:rPr lang="en-US" sz="2000" dirty="0"/>
              <a:t>Canva automatically saves your work as you go. However, you can manually save by clicking the "File" menu and selecting "Save" or "Save as template" if you want to reuse the design as a template.</a:t>
            </a:r>
          </a:p>
          <a:p>
            <a:r>
              <a:rPr lang="en-US" sz="2000" dirty="0"/>
              <a:t>8. </a:t>
            </a:r>
            <a:r>
              <a:rPr lang="en-US" sz="2000" b="1" u="sng" dirty="0"/>
              <a:t>Download Your Design:</a:t>
            </a:r>
          </a:p>
          <a:p>
            <a:r>
              <a:rPr lang="en-US" sz="2000" dirty="0"/>
              <a:t>Once you’re satisfied with your design, click the "Download" button at the top-right corner. Choose your preferred file format (e.g., JPG, PNG, PDF) and quality, then click "Download" to save it to your device.</a:t>
            </a:r>
          </a:p>
        </p:txBody>
      </p:sp>
    </p:spTree>
    <p:extLst>
      <p:ext uri="{BB962C8B-B14F-4D97-AF65-F5344CB8AC3E}">
        <p14:creationId xmlns:p14="http://schemas.microsoft.com/office/powerpoint/2010/main" val="3606756254"/>
      </p:ext>
    </p:extLst>
  </p:cSld>
  <p:clrMapOvr>
    <a:masterClrMapping/>
  </p:clrMapOvr>
  <p:transition spd="slow">
    <p:push dir="u"/>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399"/>
        <p:cNvGrpSpPr/>
        <p:nvPr/>
      </p:nvGrpSpPr>
      <p:grpSpPr>
        <a:xfrm>
          <a:off x="0" y="0"/>
          <a:ext cx="0" cy="0"/>
          <a:chOff x="0" y="0"/>
          <a:chExt cx="0" cy="0"/>
        </a:xfrm>
      </p:grpSpPr>
      <p:sp>
        <p:nvSpPr>
          <p:cNvPr id="2400" name="Google Shape;2400;p51"/>
          <p:cNvSpPr txBox="1">
            <a:spLocks noGrp="1"/>
          </p:cNvSpPr>
          <p:nvPr>
            <p:ph type="title"/>
          </p:nvPr>
        </p:nvSpPr>
        <p:spPr>
          <a:xfrm>
            <a:off x="591420" y="55104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Algerian" pitchFamily="82" charset="0"/>
              </a:rPr>
              <a:t>Speaking</a:t>
            </a:r>
            <a:endParaRPr dirty="0">
              <a:latin typeface="Algerian" pitchFamily="82" charset="0"/>
            </a:endParaRPr>
          </a:p>
        </p:txBody>
      </p:sp>
      <p:pic>
        <p:nvPicPr>
          <p:cNvPr id="2401" name="Google Shape;2401;p51"/>
          <p:cNvPicPr preferRelativeResize="0"/>
          <p:nvPr/>
        </p:nvPicPr>
        <p:blipFill>
          <a:blip r:embed="rId3">
            <a:alphaModFix/>
          </a:blip>
          <a:stretch>
            <a:fillRect/>
          </a:stretch>
        </p:blipFill>
        <p:spPr>
          <a:xfrm>
            <a:off x="4623206" y="1248024"/>
            <a:ext cx="3862426" cy="3184175"/>
          </a:xfrm>
          <a:prstGeom prst="rect">
            <a:avLst/>
          </a:prstGeom>
          <a:noFill/>
          <a:ln>
            <a:noFill/>
          </a:ln>
        </p:spPr>
      </p:pic>
      <p:pic>
        <p:nvPicPr>
          <p:cNvPr id="21505" name="Picture 1"/>
          <p:cNvPicPr>
            <a:picLocks noChangeAspect="1" noChangeArrowheads="1"/>
          </p:cNvPicPr>
          <p:nvPr/>
        </p:nvPicPr>
        <p:blipFill>
          <a:blip r:embed="rId4"/>
          <a:srcRect/>
          <a:stretch>
            <a:fillRect/>
          </a:stretch>
        </p:blipFill>
        <p:spPr bwMode="auto">
          <a:xfrm>
            <a:off x="180060" y="1155802"/>
            <a:ext cx="4438650" cy="3987698"/>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p:dissolv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FF479EB-ADEB-8D68-375B-3F80D12F7BC6}"/>
              </a:ext>
            </a:extLst>
          </p:cNvPr>
          <p:cNvPicPr>
            <a:picLocks noChangeAspect="1"/>
          </p:cNvPicPr>
          <p:nvPr/>
        </p:nvPicPr>
        <p:blipFill>
          <a:blip r:embed="rId2"/>
          <a:stretch>
            <a:fillRect/>
          </a:stretch>
        </p:blipFill>
        <p:spPr>
          <a:xfrm>
            <a:off x="5077800" y="1410067"/>
            <a:ext cx="3865199" cy="3182388"/>
          </a:xfrm>
          <a:prstGeom prst="rect">
            <a:avLst/>
          </a:prstGeom>
        </p:spPr>
      </p:pic>
      <p:sp>
        <p:nvSpPr>
          <p:cNvPr id="5" name="TextBox 4">
            <a:extLst>
              <a:ext uri="{FF2B5EF4-FFF2-40B4-BE49-F238E27FC236}">
                <a16:creationId xmlns:a16="http://schemas.microsoft.com/office/drawing/2014/main" id="{235E6A8E-33B8-03B5-08D7-E17C54C8010D}"/>
              </a:ext>
            </a:extLst>
          </p:cNvPr>
          <p:cNvSpPr txBox="1"/>
          <p:nvPr/>
        </p:nvSpPr>
        <p:spPr>
          <a:xfrm>
            <a:off x="925690" y="338668"/>
            <a:ext cx="6031088" cy="646331"/>
          </a:xfrm>
          <a:prstGeom prst="rect">
            <a:avLst/>
          </a:prstGeom>
          <a:noFill/>
        </p:spPr>
        <p:txBody>
          <a:bodyPr wrap="square">
            <a:spAutoFit/>
          </a:bodyPr>
          <a:lstStyle/>
          <a:p>
            <a:pPr algn="ctr"/>
            <a:r>
              <a:rPr lang="en" sz="3600" b="1" dirty="0">
                <a:latin typeface="Algerian" pitchFamily="82" charset="0"/>
              </a:rPr>
              <a:t>Home assignment</a:t>
            </a:r>
            <a:endParaRPr lang="en-US" sz="3600" b="1" dirty="0"/>
          </a:p>
        </p:txBody>
      </p:sp>
      <p:sp>
        <p:nvSpPr>
          <p:cNvPr id="6" name="TextBox 5">
            <a:extLst>
              <a:ext uri="{FF2B5EF4-FFF2-40B4-BE49-F238E27FC236}">
                <a16:creationId xmlns:a16="http://schemas.microsoft.com/office/drawing/2014/main" id="{DD59706E-A73D-181B-B644-0BA91C4AD4CE}"/>
              </a:ext>
            </a:extLst>
          </p:cNvPr>
          <p:cNvSpPr txBox="1"/>
          <p:nvPr/>
        </p:nvSpPr>
        <p:spPr>
          <a:xfrm>
            <a:off x="417689" y="984999"/>
            <a:ext cx="7270044" cy="1169551"/>
          </a:xfrm>
          <a:prstGeom prst="rect">
            <a:avLst/>
          </a:prstGeom>
          <a:noFill/>
        </p:spPr>
        <p:txBody>
          <a:bodyPr wrap="square" rtlCol="0">
            <a:spAutoFit/>
          </a:bodyPr>
          <a:lstStyle/>
          <a:p>
            <a:r>
              <a:rPr lang="en-US" sz="2800" kern="0" dirty="0">
                <a:effectLst/>
                <a:latin typeface="Times New Roman" panose="02020603050405020304" pitchFamily="18" charset="0"/>
                <a:ea typeface="Times New Roman" panose="02020603050405020304" pitchFamily="18" charset="0"/>
                <a:cs typeface="Times New Roman" panose="02020603050405020304" pitchFamily="18" charset="0"/>
              </a:rPr>
              <a:t>Edit some of the images using graphic designer software like Canva.</a:t>
            </a:r>
            <a:endParaRPr lang="en-US" sz="2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pic>
        <p:nvPicPr>
          <p:cNvPr id="7" name="Picture 6">
            <a:extLst>
              <a:ext uri="{FF2B5EF4-FFF2-40B4-BE49-F238E27FC236}">
                <a16:creationId xmlns:a16="http://schemas.microsoft.com/office/drawing/2014/main" id="{374B426D-8340-6CE7-5070-392203E0F690}"/>
              </a:ext>
            </a:extLst>
          </p:cNvPr>
          <p:cNvPicPr>
            <a:picLocks noChangeAspect="1"/>
          </p:cNvPicPr>
          <p:nvPr/>
        </p:nvPicPr>
        <p:blipFill>
          <a:blip r:embed="rId3"/>
          <a:stretch>
            <a:fillRect/>
          </a:stretch>
        </p:blipFill>
        <p:spPr>
          <a:xfrm>
            <a:off x="417689" y="1975555"/>
            <a:ext cx="4289778" cy="2517423"/>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37645745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53"/>
        <p:cNvGrpSpPr/>
        <p:nvPr/>
      </p:nvGrpSpPr>
      <p:grpSpPr>
        <a:xfrm>
          <a:off x="0" y="0"/>
          <a:ext cx="0" cy="0"/>
          <a:chOff x="0" y="0"/>
          <a:chExt cx="0" cy="0"/>
        </a:xfrm>
      </p:grpSpPr>
      <p:grpSp>
        <p:nvGrpSpPr>
          <p:cNvPr id="1154" name="Google Shape;1154;p36"/>
          <p:cNvGrpSpPr/>
          <p:nvPr/>
        </p:nvGrpSpPr>
        <p:grpSpPr>
          <a:xfrm>
            <a:off x="1538151" y="1701894"/>
            <a:ext cx="2158558" cy="2158622"/>
            <a:chOff x="2802325" y="1304963"/>
            <a:chExt cx="844275" cy="844300"/>
          </a:xfrm>
        </p:grpSpPr>
        <p:sp>
          <p:nvSpPr>
            <p:cNvPr id="1155" name="Google Shape;1155;p36"/>
            <p:cNvSpPr/>
            <p:nvPr/>
          </p:nvSpPr>
          <p:spPr>
            <a:xfrm>
              <a:off x="3155100" y="1657738"/>
              <a:ext cx="486500" cy="486500"/>
            </a:xfrm>
            <a:custGeom>
              <a:avLst/>
              <a:gdLst/>
              <a:ahLst/>
              <a:cxnLst/>
              <a:rect l="l" t="t" r="r" b="b"/>
              <a:pathLst>
                <a:path w="19460" h="19460" extrusionOk="0">
                  <a:moveTo>
                    <a:pt x="19428" y="1"/>
                  </a:moveTo>
                  <a:lnTo>
                    <a:pt x="19196" y="232"/>
                  </a:lnTo>
                  <a:lnTo>
                    <a:pt x="18083" y="1345"/>
                  </a:lnTo>
                  <a:lnTo>
                    <a:pt x="16971" y="2458"/>
                  </a:lnTo>
                  <a:lnTo>
                    <a:pt x="15858" y="3571"/>
                  </a:lnTo>
                  <a:lnTo>
                    <a:pt x="14745" y="4684"/>
                  </a:lnTo>
                  <a:lnTo>
                    <a:pt x="13632" y="5797"/>
                  </a:lnTo>
                  <a:lnTo>
                    <a:pt x="12519" y="6909"/>
                  </a:lnTo>
                  <a:lnTo>
                    <a:pt x="11407" y="8022"/>
                  </a:lnTo>
                  <a:lnTo>
                    <a:pt x="10294" y="9135"/>
                  </a:lnTo>
                  <a:lnTo>
                    <a:pt x="9196" y="10248"/>
                  </a:lnTo>
                  <a:lnTo>
                    <a:pt x="8084" y="11361"/>
                  </a:lnTo>
                  <a:lnTo>
                    <a:pt x="6971" y="12473"/>
                  </a:lnTo>
                  <a:lnTo>
                    <a:pt x="5858" y="13586"/>
                  </a:lnTo>
                  <a:lnTo>
                    <a:pt x="4745" y="14715"/>
                  </a:lnTo>
                  <a:lnTo>
                    <a:pt x="3632" y="15827"/>
                  </a:lnTo>
                  <a:lnTo>
                    <a:pt x="2519" y="16940"/>
                  </a:lnTo>
                  <a:lnTo>
                    <a:pt x="1407" y="18038"/>
                  </a:lnTo>
                  <a:lnTo>
                    <a:pt x="278" y="19150"/>
                  </a:lnTo>
                  <a:lnTo>
                    <a:pt x="0" y="19429"/>
                  </a:lnTo>
                  <a:cubicBezTo>
                    <a:pt x="62" y="19429"/>
                    <a:pt x="124" y="19459"/>
                    <a:pt x="186" y="19459"/>
                  </a:cubicBezTo>
                  <a:lnTo>
                    <a:pt x="1669" y="17976"/>
                  </a:lnTo>
                  <a:lnTo>
                    <a:pt x="2782" y="16863"/>
                  </a:lnTo>
                  <a:lnTo>
                    <a:pt x="3895" y="15750"/>
                  </a:lnTo>
                  <a:lnTo>
                    <a:pt x="6059" y="13586"/>
                  </a:lnTo>
                  <a:lnTo>
                    <a:pt x="6121" y="13524"/>
                  </a:lnTo>
                  <a:lnTo>
                    <a:pt x="7233" y="12412"/>
                  </a:lnTo>
                  <a:lnTo>
                    <a:pt x="8346" y="11299"/>
                  </a:lnTo>
                  <a:lnTo>
                    <a:pt x="9459" y="10186"/>
                  </a:lnTo>
                  <a:lnTo>
                    <a:pt x="10572" y="9073"/>
                  </a:lnTo>
                  <a:lnTo>
                    <a:pt x="11685" y="7960"/>
                  </a:lnTo>
                  <a:lnTo>
                    <a:pt x="12798" y="6848"/>
                  </a:lnTo>
                  <a:lnTo>
                    <a:pt x="13910" y="5735"/>
                  </a:lnTo>
                  <a:lnTo>
                    <a:pt x="15023" y="4622"/>
                  </a:lnTo>
                  <a:lnTo>
                    <a:pt x="16136" y="3509"/>
                  </a:lnTo>
                  <a:lnTo>
                    <a:pt x="17249" y="2396"/>
                  </a:lnTo>
                  <a:lnTo>
                    <a:pt x="18362" y="1283"/>
                  </a:lnTo>
                  <a:lnTo>
                    <a:pt x="19459" y="186"/>
                  </a:lnTo>
                  <a:cubicBezTo>
                    <a:pt x="19459" y="124"/>
                    <a:pt x="19444" y="62"/>
                    <a:pt x="194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3179825" y="1682463"/>
              <a:ext cx="465250" cy="464875"/>
            </a:xfrm>
            <a:custGeom>
              <a:avLst/>
              <a:gdLst/>
              <a:ahLst/>
              <a:cxnLst/>
              <a:rect l="l" t="t" r="r" b="b"/>
              <a:pathLst>
                <a:path w="18610" h="18595" extrusionOk="0">
                  <a:moveTo>
                    <a:pt x="18578" y="1"/>
                  </a:moveTo>
                  <a:lnTo>
                    <a:pt x="18223" y="372"/>
                  </a:lnTo>
                  <a:lnTo>
                    <a:pt x="17110" y="1485"/>
                  </a:lnTo>
                  <a:lnTo>
                    <a:pt x="15997" y="2597"/>
                  </a:lnTo>
                  <a:lnTo>
                    <a:pt x="14884" y="3710"/>
                  </a:lnTo>
                  <a:lnTo>
                    <a:pt x="13215" y="5379"/>
                  </a:lnTo>
                  <a:lnTo>
                    <a:pt x="12643" y="5920"/>
                  </a:lnTo>
                  <a:lnTo>
                    <a:pt x="11530" y="7033"/>
                  </a:lnTo>
                  <a:lnTo>
                    <a:pt x="10418" y="8146"/>
                  </a:lnTo>
                  <a:lnTo>
                    <a:pt x="9305" y="9259"/>
                  </a:lnTo>
                  <a:lnTo>
                    <a:pt x="8207" y="10372"/>
                  </a:lnTo>
                  <a:lnTo>
                    <a:pt x="7095" y="11484"/>
                  </a:lnTo>
                  <a:lnTo>
                    <a:pt x="5982" y="12597"/>
                  </a:lnTo>
                  <a:lnTo>
                    <a:pt x="4869" y="13726"/>
                  </a:lnTo>
                  <a:lnTo>
                    <a:pt x="3756" y="14823"/>
                  </a:lnTo>
                  <a:lnTo>
                    <a:pt x="2643" y="15936"/>
                  </a:lnTo>
                  <a:lnTo>
                    <a:pt x="1530" y="17049"/>
                  </a:lnTo>
                  <a:lnTo>
                    <a:pt x="402" y="18161"/>
                  </a:lnTo>
                  <a:lnTo>
                    <a:pt x="0" y="18579"/>
                  </a:lnTo>
                  <a:lnTo>
                    <a:pt x="186" y="18594"/>
                  </a:lnTo>
                  <a:lnTo>
                    <a:pt x="680" y="18100"/>
                  </a:lnTo>
                  <a:lnTo>
                    <a:pt x="1793" y="16987"/>
                  </a:lnTo>
                  <a:lnTo>
                    <a:pt x="2906" y="15874"/>
                  </a:lnTo>
                  <a:lnTo>
                    <a:pt x="4019" y="14761"/>
                  </a:lnTo>
                  <a:lnTo>
                    <a:pt x="5132" y="13648"/>
                  </a:lnTo>
                  <a:lnTo>
                    <a:pt x="6244" y="12535"/>
                  </a:lnTo>
                  <a:lnTo>
                    <a:pt x="7357" y="11423"/>
                  </a:lnTo>
                  <a:lnTo>
                    <a:pt x="8470" y="10310"/>
                  </a:lnTo>
                  <a:lnTo>
                    <a:pt x="10696" y="8084"/>
                  </a:lnTo>
                  <a:lnTo>
                    <a:pt x="11809" y="6971"/>
                  </a:lnTo>
                  <a:lnTo>
                    <a:pt x="12921" y="5859"/>
                  </a:lnTo>
                  <a:lnTo>
                    <a:pt x="14714" y="4066"/>
                  </a:lnTo>
                  <a:lnTo>
                    <a:pt x="15147" y="3633"/>
                  </a:lnTo>
                  <a:lnTo>
                    <a:pt x="16260" y="2520"/>
                  </a:lnTo>
                  <a:lnTo>
                    <a:pt x="17373" y="1407"/>
                  </a:lnTo>
                  <a:lnTo>
                    <a:pt x="18485" y="294"/>
                  </a:lnTo>
                  <a:lnTo>
                    <a:pt x="18609" y="186"/>
                  </a:lnTo>
                  <a:cubicBezTo>
                    <a:pt x="18594" y="124"/>
                    <a:pt x="18594" y="63"/>
                    <a:pt x="18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3205700" y="1708363"/>
              <a:ext cx="440525" cy="440500"/>
            </a:xfrm>
            <a:custGeom>
              <a:avLst/>
              <a:gdLst/>
              <a:ahLst/>
              <a:cxnLst/>
              <a:rect l="l" t="t" r="r" b="b"/>
              <a:pathLst>
                <a:path w="17621" h="17620" extrusionOk="0">
                  <a:moveTo>
                    <a:pt x="17621" y="0"/>
                  </a:moveTo>
                  <a:lnTo>
                    <a:pt x="17188" y="433"/>
                  </a:lnTo>
                  <a:lnTo>
                    <a:pt x="16075" y="1546"/>
                  </a:lnTo>
                  <a:lnTo>
                    <a:pt x="14962" y="2659"/>
                  </a:lnTo>
                  <a:lnTo>
                    <a:pt x="13849" y="3772"/>
                  </a:lnTo>
                  <a:lnTo>
                    <a:pt x="12736" y="4884"/>
                  </a:lnTo>
                  <a:lnTo>
                    <a:pt x="11608" y="5997"/>
                  </a:lnTo>
                  <a:lnTo>
                    <a:pt x="10495" y="7110"/>
                  </a:lnTo>
                  <a:lnTo>
                    <a:pt x="9383" y="8223"/>
                  </a:lnTo>
                  <a:lnTo>
                    <a:pt x="8270" y="9336"/>
                  </a:lnTo>
                  <a:lnTo>
                    <a:pt x="7172" y="10448"/>
                  </a:lnTo>
                  <a:lnTo>
                    <a:pt x="6060" y="11561"/>
                  </a:lnTo>
                  <a:lnTo>
                    <a:pt x="4947" y="12690"/>
                  </a:lnTo>
                  <a:lnTo>
                    <a:pt x="3834" y="13802"/>
                  </a:lnTo>
                  <a:lnTo>
                    <a:pt x="2721" y="14900"/>
                  </a:lnTo>
                  <a:lnTo>
                    <a:pt x="495" y="17125"/>
                  </a:lnTo>
                  <a:lnTo>
                    <a:pt x="1" y="17620"/>
                  </a:lnTo>
                  <a:lnTo>
                    <a:pt x="186" y="17620"/>
                  </a:lnTo>
                  <a:lnTo>
                    <a:pt x="743" y="17064"/>
                  </a:lnTo>
                  <a:lnTo>
                    <a:pt x="1856" y="15951"/>
                  </a:lnTo>
                  <a:lnTo>
                    <a:pt x="2968" y="14838"/>
                  </a:lnTo>
                  <a:lnTo>
                    <a:pt x="4081" y="13725"/>
                  </a:lnTo>
                  <a:lnTo>
                    <a:pt x="5194" y="12612"/>
                  </a:lnTo>
                  <a:lnTo>
                    <a:pt x="6307" y="11499"/>
                  </a:lnTo>
                  <a:lnTo>
                    <a:pt x="7420" y="10387"/>
                  </a:lnTo>
                  <a:lnTo>
                    <a:pt x="8532" y="9274"/>
                  </a:lnTo>
                  <a:lnTo>
                    <a:pt x="9645" y="8161"/>
                  </a:lnTo>
                  <a:lnTo>
                    <a:pt x="10758" y="7048"/>
                  </a:lnTo>
                  <a:lnTo>
                    <a:pt x="11871" y="5935"/>
                  </a:lnTo>
                  <a:lnTo>
                    <a:pt x="12984" y="4823"/>
                  </a:lnTo>
                  <a:lnTo>
                    <a:pt x="14097" y="3710"/>
                  </a:lnTo>
                  <a:lnTo>
                    <a:pt x="15209" y="2597"/>
                  </a:lnTo>
                  <a:lnTo>
                    <a:pt x="16322" y="1484"/>
                  </a:lnTo>
                  <a:lnTo>
                    <a:pt x="17435" y="371"/>
                  </a:lnTo>
                  <a:lnTo>
                    <a:pt x="17621" y="186"/>
                  </a:lnTo>
                  <a:cubicBezTo>
                    <a:pt x="17621" y="124"/>
                    <a:pt x="17621" y="62"/>
                    <a:pt x="17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3233150" y="1735788"/>
              <a:ext cx="413450" cy="413475"/>
            </a:xfrm>
            <a:custGeom>
              <a:avLst/>
              <a:gdLst/>
              <a:ahLst/>
              <a:cxnLst/>
              <a:rect l="l" t="t" r="r" b="b"/>
              <a:pathLst>
                <a:path w="16538" h="16539" extrusionOk="0">
                  <a:moveTo>
                    <a:pt x="16538" y="1"/>
                  </a:moveTo>
                  <a:lnTo>
                    <a:pt x="16090" y="449"/>
                  </a:lnTo>
                  <a:lnTo>
                    <a:pt x="14977" y="1562"/>
                  </a:lnTo>
                  <a:lnTo>
                    <a:pt x="13864" y="2675"/>
                  </a:lnTo>
                  <a:lnTo>
                    <a:pt x="12751" y="3787"/>
                  </a:lnTo>
                  <a:lnTo>
                    <a:pt x="11638" y="4900"/>
                  </a:lnTo>
                  <a:lnTo>
                    <a:pt x="10510" y="6013"/>
                  </a:lnTo>
                  <a:lnTo>
                    <a:pt x="9397" y="7126"/>
                  </a:lnTo>
                  <a:lnTo>
                    <a:pt x="8285" y="8239"/>
                  </a:lnTo>
                  <a:lnTo>
                    <a:pt x="7172" y="9351"/>
                  </a:lnTo>
                  <a:lnTo>
                    <a:pt x="5008" y="11531"/>
                  </a:lnTo>
                  <a:lnTo>
                    <a:pt x="4946" y="11577"/>
                  </a:lnTo>
                  <a:lnTo>
                    <a:pt x="3833" y="12690"/>
                  </a:lnTo>
                  <a:lnTo>
                    <a:pt x="2720" y="13803"/>
                  </a:lnTo>
                  <a:lnTo>
                    <a:pt x="1623" y="14916"/>
                  </a:lnTo>
                  <a:lnTo>
                    <a:pt x="510" y="16028"/>
                  </a:lnTo>
                  <a:lnTo>
                    <a:pt x="0" y="16538"/>
                  </a:lnTo>
                  <a:lnTo>
                    <a:pt x="201" y="16538"/>
                  </a:lnTo>
                  <a:lnTo>
                    <a:pt x="773" y="15982"/>
                  </a:lnTo>
                  <a:lnTo>
                    <a:pt x="1886" y="14869"/>
                  </a:lnTo>
                  <a:lnTo>
                    <a:pt x="2999" y="13756"/>
                  </a:lnTo>
                  <a:lnTo>
                    <a:pt x="4111" y="12644"/>
                  </a:lnTo>
                  <a:lnTo>
                    <a:pt x="5224" y="11531"/>
                  </a:lnTo>
                  <a:lnTo>
                    <a:pt x="6337" y="10418"/>
                  </a:lnTo>
                  <a:lnTo>
                    <a:pt x="7450" y="9305"/>
                  </a:lnTo>
                  <a:lnTo>
                    <a:pt x="8563" y="8192"/>
                  </a:lnTo>
                  <a:lnTo>
                    <a:pt x="9676" y="7079"/>
                  </a:lnTo>
                  <a:lnTo>
                    <a:pt x="10788" y="5967"/>
                  </a:lnTo>
                  <a:lnTo>
                    <a:pt x="11901" y="4854"/>
                  </a:lnTo>
                  <a:lnTo>
                    <a:pt x="13014" y="3741"/>
                  </a:lnTo>
                  <a:lnTo>
                    <a:pt x="14127" y="2628"/>
                  </a:lnTo>
                  <a:lnTo>
                    <a:pt x="15240" y="1515"/>
                  </a:lnTo>
                  <a:lnTo>
                    <a:pt x="16352" y="403"/>
                  </a:lnTo>
                  <a:lnTo>
                    <a:pt x="16523" y="217"/>
                  </a:lnTo>
                  <a:lnTo>
                    <a:pt x="1653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3262900" y="1765163"/>
              <a:ext cx="382175" cy="382175"/>
            </a:xfrm>
            <a:custGeom>
              <a:avLst/>
              <a:gdLst/>
              <a:ahLst/>
              <a:cxnLst/>
              <a:rect l="l" t="t" r="r" b="b"/>
              <a:pathLst>
                <a:path w="15287" h="15287" extrusionOk="0">
                  <a:moveTo>
                    <a:pt x="15286" y="0"/>
                  </a:moveTo>
                  <a:lnTo>
                    <a:pt x="14900" y="387"/>
                  </a:lnTo>
                  <a:lnTo>
                    <a:pt x="13787" y="1500"/>
                  </a:lnTo>
                  <a:lnTo>
                    <a:pt x="12674" y="2612"/>
                  </a:lnTo>
                  <a:lnTo>
                    <a:pt x="11561" y="3725"/>
                  </a:lnTo>
                  <a:lnTo>
                    <a:pt x="9382" y="5889"/>
                  </a:lnTo>
                  <a:lnTo>
                    <a:pt x="9336" y="5951"/>
                  </a:lnTo>
                  <a:lnTo>
                    <a:pt x="8223" y="7064"/>
                  </a:lnTo>
                  <a:lnTo>
                    <a:pt x="7110" y="8176"/>
                  </a:lnTo>
                  <a:lnTo>
                    <a:pt x="5997" y="9289"/>
                  </a:lnTo>
                  <a:lnTo>
                    <a:pt x="4884" y="10418"/>
                  </a:lnTo>
                  <a:lnTo>
                    <a:pt x="3772" y="11530"/>
                  </a:lnTo>
                  <a:lnTo>
                    <a:pt x="2659" y="12643"/>
                  </a:lnTo>
                  <a:lnTo>
                    <a:pt x="1546" y="13741"/>
                  </a:lnTo>
                  <a:lnTo>
                    <a:pt x="433" y="14853"/>
                  </a:lnTo>
                  <a:lnTo>
                    <a:pt x="0" y="15286"/>
                  </a:lnTo>
                  <a:lnTo>
                    <a:pt x="217" y="15271"/>
                  </a:lnTo>
                  <a:lnTo>
                    <a:pt x="1762" y="13741"/>
                  </a:lnTo>
                  <a:lnTo>
                    <a:pt x="1809" y="13679"/>
                  </a:lnTo>
                  <a:lnTo>
                    <a:pt x="2921" y="12566"/>
                  </a:lnTo>
                  <a:lnTo>
                    <a:pt x="4034" y="11453"/>
                  </a:lnTo>
                  <a:lnTo>
                    <a:pt x="5147" y="10340"/>
                  </a:lnTo>
                  <a:lnTo>
                    <a:pt x="6260" y="9227"/>
                  </a:lnTo>
                  <a:lnTo>
                    <a:pt x="7373" y="8115"/>
                  </a:lnTo>
                  <a:lnTo>
                    <a:pt x="8486" y="7002"/>
                  </a:lnTo>
                  <a:lnTo>
                    <a:pt x="9598" y="5889"/>
                  </a:lnTo>
                  <a:lnTo>
                    <a:pt x="10711" y="4776"/>
                  </a:lnTo>
                  <a:lnTo>
                    <a:pt x="11824" y="3663"/>
                  </a:lnTo>
                  <a:lnTo>
                    <a:pt x="12937" y="2551"/>
                  </a:lnTo>
                  <a:lnTo>
                    <a:pt x="14050" y="1438"/>
                  </a:lnTo>
                  <a:lnTo>
                    <a:pt x="15162" y="325"/>
                  </a:lnTo>
                  <a:lnTo>
                    <a:pt x="15271" y="232"/>
                  </a:lnTo>
                  <a:cubicBezTo>
                    <a:pt x="15271" y="155"/>
                    <a:pt x="15271" y="78"/>
                    <a:pt x="152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3048450" y="1551488"/>
              <a:ext cx="561450" cy="561450"/>
            </a:xfrm>
            <a:custGeom>
              <a:avLst/>
              <a:gdLst/>
              <a:ahLst/>
              <a:cxnLst/>
              <a:rect l="l" t="t" r="r" b="b"/>
              <a:pathLst>
                <a:path w="22458" h="22458" extrusionOk="0">
                  <a:moveTo>
                    <a:pt x="22396" y="0"/>
                  </a:moveTo>
                  <a:lnTo>
                    <a:pt x="22365" y="31"/>
                  </a:lnTo>
                  <a:lnTo>
                    <a:pt x="21252" y="1144"/>
                  </a:lnTo>
                  <a:lnTo>
                    <a:pt x="20139" y="2257"/>
                  </a:lnTo>
                  <a:lnTo>
                    <a:pt x="19026" y="3370"/>
                  </a:lnTo>
                  <a:lnTo>
                    <a:pt x="17898" y="4482"/>
                  </a:lnTo>
                  <a:lnTo>
                    <a:pt x="16785" y="5595"/>
                  </a:lnTo>
                  <a:lnTo>
                    <a:pt x="15673" y="6708"/>
                  </a:lnTo>
                  <a:lnTo>
                    <a:pt x="14560" y="7821"/>
                  </a:lnTo>
                  <a:lnTo>
                    <a:pt x="13462" y="8934"/>
                  </a:lnTo>
                  <a:lnTo>
                    <a:pt x="12350" y="10047"/>
                  </a:lnTo>
                  <a:lnTo>
                    <a:pt x="11237" y="11159"/>
                  </a:lnTo>
                  <a:lnTo>
                    <a:pt x="10124" y="12272"/>
                  </a:lnTo>
                  <a:lnTo>
                    <a:pt x="9011" y="13385"/>
                  </a:lnTo>
                  <a:lnTo>
                    <a:pt x="7898" y="14498"/>
                  </a:lnTo>
                  <a:lnTo>
                    <a:pt x="6785" y="15611"/>
                  </a:lnTo>
                  <a:lnTo>
                    <a:pt x="5673" y="16723"/>
                  </a:lnTo>
                  <a:lnTo>
                    <a:pt x="4560" y="17836"/>
                  </a:lnTo>
                  <a:lnTo>
                    <a:pt x="3432" y="18965"/>
                  </a:lnTo>
                  <a:lnTo>
                    <a:pt x="2319" y="20077"/>
                  </a:lnTo>
                  <a:lnTo>
                    <a:pt x="1206" y="21190"/>
                  </a:lnTo>
                  <a:lnTo>
                    <a:pt x="93" y="22288"/>
                  </a:lnTo>
                  <a:lnTo>
                    <a:pt x="0" y="22380"/>
                  </a:lnTo>
                  <a:lnTo>
                    <a:pt x="155" y="22458"/>
                  </a:lnTo>
                  <a:lnTo>
                    <a:pt x="310" y="22288"/>
                  </a:lnTo>
                  <a:lnTo>
                    <a:pt x="356" y="22241"/>
                  </a:lnTo>
                  <a:lnTo>
                    <a:pt x="1469" y="21128"/>
                  </a:lnTo>
                  <a:lnTo>
                    <a:pt x="2582" y="20016"/>
                  </a:lnTo>
                  <a:lnTo>
                    <a:pt x="3710" y="18903"/>
                  </a:lnTo>
                  <a:lnTo>
                    <a:pt x="4823" y="17790"/>
                  </a:lnTo>
                  <a:lnTo>
                    <a:pt x="5935" y="16677"/>
                  </a:lnTo>
                  <a:lnTo>
                    <a:pt x="7048" y="15564"/>
                  </a:lnTo>
                  <a:lnTo>
                    <a:pt x="8161" y="14451"/>
                  </a:lnTo>
                  <a:lnTo>
                    <a:pt x="9274" y="13339"/>
                  </a:lnTo>
                  <a:lnTo>
                    <a:pt x="10387" y="12226"/>
                  </a:lnTo>
                  <a:lnTo>
                    <a:pt x="11499" y="11113"/>
                  </a:lnTo>
                  <a:lnTo>
                    <a:pt x="12612" y="10000"/>
                  </a:lnTo>
                  <a:lnTo>
                    <a:pt x="13725" y="8887"/>
                  </a:lnTo>
                  <a:lnTo>
                    <a:pt x="14838" y="7775"/>
                  </a:lnTo>
                  <a:lnTo>
                    <a:pt x="15951" y="6662"/>
                  </a:lnTo>
                  <a:lnTo>
                    <a:pt x="17064" y="5549"/>
                  </a:lnTo>
                  <a:lnTo>
                    <a:pt x="18176" y="4436"/>
                  </a:lnTo>
                  <a:lnTo>
                    <a:pt x="19289" y="3323"/>
                  </a:lnTo>
                  <a:lnTo>
                    <a:pt x="20402" y="2210"/>
                  </a:lnTo>
                  <a:lnTo>
                    <a:pt x="21515" y="1098"/>
                  </a:lnTo>
                  <a:lnTo>
                    <a:pt x="22458" y="139"/>
                  </a:lnTo>
                  <a:lnTo>
                    <a:pt x="223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3068150" y="1570813"/>
              <a:ext cx="550250" cy="550250"/>
            </a:xfrm>
            <a:custGeom>
              <a:avLst/>
              <a:gdLst/>
              <a:ahLst/>
              <a:cxnLst/>
              <a:rect l="l" t="t" r="r" b="b"/>
              <a:pathLst>
                <a:path w="22010" h="22010" extrusionOk="0">
                  <a:moveTo>
                    <a:pt x="21948" y="0"/>
                  </a:moveTo>
                  <a:lnTo>
                    <a:pt x="21577" y="371"/>
                  </a:lnTo>
                  <a:lnTo>
                    <a:pt x="20464" y="1484"/>
                  </a:lnTo>
                  <a:lnTo>
                    <a:pt x="19351" y="2597"/>
                  </a:lnTo>
                  <a:lnTo>
                    <a:pt x="18238" y="3709"/>
                  </a:lnTo>
                  <a:lnTo>
                    <a:pt x="17110" y="4822"/>
                  </a:lnTo>
                  <a:lnTo>
                    <a:pt x="15997" y="5935"/>
                  </a:lnTo>
                  <a:lnTo>
                    <a:pt x="14885" y="7048"/>
                  </a:lnTo>
                  <a:lnTo>
                    <a:pt x="13772" y="8161"/>
                  </a:lnTo>
                  <a:lnTo>
                    <a:pt x="12103" y="9830"/>
                  </a:lnTo>
                  <a:lnTo>
                    <a:pt x="11546" y="10386"/>
                  </a:lnTo>
                  <a:lnTo>
                    <a:pt x="10433" y="11499"/>
                  </a:lnTo>
                  <a:lnTo>
                    <a:pt x="9320" y="12612"/>
                  </a:lnTo>
                  <a:lnTo>
                    <a:pt x="8223" y="13725"/>
                  </a:lnTo>
                  <a:lnTo>
                    <a:pt x="7110" y="14838"/>
                  </a:lnTo>
                  <a:lnTo>
                    <a:pt x="5997" y="15950"/>
                  </a:lnTo>
                  <a:lnTo>
                    <a:pt x="4885" y="17063"/>
                  </a:lnTo>
                  <a:lnTo>
                    <a:pt x="3756" y="18192"/>
                  </a:lnTo>
                  <a:lnTo>
                    <a:pt x="2644" y="19304"/>
                  </a:lnTo>
                  <a:lnTo>
                    <a:pt x="1531" y="20417"/>
                  </a:lnTo>
                  <a:lnTo>
                    <a:pt x="418" y="21515"/>
                  </a:lnTo>
                  <a:lnTo>
                    <a:pt x="1" y="21947"/>
                  </a:lnTo>
                  <a:lnTo>
                    <a:pt x="155" y="22009"/>
                  </a:lnTo>
                  <a:lnTo>
                    <a:pt x="696" y="21468"/>
                  </a:lnTo>
                  <a:lnTo>
                    <a:pt x="1809" y="20355"/>
                  </a:lnTo>
                  <a:lnTo>
                    <a:pt x="2922" y="19243"/>
                  </a:lnTo>
                  <a:lnTo>
                    <a:pt x="5147" y="17017"/>
                  </a:lnTo>
                  <a:lnTo>
                    <a:pt x="6260" y="15904"/>
                  </a:lnTo>
                  <a:lnTo>
                    <a:pt x="7373" y="14791"/>
                  </a:lnTo>
                  <a:lnTo>
                    <a:pt x="9599" y="12566"/>
                  </a:lnTo>
                  <a:lnTo>
                    <a:pt x="10711" y="11453"/>
                  </a:lnTo>
                  <a:lnTo>
                    <a:pt x="11824" y="10340"/>
                  </a:lnTo>
                  <a:lnTo>
                    <a:pt x="12922" y="9227"/>
                  </a:lnTo>
                  <a:lnTo>
                    <a:pt x="14034" y="8114"/>
                  </a:lnTo>
                  <a:lnTo>
                    <a:pt x="15147" y="7002"/>
                  </a:lnTo>
                  <a:lnTo>
                    <a:pt x="16260" y="5889"/>
                  </a:lnTo>
                  <a:lnTo>
                    <a:pt x="17373" y="4776"/>
                  </a:lnTo>
                  <a:lnTo>
                    <a:pt x="18486" y="3663"/>
                  </a:lnTo>
                  <a:lnTo>
                    <a:pt x="19599" y="2550"/>
                  </a:lnTo>
                  <a:lnTo>
                    <a:pt x="20711" y="1437"/>
                  </a:lnTo>
                  <a:lnTo>
                    <a:pt x="21824" y="325"/>
                  </a:lnTo>
                  <a:lnTo>
                    <a:pt x="22010" y="155"/>
                  </a:lnTo>
                  <a:lnTo>
                    <a:pt x="219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2994750" y="1497388"/>
              <a:ext cx="586175" cy="586175"/>
            </a:xfrm>
            <a:custGeom>
              <a:avLst/>
              <a:gdLst/>
              <a:ahLst/>
              <a:cxnLst/>
              <a:rect l="l" t="t" r="r" b="b"/>
              <a:pathLst>
                <a:path w="23447" h="23447" extrusionOk="0">
                  <a:moveTo>
                    <a:pt x="23369" y="0"/>
                  </a:moveTo>
                  <a:lnTo>
                    <a:pt x="22287" y="1082"/>
                  </a:lnTo>
                  <a:lnTo>
                    <a:pt x="21174" y="2195"/>
                  </a:lnTo>
                  <a:lnTo>
                    <a:pt x="20046" y="3308"/>
                  </a:lnTo>
                  <a:lnTo>
                    <a:pt x="18933" y="4421"/>
                  </a:lnTo>
                  <a:lnTo>
                    <a:pt x="17821" y="5534"/>
                  </a:lnTo>
                  <a:lnTo>
                    <a:pt x="16708" y="6646"/>
                  </a:lnTo>
                  <a:lnTo>
                    <a:pt x="15610" y="7759"/>
                  </a:lnTo>
                  <a:lnTo>
                    <a:pt x="14498" y="8872"/>
                  </a:lnTo>
                  <a:lnTo>
                    <a:pt x="13385" y="9985"/>
                  </a:lnTo>
                  <a:lnTo>
                    <a:pt x="12272" y="11098"/>
                  </a:lnTo>
                  <a:lnTo>
                    <a:pt x="11159" y="12211"/>
                  </a:lnTo>
                  <a:lnTo>
                    <a:pt x="10046" y="13323"/>
                  </a:lnTo>
                  <a:lnTo>
                    <a:pt x="8933" y="14436"/>
                  </a:lnTo>
                  <a:lnTo>
                    <a:pt x="7821" y="15549"/>
                  </a:lnTo>
                  <a:lnTo>
                    <a:pt x="6708" y="16662"/>
                  </a:lnTo>
                  <a:lnTo>
                    <a:pt x="5595" y="17775"/>
                  </a:lnTo>
                  <a:lnTo>
                    <a:pt x="4482" y="18887"/>
                  </a:lnTo>
                  <a:lnTo>
                    <a:pt x="3369" y="20000"/>
                  </a:lnTo>
                  <a:lnTo>
                    <a:pt x="2241" y="21129"/>
                  </a:lnTo>
                  <a:lnTo>
                    <a:pt x="1128" y="22241"/>
                  </a:lnTo>
                  <a:lnTo>
                    <a:pt x="15" y="23354"/>
                  </a:lnTo>
                  <a:lnTo>
                    <a:pt x="0" y="23370"/>
                  </a:lnTo>
                  <a:lnTo>
                    <a:pt x="124" y="23447"/>
                  </a:lnTo>
                  <a:lnTo>
                    <a:pt x="294" y="23292"/>
                  </a:lnTo>
                  <a:lnTo>
                    <a:pt x="1407" y="22180"/>
                  </a:lnTo>
                  <a:lnTo>
                    <a:pt x="2519" y="21067"/>
                  </a:lnTo>
                  <a:lnTo>
                    <a:pt x="3632" y="19938"/>
                  </a:lnTo>
                  <a:lnTo>
                    <a:pt x="4745" y="18826"/>
                  </a:lnTo>
                  <a:lnTo>
                    <a:pt x="5858" y="17713"/>
                  </a:lnTo>
                  <a:lnTo>
                    <a:pt x="8083" y="15487"/>
                  </a:lnTo>
                  <a:lnTo>
                    <a:pt x="9181" y="14374"/>
                  </a:lnTo>
                  <a:lnTo>
                    <a:pt x="10294" y="13262"/>
                  </a:lnTo>
                  <a:lnTo>
                    <a:pt x="12102" y="11469"/>
                  </a:lnTo>
                  <a:lnTo>
                    <a:pt x="12519" y="11036"/>
                  </a:lnTo>
                  <a:lnTo>
                    <a:pt x="13632" y="9923"/>
                  </a:lnTo>
                  <a:lnTo>
                    <a:pt x="14745" y="8810"/>
                  </a:lnTo>
                  <a:lnTo>
                    <a:pt x="15858" y="7697"/>
                  </a:lnTo>
                  <a:lnTo>
                    <a:pt x="16970" y="6585"/>
                  </a:lnTo>
                  <a:lnTo>
                    <a:pt x="18083" y="5472"/>
                  </a:lnTo>
                  <a:lnTo>
                    <a:pt x="19196" y="4359"/>
                  </a:lnTo>
                  <a:lnTo>
                    <a:pt x="20309" y="3246"/>
                  </a:lnTo>
                  <a:lnTo>
                    <a:pt x="21422" y="2133"/>
                  </a:lnTo>
                  <a:lnTo>
                    <a:pt x="22550" y="1036"/>
                  </a:lnTo>
                  <a:lnTo>
                    <a:pt x="23446" y="140"/>
                  </a:lnTo>
                  <a:lnTo>
                    <a:pt x="233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3012125" y="1514763"/>
              <a:ext cx="579225" cy="579250"/>
            </a:xfrm>
            <a:custGeom>
              <a:avLst/>
              <a:gdLst/>
              <a:ahLst/>
              <a:cxnLst/>
              <a:rect l="l" t="t" r="r" b="b"/>
              <a:pathLst>
                <a:path w="23169" h="23170" extrusionOk="0">
                  <a:moveTo>
                    <a:pt x="23091" y="1"/>
                  </a:moveTo>
                  <a:lnTo>
                    <a:pt x="22705" y="387"/>
                  </a:lnTo>
                  <a:lnTo>
                    <a:pt x="21592" y="1500"/>
                  </a:lnTo>
                  <a:lnTo>
                    <a:pt x="20479" y="2613"/>
                  </a:lnTo>
                  <a:lnTo>
                    <a:pt x="19351" y="3726"/>
                  </a:lnTo>
                  <a:lnTo>
                    <a:pt x="18238" y="4839"/>
                  </a:lnTo>
                  <a:lnTo>
                    <a:pt x="17126" y="5951"/>
                  </a:lnTo>
                  <a:lnTo>
                    <a:pt x="16013" y="7064"/>
                  </a:lnTo>
                  <a:lnTo>
                    <a:pt x="14915" y="8177"/>
                  </a:lnTo>
                  <a:lnTo>
                    <a:pt x="13803" y="9290"/>
                  </a:lnTo>
                  <a:lnTo>
                    <a:pt x="12690" y="10403"/>
                  </a:lnTo>
                  <a:lnTo>
                    <a:pt x="11577" y="11516"/>
                  </a:lnTo>
                  <a:lnTo>
                    <a:pt x="10464" y="12628"/>
                  </a:lnTo>
                  <a:lnTo>
                    <a:pt x="9351" y="13741"/>
                  </a:lnTo>
                  <a:lnTo>
                    <a:pt x="8238" y="14854"/>
                  </a:lnTo>
                  <a:lnTo>
                    <a:pt x="7126" y="15967"/>
                  </a:lnTo>
                  <a:lnTo>
                    <a:pt x="6013" y="17080"/>
                  </a:lnTo>
                  <a:lnTo>
                    <a:pt x="4900" y="18192"/>
                  </a:lnTo>
                  <a:lnTo>
                    <a:pt x="3787" y="19305"/>
                  </a:lnTo>
                  <a:lnTo>
                    <a:pt x="2659" y="20434"/>
                  </a:lnTo>
                  <a:lnTo>
                    <a:pt x="1546" y="21546"/>
                  </a:lnTo>
                  <a:lnTo>
                    <a:pt x="433" y="22659"/>
                  </a:lnTo>
                  <a:lnTo>
                    <a:pt x="1" y="23092"/>
                  </a:lnTo>
                  <a:lnTo>
                    <a:pt x="124" y="23169"/>
                  </a:lnTo>
                  <a:lnTo>
                    <a:pt x="712" y="22582"/>
                  </a:lnTo>
                  <a:lnTo>
                    <a:pt x="1824" y="21469"/>
                  </a:lnTo>
                  <a:lnTo>
                    <a:pt x="2937" y="20356"/>
                  </a:lnTo>
                  <a:lnTo>
                    <a:pt x="4050" y="19259"/>
                  </a:lnTo>
                  <a:lnTo>
                    <a:pt x="5163" y="18146"/>
                  </a:lnTo>
                  <a:lnTo>
                    <a:pt x="6276" y="17033"/>
                  </a:lnTo>
                  <a:lnTo>
                    <a:pt x="7388" y="15920"/>
                  </a:lnTo>
                  <a:lnTo>
                    <a:pt x="8501" y="14808"/>
                  </a:lnTo>
                  <a:lnTo>
                    <a:pt x="9614" y="13695"/>
                  </a:lnTo>
                  <a:lnTo>
                    <a:pt x="10727" y="12582"/>
                  </a:lnTo>
                  <a:lnTo>
                    <a:pt x="11840" y="11469"/>
                  </a:lnTo>
                  <a:lnTo>
                    <a:pt x="12952" y="10356"/>
                  </a:lnTo>
                  <a:lnTo>
                    <a:pt x="14065" y="9244"/>
                  </a:lnTo>
                  <a:lnTo>
                    <a:pt x="15178" y="8131"/>
                  </a:lnTo>
                  <a:lnTo>
                    <a:pt x="16291" y="7018"/>
                  </a:lnTo>
                  <a:lnTo>
                    <a:pt x="17404" y="5905"/>
                  </a:lnTo>
                  <a:lnTo>
                    <a:pt x="18517" y="4792"/>
                  </a:lnTo>
                  <a:lnTo>
                    <a:pt x="19629" y="3679"/>
                  </a:lnTo>
                  <a:lnTo>
                    <a:pt x="20742" y="2567"/>
                  </a:lnTo>
                  <a:lnTo>
                    <a:pt x="21855" y="1454"/>
                  </a:lnTo>
                  <a:lnTo>
                    <a:pt x="22968" y="341"/>
                  </a:lnTo>
                  <a:lnTo>
                    <a:pt x="23169" y="125"/>
                  </a:lnTo>
                  <a:lnTo>
                    <a:pt x="230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2947200" y="1449863"/>
              <a:ext cx="598175" cy="598150"/>
            </a:xfrm>
            <a:custGeom>
              <a:avLst/>
              <a:gdLst/>
              <a:ahLst/>
              <a:cxnLst/>
              <a:rect l="l" t="t" r="r" b="b"/>
              <a:pathLst>
                <a:path w="23927" h="23926" extrusionOk="0">
                  <a:moveTo>
                    <a:pt x="23834" y="0"/>
                  </a:moveTo>
                  <a:lnTo>
                    <a:pt x="23076" y="758"/>
                  </a:lnTo>
                  <a:lnTo>
                    <a:pt x="21948" y="1871"/>
                  </a:lnTo>
                  <a:lnTo>
                    <a:pt x="20835" y="2983"/>
                  </a:lnTo>
                  <a:lnTo>
                    <a:pt x="19723" y="4096"/>
                  </a:lnTo>
                  <a:lnTo>
                    <a:pt x="18610" y="5209"/>
                  </a:lnTo>
                  <a:lnTo>
                    <a:pt x="17512" y="6322"/>
                  </a:lnTo>
                  <a:lnTo>
                    <a:pt x="16400" y="7435"/>
                  </a:lnTo>
                  <a:lnTo>
                    <a:pt x="15287" y="8547"/>
                  </a:lnTo>
                  <a:lnTo>
                    <a:pt x="14174" y="9660"/>
                  </a:lnTo>
                  <a:lnTo>
                    <a:pt x="13061" y="10773"/>
                  </a:lnTo>
                  <a:lnTo>
                    <a:pt x="11948" y="11886"/>
                  </a:lnTo>
                  <a:lnTo>
                    <a:pt x="10835" y="12999"/>
                  </a:lnTo>
                  <a:lnTo>
                    <a:pt x="9723" y="14112"/>
                  </a:lnTo>
                  <a:lnTo>
                    <a:pt x="8610" y="15224"/>
                  </a:lnTo>
                  <a:lnTo>
                    <a:pt x="7497" y="16337"/>
                  </a:lnTo>
                  <a:lnTo>
                    <a:pt x="6384" y="17450"/>
                  </a:lnTo>
                  <a:lnTo>
                    <a:pt x="5271" y="18563"/>
                  </a:lnTo>
                  <a:lnTo>
                    <a:pt x="4159" y="19676"/>
                  </a:lnTo>
                  <a:lnTo>
                    <a:pt x="3046" y="20788"/>
                  </a:lnTo>
                  <a:lnTo>
                    <a:pt x="805" y="23030"/>
                  </a:lnTo>
                  <a:lnTo>
                    <a:pt x="1" y="23833"/>
                  </a:lnTo>
                  <a:lnTo>
                    <a:pt x="109" y="23926"/>
                  </a:lnTo>
                  <a:lnTo>
                    <a:pt x="1083" y="22952"/>
                  </a:lnTo>
                  <a:lnTo>
                    <a:pt x="2196" y="21839"/>
                  </a:lnTo>
                  <a:lnTo>
                    <a:pt x="3309" y="20727"/>
                  </a:lnTo>
                  <a:lnTo>
                    <a:pt x="4421" y="19614"/>
                  </a:lnTo>
                  <a:lnTo>
                    <a:pt x="5534" y="18501"/>
                  </a:lnTo>
                  <a:lnTo>
                    <a:pt x="6647" y="17388"/>
                  </a:lnTo>
                  <a:lnTo>
                    <a:pt x="7760" y="16275"/>
                  </a:lnTo>
                  <a:lnTo>
                    <a:pt x="8873" y="15163"/>
                  </a:lnTo>
                  <a:lnTo>
                    <a:pt x="9985" y="14050"/>
                  </a:lnTo>
                  <a:lnTo>
                    <a:pt x="11098" y="12937"/>
                  </a:lnTo>
                  <a:lnTo>
                    <a:pt x="12211" y="11824"/>
                  </a:lnTo>
                  <a:lnTo>
                    <a:pt x="13324" y="10711"/>
                  </a:lnTo>
                  <a:lnTo>
                    <a:pt x="14437" y="9598"/>
                  </a:lnTo>
                  <a:lnTo>
                    <a:pt x="15549" y="8486"/>
                  </a:lnTo>
                  <a:lnTo>
                    <a:pt x="16662" y="7373"/>
                  </a:lnTo>
                  <a:lnTo>
                    <a:pt x="17775" y="6260"/>
                  </a:lnTo>
                  <a:lnTo>
                    <a:pt x="18888" y="5147"/>
                  </a:lnTo>
                  <a:lnTo>
                    <a:pt x="20001" y="4034"/>
                  </a:lnTo>
                  <a:lnTo>
                    <a:pt x="21114" y="2937"/>
                  </a:lnTo>
                  <a:lnTo>
                    <a:pt x="22226" y="1809"/>
                  </a:lnTo>
                  <a:lnTo>
                    <a:pt x="23339" y="696"/>
                  </a:lnTo>
                  <a:lnTo>
                    <a:pt x="23927" y="109"/>
                  </a:lnTo>
                  <a:lnTo>
                    <a:pt x="23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2932525" y="1435188"/>
              <a:ext cx="599725" cy="599700"/>
            </a:xfrm>
            <a:custGeom>
              <a:avLst/>
              <a:gdLst/>
              <a:ahLst/>
              <a:cxnLst/>
              <a:rect l="l" t="t" r="r" b="b"/>
              <a:pathLst>
                <a:path w="23989" h="23988" extrusionOk="0">
                  <a:moveTo>
                    <a:pt x="23880" y="0"/>
                  </a:moveTo>
                  <a:lnTo>
                    <a:pt x="23663" y="232"/>
                  </a:lnTo>
                  <a:lnTo>
                    <a:pt x="22535" y="1345"/>
                  </a:lnTo>
                  <a:lnTo>
                    <a:pt x="21422" y="2458"/>
                  </a:lnTo>
                  <a:lnTo>
                    <a:pt x="20310" y="3570"/>
                  </a:lnTo>
                  <a:lnTo>
                    <a:pt x="19197" y="4683"/>
                  </a:lnTo>
                  <a:lnTo>
                    <a:pt x="18099" y="5796"/>
                  </a:lnTo>
                  <a:lnTo>
                    <a:pt x="16987" y="6909"/>
                  </a:lnTo>
                  <a:lnTo>
                    <a:pt x="15874" y="8022"/>
                  </a:lnTo>
                  <a:lnTo>
                    <a:pt x="14761" y="9134"/>
                  </a:lnTo>
                  <a:lnTo>
                    <a:pt x="13648" y="10247"/>
                  </a:lnTo>
                  <a:lnTo>
                    <a:pt x="12535" y="11360"/>
                  </a:lnTo>
                  <a:lnTo>
                    <a:pt x="11422" y="12473"/>
                  </a:lnTo>
                  <a:lnTo>
                    <a:pt x="10310" y="13586"/>
                  </a:lnTo>
                  <a:lnTo>
                    <a:pt x="9197" y="14699"/>
                  </a:lnTo>
                  <a:lnTo>
                    <a:pt x="8084" y="15811"/>
                  </a:lnTo>
                  <a:lnTo>
                    <a:pt x="6971" y="16924"/>
                  </a:lnTo>
                  <a:lnTo>
                    <a:pt x="5858" y="18037"/>
                  </a:lnTo>
                  <a:lnTo>
                    <a:pt x="4746" y="19150"/>
                  </a:lnTo>
                  <a:lnTo>
                    <a:pt x="3633" y="20263"/>
                  </a:lnTo>
                  <a:lnTo>
                    <a:pt x="2520" y="21375"/>
                  </a:lnTo>
                  <a:lnTo>
                    <a:pt x="1407" y="22488"/>
                  </a:lnTo>
                  <a:lnTo>
                    <a:pt x="279" y="23617"/>
                  </a:lnTo>
                  <a:lnTo>
                    <a:pt x="1" y="23879"/>
                  </a:lnTo>
                  <a:lnTo>
                    <a:pt x="109" y="23987"/>
                  </a:lnTo>
                  <a:lnTo>
                    <a:pt x="557" y="23555"/>
                  </a:lnTo>
                  <a:lnTo>
                    <a:pt x="1670" y="22426"/>
                  </a:lnTo>
                  <a:lnTo>
                    <a:pt x="2783" y="21314"/>
                  </a:lnTo>
                  <a:lnTo>
                    <a:pt x="3896" y="20201"/>
                  </a:lnTo>
                  <a:lnTo>
                    <a:pt x="5008" y="19088"/>
                  </a:lnTo>
                  <a:lnTo>
                    <a:pt x="6121" y="17975"/>
                  </a:lnTo>
                  <a:lnTo>
                    <a:pt x="7234" y="16862"/>
                  </a:lnTo>
                  <a:lnTo>
                    <a:pt x="8347" y="15750"/>
                  </a:lnTo>
                  <a:lnTo>
                    <a:pt x="10495" y="13617"/>
                  </a:lnTo>
                  <a:lnTo>
                    <a:pt x="10572" y="13524"/>
                  </a:lnTo>
                  <a:lnTo>
                    <a:pt x="11685" y="12411"/>
                  </a:lnTo>
                  <a:lnTo>
                    <a:pt x="12798" y="11298"/>
                  </a:lnTo>
                  <a:lnTo>
                    <a:pt x="13911" y="10185"/>
                  </a:lnTo>
                  <a:lnTo>
                    <a:pt x="15024" y="9073"/>
                  </a:lnTo>
                  <a:lnTo>
                    <a:pt x="16136" y="7960"/>
                  </a:lnTo>
                  <a:lnTo>
                    <a:pt x="17249" y="6847"/>
                  </a:lnTo>
                  <a:lnTo>
                    <a:pt x="18362" y="5734"/>
                  </a:lnTo>
                  <a:lnTo>
                    <a:pt x="19475" y="4621"/>
                  </a:lnTo>
                  <a:lnTo>
                    <a:pt x="20588" y="3524"/>
                  </a:lnTo>
                  <a:lnTo>
                    <a:pt x="21701" y="2396"/>
                  </a:lnTo>
                  <a:lnTo>
                    <a:pt x="22813" y="1283"/>
                  </a:lnTo>
                  <a:lnTo>
                    <a:pt x="23926" y="170"/>
                  </a:lnTo>
                  <a:lnTo>
                    <a:pt x="23988" y="108"/>
                  </a:lnTo>
                  <a:cubicBezTo>
                    <a:pt x="23957" y="77"/>
                    <a:pt x="23911" y="46"/>
                    <a:pt x="23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2962675" y="1464938"/>
              <a:ext cx="595075" cy="595450"/>
            </a:xfrm>
            <a:custGeom>
              <a:avLst/>
              <a:gdLst/>
              <a:ahLst/>
              <a:cxnLst/>
              <a:rect l="l" t="t" r="r" b="b"/>
              <a:pathLst>
                <a:path w="23803" h="23818" extrusionOk="0">
                  <a:moveTo>
                    <a:pt x="23709" y="0"/>
                  </a:moveTo>
                  <a:lnTo>
                    <a:pt x="23570" y="155"/>
                  </a:lnTo>
                  <a:lnTo>
                    <a:pt x="22457" y="1268"/>
                  </a:lnTo>
                  <a:lnTo>
                    <a:pt x="21329" y="2380"/>
                  </a:lnTo>
                  <a:lnTo>
                    <a:pt x="20216" y="3493"/>
                  </a:lnTo>
                  <a:lnTo>
                    <a:pt x="19104" y="4606"/>
                  </a:lnTo>
                  <a:lnTo>
                    <a:pt x="17991" y="5719"/>
                  </a:lnTo>
                  <a:lnTo>
                    <a:pt x="16893" y="6832"/>
                  </a:lnTo>
                  <a:lnTo>
                    <a:pt x="15781" y="7944"/>
                  </a:lnTo>
                  <a:lnTo>
                    <a:pt x="14668" y="9057"/>
                  </a:lnTo>
                  <a:lnTo>
                    <a:pt x="13555" y="10170"/>
                  </a:lnTo>
                  <a:lnTo>
                    <a:pt x="12442" y="11283"/>
                  </a:lnTo>
                  <a:lnTo>
                    <a:pt x="11329" y="12396"/>
                  </a:lnTo>
                  <a:lnTo>
                    <a:pt x="10216" y="13509"/>
                  </a:lnTo>
                  <a:lnTo>
                    <a:pt x="9104" y="14621"/>
                  </a:lnTo>
                  <a:lnTo>
                    <a:pt x="7991" y="15734"/>
                  </a:lnTo>
                  <a:lnTo>
                    <a:pt x="5812" y="17913"/>
                  </a:lnTo>
                  <a:lnTo>
                    <a:pt x="5765" y="17960"/>
                  </a:lnTo>
                  <a:lnTo>
                    <a:pt x="4652" y="19073"/>
                  </a:lnTo>
                  <a:lnTo>
                    <a:pt x="3540" y="20185"/>
                  </a:lnTo>
                  <a:lnTo>
                    <a:pt x="2427" y="21298"/>
                  </a:lnTo>
                  <a:lnTo>
                    <a:pt x="1298" y="22427"/>
                  </a:lnTo>
                  <a:lnTo>
                    <a:pt x="186" y="23539"/>
                  </a:lnTo>
                  <a:lnTo>
                    <a:pt x="0" y="23725"/>
                  </a:lnTo>
                  <a:lnTo>
                    <a:pt x="108" y="23818"/>
                  </a:lnTo>
                  <a:lnTo>
                    <a:pt x="464" y="23462"/>
                  </a:lnTo>
                  <a:lnTo>
                    <a:pt x="1577" y="22349"/>
                  </a:lnTo>
                  <a:lnTo>
                    <a:pt x="2690" y="21236"/>
                  </a:lnTo>
                  <a:lnTo>
                    <a:pt x="3802" y="20124"/>
                  </a:lnTo>
                  <a:lnTo>
                    <a:pt x="4915" y="19011"/>
                  </a:lnTo>
                  <a:lnTo>
                    <a:pt x="6028" y="17898"/>
                  </a:lnTo>
                  <a:lnTo>
                    <a:pt x="7141" y="16785"/>
                  </a:lnTo>
                  <a:lnTo>
                    <a:pt x="8254" y="15672"/>
                  </a:lnTo>
                  <a:lnTo>
                    <a:pt x="9366" y="14560"/>
                  </a:lnTo>
                  <a:lnTo>
                    <a:pt x="10479" y="13447"/>
                  </a:lnTo>
                  <a:lnTo>
                    <a:pt x="11592" y="12334"/>
                  </a:lnTo>
                  <a:lnTo>
                    <a:pt x="12705" y="11221"/>
                  </a:lnTo>
                  <a:lnTo>
                    <a:pt x="13818" y="10108"/>
                  </a:lnTo>
                  <a:lnTo>
                    <a:pt x="14930" y="8995"/>
                  </a:lnTo>
                  <a:lnTo>
                    <a:pt x="16043" y="7883"/>
                  </a:lnTo>
                  <a:lnTo>
                    <a:pt x="17156" y="6770"/>
                  </a:lnTo>
                  <a:lnTo>
                    <a:pt x="18269" y="5657"/>
                  </a:lnTo>
                  <a:lnTo>
                    <a:pt x="19382" y="4544"/>
                  </a:lnTo>
                  <a:lnTo>
                    <a:pt x="20495" y="3431"/>
                  </a:lnTo>
                  <a:lnTo>
                    <a:pt x="21607" y="2334"/>
                  </a:lnTo>
                  <a:lnTo>
                    <a:pt x="22720" y="1206"/>
                  </a:lnTo>
                  <a:lnTo>
                    <a:pt x="23802" y="124"/>
                  </a:lnTo>
                  <a:lnTo>
                    <a:pt x="237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2919000" y="1421663"/>
              <a:ext cx="599325" cy="599325"/>
            </a:xfrm>
            <a:custGeom>
              <a:avLst/>
              <a:gdLst/>
              <a:ahLst/>
              <a:cxnLst/>
              <a:rect l="l" t="t" r="r" b="b"/>
              <a:pathLst>
                <a:path w="23973" h="23973" extrusionOk="0">
                  <a:moveTo>
                    <a:pt x="23864" y="0"/>
                  </a:moveTo>
                  <a:lnTo>
                    <a:pt x="23076" y="773"/>
                  </a:lnTo>
                  <a:lnTo>
                    <a:pt x="21963" y="1886"/>
                  </a:lnTo>
                  <a:lnTo>
                    <a:pt x="20851" y="2999"/>
                  </a:lnTo>
                  <a:lnTo>
                    <a:pt x="19738" y="4111"/>
                  </a:lnTo>
                  <a:lnTo>
                    <a:pt x="18640" y="5224"/>
                  </a:lnTo>
                  <a:lnTo>
                    <a:pt x="17528" y="6337"/>
                  </a:lnTo>
                  <a:lnTo>
                    <a:pt x="16415" y="7450"/>
                  </a:lnTo>
                  <a:lnTo>
                    <a:pt x="15302" y="8563"/>
                  </a:lnTo>
                  <a:lnTo>
                    <a:pt x="14189" y="9675"/>
                  </a:lnTo>
                  <a:lnTo>
                    <a:pt x="13076" y="10788"/>
                  </a:lnTo>
                  <a:lnTo>
                    <a:pt x="11963" y="11901"/>
                  </a:lnTo>
                  <a:lnTo>
                    <a:pt x="10851" y="13014"/>
                  </a:lnTo>
                  <a:lnTo>
                    <a:pt x="9738" y="14127"/>
                  </a:lnTo>
                  <a:lnTo>
                    <a:pt x="8069" y="15796"/>
                  </a:lnTo>
                  <a:lnTo>
                    <a:pt x="7512" y="16352"/>
                  </a:lnTo>
                  <a:lnTo>
                    <a:pt x="6399" y="17465"/>
                  </a:lnTo>
                  <a:lnTo>
                    <a:pt x="5287" y="18578"/>
                  </a:lnTo>
                  <a:lnTo>
                    <a:pt x="4174" y="19691"/>
                  </a:lnTo>
                  <a:lnTo>
                    <a:pt x="3061" y="20804"/>
                  </a:lnTo>
                  <a:lnTo>
                    <a:pt x="1948" y="21916"/>
                  </a:lnTo>
                  <a:lnTo>
                    <a:pt x="835" y="23029"/>
                  </a:lnTo>
                  <a:lnTo>
                    <a:pt x="1" y="23864"/>
                  </a:lnTo>
                  <a:lnTo>
                    <a:pt x="109" y="23972"/>
                  </a:lnTo>
                  <a:lnTo>
                    <a:pt x="1098" y="22967"/>
                  </a:lnTo>
                  <a:lnTo>
                    <a:pt x="2211" y="21855"/>
                  </a:lnTo>
                  <a:lnTo>
                    <a:pt x="3324" y="20742"/>
                  </a:lnTo>
                  <a:lnTo>
                    <a:pt x="5549" y="18516"/>
                  </a:lnTo>
                  <a:lnTo>
                    <a:pt x="6662" y="17403"/>
                  </a:lnTo>
                  <a:lnTo>
                    <a:pt x="7775" y="16291"/>
                  </a:lnTo>
                  <a:lnTo>
                    <a:pt x="8888" y="15178"/>
                  </a:lnTo>
                  <a:lnTo>
                    <a:pt x="10001" y="14065"/>
                  </a:lnTo>
                  <a:lnTo>
                    <a:pt x="11113" y="12952"/>
                  </a:lnTo>
                  <a:lnTo>
                    <a:pt x="12226" y="11839"/>
                  </a:lnTo>
                  <a:lnTo>
                    <a:pt x="13339" y="10726"/>
                  </a:lnTo>
                  <a:lnTo>
                    <a:pt x="14452" y="9614"/>
                  </a:lnTo>
                  <a:lnTo>
                    <a:pt x="15565" y="8501"/>
                  </a:lnTo>
                  <a:lnTo>
                    <a:pt x="16677" y="7388"/>
                  </a:lnTo>
                  <a:lnTo>
                    <a:pt x="17790" y="6275"/>
                  </a:lnTo>
                  <a:lnTo>
                    <a:pt x="18903" y="5162"/>
                  </a:lnTo>
                  <a:lnTo>
                    <a:pt x="20016" y="4065"/>
                  </a:lnTo>
                  <a:lnTo>
                    <a:pt x="21129" y="2937"/>
                  </a:lnTo>
                  <a:lnTo>
                    <a:pt x="22242" y="1824"/>
                  </a:lnTo>
                  <a:lnTo>
                    <a:pt x="23354" y="711"/>
                  </a:lnTo>
                  <a:lnTo>
                    <a:pt x="23973" y="93"/>
                  </a:lnTo>
                  <a:lnTo>
                    <a:pt x="238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3420150" y="1922813"/>
              <a:ext cx="178550" cy="178525"/>
            </a:xfrm>
            <a:custGeom>
              <a:avLst/>
              <a:gdLst/>
              <a:ahLst/>
              <a:cxnLst/>
              <a:rect l="l" t="t" r="r" b="b"/>
              <a:pathLst>
                <a:path w="7142" h="7141" extrusionOk="0">
                  <a:moveTo>
                    <a:pt x="7141" y="0"/>
                  </a:moveTo>
                  <a:lnTo>
                    <a:pt x="6369" y="758"/>
                  </a:lnTo>
                  <a:lnTo>
                    <a:pt x="5256" y="1870"/>
                  </a:lnTo>
                  <a:lnTo>
                    <a:pt x="3092" y="4050"/>
                  </a:lnTo>
                  <a:lnTo>
                    <a:pt x="3030" y="4112"/>
                  </a:lnTo>
                  <a:lnTo>
                    <a:pt x="1917" y="5224"/>
                  </a:lnTo>
                  <a:lnTo>
                    <a:pt x="805" y="6337"/>
                  </a:lnTo>
                  <a:lnTo>
                    <a:pt x="1" y="7141"/>
                  </a:lnTo>
                  <a:cubicBezTo>
                    <a:pt x="155" y="7064"/>
                    <a:pt x="295" y="6971"/>
                    <a:pt x="449" y="6894"/>
                  </a:cubicBezTo>
                  <a:lnTo>
                    <a:pt x="1083" y="6260"/>
                  </a:lnTo>
                  <a:lnTo>
                    <a:pt x="2196" y="5147"/>
                  </a:lnTo>
                  <a:lnTo>
                    <a:pt x="3308" y="4034"/>
                  </a:lnTo>
                  <a:lnTo>
                    <a:pt x="4421" y="2921"/>
                  </a:lnTo>
                  <a:lnTo>
                    <a:pt x="5534" y="1809"/>
                  </a:lnTo>
                  <a:lnTo>
                    <a:pt x="6647" y="696"/>
                  </a:lnTo>
                  <a:lnTo>
                    <a:pt x="6894" y="448"/>
                  </a:lnTo>
                  <a:cubicBezTo>
                    <a:pt x="6971" y="294"/>
                    <a:pt x="7064" y="155"/>
                    <a:pt x="7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3370325" y="1872588"/>
              <a:ext cx="250775" cy="250775"/>
            </a:xfrm>
            <a:custGeom>
              <a:avLst/>
              <a:gdLst/>
              <a:ahLst/>
              <a:cxnLst/>
              <a:rect l="l" t="t" r="r" b="b"/>
              <a:pathLst>
                <a:path w="10031" h="10031" extrusionOk="0">
                  <a:moveTo>
                    <a:pt x="10031" y="0"/>
                  </a:moveTo>
                  <a:lnTo>
                    <a:pt x="9490" y="541"/>
                  </a:lnTo>
                  <a:lnTo>
                    <a:pt x="8377" y="1654"/>
                  </a:lnTo>
                  <a:lnTo>
                    <a:pt x="7264" y="2767"/>
                  </a:lnTo>
                  <a:lnTo>
                    <a:pt x="6151" y="3879"/>
                  </a:lnTo>
                  <a:lnTo>
                    <a:pt x="5023" y="4992"/>
                  </a:lnTo>
                  <a:lnTo>
                    <a:pt x="3926" y="6121"/>
                  </a:lnTo>
                  <a:lnTo>
                    <a:pt x="2813" y="7233"/>
                  </a:lnTo>
                  <a:lnTo>
                    <a:pt x="1700" y="8346"/>
                  </a:lnTo>
                  <a:lnTo>
                    <a:pt x="0" y="10031"/>
                  </a:lnTo>
                  <a:lnTo>
                    <a:pt x="325" y="9907"/>
                  </a:lnTo>
                  <a:lnTo>
                    <a:pt x="850" y="9382"/>
                  </a:lnTo>
                  <a:lnTo>
                    <a:pt x="1963" y="8269"/>
                  </a:lnTo>
                  <a:lnTo>
                    <a:pt x="3076" y="7156"/>
                  </a:lnTo>
                  <a:lnTo>
                    <a:pt x="4189" y="6043"/>
                  </a:lnTo>
                  <a:lnTo>
                    <a:pt x="5301" y="4930"/>
                  </a:lnTo>
                  <a:lnTo>
                    <a:pt x="6414" y="3818"/>
                  </a:lnTo>
                  <a:lnTo>
                    <a:pt x="7527" y="2705"/>
                  </a:lnTo>
                  <a:lnTo>
                    <a:pt x="8640" y="1592"/>
                  </a:lnTo>
                  <a:lnTo>
                    <a:pt x="9753" y="479"/>
                  </a:lnTo>
                  <a:lnTo>
                    <a:pt x="9907" y="340"/>
                  </a:lnTo>
                  <a:cubicBezTo>
                    <a:pt x="9954" y="232"/>
                    <a:pt x="9985" y="124"/>
                    <a:pt x="100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3329750" y="1832388"/>
              <a:ext cx="303725" cy="303725"/>
            </a:xfrm>
            <a:custGeom>
              <a:avLst/>
              <a:gdLst/>
              <a:ahLst/>
              <a:cxnLst/>
              <a:rect l="l" t="t" r="r" b="b"/>
              <a:pathLst>
                <a:path w="12149" h="12149" extrusionOk="0">
                  <a:moveTo>
                    <a:pt x="12148" y="1"/>
                  </a:moveTo>
                  <a:lnTo>
                    <a:pt x="11097" y="1036"/>
                  </a:lnTo>
                  <a:lnTo>
                    <a:pt x="9985" y="2149"/>
                  </a:lnTo>
                  <a:lnTo>
                    <a:pt x="8872" y="3262"/>
                  </a:lnTo>
                  <a:lnTo>
                    <a:pt x="7759" y="4375"/>
                  </a:lnTo>
                  <a:lnTo>
                    <a:pt x="6646" y="5487"/>
                  </a:lnTo>
                  <a:lnTo>
                    <a:pt x="5533" y="6600"/>
                  </a:lnTo>
                  <a:lnTo>
                    <a:pt x="4436" y="7729"/>
                  </a:lnTo>
                  <a:lnTo>
                    <a:pt x="3323" y="8841"/>
                  </a:lnTo>
                  <a:lnTo>
                    <a:pt x="2210" y="9939"/>
                  </a:lnTo>
                  <a:lnTo>
                    <a:pt x="1098" y="11052"/>
                  </a:lnTo>
                  <a:lnTo>
                    <a:pt x="0" y="12149"/>
                  </a:lnTo>
                  <a:lnTo>
                    <a:pt x="278" y="12072"/>
                  </a:lnTo>
                  <a:lnTo>
                    <a:pt x="1360" y="10990"/>
                  </a:lnTo>
                  <a:lnTo>
                    <a:pt x="2473" y="9877"/>
                  </a:lnTo>
                  <a:lnTo>
                    <a:pt x="3586" y="8764"/>
                  </a:lnTo>
                  <a:lnTo>
                    <a:pt x="4699" y="7651"/>
                  </a:lnTo>
                  <a:lnTo>
                    <a:pt x="5812" y="6538"/>
                  </a:lnTo>
                  <a:lnTo>
                    <a:pt x="6924" y="5426"/>
                  </a:lnTo>
                  <a:lnTo>
                    <a:pt x="8037" y="4313"/>
                  </a:lnTo>
                  <a:lnTo>
                    <a:pt x="9150" y="3200"/>
                  </a:lnTo>
                  <a:lnTo>
                    <a:pt x="10263" y="2087"/>
                  </a:lnTo>
                  <a:lnTo>
                    <a:pt x="11376" y="974"/>
                  </a:lnTo>
                  <a:lnTo>
                    <a:pt x="12071" y="279"/>
                  </a:lnTo>
                  <a:cubicBezTo>
                    <a:pt x="12087" y="186"/>
                    <a:pt x="12118" y="93"/>
                    <a:pt x="1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3294575" y="1797238"/>
              <a:ext cx="346250" cy="346225"/>
            </a:xfrm>
            <a:custGeom>
              <a:avLst/>
              <a:gdLst/>
              <a:ahLst/>
              <a:cxnLst/>
              <a:rect l="l" t="t" r="r" b="b"/>
              <a:pathLst>
                <a:path w="13850" h="13849" extrusionOk="0">
                  <a:moveTo>
                    <a:pt x="13849" y="0"/>
                  </a:moveTo>
                  <a:lnTo>
                    <a:pt x="13061" y="773"/>
                  </a:lnTo>
                  <a:lnTo>
                    <a:pt x="12504" y="1329"/>
                  </a:lnTo>
                  <a:lnTo>
                    <a:pt x="11392" y="2442"/>
                  </a:lnTo>
                  <a:lnTo>
                    <a:pt x="10279" y="3555"/>
                  </a:lnTo>
                  <a:lnTo>
                    <a:pt x="9166" y="4668"/>
                  </a:lnTo>
                  <a:lnTo>
                    <a:pt x="8053" y="5781"/>
                  </a:lnTo>
                  <a:lnTo>
                    <a:pt x="6940" y="6893"/>
                  </a:lnTo>
                  <a:lnTo>
                    <a:pt x="5828" y="8006"/>
                  </a:lnTo>
                  <a:lnTo>
                    <a:pt x="4730" y="9135"/>
                  </a:lnTo>
                  <a:lnTo>
                    <a:pt x="3617" y="10232"/>
                  </a:lnTo>
                  <a:lnTo>
                    <a:pt x="2505" y="11345"/>
                  </a:lnTo>
                  <a:lnTo>
                    <a:pt x="1392" y="12458"/>
                  </a:lnTo>
                  <a:lnTo>
                    <a:pt x="279" y="13570"/>
                  </a:lnTo>
                  <a:lnTo>
                    <a:pt x="1" y="13849"/>
                  </a:lnTo>
                  <a:lnTo>
                    <a:pt x="248" y="13802"/>
                  </a:lnTo>
                  <a:lnTo>
                    <a:pt x="542" y="13509"/>
                  </a:lnTo>
                  <a:lnTo>
                    <a:pt x="1654" y="12396"/>
                  </a:lnTo>
                  <a:lnTo>
                    <a:pt x="2767" y="11283"/>
                  </a:lnTo>
                  <a:lnTo>
                    <a:pt x="3880" y="10170"/>
                  </a:lnTo>
                  <a:lnTo>
                    <a:pt x="6044" y="8006"/>
                  </a:lnTo>
                  <a:lnTo>
                    <a:pt x="6106" y="7944"/>
                  </a:lnTo>
                  <a:lnTo>
                    <a:pt x="7219" y="6832"/>
                  </a:lnTo>
                  <a:lnTo>
                    <a:pt x="8331" y="5719"/>
                  </a:lnTo>
                  <a:lnTo>
                    <a:pt x="10557" y="3493"/>
                  </a:lnTo>
                  <a:lnTo>
                    <a:pt x="11670" y="2380"/>
                  </a:lnTo>
                  <a:lnTo>
                    <a:pt x="12783" y="1268"/>
                  </a:lnTo>
                  <a:lnTo>
                    <a:pt x="13803" y="247"/>
                  </a:lnTo>
                  <a:cubicBezTo>
                    <a:pt x="13818" y="155"/>
                    <a:pt x="13834" y="77"/>
                    <a:pt x="13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2807725" y="1310763"/>
              <a:ext cx="489575" cy="489200"/>
            </a:xfrm>
            <a:custGeom>
              <a:avLst/>
              <a:gdLst/>
              <a:ahLst/>
              <a:cxnLst/>
              <a:rect l="l" t="t" r="r" b="b"/>
              <a:pathLst>
                <a:path w="19583" h="19568" extrusionOk="0">
                  <a:moveTo>
                    <a:pt x="19413" y="0"/>
                  </a:moveTo>
                  <a:lnTo>
                    <a:pt x="18640" y="773"/>
                  </a:lnTo>
                  <a:lnTo>
                    <a:pt x="17527" y="1886"/>
                  </a:lnTo>
                  <a:lnTo>
                    <a:pt x="16414" y="2999"/>
                  </a:lnTo>
                  <a:lnTo>
                    <a:pt x="15302" y="4096"/>
                  </a:lnTo>
                  <a:lnTo>
                    <a:pt x="14173" y="5209"/>
                  </a:lnTo>
                  <a:lnTo>
                    <a:pt x="13061" y="6322"/>
                  </a:lnTo>
                  <a:lnTo>
                    <a:pt x="11948" y="7435"/>
                  </a:lnTo>
                  <a:lnTo>
                    <a:pt x="10835" y="8547"/>
                  </a:lnTo>
                  <a:lnTo>
                    <a:pt x="9722" y="9660"/>
                  </a:lnTo>
                  <a:lnTo>
                    <a:pt x="8609" y="10773"/>
                  </a:lnTo>
                  <a:lnTo>
                    <a:pt x="7496" y="11886"/>
                  </a:lnTo>
                  <a:lnTo>
                    <a:pt x="6384" y="12999"/>
                  </a:lnTo>
                  <a:lnTo>
                    <a:pt x="5271" y="14111"/>
                  </a:lnTo>
                  <a:lnTo>
                    <a:pt x="4158" y="15224"/>
                  </a:lnTo>
                  <a:lnTo>
                    <a:pt x="3045" y="16337"/>
                  </a:lnTo>
                  <a:lnTo>
                    <a:pt x="1932" y="17450"/>
                  </a:lnTo>
                  <a:lnTo>
                    <a:pt x="820" y="18563"/>
                  </a:lnTo>
                  <a:lnTo>
                    <a:pt x="0" y="19382"/>
                  </a:lnTo>
                  <a:lnTo>
                    <a:pt x="31" y="19567"/>
                  </a:lnTo>
                  <a:lnTo>
                    <a:pt x="1098" y="18501"/>
                  </a:lnTo>
                  <a:lnTo>
                    <a:pt x="2211" y="17388"/>
                  </a:lnTo>
                  <a:lnTo>
                    <a:pt x="3323" y="16275"/>
                  </a:lnTo>
                  <a:lnTo>
                    <a:pt x="4436" y="15162"/>
                  </a:lnTo>
                  <a:lnTo>
                    <a:pt x="5549" y="14050"/>
                  </a:lnTo>
                  <a:lnTo>
                    <a:pt x="6662" y="12937"/>
                  </a:lnTo>
                  <a:lnTo>
                    <a:pt x="7775" y="11824"/>
                  </a:lnTo>
                  <a:lnTo>
                    <a:pt x="8888" y="10711"/>
                  </a:lnTo>
                  <a:lnTo>
                    <a:pt x="10000" y="9598"/>
                  </a:lnTo>
                  <a:lnTo>
                    <a:pt x="11113" y="8501"/>
                  </a:lnTo>
                  <a:lnTo>
                    <a:pt x="12226" y="7373"/>
                  </a:lnTo>
                  <a:lnTo>
                    <a:pt x="13339" y="6260"/>
                  </a:lnTo>
                  <a:lnTo>
                    <a:pt x="14452" y="5147"/>
                  </a:lnTo>
                  <a:lnTo>
                    <a:pt x="15564" y="4034"/>
                  </a:lnTo>
                  <a:lnTo>
                    <a:pt x="16677" y="2937"/>
                  </a:lnTo>
                  <a:lnTo>
                    <a:pt x="17790" y="1824"/>
                  </a:lnTo>
                  <a:lnTo>
                    <a:pt x="18903" y="711"/>
                  </a:lnTo>
                  <a:lnTo>
                    <a:pt x="19583" y="16"/>
                  </a:lnTo>
                  <a:lnTo>
                    <a:pt x="1941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2804625" y="1307288"/>
              <a:ext cx="468350" cy="468325"/>
            </a:xfrm>
            <a:custGeom>
              <a:avLst/>
              <a:gdLst/>
              <a:ahLst/>
              <a:cxnLst/>
              <a:rect l="l" t="t" r="r" b="b"/>
              <a:pathLst>
                <a:path w="18734" h="18733" extrusionOk="0">
                  <a:moveTo>
                    <a:pt x="18548" y="0"/>
                  </a:moveTo>
                  <a:lnTo>
                    <a:pt x="17651" y="912"/>
                  </a:lnTo>
                  <a:lnTo>
                    <a:pt x="16538" y="2025"/>
                  </a:lnTo>
                  <a:lnTo>
                    <a:pt x="15410" y="3138"/>
                  </a:lnTo>
                  <a:lnTo>
                    <a:pt x="14297" y="4235"/>
                  </a:lnTo>
                  <a:lnTo>
                    <a:pt x="13185" y="5348"/>
                  </a:lnTo>
                  <a:lnTo>
                    <a:pt x="12072" y="6461"/>
                  </a:lnTo>
                  <a:lnTo>
                    <a:pt x="10959" y="7574"/>
                  </a:lnTo>
                  <a:lnTo>
                    <a:pt x="9846" y="8686"/>
                  </a:lnTo>
                  <a:lnTo>
                    <a:pt x="8733" y="9799"/>
                  </a:lnTo>
                  <a:lnTo>
                    <a:pt x="7620" y="10912"/>
                  </a:lnTo>
                  <a:lnTo>
                    <a:pt x="6508" y="12025"/>
                  </a:lnTo>
                  <a:lnTo>
                    <a:pt x="5395" y="13138"/>
                  </a:lnTo>
                  <a:lnTo>
                    <a:pt x="4282" y="14250"/>
                  </a:lnTo>
                  <a:lnTo>
                    <a:pt x="3169" y="15363"/>
                  </a:lnTo>
                  <a:lnTo>
                    <a:pt x="2056" y="16476"/>
                  </a:lnTo>
                  <a:lnTo>
                    <a:pt x="944" y="17589"/>
                  </a:lnTo>
                  <a:lnTo>
                    <a:pt x="1" y="18547"/>
                  </a:lnTo>
                  <a:cubicBezTo>
                    <a:pt x="1" y="18609"/>
                    <a:pt x="16" y="18671"/>
                    <a:pt x="16" y="18733"/>
                  </a:cubicBezTo>
                  <a:lnTo>
                    <a:pt x="109" y="18640"/>
                  </a:lnTo>
                  <a:lnTo>
                    <a:pt x="1222" y="17527"/>
                  </a:lnTo>
                  <a:lnTo>
                    <a:pt x="2335" y="16414"/>
                  </a:lnTo>
                  <a:lnTo>
                    <a:pt x="3447" y="15301"/>
                  </a:lnTo>
                  <a:lnTo>
                    <a:pt x="4560" y="14189"/>
                  </a:lnTo>
                  <a:lnTo>
                    <a:pt x="5673" y="13076"/>
                  </a:lnTo>
                  <a:lnTo>
                    <a:pt x="6786" y="11963"/>
                  </a:lnTo>
                  <a:lnTo>
                    <a:pt x="7899" y="10850"/>
                  </a:lnTo>
                  <a:lnTo>
                    <a:pt x="9012" y="9737"/>
                  </a:lnTo>
                  <a:lnTo>
                    <a:pt x="10124" y="8640"/>
                  </a:lnTo>
                  <a:lnTo>
                    <a:pt x="11237" y="7512"/>
                  </a:lnTo>
                  <a:lnTo>
                    <a:pt x="12350" y="6399"/>
                  </a:lnTo>
                  <a:lnTo>
                    <a:pt x="13463" y="5286"/>
                  </a:lnTo>
                  <a:lnTo>
                    <a:pt x="14576" y="4173"/>
                  </a:lnTo>
                  <a:lnTo>
                    <a:pt x="15688" y="3060"/>
                  </a:lnTo>
                  <a:lnTo>
                    <a:pt x="16786" y="1948"/>
                  </a:lnTo>
                  <a:lnTo>
                    <a:pt x="17899" y="835"/>
                  </a:lnTo>
                  <a:lnTo>
                    <a:pt x="18733" y="16"/>
                  </a:lnTo>
                  <a:lnTo>
                    <a:pt x="1854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2802700" y="1305738"/>
              <a:ext cx="444775" cy="444000"/>
            </a:xfrm>
            <a:custGeom>
              <a:avLst/>
              <a:gdLst/>
              <a:ahLst/>
              <a:cxnLst/>
              <a:rect l="l" t="t" r="r" b="b"/>
              <a:pathLst>
                <a:path w="17791" h="17760" extrusionOk="0">
                  <a:moveTo>
                    <a:pt x="17589" y="0"/>
                  </a:moveTo>
                  <a:lnTo>
                    <a:pt x="16615" y="974"/>
                  </a:lnTo>
                  <a:lnTo>
                    <a:pt x="15487" y="2087"/>
                  </a:lnTo>
                  <a:lnTo>
                    <a:pt x="14374" y="3200"/>
                  </a:lnTo>
                  <a:lnTo>
                    <a:pt x="13262" y="4297"/>
                  </a:lnTo>
                  <a:lnTo>
                    <a:pt x="12149" y="5410"/>
                  </a:lnTo>
                  <a:lnTo>
                    <a:pt x="11036" y="6523"/>
                  </a:lnTo>
                  <a:lnTo>
                    <a:pt x="9923" y="7636"/>
                  </a:lnTo>
                  <a:lnTo>
                    <a:pt x="8810" y="8748"/>
                  </a:lnTo>
                  <a:lnTo>
                    <a:pt x="7697" y="9861"/>
                  </a:lnTo>
                  <a:lnTo>
                    <a:pt x="6585" y="10974"/>
                  </a:lnTo>
                  <a:lnTo>
                    <a:pt x="5472" y="12087"/>
                  </a:lnTo>
                  <a:lnTo>
                    <a:pt x="4359" y="13200"/>
                  </a:lnTo>
                  <a:lnTo>
                    <a:pt x="3246" y="14312"/>
                  </a:lnTo>
                  <a:lnTo>
                    <a:pt x="2133" y="15425"/>
                  </a:lnTo>
                  <a:lnTo>
                    <a:pt x="1021" y="16538"/>
                  </a:lnTo>
                  <a:lnTo>
                    <a:pt x="0" y="17558"/>
                  </a:lnTo>
                  <a:lnTo>
                    <a:pt x="0" y="17759"/>
                  </a:lnTo>
                  <a:lnTo>
                    <a:pt x="171" y="17589"/>
                  </a:lnTo>
                  <a:lnTo>
                    <a:pt x="1283" y="16476"/>
                  </a:lnTo>
                  <a:lnTo>
                    <a:pt x="2396" y="15363"/>
                  </a:lnTo>
                  <a:lnTo>
                    <a:pt x="3509" y="14251"/>
                  </a:lnTo>
                  <a:lnTo>
                    <a:pt x="4622" y="13138"/>
                  </a:lnTo>
                  <a:lnTo>
                    <a:pt x="5735" y="12025"/>
                  </a:lnTo>
                  <a:lnTo>
                    <a:pt x="6863" y="10912"/>
                  </a:lnTo>
                  <a:lnTo>
                    <a:pt x="7976" y="9799"/>
                  </a:lnTo>
                  <a:lnTo>
                    <a:pt x="9089" y="8702"/>
                  </a:lnTo>
                  <a:lnTo>
                    <a:pt x="10201" y="7574"/>
                  </a:lnTo>
                  <a:lnTo>
                    <a:pt x="11314" y="6461"/>
                  </a:lnTo>
                  <a:lnTo>
                    <a:pt x="12427" y="5348"/>
                  </a:lnTo>
                  <a:lnTo>
                    <a:pt x="13540" y="4235"/>
                  </a:lnTo>
                  <a:lnTo>
                    <a:pt x="14653" y="3122"/>
                  </a:lnTo>
                  <a:lnTo>
                    <a:pt x="15765" y="2010"/>
                  </a:lnTo>
                  <a:lnTo>
                    <a:pt x="16878" y="897"/>
                  </a:lnTo>
                  <a:lnTo>
                    <a:pt x="1779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2802325" y="1304963"/>
              <a:ext cx="417700" cy="417725"/>
            </a:xfrm>
            <a:custGeom>
              <a:avLst/>
              <a:gdLst/>
              <a:ahLst/>
              <a:cxnLst/>
              <a:rect l="l" t="t" r="r" b="b"/>
              <a:pathLst>
                <a:path w="16708" h="16709" extrusionOk="0">
                  <a:moveTo>
                    <a:pt x="16507" y="0"/>
                  </a:moveTo>
                  <a:lnTo>
                    <a:pt x="15502" y="1005"/>
                  </a:lnTo>
                  <a:lnTo>
                    <a:pt x="14389" y="2118"/>
                  </a:lnTo>
                  <a:lnTo>
                    <a:pt x="13277" y="3231"/>
                  </a:lnTo>
                  <a:lnTo>
                    <a:pt x="12164" y="4328"/>
                  </a:lnTo>
                  <a:lnTo>
                    <a:pt x="11051" y="5441"/>
                  </a:lnTo>
                  <a:lnTo>
                    <a:pt x="9938" y="6554"/>
                  </a:lnTo>
                  <a:lnTo>
                    <a:pt x="8825" y="7667"/>
                  </a:lnTo>
                  <a:lnTo>
                    <a:pt x="7712" y="8779"/>
                  </a:lnTo>
                  <a:lnTo>
                    <a:pt x="6600" y="9892"/>
                  </a:lnTo>
                  <a:lnTo>
                    <a:pt x="5487" y="11005"/>
                  </a:lnTo>
                  <a:lnTo>
                    <a:pt x="4374" y="12118"/>
                  </a:lnTo>
                  <a:lnTo>
                    <a:pt x="3261" y="13231"/>
                  </a:lnTo>
                  <a:lnTo>
                    <a:pt x="2148" y="14343"/>
                  </a:lnTo>
                  <a:lnTo>
                    <a:pt x="1036" y="15456"/>
                  </a:lnTo>
                  <a:lnTo>
                    <a:pt x="0" y="16492"/>
                  </a:lnTo>
                  <a:lnTo>
                    <a:pt x="0" y="16708"/>
                  </a:lnTo>
                  <a:lnTo>
                    <a:pt x="201" y="16507"/>
                  </a:lnTo>
                  <a:lnTo>
                    <a:pt x="1314" y="15394"/>
                  </a:lnTo>
                  <a:lnTo>
                    <a:pt x="2427" y="14282"/>
                  </a:lnTo>
                  <a:lnTo>
                    <a:pt x="3539" y="13169"/>
                  </a:lnTo>
                  <a:lnTo>
                    <a:pt x="4652" y="12056"/>
                  </a:lnTo>
                  <a:lnTo>
                    <a:pt x="5765" y="10943"/>
                  </a:lnTo>
                  <a:lnTo>
                    <a:pt x="6878" y="9830"/>
                  </a:lnTo>
                  <a:lnTo>
                    <a:pt x="7991" y="8733"/>
                  </a:lnTo>
                  <a:lnTo>
                    <a:pt x="9104" y="7605"/>
                  </a:lnTo>
                  <a:lnTo>
                    <a:pt x="10216" y="6492"/>
                  </a:lnTo>
                  <a:lnTo>
                    <a:pt x="11329" y="5379"/>
                  </a:lnTo>
                  <a:lnTo>
                    <a:pt x="12442" y="4266"/>
                  </a:lnTo>
                  <a:lnTo>
                    <a:pt x="13555" y="3153"/>
                  </a:lnTo>
                  <a:lnTo>
                    <a:pt x="14668" y="2041"/>
                  </a:lnTo>
                  <a:lnTo>
                    <a:pt x="15780" y="928"/>
                  </a:lnTo>
                  <a:lnTo>
                    <a:pt x="167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2807325" y="1309988"/>
              <a:ext cx="352050" cy="352025"/>
            </a:xfrm>
            <a:custGeom>
              <a:avLst/>
              <a:gdLst/>
              <a:ahLst/>
              <a:cxnLst/>
              <a:rect l="l" t="t" r="r" b="b"/>
              <a:pathLst>
                <a:path w="14082" h="14081" extrusionOk="0">
                  <a:moveTo>
                    <a:pt x="14081" y="0"/>
                  </a:moveTo>
                  <a:cubicBezTo>
                    <a:pt x="14004" y="16"/>
                    <a:pt x="13911" y="31"/>
                    <a:pt x="13834" y="31"/>
                  </a:cubicBezTo>
                  <a:lnTo>
                    <a:pt x="13077" y="804"/>
                  </a:lnTo>
                  <a:lnTo>
                    <a:pt x="11964" y="1917"/>
                  </a:lnTo>
                  <a:lnTo>
                    <a:pt x="10851" y="3030"/>
                  </a:lnTo>
                  <a:lnTo>
                    <a:pt x="9738" y="4127"/>
                  </a:lnTo>
                  <a:lnTo>
                    <a:pt x="8625" y="5240"/>
                  </a:lnTo>
                  <a:lnTo>
                    <a:pt x="7512" y="6353"/>
                  </a:lnTo>
                  <a:lnTo>
                    <a:pt x="6400" y="7466"/>
                  </a:lnTo>
                  <a:lnTo>
                    <a:pt x="5287" y="8578"/>
                  </a:lnTo>
                  <a:lnTo>
                    <a:pt x="4174" y="9691"/>
                  </a:lnTo>
                  <a:lnTo>
                    <a:pt x="3061" y="10804"/>
                  </a:lnTo>
                  <a:lnTo>
                    <a:pt x="1948" y="11917"/>
                  </a:lnTo>
                  <a:lnTo>
                    <a:pt x="836" y="13030"/>
                  </a:lnTo>
                  <a:lnTo>
                    <a:pt x="47" y="13833"/>
                  </a:lnTo>
                  <a:lnTo>
                    <a:pt x="1" y="14081"/>
                  </a:lnTo>
                  <a:lnTo>
                    <a:pt x="1114" y="12968"/>
                  </a:lnTo>
                  <a:lnTo>
                    <a:pt x="2227" y="11855"/>
                  </a:lnTo>
                  <a:lnTo>
                    <a:pt x="3339" y="10742"/>
                  </a:lnTo>
                  <a:lnTo>
                    <a:pt x="4452" y="9629"/>
                  </a:lnTo>
                  <a:lnTo>
                    <a:pt x="5565" y="8532"/>
                  </a:lnTo>
                  <a:lnTo>
                    <a:pt x="6678" y="7404"/>
                  </a:lnTo>
                  <a:lnTo>
                    <a:pt x="7791" y="6291"/>
                  </a:lnTo>
                  <a:lnTo>
                    <a:pt x="8904" y="5178"/>
                  </a:lnTo>
                  <a:lnTo>
                    <a:pt x="10016" y="4065"/>
                  </a:lnTo>
                  <a:lnTo>
                    <a:pt x="11129" y="2952"/>
                  </a:lnTo>
                  <a:lnTo>
                    <a:pt x="12242" y="1840"/>
                  </a:lnTo>
                  <a:lnTo>
                    <a:pt x="13355" y="727"/>
                  </a:lnTo>
                  <a:lnTo>
                    <a:pt x="140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3131900" y="1634563"/>
              <a:ext cx="505450" cy="505425"/>
            </a:xfrm>
            <a:custGeom>
              <a:avLst/>
              <a:gdLst/>
              <a:ahLst/>
              <a:cxnLst/>
              <a:rect l="l" t="t" r="r" b="b"/>
              <a:pathLst>
                <a:path w="20218" h="20217" extrusionOk="0">
                  <a:moveTo>
                    <a:pt x="20186" y="0"/>
                  </a:moveTo>
                  <a:lnTo>
                    <a:pt x="20124" y="47"/>
                  </a:lnTo>
                  <a:lnTo>
                    <a:pt x="19011" y="1159"/>
                  </a:lnTo>
                  <a:lnTo>
                    <a:pt x="17899" y="2272"/>
                  </a:lnTo>
                  <a:lnTo>
                    <a:pt x="16786" y="3385"/>
                  </a:lnTo>
                  <a:lnTo>
                    <a:pt x="15673" y="4498"/>
                  </a:lnTo>
                  <a:lnTo>
                    <a:pt x="14560" y="5611"/>
                  </a:lnTo>
                  <a:lnTo>
                    <a:pt x="13447" y="6724"/>
                  </a:lnTo>
                  <a:lnTo>
                    <a:pt x="12335" y="7836"/>
                  </a:lnTo>
                  <a:lnTo>
                    <a:pt x="11222" y="8949"/>
                  </a:lnTo>
                  <a:lnTo>
                    <a:pt x="9058" y="11128"/>
                  </a:lnTo>
                  <a:lnTo>
                    <a:pt x="8996" y="11175"/>
                  </a:lnTo>
                  <a:lnTo>
                    <a:pt x="7883" y="12288"/>
                  </a:lnTo>
                  <a:lnTo>
                    <a:pt x="6770" y="13400"/>
                  </a:lnTo>
                  <a:lnTo>
                    <a:pt x="5673" y="14513"/>
                  </a:lnTo>
                  <a:lnTo>
                    <a:pt x="4560" y="15642"/>
                  </a:lnTo>
                  <a:lnTo>
                    <a:pt x="3447" y="16754"/>
                  </a:lnTo>
                  <a:lnTo>
                    <a:pt x="2319" y="17867"/>
                  </a:lnTo>
                  <a:lnTo>
                    <a:pt x="1206" y="18965"/>
                  </a:lnTo>
                  <a:lnTo>
                    <a:pt x="94" y="20077"/>
                  </a:lnTo>
                  <a:lnTo>
                    <a:pt x="1" y="20186"/>
                  </a:lnTo>
                  <a:lnTo>
                    <a:pt x="171" y="20216"/>
                  </a:lnTo>
                  <a:lnTo>
                    <a:pt x="356" y="20016"/>
                  </a:lnTo>
                  <a:lnTo>
                    <a:pt x="372" y="20016"/>
                  </a:lnTo>
                  <a:lnTo>
                    <a:pt x="1485" y="18903"/>
                  </a:lnTo>
                  <a:lnTo>
                    <a:pt x="2597" y="17790"/>
                  </a:lnTo>
                  <a:lnTo>
                    <a:pt x="3710" y="16677"/>
                  </a:lnTo>
                  <a:lnTo>
                    <a:pt x="4823" y="15564"/>
                  </a:lnTo>
                  <a:lnTo>
                    <a:pt x="5936" y="14451"/>
                  </a:lnTo>
                  <a:lnTo>
                    <a:pt x="7049" y="13339"/>
                  </a:lnTo>
                  <a:lnTo>
                    <a:pt x="8161" y="12226"/>
                  </a:lnTo>
                  <a:lnTo>
                    <a:pt x="9274" y="11113"/>
                  </a:lnTo>
                  <a:lnTo>
                    <a:pt x="10387" y="10000"/>
                  </a:lnTo>
                  <a:lnTo>
                    <a:pt x="11500" y="8887"/>
                  </a:lnTo>
                  <a:lnTo>
                    <a:pt x="12613" y="7775"/>
                  </a:lnTo>
                  <a:lnTo>
                    <a:pt x="13726" y="6662"/>
                  </a:lnTo>
                  <a:lnTo>
                    <a:pt x="14838" y="5549"/>
                  </a:lnTo>
                  <a:lnTo>
                    <a:pt x="15951" y="4436"/>
                  </a:lnTo>
                  <a:lnTo>
                    <a:pt x="17064" y="3323"/>
                  </a:lnTo>
                  <a:lnTo>
                    <a:pt x="18177" y="2210"/>
                  </a:lnTo>
                  <a:lnTo>
                    <a:pt x="19290" y="1098"/>
                  </a:lnTo>
                  <a:lnTo>
                    <a:pt x="20217" y="170"/>
                  </a:lnTo>
                  <a:cubicBezTo>
                    <a:pt x="20202" y="108"/>
                    <a:pt x="20186" y="62"/>
                    <a:pt x="201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3109500" y="1612138"/>
              <a:ext cx="522425" cy="522450"/>
            </a:xfrm>
            <a:custGeom>
              <a:avLst/>
              <a:gdLst/>
              <a:ahLst/>
              <a:cxnLst/>
              <a:rect l="l" t="t" r="r" b="b"/>
              <a:pathLst>
                <a:path w="20897" h="20898" extrusionOk="0">
                  <a:moveTo>
                    <a:pt x="20850" y="1"/>
                  </a:moveTo>
                  <a:lnTo>
                    <a:pt x="19907" y="944"/>
                  </a:lnTo>
                  <a:lnTo>
                    <a:pt x="18795" y="2056"/>
                  </a:lnTo>
                  <a:lnTo>
                    <a:pt x="17682" y="3169"/>
                  </a:lnTo>
                  <a:lnTo>
                    <a:pt x="16569" y="4282"/>
                  </a:lnTo>
                  <a:lnTo>
                    <a:pt x="15456" y="5395"/>
                  </a:lnTo>
                  <a:lnTo>
                    <a:pt x="14343" y="6508"/>
                  </a:lnTo>
                  <a:lnTo>
                    <a:pt x="13231" y="7621"/>
                  </a:lnTo>
                  <a:lnTo>
                    <a:pt x="12118" y="8733"/>
                  </a:lnTo>
                  <a:lnTo>
                    <a:pt x="11020" y="9846"/>
                  </a:lnTo>
                  <a:lnTo>
                    <a:pt x="9908" y="10959"/>
                  </a:lnTo>
                  <a:lnTo>
                    <a:pt x="8795" y="12072"/>
                  </a:lnTo>
                  <a:lnTo>
                    <a:pt x="7682" y="13185"/>
                  </a:lnTo>
                  <a:lnTo>
                    <a:pt x="6569" y="14297"/>
                  </a:lnTo>
                  <a:lnTo>
                    <a:pt x="4343" y="16539"/>
                  </a:lnTo>
                  <a:lnTo>
                    <a:pt x="3215" y="17651"/>
                  </a:lnTo>
                  <a:lnTo>
                    <a:pt x="2102" y="18764"/>
                  </a:lnTo>
                  <a:lnTo>
                    <a:pt x="0" y="20851"/>
                  </a:lnTo>
                  <a:lnTo>
                    <a:pt x="155" y="20897"/>
                  </a:lnTo>
                  <a:lnTo>
                    <a:pt x="1268" y="19800"/>
                  </a:lnTo>
                  <a:lnTo>
                    <a:pt x="2381" y="18687"/>
                  </a:lnTo>
                  <a:lnTo>
                    <a:pt x="3493" y="17574"/>
                  </a:lnTo>
                  <a:lnTo>
                    <a:pt x="4591" y="16461"/>
                  </a:lnTo>
                  <a:lnTo>
                    <a:pt x="5704" y="15348"/>
                  </a:lnTo>
                  <a:lnTo>
                    <a:pt x="6816" y="14236"/>
                  </a:lnTo>
                  <a:lnTo>
                    <a:pt x="7929" y="13123"/>
                  </a:lnTo>
                  <a:lnTo>
                    <a:pt x="9042" y="12010"/>
                  </a:lnTo>
                  <a:lnTo>
                    <a:pt x="10155" y="10897"/>
                  </a:lnTo>
                  <a:lnTo>
                    <a:pt x="11268" y="9784"/>
                  </a:lnTo>
                  <a:lnTo>
                    <a:pt x="12380" y="8672"/>
                  </a:lnTo>
                  <a:lnTo>
                    <a:pt x="13493" y="7559"/>
                  </a:lnTo>
                  <a:lnTo>
                    <a:pt x="14606" y="6446"/>
                  </a:lnTo>
                  <a:lnTo>
                    <a:pt x="15719" y="5333"/>
                  </a:lnTo>
                  <a:lnTo>
                    <a:pt x="16832" y="4220"/>
                  </a:lnTo>
                  <a:lnTo>
                    <a:pt x="17945" y="3107"/>
                  </a:lnTo>
                  <a:lnTo>
                    <a:pt x="19057" y="1995"/>
                  </a:lnTo>
                  <a:lnTo>
                    <a:pt x="20170" y="882"/>
                  </a:lnTo>
                  <a:lnTo>
                    <a:pt x="20897" y="171"/>
                  </a:lnTo>
                  <a:cubicBezTo>
                    <a:pt x="20881" y="109"/>
                    <a:pt x="20866" y="63"/>
                    <a:pt x="208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3088625" y="1590888"/>
              <a:ext cx="537125" cy="537125"/>
            </a:xfrm>
            <a:custGeom>
              <a:avLst/>
              <a:gdLst/>
              <a:ahLst/>
              <a:cxnLst/>
              <a:rect l="l" t="t" r="r" b="b"/>
              <a:pathLst>
                <a:path w="21485" h="21485" extrusionOk="0">
                  <a:moveTo>
                    <a:pt x="21423" y="1"/>
                  </a:moveTo>
                  <a:lnTo>
                    <a:pt x="20758" y="681"/>
                  </a:lnTo>
                  <a:lnTo>
                    <a:pt x="19645" y="1794"/>
                  </a:lnTo>
                  <a:lnTo>
                    <a:pt x="18532" y="2906"/>
                  </a:lnTo>
                  <a:lnTo>
                    <a:pt x="17419" y="4019"/>
                  </a:lnTo>
                  <a:lnTo>
                    <a:pt x="16291" y="5132"/>
                  </a:lnTo>
                  <a:lnTo>
                    <a:pt x="15178" y="6245"/>
                  </a:lnTo>
                  <a:lnTo>
                    <a:pt x="14066" y="7358"/>
                  </a:lnTo>
                  <a:lnTo>
                    <a:pt x="12953" y="8471"/>
                  </a:lnTo>
                  <a:lnTo>
                    <a:pt x="11855" y="9583"/>
                  </a:lnTo>
                  <a:lnTo>
                    <a:pt x="10743" y="10696"/>
                  </a:lnTo>
                  <a:lnTo>
                    <a:pt x="9630" y="11809"/>
                  </a:lnTo>
                  <a:lnTo>
                    <a:pt x="8517" y="12922"/>
                  </a:lnTo>
                  <a:lnTo>
                    <a:pt x="7404" y="14035"/>
                  </a:lnTo>
                  <a:lnTo>
                    <a:pt x="6291" y="15147"/>
                  </a:lnTo>
                  <a:lnTo>
                    <a:pt x="5178" y="16260"/>
                  </a:lnTo>
                  <a:lnTo>
                    <a:pt x="4050" y="17389"/>
                  </a:lnTo>
                  <a:lnTo>
                    <a:pt x="2937" y="18501"/>
                  </a:lnTo>
                  <a:lnTo>
                    <a:pt x="1825" y="19614"/>
                  </a:lnTo>
                  <a:lnTo>
                    <a:pt x="712" y="20712"/>
                  </a:lnTo>
                  <a:lnTo>
                    <a:pt x="1" y="21438"/>
                  </a:lnTo>
                  <a:lnTo>
                    <a:pt x="155" y="21484"/>
                  </a:lnTo>
                  <a:lnTo>
                    <a:pt x="990" y="20650"/>
                  </a:lnTo>
                  <a:lnTo>
                    <a:pt x="2103" y="19537"/>
                  </a:lnTo>
                  <a:lnTo>
                    <a:pt x="3216" y="18424"/>
                  </a:lnTo>
                  <a:lnTo>
                    <a:pt x="4328" y="17311"/>
                  </a:lnTo>
                  <a:lnTo>
                    <a:pt x="5426" y="16198"/>
                  </a:lnTo>
                  <a:lnTo>
                    <a:pt x="6539" y="15086"/>
                  </a:lnTo>
                  <a:lnTo>
                    <a:pt x="7651" y="13973"/>
                  </a:lnTo>
                  <a:lnTo>
                    <a:pt x="8764" y="12860"/>
                  </a:lnTo>
                  <a:lnTo>
                    <a:pt x="9877" y="11747"/>
                  </a:lnTo>
                  <a:lnTo>
                    <a:pt x="10990" y="10634"/>
                  </a:lnTo>
                  <a:lnTo>
                    <a:pt x="12103" y="9522"/>
                  </a:lnTo>
                  <a:lnTo>
                    <a:pt x="13911" y="7729"/>
                  </a:lnTo>
                  <a:lnTo>
                    <a:pt x="14328" y="7296"/>
                  </a:lnTo>
                  <a:lnTo>
                    <a:pt x="15441" y="6183"/>
                  </a:lnTo>
                  <a:lnTo>
                    <a:pt x="16554" y="5070"/>
                  </a:lnTo>
                  <a:lnTo>
                    <a:pt x="17667" y="3957"/>
                  </a:lnTo>
                  <a:lnTo>
                    <a:pt x="18780" y="2845"/>
                  </a:lnTo>
                  <a:lnTo>
                    <a:pt x="19908" y="1732"/>
                  </a:lnTo>
                  <a:lnTo>
                    <a:pt x="21021" y="619"/>
                  </a:lnTo>
                  <a:lnTo>
                    <a:pt x="21484" y="155"/>
                  </a:lnTo>
                  <a:cubicBezTo>
                    <a:pt x="21453" y="109"/>
                    <a:pt x="21438" y="63"/>
                    <a:pt x="21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2825875" y="1328538"/>
              <a:ext cx="259700" cy="259300"/>
            </a:xfrm>
            <a:custGeom>
              <a:avLst/>
              <a:gdLst/>
              <a:ahLst/>
              <a:cxnLst/>
              <a:rect l="l" t="t" r="r" b="b"/>
              <a:pathLst>
                <a:path w="10388" h="10372" extrusionOk="0">
                  <a:moveTo>
                    <a:pt x="10387" y="0"/>
                  </a:moveTo>
                  <a:lnTo>
                    <a:pt x="10063" y="108"/>
                  </a:lnTo>
                  <a:lnTo>
                    <a:pt x="9012" y="1159"/>
                  </a:lnTo>
                  <a:lnTo>
                    <a:pt x="7899" y="2272"/>
                  </a:lnTo>
                  <a:lnTo>
                    <a:pt x="6786" y="3385"/>
                  </a:lnTo>
                  <a:lnTo>
                    <a:pt x="5658" y="4498"/>
                  </a:lnTo>
                  <a:lnTo>
                    <a:pt x="4545" y="5611"/>
                  </a:lnTo>
                  <a:lnTo>
                    <a:pt x="3432" y="6724"/>
                  </a:lnTo>
                  <a:lnTo>
                    <a:pt x="2319" y="7836"/>
                  </a:lnTo>
                  <a:lnTo>
                    <a:pt x="1206" y="8949"/>
                  </a:lnTo>
                  <a:lnTo>
                    <a:pt x="109" y="10047"/>
                  </a:lnTo>
                  <a:lnTo>
                    <a:pt x="1" y="10371"/>
                  </a:lnTo>
                  <a:lnTo>
                    <a:pt x="356" y="10000"/>
                  </a:lnTo>
                  <a:lnTo>
                    <a:pt x="1469" y="8887"/>
                  </a:lnTo>
                  <a:lnTo>
                    <a:pt x="2597" y="7790"/>
                  </a:lnTo>
                  <a:lnTo>
                    <a:pt x="3710" y="6662"/>
                  </a:lnTo>
                  <a:lnTo>
                    <a:pt x="4823" y="5549"/>
                  </a:lnTo>
                  <a:lnTo>
                    <a:pt x="5936" y="4436"/>
                  </a:lnTo>
                  <a:lnTo>
                    <a:pt x="7049" y="3323"/>
                  </a:lnTo>
                  <a:lnTo>
                    <a:pt x="8162" y="2210"/>
                  </a:lnTo>
                  <a:lnTo>
                    <a:pt x="9274" y="1098"/>
                  </a:lnTo>
                  <a:lnTo>
                    <a:pt x="103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3030275" y="1532538"/>
              <a:ext cx="570750" cy="571125"/>
            </a:xfrm>
            <a:custGeom>
              <a:avLst/>
              <a:gdLst/>
              <a:ahLst/>
              <a:cxnLst/>
              <a:rect l="l" t="t" r="r" b="b"/>
              <a:pathLst>
                <a:path w="22830" h="22845" extrusionOk="0">
                  <a:moveTo>
                    <a:pt x="22752" y="1"/>
                  </a:moveTo>
                  <a:lnTo>
                    <a:pt x="21964" y="789"/>
                  </a:lnTo>
                  <a:lnTo>
                    <a:pt x="20851" y="1902"/>
                  </a:lnTo>
                  <a:lnTo>
                    <a:pt x="19738" y="3015"/>
                  </a:lnTo>
                  <a:lnTo>
                    <a:pt x="18625" y="4128"/>
                  </a:lnTo>
                  <a:lnTo>
                    <a:pt x="17512" y="5240"/>
                  </a:lnTo>
                  <a:lnTo>
                    <a:pt x="16400" y="6353"/>
                  </a:lnTo>
                  <a:lnTo>
                    <a:pt x="15287" y="7466"/>
                  </a:lnTo>
                  <a:lnTo>
                    <a:pt x="14189" y="8579"/>
                  </a:lnTo>
                  <a:lnTo>
                    <a:pt x="13077" y="9692"/>
                  </a:lnTo>
                  <a:lnTo>
                    <a:pt x="11964" y="10805"/>
                  </a:lnTo>
                  <a:lnTo>
                    <a:pt x="10851" y="11917"/>
                  </a:lnTo>
                  <a:lnTo>
                    <a:pt x="9738" y="13030"/>
                  </a:lnTo>
                  <a:lnTo>
                    <a:pt x="7512" y="15256"/>
                  </a:lnTo>
                  <a:lnTo>
                    <a:pt x="6400" y="16369"/>
                  </a:lnTo>
                  <a:lnTo>
                    <a:pt x="5287" y="17481"/>
                  </a:lnTo>
                  <a:lnTo>
                    <a:pt x="3108" y="19661"/>
                  </a:lnTo>
                  <a:lnTo>
                    <a:pt x="3061" y="19707"/>
                  </a:lnTo>
                  <a:lnTo>
                    <a:pt x="1948" y="20820"/>
                  </a:lnTo>
                  <a:lnTo>
                    <a:pt x="836" y="21933"/>
                  </a:lnTo>
                  <a:lnTo>
                    <a:pt x="1" y="22767"/>
                  </a:lnTo>
                  <a:lnTo>
                    <a:pt x="140" y="22845"/>
                  </a:lnTo>
                  <a:lnTo>
                    <a:pt x="1098" y="21871"/>
                  </a:lnTo>
                  <a:lnTo>
                    <a:pt x="2211" y="20758"/>
                  </a:lnTo>
                  <a:lnTo>
                    <a:pt x="3324" y="19645"/>
                  </a:lnTo>
                  <a:lnTo>
                    <a:pt x="4437" y="18532"/>
                  </a:lnTo>
                  <a:lnTo>
                    <a:pt x="5550" y="17420"/>
                  </a:lnTo>
                  <a:lnTo>
                    <a:pt x="6662" y="16307"/>
                  </a:lnTo>
                  <a:lnTo>
                    <a:pt x="7760" y="15194"/>
                  </a:lnTo>
                  <a:lnTo>
                    <a:pt x="8873" y="14081"/>
                  </a:lnTo>
                  <a:lnTo>
                    <a:pt x="9985" y="12968"/>
                  </a:lnTo>
                  <a:lnTo>
                    <a:pt x="11098" y="11856"/>
                  </a:lnTo>
                  <a:lnTo>
                    <a:pt x="12211" y="10743"/>
                  </a:lnTo>
                  <a:lnTo>
                    <a:pt x="13324" y="9630"/>
                  </a:lnTo>
                  <a:lnTo>
                    <a:pt x="14437" y="8517"/>
                  </a:lnTo>
                  <a:lnTo>
                    <a:pt x="15549" y="7404"/>
                  </a:lnTo>
                  <a:lnTo>
                    <a:pt x="16662" y="6291"/>
                  </a:lnTo>
                  <a:lnTo>
                    <a:pt x="17775" y="5179"/>
                  </a:lnTo>
                  <a:lnTo>
                    <a:pt x="18888" y="4066"/>
                  </a:lnTo>
                  <a:lnTo>
                    <a:pt x="20001" y="2953"/>
                  </a:lnTo>
                  <a:lnTo>
                    <a:pt x="21114" y="1840"/>
                  </a:lnTo>
                  <a:lnTo>
                    <a:pt x="22226" y="727"/>
                  </a:lnTo>
                  <a:lnTo>
                    <a:pt x="22829" y="140"/>
                  </a:lnTo>
                  <a:lnTo>
                    <a:pt x="227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2845975" y="1348613"/>
              <a:ext cx="191300" cy="191300"/>
            </a:xfrm>
            <a:custGeom>
              <a:avLst/>
              <a:gdLst/>
              <a:ahLst/>
              <a:cxnLst/>
              <a:rect l="l" t="t" r="r" b="b"/>
              <a:pathLst>
                <a:path w="7652" h="7652" extrusionOk="0">
                  <a:moveTo>
                    <a:pt x="7651" y="1"/>
                  </a:moveTo>
                  <a:lnTo>
                    <a:pt x="7651" y="1"/>
                  </a:lnTo>
                  <a:cubicBezTo>
                    <a:pt x="7497" y="78"/>
                    <a:pt x="7373" y="140"/>
                    <a:pt x="7218" y="217"/>
                  </a:cubicBezTo>
                  <a:lnTo>
                    <a:pt x="7079" y="356"/>
                  </a:lnTo>
                  <a:lnTo>
                    <a:pt x="5966" y="1469"/>
                  </a:lnTo>
                  <a:lnTo>
                    <a:pt x="4854" y="2582"/>
                  </a:lnTo>
                  <a:lnTo>
                    <a:pt x="3741" y="3695"/>
                  </a:lnTo>
                  <a:lnTo>
                    <a:pt x="2628" y="4808"/>
                  </a:lnTo>
                  <a:lnTo>
                    <a:pt x="1515" y="5921"/>
                  </a:lnTo>
                  <a:lnTo>
                    <a:pt x="402" y="7033"/>
                  </a:lnTo>
                  <a:lnTo>
                    <a:pt x="217" y="7234"/>
                  </a:lnTo>
                  <a:cubicBezTo>
                    <a:pt x="140" y="7373"/>
                    <a:pt x="78" y="7512"/>
                    <a:pt x="1" y="7652"/>
                  </a:cubicBezTo>
                  <a:lnTo>
                    <a:pt x="681" y="6987"/>
                  </a:lnTo>
                  <a:lnTo>
                    <a:pt x="1793" y="5859"/>
                  </a:lnTo>
                  <a:lnTo>
                    <a:pt x="2906" y="4746"/>
                  </a:lnTo>
                  <a:lnTo>
                    <a:pt x="4019" y="3633"/>
                  </a:lnTo>
                  <a:lnTo>
                    <a:pt x="5132" y="2520"/>
                  </a:lnTo>
                  <a:lnTo>
                    <a:pt x="6245" y="1407"/>
                  </a:lnTo>
                  <a:lnTo>
                    <a:pt x="7358" y="295"/>
                  </a:lnTo>
                  <a:lnTo>
                    <a:pt x="76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2978500" y="1481163"/>
              <a:ext cx="591225" cy="591200"/>
            </a:xfrm>
            <a:custGeom>
              <a:avLst/>
              <a:gdLst/>
              <a:ahLst/>
              <a:cxnLst/>
              <a:rect l="l" t="t" r="r" b="b"/>
              <a:pathLst>
                <a:path w="23649" h="23648" extrusionOk="0">
                  <a:moveTo>
                    <a:pt x="23556" y="0"/>
                  </a:moveTo>
                  <a:lnTo>
                    <a:pt x="22937" y="619"/>
                  </a:lnTo>
                  <a:lnTo>
                    <a:pt x="21824" y="1731"/>
                  </a:lnTo>
                  <a:lnTo>
                    <a:pt x="20696" y="2844"/>
                  </a:lnTo>
                  <a:lnTo>
                    <a:pt x="19583" y="3957"/>
                  </a:lnTo>
                  <a:lnTo>
                    <a:pt x="18471" y="5070"/>
                  </a:lnTo>
                  <a:lnTo>
                    <a:pt x="17358" y="6183"/>
                  </a:lnTo>
                  <a:lnTo>
                    <a:pt x="16260" y="7295"/>
                  </a:lnTo>
                  <a:lnTo>
                    <a:pt x="15148" y="8408"/>
                  </a:lnTo>
                  <a:lnTo>
                    <a:pt x="14035" y="9521"/>
                  </a:lnTo>
                  <a:lnTo>
                    <a:pt x="12922" y="10634"/>
                  </a:lnTo>
                  <a:lnTo>
                    <a:pt x="11809" y="11747"/>
                  </a:lnTo>
                  <a:lnTo>
                    <a:pt x="9583" y="13972"/>
                  </a:lnTo>
                  <a:lnTo>
                    <a:pt x="8471" y="15085"/>
                  </a:lnTo>
                  <a:lnTo>
                    <a:pt x="7358" y="16198"/>
                  </a:lnTo>
                  <a:lnTo>
                    <a:pt x="6245" y="17311"/>
                  </a:lnTo>
                  <a:lnTo>
                    <a:pt x="5132" y="18424"/>
                  </a:lnTo>
                  <a:lnTo>
                    <a:pt x="4019" y="19536"/>
                  </a:lnTo>
                  <a:lnTo>
                    <a:pt x="2907" y="20649"/>
                  </a:lnTo>
                  <a:lnTo>
                    <a:pt x="1778" y="21778"/>
                  </a:lnTo>
                  <a:lnTo>
                    <a:pt x="665" y="22890"/>
                  </a:lnTo>
                  <a:lnTo>
                    <a:pt x="1" y="23555"/>
                  </a:lnTo>
                  <a:lnTo>
                    <a:pt x="109" y="23648"/>
                  </a:lnTo>
                  <a:lnTo>
                    <a:pt x="944" y="22813"/>
                  </a:lnTo>
                  <a:lnTo>
                    <a:pt x="3123" y="20649"/>
                  </a:lnTo>
                  <a:lnTo>
                    <a:pt x="3169" y="20587"/>
                  </a:lnTo>
                  <a:lnTo>
                    <a:pt x="4282" y="19475"/>
                  </a:lnTo>
                  <a:lnTo>
                    <a:pt x="5395" y="18362"/>
                  </a:lnTo>
                  <a:lnTo>
                    <a:pt x="6508" y="17249"/>
                  </a:lnTo>
                  <a:lnTo>
                    <a:pt x="7621" y="16136"/>
                  </a:lnTo>
                  <a:lnTo>
                    <a:pt x="8733" y="15023"/>
                  </a:lnTo>
                  <a:lnTo>
                    <a:pt x="9846" y="13911"/>
                  </a:lnTo>
                  <a:lnTo>
                    <a:pt x="10959" y="12798"/>
                  </a:lnTo>
                  <a:lnTo>
                    <a:pt x="12072" y="11685"/>
                  </a:lnTo>
                  <a:lnTo>
                    <a:pt x="13185" y="10572"/>
                  </a:lnTo>
                  <a:lnTo>
                    <a:pt x="14297" y="9459"/>
                  </a:lnTo>
                  <a:lnTo>
                    <a:pt x="15410" y="8346"/>
                  </a:lnTo>
                  <a:lnTo>
                    <a:pt x="16523" y="7234"/>
                  </a:lnTo>
                  <a:lnTo>
                    <a:pt x="17636" y="6121"/>
                  </a:lnTo>
                  <a:lnTo>
                    <a:pt x="18749" y="5008"/>
                  </a:lnTo>
                  <a:lnTo>
                    <a:pt x="19862" y="3895"/>
                  </a:lnTo>
                  <a:lnTo>
                    <a:pt x="20974" y="2782"/>
                  </a:lnTo>
                  <a:lnTo>
                    <a:pt x="22087" y="1685"/>
                  </a:lnTo>
                  <a:lnTo>
                    <a:pt x="23200" y="557"/>
                  </a:lnTo>
                  <a:lnTo>
                    <a:pt x="23648" y="108"/>
                  </a:lnTo>
                  <a:cubicBezTo>
                    <a:pt x="23617" y="78"/>
                    <a:pt x="23586" y="31"/>
                    <a:pt x="235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2895825" y="1398088"/>
              <a:ext cx="64150" cy="64150"/>
            </a:xfrm>
            <a:custGeom>
              <a:avLst/>
              <a:gdLst/>
              <a:ahLst/>
              <a:cxnLst/>
              <a:rect l="l" t="t" r="r" b="b"/>
              <a:pathLst>
                <a:path w="2566" h="2566" extrusionOk="0">
                  <a:moveTo>
                    <a:pt x="2566" y="0"/>
                  </a:moveTo>
                  <a:lnTo>
                    <a:pt x="2566" y="0"/>
                  </a:lnTo>
                  <a:cubicBezTo>
                    <a:pt x="1608" y="773"/>
                    <a:pt x="758" y="1623"/>
                    <a:pt x="0" y="2566"/>
                  </a:cubicBezTo>
                  <a:lnTo>
                    <a:pt x="912" y="1654"/>
                  </a:lnTo>
                  <a:lnTo>
                    <a:pt x="2025" y="541"/>
                  </a:lnTo>
                  <a:lnTo>
                    <a:pt x="256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2905475" y="1408138"/>
              <a:ext cx="598550" cy="598150"/>
            </a:xfrm>
            <a:custGeom>
              <a:avLst/>
              <a:gdLst/>
              <a:ahLst/>
              <a:cxnLst/>
              <a:rect l="l" t="t" r="r" b="b"/>
              <a:pathLst>
                <a:path w="23942" h="23926" extrusionOk="0">
                  <a:moveTo>
                    <a:pt x="23834" y="0"/>
                  </a:moveTo>
                  <a:lnTo>
                    <a:pt x="23633" y="201"/>
                  </a:lnTo>
                  <a:lnTo>
                    <a:pt x="22520" y="1314"/>
                  </a:lnTo>
                  <a:lnTo>
                    <a:pt x="21407" y="2427"/>
                  </a:lnTo>
                  <a:lnTo>
                    <a:pt x="20294" y="3540"/>
                  </a:lnTo>
                  <a:lnTo>
                    <a:pt x="19181" y="4652"/>
                  </a:lnTo>
                  <a:lnTo>
                    <a:pt x="18069" y="5765"/>
                  </a:lnTo>
                  <a:lnTo>
                    <a:pt x="16956" y="6878"/>
                  </a:lnTo>
                  <a:lnTo>
                    <a:pt x="15843" y="7991"/>
                  </a:lnTo>
                  <a:lnTo>
                    <a:pt x="14730" y="9104"/>
                  </a:lnTo>
                  <a:lnTo>
                    <a:pt x="13617" y="10216"/>
                  </a:lnTo>
                  <a:lnTo>
                    <a:pt x="12504" y="11329"/>
                  </a:lnTo>
                  <a:lnTo>
                    <a:pt x="11392" y="12442"/>
                  </a:lnTo>
                  <a:lnTo>
                    <a:pt x="10279" y="13555"/>
                  </a:lnTo>
                  <a:lnTo>
                    <a:pt x="9166" y="14668"/>
                  </a:lnTo>
                  <a:lnTo>
                    <a:pt x="8053" y="15781"/>
                  </a:lnTo>
                  <a:lnTo>
                    <a:pt x="6940" y="16893"/>
                  </a:lnTo>
                  <a:lnTo>
                    <a:pt x="5828" y="18006"/>
                  </a:lnTo>
                  <a:lnTo>
                    <a:pt x="4715" y="19119"/>
                  </a:lnTo>
                  <a:lnTo>
                    <a:pt x="3602" y="20232"/>
                  </a:lnTo>
                  <a:lnTo>
                    <a:pt x="2489" y="21345"/>
                  </a:lnTo>
                  <a:lnTo>
                    <a:pt x="1376" y="22457"/>
                  </a:lnTo>
                  <a:lnTo>
                    <a:pt x="263" y="23570"/>
                  </a:lnTo>
                  <a:lnTo>
                    <a:pt x="1" y="23818"/>
                  </a:lnTo>
                  <a:lnTo>
                    <a:pt x="93" y="23926"/>
                  </a:lnTo>
                  <a:lnTo>
                    <a:pt x="526" y="23508"/>
                  </a:lnTo>
                  <a:lnTo>
                    <a:pt x="1639" y="22396"/>
                  </a:lnTo>
                  <a:lnTo>
                    <a:pt x="2736" y="21283"/>
                  </a:lnTo>
                  <a:lnTo>
                    <a:pt x="3849" y="20170"/>
                  </a:lnTo>
                  <a:lnTo>
                    <a:pt x="4962" y="19057"/>
                  </a:lnTo>
                  <a:lnTo>
                    <a:pt x="6075" y="17944"/>
                  </a:lnTo>
                  <a:lnTo>
                    <a:pt x="7188" y="16832"/>
                  </a:lnTo>
                  <a:lnTo>
                    <a:pt x="8301" y="15719"/>
                  </a:lnTo>
                  <a:lnTo>
                    <a:pt x="9413" y="14606"/>
                  </a:lnTo>
                  <a:lnTo>
                    <a:pt x="10526" y="13493"/>
                  </a:lnTo>
                  <a:lnTo>
                    <a:pt x="11639" y="12380"/>
                  </a:lnTo>
                  <a:lnTo>
                    <a:pt x="12752" y="11267"/>
                  </a:lnTo>
                  <a:lnTo>
                    <a:pt x="13865" y="10155"/>
                  </a:lnTo>
                  <a:lnTo>
                    <a:pt x="14977" y="9042"/>
                  </a:lnTo>
                  <a:lnTo>
                    <a:pt x="16090" y="7929"/>
                  </a:lnTo>
                  <a:lnTo>
                    <a:pt x="17203" y="6816"/>
                  </a:lnTo>
                  <a:lnTo>
                    <a:pt x="18316" y="5703"/>
                  </a:lnTo>
                  <a:lnTo>
                    <a:pt x="19444" y="4606"/>
                  </a:lnTo>
                  <a:lnTo>
                    <a:pt x="20557" y="3478"/>
                  </a:lnTo>
                  <a:lnTo>
                    <a:pt x="21670" y="2365"/>
                  </a:lnTo>
                  <a:lnTo>
                    <a:pt x="22783" y="1252"/>
                  </a:lnTo>
                  <a:lnTo>
                    <a:pt x="23895" y="139"/>
                  </a:lnTo>
                  <a:lnTo>
                    <a:pt x="23942" y="108"/>
                  </a:lnTo>
                  <a:lnTo>
                    <a:pt x="23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2881150" y="1383788"/>
              <a:ext cx="591975" cy="591975"/>
            </a:xfrm>
            <a:custGeom>
              <a:avLst/>
              <a:gdLst/>
              <a:ahLst/>
              <a:cxnLst/>
              <a:rect l="l" t="t" r="r" b="b"/>
              <a:pathLst>
                <a:path w="23679" h="23679" extrusionOk="0">
                  <a:moveTo>
                    <a:pt x="23555" y="0"/>
                  </a:moveTo>
                  <a:lnTo>
                    <a:pt x="23493" y="62"/>
                  </a:lnTo>
                  <a:lnTo>
                    <a:pt x="22380" y="1175"/>
                  </a:lnTo>
                  <a:lnTo>
                    <a:pt x="21267" y="2288"/>
                  </a:lnTo>
                  <a:lnTo>
                    <a:pt x="20154" y="3401"/>
                  </a:lnTo>
                  <a:lnTo>
                    <a:pt x="19042" y="4514"/>
                  </a:lnTo>
                  <a:lnTo>
                    <a:pt x="17929" y="5626"/>
                  </a:lnTo>
                  <a:lnTo>
                    <a:pt x="16816" y="6739"/>
                  </a:lnTo>
                  <a:lnTo>
                    <a:pt x="15703" y="7852"/>
                  </a:lnTo>
                  <a:lnTo>
                    <a:pt x="14590" y="8965"/>
                  </a:lnTo>
                  <a:lnTo>
                    <a:pt x="13477" y="10078"/>
                  </a:lnTo>
                  <a:lnTo>
                    <a:pt x="12365" y="11190"/>
                  </a:lnTo>
                  <a:lnTo>
                    <a:pt x="11252" y="12303"/>
                  </a:lnTo>
                  <a:lnTo>
                    <a:pt x="10139" y="13416"/>
                  </a:lnTo>
                  <a:lnTo>
                    <a:pt x="9026" y="14529"/>
                  </a:lnTo>
                  <a:lnTo>
                    <a:pt x="7913" y="15642"/>
                  </a:lnTo>
                  <a:lnTo>
                    <a:pt x="6801" y="16755"/>
                  </a:lnTo>
                  <a:lnTo>
                    <a:pt x="5688" y="17867"/>
                  </a:lnTo>
                  <a:lnTo>
                    <a:pt x="4575" y="18980"/>
                  </a:lnTo>
                  <a:lnTo>
                    <a:pt x="3462" y="20093"/>
                  </a:lnTo>
                  <a:lnTo>
                    <a:pt x="2349" y="21206"/>
                  </a:lnTo>
                  <a:lnTo>
                    <a:pt x="1236" y="22319"/>
                  </a:lnTo>
                  <a:lnTo>
                    <a:pt x="124" y="23431"/>
                  </a:lnTo>
                  <a:lnTo>
                    <a:pt x="0" y="23555"/>
                  </a:lnTo>
                  <a:lnTo>
                    <a:pt x="77" y="23679"/>
                  </a:lnTo>
                  <a:lnTo>
                    <a:pt x="386" y="23370"/>
                  </a:lnTo>
                  <a:lnTo>
                    <a:pt x="1499" y="22257"/>
                  </a:lnTo>
                  <a:lnTo>
                    <a:pt x="2612" y="21144"/>
                  </a:lnTo>
                  <a:lnTo>
                    <a:pt x="3709" y="20031"/>
                  </a:lnTo>
                  <a:lnTo>
                    <a:pt x="4822" y="18918"/>
                  </a:lnTo>
                  <a:lnTo>
                    <a:pt x="5935" y="17806"/>
                  </a:lnTo>
                  <a:lnTo>
                    <a:pt x="7048" y="16693"/>
                  </a:lnTo>
                  <a:lnTo>
                    <a:pt x="8161" y="15580"/>
                  </a:lnTo>
                  <a:lnTo>
                    <a:pt x="9274" y="14467"/>
                  </a:lnTo>
                  <a:lnTo>
                    <a:pt x="10386" y="13354"/>
                  </a:lnTo>
                  <a:lnTo>
                    <a:pt x="11499" y="12241"/>
                  </a:lnTo>
                  <a:lnTo>
                    <a:pt x="12612" y="11129"/>
                  </a:lnTo>
                  <a:lnTo>
                    <a:pt x="13725" y="10016"/>
                  </a:lnTo>
                  <a:lnTo>
                    <a:pt x="14838" y="8903"/>
                  </a:lnTo>
                  <a:lnTo>
                    <a:pt x="15950" y="7790"/>
                  </a:lnTo>
                  <a:lnTo>
                    <a:pt x="17063" y="6677"/>
                  </a:lnTo>
                  <a:lnTo>
                    <a:pt x="18191" y="5580"/>
                  </a:lnTo>
                  <a:lnTo>
                    <a:pt x="19304" y="4452"/>
                  </a:lnTo>
                  <a:lnTo>
                    <a:pt x="20417" y="3339"/>
                  </a:lnTo>
                  <a:lnTo>
                    <a:pt x="21530" y="2226"/>
                  </a:lnTo>
                  <a:lnTo>
                    <a:pt x="22643" y="1113"/>
                  </a:lnTo>
                  <a:lnTo>
                    <a:pt x="23678" y="78"/>
                  </a:lnTo>
                  <a:cubicBezTo>
                    <a:pt x="23632" y="62"/>
                    <a:pt x="23601" y="31"/>
                    <a:pt x="235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2869925" y="1372188"/>
              <a:ext cx="586975" cy="586975"/>
            </a:xfrm>
            <a:custGeom>
              <a:avLst/>
              <a:gdLst/>
              <a:ahLst/>
              <a:cxnLst/>
              <a:rect l="l" t="t" r="r" b="b"/>
              <a:pathLst>
                <a:path w="23479" h="23479" extrusionOk="0">
                  <a:moveTo>
                    <a:pt x="23355" y="1"/>
                  </a:moveTo>
                  <a:lnTo>
                    <a:pt x="22829" y="526"/>
                  </a:lnTo>
                  <a:lnTo>
                    <a:pt x="21716" y="1639"/>
                  </a:lnTo>
                  <a:lnTo>
                    <a:pt x="20603" y="2752"/>
                  </a:lnTo>
                  <a:lnTo>
                    <a:pt x="19491" y="3865"/>
                  </a:lnTo>
                  <a:lnTo>
                    <a:pt x="18378" y="4978"/>
                  </a:lnTo>
                  <a:lnTo>
                    <a:pt x="17265" y="6090"/>
                  </a:lnTo>
                  <a:lnTo>
                    <a:pt x="16152" y="7203"/>
                  </a:lnTo>
                  <a:lnTo>
                    <a:pt x="15039" y="8316"/>
                  </a:lnTo>
                  <a:lnTo>
                    <a:pt x="13926" y="9429"/>
                  </a:lnTo>
                  <a:lnTo>
                    <a:pt x="12814" y="10542"/>
                  </a:lnTo>
                  <a:lnTo>
                    <a:pt x="11701" y="11654"/>
                  </a:lnTo>
                  <a:lnTo>
                    <a:pt x="10588" y="12767"/>
                  </a:lnTo>
                  <a:lnTo>
                    <a:pt x="9475" y="13880"/>
                  </a:lnTo>
                  <a:lnTo>
                    <a:pt x="8362" y="14993"/>
                  </a:lnTo>
                  <a:lnTo>
                    <a:pt x="7250" y="16106"/>
                  </a:lnTo>
                  <a:lnTo>
                    <a:pt x="6137" y="17219"/>
                  </a:lnTo>
                  <a:lnTo>
                    <a:pt x="5024" y="18331"/>
                  </a:lnTo>
                  <a:lnTo>
                    <a:pt x="3911" y="19444"/>
                  </a:lnTo>
                  <a:lnTo>
                    <a:pt x="2798" y="20557"/>
                  </a:lnTo>
                  <a:lnTo>
                    <a:pt x="1685" y="21670"/>
                  </a:lnTo>
                  <a:lnTo>
                    <a:pt x="573" y="22783"/>
                  </a:lnTo>
                  <a:lnTo>
                    <a:pt x="1" y="23354"/>
                  </a:lnTo>
                  <a:lnTo>
                    <a:pt x="78" y="23478"/>
                  </a:lnTo>
                  <a:lnTo>
                    <a:pt x="835" y="22721"/>
                  </a:lnTo>
                  <a:lnTo>
                    <a:pt x="3061" y="20495"/>
                  </a:lnTo>
                  <a:lnTo>
                    <a:pt x="4174" y="19382"/>
                  </a:lnTo>
                  <a:lnTo>
                    <a:pt x="5287" y="18270"/>
                  </a:lnTo>
                  <a:lnTo>
                    <a:pt x="7080" y="16477"/>
                  </a:lnTo>
                  <a:lnTo>
                    <a:pt x="7497" y="16044"/>
                  </a:lnTo>
                  <a:lnTo>
                    <a:pt x="8610" y="14931"/>
                  </a:lnTo>
                  <a:lnTo>
                    <a:pt x="9723" y="13818"/>
                  </a:lnTo>
                  <a:lnTo>
                    <a:pt x="10835" y="12705"/>
                  </a:lnTo>
                  <a:lnTo>
                    <a:pt x="11948" y="11593"/>
                  </a:lnTo>
                  <a:lnTo>
                    <a:pt x="13061" y="10480"/>
                  </a:lnTo>
                  <a:lnTo>
                    <a:pt x="14174" y="9367"/>
                  </a:lnTo>
                  <a:lnTo>
                    <a:pt x="15287" y="8254"/>
                  </a:lnTo>
                  <a:lnTo>
                    <a:pt x="16399" y="7141"/>
                  </a:lnTo>
                  <a:lnTo>
                    <a:pt x="17528" y="6044"/>
                  </a:lnTo>
                  <a:lnTo>
                    <a:pt x="18640" y="4916"/>
                  </a:lnTo>
                  <a:lnTo>
                    <a:pt x="19753" y="3803"/>
                  </a:lnTo>
                  <a:lnTo>
                    <a:pt x="20866" y="2690"/>
                  </a:lnTo>
                  <a:lnTo>
                    <a:pt x="21979" y="1577"/>
                  </a:lnTo>
                  <a:lnTo>
                    <a:pt x="23092" y="480"/>
                  </a:lnTo>
                  <a:lnTo>
                    <a:pt x="23478" y="93"/>
                  </a:lnTo>
                  <a:lnTo>
                    <a:pt x="233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2893125" y="1395763"/>
              <a:ext cx="595825" cy="595450"/>
            </a:xfrm>
            <a:custGeom>
              <a:avLst/>
              <a:gdLst/>
              <a:ahLst/>
              <a:cxnLst/>
              <a:rect l="l" t="t" r="r" b="b"/>
              <a:pathLst>
                <a:path w="23833" h="23818" extrusionOk="0">
                  <a:moveTo>
                    <a:pt x="23709" y="1"/>
                  </a:moveTo>
                  <a:lnTo>
                    <a:pt x="23014" y="696"/>
                  </a:lnTo>
                  <a:lnTo>
                    <a:pt x="21901" y="1809"/>
                  </a:lnTo>
                  <a:lnTo>
                    <a:pt x="20788" y="2922"/>
                  </a:lnTo>
                  <a:lnTo>
                    <a:pt x="19675" y="4035"/>
                  </a:lnTo>
                  <a:lnTo>
                    <a:pt x="18563" y="5147"/>
                  </a:lnTo>
                  <a:lnTo>
                    <a:pt x="17450" y="6260"/>
                  </a:lnTo>
                  <a:lnTo>
                    <a:pt x="16337" y="7373"/>
                  </a:lnTo>
                  <a:lnTo>
                    <a:pt x="15224" y="8486"/>
                  </a:lnTo>
                  <a:lnTo>
                    <a:pt x="14111" y="9599"/>
                  </a:lnTo>
                  <a:lnTo>
                    <a:pt x="12998" y="10711"/>
                  </a:lnTo>
                  <a:lnTo>
                    <a:pt x="11886" y="11824"/>
                  </a:lnTo>
                  <a:lnTo>
                    <a:pt x="10773" y="12937"/>
                  </a:lnTo>
                  <a:lnTo>
                    <a:pt x="9660" y="14050"/>
                  </a:lnTo>
                  <a:lnTo>
                    <a:pt x="8547" y="15163"/>
                  </a:lnTo>
                  <a:lnTo>
                    <a:pt x="7434" y="16276"/>
                  </a:lnTo>
                  <a:lnTo>
                    <a:pt x="6322" y="17388"/>
                  </a:lnTo>
                  <a:lnTo>
                    <a:pt x="5209" y="18501"/>
                  </a:lnTo>
                  <a:lnTo>
                    <a:pt x="2983" y="20727"/>
                  </a:lnTo>
                  <a:lnTo>
                    <a:pt x="1870" y="21840"/>
                  </a:lnTo>
                  <a:lnTo>
                    <a:pt x="757" y="22952"/>
                  </a:lnTo>
                  <a:lnTo>
                    <a:pt x="0" y="23710"/>
                  </a:lnTo>
                  <a:lnTo>
                    <a:pt x="93" y="23818"/>
                  </a:lnTo>
                  <a:lnTo>
                    <a:pt x="1020" y="22891"/>
                  </a:lnTo>
                  <a:lnTo>
                    <a:pt x="2133" y="21778"/>
                  </a:lnTo>
                  <a:lnTo>
                    <a:pt x="3230" y="20665"/>
                  </a:lnTo>
                  <a:lnTo>
                    <a:pt x="4343" y="19552"/>
                  </a:lnTo>
                  <a:lnTo>
                    <a:pt x="5456" y="18439"/>
                  </a:lnTo>
                  <a:lnTo>
                    <a:pt x="6569" y="17327"/>
                  </a:lnTo>
                  <a:lnTo>
                    <a:pt x="7682" y="16214"/>
                  </a:lnTo>
                  <a:lnTo>
                    <a:pt x="8795" y="15101"/>
                  </a:lnTo>
                  <a:lnTo>
                    <a:pt x="9923" y="13988"/>
                  </a:lnTo>
                  <a:lnTo>
                    <a:pt x="11036" y="12875"/>
                  </a:lnTo>
                  <a:lnTo>
                    <a:pt x="12148" y="11762"/>
                  </a:lnTo>
                  <a:lnTo>
                    <a:pt x="13261" y="10650"/>
                  </a:lnTo>
                  <a:lnTo>
                    <a:pt x="14374" y="9537"/>
                  </a:lnTo>
                  <a:lnTo>
                    <a:pt x="15487" y="8424"/>
                  </a:lnTo>
                  <a:lnTo>
                    <a:pt x="16600" y="7311"/>
                  </a:lnTo>
                  <a:lnTo>
                    <a:pt x="17712" y="6198"/>
                  </a:lnTo>
                  <a:lnTo>
                    <a:pt x="18825" y="5101"/>
                  </a:lnTo>
                  <a:lnTo>
                    <a:pt x="19938" y="3973"/>
                  </a:lnTo>
                  <a:lnTo>
                    <a:pt x="21051" y="2860"/>
                  </a:lnTo>
                  <a:lnTo>
                    <a:pt x="22164" y="1747"/>
                  </a:lnTo>
                  <a:lnTo>
                    <a:pt x="23277" y="634"/>
                  </a:lnTo>
                  <a:lnTo>
                    <a:pt x="23833" y="93"/>
                  </a:lnTo>
                  <a:lnTo>
                    <a:pt x="237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2849450" y="1352113"/>
              <a:ext cx="572275" cy="572275"/>
            </a:xfrm>
            <a:custGeom>
              <a:avLst/>
              <a:gdLst/>
              <a:ahLst/>
              <a:cxnLst/>
              <a:rect l="l" t="t" r="r" b="b"/>
              <a:pathLst>
                <a:path w="22891" h="22891" extrusionOk="0">
                  <a:moveTo>
                    <a:pt x="22752" y="0"/>
                  </a:moveTo>
                  <a:lnTo>
                    <a:pt x="22520" y="216"/>
                  </a:lnTo>
                  <a:lnTo>
                    <a:pt x="21422" y="1329"/>
                  </a:lnTo>
                  <a:lnTo>
                    <a:pt x="20310" y="2442"/>
                  </a:lnTo>
                  <a:lnTo>
                    <a:pt x="19197" y="3555"/>
                  </a:lnTo>
                  <a:lnTo>
                    <a:pt x="18084" y="4668"/>
                  </a:lnTo>
                  <a:lnTo>
                    <a:pt x="16971" y="5781"/>
                  </a:lnTo>
                  <a:lnTo>
                    <a:pt x="15858" y="6893"/>
                  </a:lnTo>
                  <a:lnTo>
                    <a:pt x="14745" y="8006"/>
                  </a:lnTo>
                  <a:lnTo>
                    <a:pt x="13633" y="9119"/>
                  </a:lnTo>
                  <a:lnTo>
                    <a:pt x="12520" y="10232"/>
                  </a:lnTo>
                  <a:lnTo>
                    <a:pt x="11407" y="11345"/>
                  </a:lnTo>
                  <a:lnTo>
                    <a:pt x="10294" y="12457"/>
                  </a:lnTo>
                  <a:lnTo>
                    <a:pt x="9181" y="13570"/>
                  </a:lnTo>
                  <a:lnTo>
                    <a:pt x="8069" y="14683"/>
                  </a:lnTo>
                  <a:lnTo>
                    <a:pt x="6956" y="15796"/>
                  </a:lnTo>
                  <a:lnTo>
                    <a:pt x="5843" y="16909"/>
                  </a:lnTo>
                  <a:lnTo>
                    <a:pt x="4730" y="18022"/>
                  </a:lnTo>
                  <a:lnTo>
                    <a:pt x="3617" y="19134"/>
                  </a:lnTo>
                  <a:lnTo>
                    <a:pt x="2504" y="20247"/>
                  </a:lnTo>
                  <a:lnTo>
                    <a:pt x="325" y="22426"/>
                  </a:lnTo>
                  <a:lnTo>
                    <a:pt x="279" y="22473"/>
                  </a:lnTo>
                  <a:lnTo>
                    <a:pt x="263" y="22473"/>
                  </a:lnTo>
                  <a:lnTo>
                    <a:pt x="1" y="22751"/>
                  </a:lnTo>
                  <a:cubicBezTo>
                    <a:pt x="16" y="22797"/>
                    <a:pt x="47" y="22844"/>
                    <a:pt x="62" y="22890"/>
                  </a:cubicBezTo>
                  <a:lnTo>
                    <a:pt x="542" y="22411"/>
                  </a:lnTo>
                  <a:lnTo>
                    <a:pt x="1654" y="21298"/>
                  </a:lnTo>
                  <a:lnTo>
                    <a:pt x="2767" y="20185"/>
                  </a:lnTo>
                  <a:lnTo>
                    <a:pt x="3880" y="19073"/>
                  </a:lnTo>
                  <a:lnTo>
                    <a:pt x="4977" y="17960"/>
                  </a:lnTo>
                  <a:lnTo>
                    <a:pt x="6090" y="16847"/>
                  </a:lnTo>
                  <a:lnTo>
                    <a:pt x="7203" y="15734"/>
                  </a:lnTo>
                  <a:lnTo>
                    <a:pt x="8316" y="14621"/>
                  </a:lnTo>
                  <a:lnTo>
                    <a:pt x="9429" y="13508"/>
                  </a:lnTo>
                  <a:lnTo>
                    <a:pt x="10542" y="12396"/>
                  </a:lnTo>
                  <a:lnTo>
                    <a:pt x="11670" y="11283"/>
                  </a:lnTo>
                  <a:lnTo>
                    <a:pt x="12783" y="10170"/>
                  </a:lnTo>
                  <a:lnTo>
                    <a:pt x="13895" y="9057"/>
                  </a:lnTo>
                  <a:lnTo>
                    <a:pt x="15008" y="7944"/>
                  </a:lnTo>
                  <a:lnTo>
                    <a:pt x="16121" y="6847"/>
                  </a:lnTo>
                  <a:lnTo>
                    <a:pt x="17234" y="5719"/>
                  </a:lnTo>
                  <a:lnTo>
                    <a:pt x="18347" y="4606"/>
                  </a:lnTo>
                  <a:lnTo>
                    <a:pt x="19459" y="3493"/>
                  </a:lnTo>
                  <a:lnTo>
                    <a:pt x="20572" y="2380"/>
                  </a:lnTo>
                  <a:lnTo>
                    <a:pt x="21685" y="1283"/>
                  </a:lnTo>
                  <a:lnTo>
                    <a:pt x="22798" y="170"/>
                  </a:lnTo>
                  <a:lnTo>
                    <a:pt x="22891" y="62"/>
                  </a:lnTo>
                  <a:lnTo>
                    <a:pt x="227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2840575" y="1342838"/>
              <a:ext cx="562600" cy="563000"/>
            </a:xfrm>
            <a:custGeom>
              <a:avLst/>
              <a:gdLst/>
              <a:ahLst/>
              <a:cxnLst/>
              <a:rect l="l" t="t" r="r" b="b"/>
              <a:pathLst>
                <a:path w="22504" h="22520" extrusionOk="0">
                  <a:moveTo>
                    <a:pt x="22365" y="0"/>
                  </a:moveTo>
                  <a:lnTo>
                    <a:pt x="21762" y="572"/>
                  </a:lnTo>
                  <a:lnTo>
                    <a:pt x="20649" y="1685"/>
                  </a:lnTo>
                  <a:lnTo>
                    <a:pt x="19536" y="2798"/>
                  </a:lnTo>
                  <a:lnTo>
                    <a:pt x="18439" y="3926"/>
                  </a:lnTo>
                  <a:lnTo>
                    <a:pt x="17326" y="5039"/>
                  </a:lnTo>
                  <a:lnTo>
                    <a:pt x="16213" y="6152"/>
                  </a:lnTo>
                  <a:lnTo>
                    <a:pt x="15100" y="7264"/>
                  </a:lnTo>
                  <a:lnTo>
                    <a:pt x="13988" y="8377"/>
                  </a:lnTo>
                  <a:lnTo>
                    <a:pt x="12875" y="9490"/>
                  </a:lnTo>
                  <a:lnTo>
                    <a:pt x="11762" y="10603"/>
                  </a:lnTo>
                  <a:lnTo>
                    <a:pt x="10649" y="11716"/>
                  </a:lnTo>
                  <a:lnTo>
                    <a:pt x="9536" y="12828"/>
                  </a:lnTo>
                  <a:lnTo>
                    <a:pt x="8424" y="13941"/>
                  </a:lnTo>
                  <a:lnTo>
                    <a:pt x="7311" y="15054"/>
                  </a:lnTo>
                  <a:lnTo>
                    <a:pt x="6198" y="16167"/>
                  </a:lnTo>
                  <a:lnTo>
                    <a:pt x="5085" y="17280"/>
                  </a:lnTo>
                  <a:lnTo>
                    <a:pt x="3972" y="18393"/>
                  </a:lnTo>
                  <a:lnTo>
                    <a:pt x="2859" y="19505"/>
                  </a:lnTo>
                  <a:lnTo>
                    <a:pt x="1747" y="20618"/>
                  </a:lnTo>
                  <a:lnTo>
                    <a:pt x="634" y="21731"/>
                  </a:lnTo>
                  <a:lnTo>
                    <a:pt x="0" y="22365"/>
                  </a:lnTo>
                  <a:cubicBezTo>
                    <a:pt x="16" y="22426"/>
                    <a:pt x="31" y="22473"/>
                    <a:pt x="62" y="22519"/>
                  </a:cubicBezTo>
                  <a:lnTo>
                    <a:pt x="897" y="21669"/>
                  </a:lnTo>
                  <a:lnTo>
                    <a:pt x="2009" y="20556"/>
                  </a:lnTo>
                  <a:lnTo>
                    <a:pt x="3122" y="19444"/>
                  </a:lnTo>
                  <a:lnTo>
                    <a:pt x="4235" y="18331"/>
                  </a:lnTo>
                  <a:lnTo>
                    <a:pt x="5332" y="17218"/>
                  </a:lnTo>
                  <a:lnTo>
                    <a:pt x="6445" y="16105"/>
                  </a:lnTo>
                  <a:lnTo>
                    <a:pt x="7558" y="14992"/>
                  </a:lnTo>
                  <a:lnTo>
                    <a:pt x="8671" y="13879"/>
                  </a:lnTo>
                  <a:lnTo>
                    <a:pt x="9784" y="12767"/>
                  </a:lnTo>
                  <a:lnTo>
                    <a:pt x="10897" y="11654"/>
                  </a:lnTo>
                  <a:lnTo>
                    <a:pt x="12009" y="10541"/>
                  </a:lnTo>
                  <a:lnTo>
                    <a:pt x="13122" y="9428"/>
                  </a:lnTo>
                  <a:lnTo>
                    <a:pt x="14235" y="8315"/>
                  </a:lnTo>
                  <a:lnTo>
                    <a:pt x="15363" y="7218"/>
                  </a:lnTo>
                  <a:lnTo>
                    <a:pt x="16476" y="6090"/>
                  </a:lnTo>
                  <a:lnTo>
                    <a:pt x="17589" y="4977"/>
                  </a:lnTo>
                  <a:lnTo>
                    <a:pt x="18702" y="3864"/>
                  </a:lnTo>
                  <a:lnTo>
                    <a:pt x="19814" y="2751"/>
                  </a:lnTo>
                  <a:lnTo>
                    <a:pt x="20927" y="1654"/>
                  </a:lnTo>
                  <a:lnTo>
                    <a:pt x="22040" y="541"/>
                  </a:lnTo>
                  <a:lnTo>
                    <a:pt x="22504" y="62"/>
                  </a:lnTo>
                  <a:lnTo>
                    <a:pt x="223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2859500" y="1361763"/>
              <a:ext cx="580000" cy="580400"/>
            </a:xfrm>
            <a:custGeom>
              <a:avLst/>
              <a:gdLst/>
              <a:ahLst/>
              <a:cxnLst/>
              <a:rect l="l" t="t" r="r" b="b"/>
              <a:pathLst>
                <a:path w="23200" h="23216" extrusionOk="0">
                  <a:moveTo>
                    <a:pt x="23076" y="0"/>
                  </a:moveTo>
                  <a:lnTo>
                    <a:pt x="22133" y="943"/>
                  </a:lnTo>
                  <a:lnTo>
                    <a:pt x="21020" y="2056"/>
                  </a:lnTo>
                  <a:lnTo>
                    <a:pt x="19908" y="3169"/>
                  </a:lnTo>
                  <a:lnTo>
                    <a:pt x="18795" y="4282"/>
                  </a:lnTo>
                  <a:lnTo>
                    <a:pt x="17682" y="5395"/>
                  </a:lnTo>
                  <a:lnTo>
                    <a:pt x="16569" y="6507"/>
                  </a:lnTo>
                  <a:lnTo>
                    <a:pt x="15456" y="7620"/>
                  </a:lnTo>
                  <a:lnTo>
                    <a:pt x="14343" y="8733"/>
                  </a:lnTo>
                  <a:lnTo>
                    <a:pt x="13231" y="9846"/>
                  </a:lnTo>
                  <a:lnTo>
                    <a:pt x="12118" y="10959"/>
                  </a:lnTo>
                  <a:lnTo>
                    <a:pt x="11005" y="12071"/>
                  </a:lnTo>
                  <a:lnTo>
                    <a:pt x="9892" y="13184"/>
                  </a:lnTo>
                  <a:lnTo>
                    <a:pt x="8779" y="14297"/>
                  </a:lnTo>
                  <a:lnTo>
                    <a:pt x="7667" y="15410"/>
                  </a:lnTo>
                  <a:lnTo>
                    <a:pt x="6554" y="16523"/>
                  </a:lnTo>
                  <a:lnTo>
                    <a:pt x="4328" y="18748"/>
                  </a:lnTo>
                  <a:lnTo>
                    <a:pt x="3215" y="19861"/>
                  </a:lnTo>
                  <a:lnTo>
                    <a:pt x="2102" y="20974"/>
                  </a:lnTo>
                  <a:lnTo>
                    <a:pt x="990" y="22087"/>
                  </a:lnTo>
                  <a:lnTo>
                    <a:pt x="1" y="23076"/>
                  </a:lnTo>
                  <a:lnTo>
                    <a:pt x="62" y="23215"/>
                  </a:lnTo>
                  <a:lnTo>
                    <a:pt x="140" y="23138"/>
                  </a:lnTo>
                  <a:lnTo>
                    <a:pt x="1252" y="22025"/>
                  </a:lnTo>
                  <a:lnTo>
                    <a:pt x="2365" y="20912"/>
                  </a:lnTo>
                  <a:lnTo>
                    <a:pt x="3478" y="19799"/>
                  </a:lnTo>
                  <a:lnTo>
                    <a:pt x="4575" y="18687"/>
                  </a:lnTo>
                  <a:lnTo>
                    <a:pt x="5688" y="17574"/>
                  </a:lnTo>
                  <a:lnTo>
                    <a:pt x="6801" y="16461"/>
                  </a:lnTo>
                  <a:lnTo>
                    <a:pt x="7914" y="15348"/>
                  </a:lnTo>
                  <a:lnTo>
                    <a:pt x="9042" y="14235"/>
                  </a:lnTo>
                  <a:lnTo>
                    <a:pt x="10155" y="13122"/>
                  </a:lnTo>
                  <a:lnTo>
                    <a:pt x="11268" y="12010"/>
                  </a:lnTo>
                  <a:lnTo>
                    <a:pt x="12381" y="10897"/>
                  </a:lnTo>
                  <a:lnTo>
                    <a:pt x="13493" y="9784"/>
                  </a:lnTo>
                  <a:lnTo>
                    <a:pt x="14591" y="8671"/>
                  </a:lnTo>
                  <a:lnTo>
                    <a:pt x="15704" y="7558"/>
                  </a:lnTo>
                  <a:lnTo>
                    <a:pt x="16832" y="6461"/>
                  </a:lnTo>
                  <a:lnTo>
                    <a:pt x="17945" y="5333"/>
                  </a:lnTo>
                  <a:lnTo>
                    <a:pt x="19057" y="4220"/>
                  </a:lnTo>
                  <a:lnTo>
                    <a:pt x="20170" y="3107"/>
                  </a:lnTo>
                  <a:lnTo>
                    <a:pt x="21283" y="1994"/>
                  </a:lnTo>
                  <a:lnTo>
                    <a:pt x="22396" y="897"/>
                  </a:lnTo>
                  <a:lnTo>
                    <a:pt x="23200" y="78"/>
                  </a:lnTo>
                  <a:lnTo>
                    <a:pt x="230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2814300" y="1316938"/>
              <a:ext cx="310300" cy="310300"/>
            </a:xfrm>
            <a:custGeom>
              <a:avLst/>
              <a:gdLst/>
              <a:ahLst/>
              <a:cxnLst/>
              <a:rect l="l" t="t" r="r" b="b"/>
              <a:pathLst>
                <a:path w="12412" h="12412" extrusionOk="0">
                  <a:moveTo>
                    <a:pt x="12411" y="1"/>
                  </a:moveTo>
                  <a:lnTo>
                    <a:pt x="12133" y="62"/>
                  </a:lnTo>
                  <a:lnTo>
                    <a:pt x="11685" y="526"/>
                  </a:lnTo>
                  <a:lnTo>
                    <a:pt x="10572" y="1639"/>
                  </a:lnTo>
                  <a:lnTo>
                    <a:pt x="9459" y="2752"/>
                  </a:lnTo>
                  <a:lnTo>
                    <a:pt x="8346" y="3849"/>
                  </a:lnTo>
                  <a:lnTo>
                    <a:pt x="7233" y="4962"/>
                  </a:lnTo>
                  <a:lnTo>
                    <a:pt x="6121" y="6075"/>
                  </a:lnTo>
                  <a:lnTo>
                    <a:pt x="5008" y="7188"/>
                  </a:lnTo>
                  <a:lnTo>
                    <a:pt x="3895" y="8300"/>
                  </a:lnTo>
                  <a:lnTo>
                    <a:pt x="2782" y="9413"/>
                  </a:lnTo>
                  <a:lnTo>
                    <a:pt x="1669" y="10526"/>
                  </a:lnTo>
                  <a:lnTo>
                    <a:pt x="557" y="11639"/>
                  </a:lnTo>
                  <a:lnTo>
                    <a:pt x="62" y="12133"/>
                  </a:lnTo>
                  <a:cubicBezTo>
                    <a:pt x="47" y="12226"/>
                    <a:pt x="16" y="12319"/>
                    <a:pt x="0" y="12412"/>
                  </a:cubicBezTo>
                  <a:lnTo>
                    <a:pt x="835" y="11577"/>
                  </a:lnTo>
                  <a:lnTo>
                    <a:pt x="1948" y="10464"/>
                  </a:lnTo>
                  <a:lnTo>
                    <a:pt x="3060" y="9351"/>
                  </a:lnTo>
                  <a:lnTo>
                    <a:pt x="4173" y="8254"/>
                  </a:lnTo>
                  <a:lnTo>
                    <a:pt x="5286" y="7126"/>
                  </a:lnTo>
                  <a:lnTo>
                    <a:pt x="6399" y="6013"/>
                  </a:lnTo>
                  <a:lnTo>
                    <a:pt x="7512" y="4900"/>
                  </a:lnTo>
                  <a:lnTo>
                    <a:pt x="8625" y="3787"/>
                  </a:lnTo>
                  <a:lnTo>
                    <a:pt x="9737" y="2674"/>
                  </a:lnTo>
                  <a:lnTo>
                    <a:pt x="10850" y="1562"/>
                  </a:lnTo>
                  <a:lnTo>
                    <a:pt x="11963" y="449"/>
                  </a:lnTo>
                  <a:lnTo>
                    <a:pt x="124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2812350" y="1315013"/>
              <a:ext cx="508150" cy="507750"/>
            </a:xfrm>
            <a:custGeom>
              <a:avLst/>
              <a:gdLst/>
              <a:ahLst/>
              <a:cxnLst/>
              <a:rect l="l" t="t" r="r" b="b"/>
              <a:pathLst>
                <a:path w="20326" h="20310" extrusionOk="0">
                  <a:moveTo>
                    <a:pt x="20155" y="0"/>
                  </a:moveTo>
                  <a:lnTo>
                    <a:pt x="19568" y="603"/>
                  </a:lnTo>
                  <a:lnTo>
                    <a:pt x="18455" y="1700"/>
                  </a:lnTo>
                  <a:lnTo>
                    <a:pt x="17342" y="2813"/>
                  </a:lnTo>
                  <a:lnTo>
                    <a:pt x="16229" y="3926"/>
                  </a:lnTo>
                  <a:lnTo>
                    <a:pt x="15101" y="5039"/>
                  </a:lnTo>
                  <a:lnTo>
                    <a:pt x="13988" y="6152"/>
                  </a:lnTo>
                  <a:lnTo>
                    <a:pt x="12876" y="7265"/>
                  </a:lnTo>
                  <a:lnTo>
                    <a:pt x="11763" y="8377"/>
                  </a:lnTo>
                  <a:lnTo>
                    <a:pt x="10650" y="9490"/>
                  </a:lnTo>
                  <a:lnTo>
                    <a:pt x="9537" y="10603"/>
                  </a:lnTo>
                  <a:lnTo>
                    <a:pt x="8424" y="11716"/>
                  </a:lnTo>
                  <a:lnTo>
                    <a:pt x="7311" y="12829"/>
                  </a:lnTo>
                  <a:lnTo>
                    <a:pt x="6199" y="13941"/>
                  </a:lnTo>
                  <a:lnTo>
                    <a:pt x="5086" y="15054"/>
                  </a:lnTo>
                  <a:lnTo>
                    <a:pt x="3973" y="16167"/>
                  </a:lnTo>
                  <a:lnTo>
                    <a:pt x="2860" y="17280"/>
                  </a:lnTo>
                  <a:lnTo>
                    <a:pt x="1747" y="18393"/>
                  </a:lnTo>
                  <a:lnTo>
                    <a:pt x="635" y="19506"/>
                  </a:lnTo>
                  <a:lnTo>
                    <a:pt x="1" y="20155"/>
                  </a:lnTo>
                  <a:cubicBezTo>
                    <a:pt x="16" y="20201"/>
                    <a:pt x="16" y="20263"/>
                    <a:pt x="32" y="20309"/>
                  </a:cubicBezTo>
                  <a:lnTo>
                    <a:pt x="913" y="19444"/>
                  </a:lnTo>
                  <a:lnTo>
                    <a:pt x="2026" y="18331"/>
                  </a:lnTo>
                  <a:lnTo>
                    <a:pt x="3138" y="17218"/>
                  </a:lnTo>
                  <a:lnTo>
                    <a:pt x="4251" y="16105"/>
                  </a:lnTo>
                  <a:lnTo>
                    <a:pt x="5364" y="14992"/>
                  </a:lnTo>
                  <a:lnTo>
                    <a:pt x="6461" y="13880"/>
                  </a:lnTo>
                  <a:lnTo>
                    <a:pt x="7574" y="12767"/>
                  </a:lnTo>
                  <a:lnTo>
                    <a:pt x="8687" y="11654"/>
                  </a:lnTo>
                  <a:lnTo>
                    <a:pt x="9800" y="10541"/>
                  </a:lnTo>
                  <a:lnTo>
                    <a:pt x="10928" y="9428"/>
                  </a:lnTo>
                  <a:lnTo>
                    <a:pt x="12041" y="8331"/>
                  </a:lnTo>
                  <a:lnTo>
                    <a:pt x="13154" y="7203"/>
                  </a:lnTo>
                  <a:lnTo>
                    <a:pt x="14267" y="6090"/>
                  </a:lnTo>
                  <a:lnTo>
                    <a:pt x="15379" y="4977"/>
                  </a:lnTo>
                  <a:lnTo>
                    <a:pt x="16477" y="3864"/>
                  </a:lnTo>
                  <a:lnTo>
                    <a:pt x="17590" y="2767"/>
                  </a:lnTo>
                  <a:lnTo>
                    <a:pt x="18702" y="1654"/>
                  </a:lnTo>
                  <a:lnTo>
                    <a:pt x="19815" y="541"/>
                  </a:lnTo>
                  <a:lnTo>
                    <a:pt x="20325" y="31"/>
                  </a:lnTo>
                  <a:lnTo>
                    <a:pt x="201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2824350" y="1326988"/>
              <a:ext cx="539025" cy="539050"/>
            </a:xfrm>
            <a:custGeom>
              <a:avLst/>
              <a:gdLst/>
              <a:ahLst/>
              <a:cxnLst/>
              <a:rect l="l" t="t" r="r" b="b"/>
              <a:pathLst>
                <a:path w="21561" h="21562" extrusionOk="0">
                  <a:moveTo>
                    <a:pt x="21406" y="0"/>
                  </a:moveTo>
                  <a:lnTo>
                    <a:pt x="21298" y="109"/>
                  </a:lnTo>
                  <a:lnTo>
                    <a:pt x="20185" y="1221"/>
                  </a:lnTo>
                  <a:lnTo>
                    <a:pt x="19088" y="2334"/>
                  </a:lnTo>
                  <a:lnTo>
                    <a:pt x="17975" y="3447"/>
                  </a:lnTo>
                  <a:lnTo>
                    <a:pt x="16862" y="4560"/>
                  </a:lnTo>
                  <a:lnTo>
                    <a:pt x="15749" y="5673"/>
                  </a:lnTo>
                  <a:lnTo>
                    <a:pt x="14621" y="6786"/>
                  </a:lnTo>
                  <a:lnTo>
                    <a:pt x="13508" y="7898"/>
                  </a:lnTo>
                  <a:lnTo>
                    <a:pt x="12396" y="9011"/>
                  </a:lnTo>
                  <a:lnTo>
                    <a:pt x="11283" y="10124"/>
                  </a:lnTo>
                  <a:lnTo>
                    <a:pt x="10170" y="11237"/>
                  </a:lnTo>
                  <a:lnTo>
                    <a:pt x="9057" y="12350"/>
                  </a:lnTo>
                  <a:lnTo>
                    <a:pt x="7944" y="13462"/>
                  </a:lnTo>
                  <a:lnTo>
                    <a:pt x="6831" y="14575"/>
                  </a:lnTo>
                  <a:lnTo>
                    <a:pt x="5719" y="15688"/>
                  </a:lnTo>
                  <a:lnTo>
                    <a:pt x="4606" y="16801"/>
                  </a:lnTo>
                  <a:lnTo>
                    <a:pt x="3493" y="17914"/>
                  </a:lnTo>
                  <a:lnTo>
                    <a:pt x="1824" y="19583"/>
                  </a:lnTo>
                  <a:lnTo>
                    <a:pt x="1267" y="20139"/>
                  </a:lnTo>
                  <a:lnTo>
                    <a:pt x="155" y="21252"/>
                  </a:lnTo>
                  <a:lnTo>
                    <a:pt x="0" y="21407"/>
                  </a:lnTo>
                  <a:cubicBezTo>
                    <a:pt x="15" y="21469"/>
                    <a:pt x="46" y="21515"/>
                    <a:pt x="62" y="21561"/>
                  </a:cubicBezTo>
                  <a:lnTo>
                    <a:pt x="433" y="21190"/>
                  </a:lnTo>
                  <a:lnTo>
                    <a:pt x="1546" y="20078"/>
                  </a:lnTo>
                  <a:lnTo>
                    <a:pt x="2658" y="18965"/>
                  </a:lnTo>
                  <a:lnTo>
                    <a:pt x="3771" y="17852"/>
                  </a:lnTo>
                  <a:lnTo>
                    <a:pt x="4884" y="16739"/>
                  </a:lnTo>
                  <a:lnTo>
                    <a:pt x="5997" y="15626"/>
                  </a:lnTo>
                  <a:lnTo>
                    <a:pt x="7110" y="14513"/>
                  </a:lnTo>
                  <a:lnTo>
                    <a:pt x="8223" y="13401"/>
                  </a:lnTo>
                  <a:lnTo>
                    <a:pt x="9335" y="12288"/>
                  </a:lnTo>
                  <a:lnTo>
                    <a:pt x="10448" y="11175"/>
                  </a:lnTo>
                  <a:lnTo>
                    <a:pt x="11561" y="10062"/>
                  </a:lnTo>
                  <a:lnTo>
                    <a:pt x="12674" y="8949"/>
                  </a:lnTo>
                  <a:lnTo>
                    <a:pt x="13787" y="7852"/>
                  </a:lnTo>
                  <a:lnTo>
                    <a:pt x="14899" y="6724"/>
                  </a:lnTo>
                  <a:lnTo>
                    <a:pt x="16012" y="5611"/>
                  </a:lnTo>
                  <a:lnTo>
                    <a:pt x="17125" y="4498"/>
                  </a:lnTo>
                  <a:lnTo>
                    <a:pt x="18238" y="3385"/>
                  </a:lnTo>
                  <a:lnTo>
                    <a:pt x="19351" y="2288"/>
                  </a:lnTo>
                  <a:lnTo>
                    <a:pt x="20463" y="1175"/>
                  </a:lnTo>
                  <a:lnTo>
                    <a:pt x="21561" y="62"/>
                  </a:lnTo>
                  <a:cubicBezTo>
                    <a:pt x="21514" y="47"/>
                    <a:pt x="21468" y="16"/>
                    <a:pt x="214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2817775" y="1320413"/>
              <a:ext cx="524750" cy="524375"/>
            </a:xfrm>
            <a:custGeom>
              <a:avLst/>
              <a:gdLst/>
              <a:ahLst/>
              <a:cxnLst/>
              <a:rect l="l" t="t" r="r" b="b"/>
              <a:pathLst>
                <a:path w="20990" h="20975" extrusionOk="0">
                  <a:moveTo>
                    <a:pt x="20819" y="1"/>
                  </a:moveTo>
                  <a:lnTo>
                    <a:pt x="20464" y="387"/>
                  </a:lnTo>
                  <a:lnTo>
                    <a:pt x="19351" y="1500"/>
                  </a:lnTo>
                  <a:lnTo>
                    <a:pt x="18238" y="2597"/>
                  </a:lnTo>
                  <a:lnTo>
                    <a:pt x="17125" y="3710"/>
                  </a:lnTo>
                  <a:lnTo>
                    <a:pt x="16012" y="4823"/>
                  </a:lnTo>
                  <a:lnTo>
                    <a:pt x="14884" y="5936"/>
                  </a:lnTo>
                  <a:lnTo>
                    <a:pt x="13771" y="7049"/>
                  </a:lnTo>
                  <a:lnTo>
                    <a:pt x="12659" y="8161"/>
                  </a:lnTo>
                  <a:lnTo>
                    <a:pt x="11546" y="9274"/>
                  </a:lnTo>
                  <a:lnTo>
                    <a:pt x="10433" y="10387"/>
                  </a:lnTo>
                  <a:lnTo>
                    <a:pt x="9320" y="11500"/>
                  </a:lnTo>
                  <a:lnTo>
                    <a:pt x="8207" y="12613"/>
                  </a:lnTo>
                  <a:lnTo>
                    <a:pt x="7094" y="13725"/>
                  </a:lnTo>
                  <a:lnTo>
                    <a:pt x="5982" y="14838"/>
                  </a:lnTo>
                  <a:lnTo>
                    <a:pt x="4869" y="15951"/>
                  </a:lnTo>
                  <a:lnTo>
                    <a:pt x="3756" y="17064"/>
                  </a:lnTo>
                  <a:lnTo>
                    <a:pt x="2643" y="18177"/>
                  </a:lnTo>
                  <a:lnTo>
                    <a:pt x="1530" y="19290"/>
                  </a:lnTo>
                  <a:lnTo>
                    <a:pt x="418" y="20402"/>
                  </a:lnTo>
                  <a:lnTo>
                    <a:pt x="0" y="20820"/>
                  </a:lnTo>
                  <a:lnTo>
                    <a:pt x="47" y="20974"/>
                  </a:lnTo>
                  <a:lnTo>
                    <a:pt x="696" y="20341"/>
                  </a:lnTo>
                  <a:lnTo>
                    <a:pt x="1809" y="19228"/>
                  </a:lnTo>
                  <a:lnTo>
                    <a:pt x="2921" y="18115"/>
                  </a:lnTo>
                  <a:lnTo>
                    <a:pt x="4034" y="17002"/>
                  </a:lnTo>
                  <a:lnTo>
                    <a:pt x="5147" y="15889"/>
                  </a:lnTo>
                  <a:lnTo>
                    <a:pt x="6244" y="14776"/>
                  </a:lnTo>
                  <a:lnTo>
                    <a:pt x="7357" y="13664"/>
                  </a:lnTo>
                  <a:lnTo>
                    <a:pt x="8470" y="12551"/>
                  </a:lnTo>
                  <a:lnTo>
                    <a:pt x="9583" y="11438"/>
                  </a:lnTo>
                  <a:lnTo>
                    <a:pt x="10711" y="10325"/>
                  </a:lnTo>
                  <a:lnTo>
                    <a:pt x="11824" y="9212"/>
                  </a:lnTo>
                  <a:lnTo>
                    <a:pt x="12937" y="8115"/>
                  </a:lnTo>
                  <a:lnTo>
                    <a:pt x="14050" y="6987"/>
                  </a:lnTo>
                  <a:lnTo>
                    <a:pt x="15162" y="5874"/>
                  </a:lnTo>
                  <a:lnTo>
                    <a:pt x="16275" y="4761"/>
                  </a:lnTo>
                  <a:lnTo>
                    <a:pt x="17388" y="3648"/>
                  </a:lnTo>
                  <a:lnTo>
                    <a:pt x="18501" y="2551"/>
                  </a:lnTo>
                  <a:lnTo>
                    <a:pt x="19614" y="1438"/>
                  </a:lnTo>
                  <a:lnTo>
                    <a:pt x="20726" y="325"/>
                  </a:lnTo>
                  <a:lnTo>
                    <a:pt x="20989" y="47"/>
                  </a:lnTo>
                  <a:lnTo>
                    <a:pt x="208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2832075" y="1334713"/>
              <a:ext cx="551800" cy="551400"/>
            </a:xfrm>
            <a:custGeom>
              <a:avLst/>
              <a:gdLst/>
              <a:ahLst/>
              <a:cxnLst/>
              <a:rect l="l" t="t" r="r" b="b"/>
              <a:pathLst>
                <a:path w="22072" h="22056" extrusionOk="0">
                  <a:moveTo>
                    <a:pt x="21916" y="1"/>
                  </a:moveTo>
                  <a:lnTo>
                    <a:pt x="20989" y="928"/>
                  </a:lnTo>
                  <a:lnTo>
                    <a:pt x="19876" y="2041"/>
                  </a:lnTo>
                  <a:lnTo>
                    <a:pt x="18763" y="3154"/>
                  </a:lnTo>
                  <a:lnTo>
                    <a:pt x="17666" y="4251"/>
                  </a:lnTo>
                  <a:lnTo>
                    <a:pt x="16553" y="5364"/>
                  </a:lnTo>
                  <a:lnTo>
                    <a:pt x="15440" y="6477"/>
                  </a:lnTo>
                  <a:lnTo>
                    <a:pt x="14328" y="7589"/>
                  </a:lnTo>
                  <a:lnTo>
                    <a:pt x="13215" y="8702"/>
                  </a:lnTo>
                  <a:lnTo>
                    <a:pt x="12102" y="9815"/>
                  </a:lnTo>
                  <a:lnTo>
                    <a:pt x="10989" y="10928"/>
                  </a:lnTo>
                  <a:lnTo>
                    <a:pt x="9876" y="12041"/>
                  </a:lnTo>
                  <a:lnTo>
                    <a:pt x="8764" y="13153"/>
                  </a:lnTo>
                  <a:lnTo>
                    <a:pt x="7651" y="14266"/>
                  </a:lnTo>
                  <a:lnTo>
                    <a:pt x="6538" y="15379"/>
                  </a:lnTo>
                  <a:lnTo>
                    <a:pt x="5425" y="16492"/>
                  </a:lnTo>
                  <a:lnTo>
                    <a:pt x="4312" y="17605"/>
                  </a:lnTo>
                  <a:lnTo>
                    <a:pt x="3199" y="18718"/>
                  </a:lnTo>
                  <a:lnTo>
                    <a:pt x="2087" y="19830"/>
                  </a:lnTo>
                  <a:lnTo>
                    <a:pt x="974" y="20943"/>
                  </a:lnTo>
                  <a:lnTo>
                    <a:pt x="0" y="21917"/>
                  </a:lnTo>
                  <a:lnTo>
                    <a:pt x="47" y="22056"/>
                  </a:lnTo>
                  <a:lnTo>
                    <a:pt x="108" y="21994"/>
                  </a:lnTo>
                  <a:lnTo>
                    <a:pt x="1221" y="20881"/>
                  </a:lnTo>
                  <a:lnTo>
                    <a:pt x="2334" y="19769"/>
                  </a:lnTo>
                  <a:lnTo>
                    <a:pt x="4482" y="17636"/>
                  </a:lnTo>
                  <a:lnTo>
                    <a:pt x="4575" y="17543"/>
                  </a:lnTo>
                  <a:lnTo>
                    <a:pt x="5672" y="16430"/>
                  </a:lnTo>
                  <a:lnTo>
                    <a:pt x="6785" y="15317"/>
                  </a:lnTo>
                  <a:lnTo>
                    <a:pt x="7898" y="14204"/>
                  </a:lnTo>
                  <a:lnTo>
                    <a:pt x="9011" y="13092"/>
                  </a:lnTo>
                  <a:lnTo>
                    <a:pt x="10139" y="11979"/>
                  </a:lnTo>
                  <a:lnTo>
                    <a:pt x="11252" y="10866"/>
                  </a:lnTo>
                  <a:lnTo>
                    <a:pt x="12365" y="9753"/>
                  </a:lnTo>
                  <a:lnTo>
                    <a:pt x="13478" y="8640"/>
                  </a:lnTo>
                  <a:lnTo>
                    <a:pt x="14590" y="7543"/>
                  </a:lnTo>
                  <a:lnTo>
                    <a:pt x="15703" y="6415"/>
                  </a:lnTo>
                  <a:lnTo>
                    <a:pt x="16816" y="5302"/>
                  </a:lnTo>
                  <a:lnTo>
                    <a:pt x="17929" y="4189"/>
                  </a:lnTo>
                  <a:lnTo>
                    <a:pt x="19042" y="3076"/>
                  </a:lnTo>
                  <a:lnTo>
                    <a:pt x="20154" y="1979"/>
                  </a:lnTo>
                  <a:lnTo>
                    <a:pt x="21267" y="866"/>
                  </a:lnTo>
                  <a:lnTo>
                    <a:pt x="22071" y="62"/>
                  </a:lnTo>
                  <a:lnTo>
                    <a:pt x="219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2803850" y="1306113"/>
              <a:ext cx="387200" cy="387200"/>
            </a:xfrm>
            <a:custGeom>
              <a:avLst/>
              <a:gdLst/>
              <a:ahLst/>
              <a:cxnLst/>
              <a:rect l="l" t="t" r="r" b="b"/>
              <a:pathLst>
                <a:path w="15488" h="15488" extrusionOk="0">
                  <a:moveTo>
                    <a:pt x="15488" y="1"/>
                  </a:moveTo>
                  <a:lnTo>
                    <a:pt x="15256" y="32"/>
                  </a:lnTo>
                  <a:lnTo>
                    <a:pt x="14328" y="959"/>
                  </a:lnTo>
                  <a:lnTo>
                    <a:pt x="13216" y="2072"/>
                  </a:lnTo>
                  <a:lnTo>
                    <a:pt x="12103" y="3185"/>
                  </a:lnTo>
                  <a:lnTo>
                    <a:pt x="10990" y="4282"/>
                  </a:lnTo>
                  <a:lnTo>
                    <a:pt x="9877" y="5395"/>
                  </a:lnTo>
                  <a:lnTo>
                    <a:pt x="8764" y="6508"/>
                  </a:lnTo>
                  <a:lnTo>
                    <a:pt x="7651" y="7621"/>
                  </a:lnTo>
                  <a:lnTo>
                    <a:pt x="6539" y="8733"/>
                  </a:lnTo>
                  <a:lnTo>
                    <a:pt x="5426" y="9846"/>
                  </a:lnTo>
                  <a:lnTo>
                    <a:pt x="4313" y="10959"/>
                  </a:lnTo>
                  <a:lnTo>
                    <a:pt x="3200" y="12072"/>
                  </a:lnTo>
                  <a:lnTo>
                    <a:pt x="2087" y="13185"/>
                  </a:lnTo>
                  <a:lnTo>
                    <a:pt x="975" y="14297"/>
                  </a:lnTo>
                  <a:lnTo>
                    <a:pt x="16" y="15271"/>
                  </a:lnTo>
                  <a:cubicBezTo>
                    <a:pt x="16" y="15333"/>
                    <a:pt x="1" y="15410"/>
                    <a:pt x="1" y="15488"/>
                  </a:cubicBezTo>
                  <a:lnTo>
                    <a:pt x="140" y="15348"/>
                  </a:lnTo>
                  <a:lnTo>
                    <a:pt x="1253" y="14236"/>
                  </a:lnTo>
                  <a:lnTo>
                    <a:pt x="2366" y="13123"/>
                  </a:lnTo>
                  <a:lnTo>
                    <a:pt x="3478" y="12010"/>
                  </a:lnTo>
                  <a:lnTo>
                    <a:pt x="4591" y="10897"/>
                  </a:lnTo>
                  <a:lnTo>
                    <a:pt x="5704" y="9784"/>
                  </a:lnTo>
                  <a:lnTo>
                    <a:pt x="6817" y="8687"/>
                  </a:lnTo>
                  <a:lnTo>
                    <a:pt x="7930" y="7559"/>
                  </a:lnTo>
                  <a:lnTo>
                    <a:pt x="9043" y="6446"/>
                  </a:lnTo>
                  <a:lnTo>
                    <a:pt x="10155" y="5333"/>
                  </a:lnTo>
                  <a:lnTo>
                    <a:pt x="11268" y="4220"/>
                  </a:lnTo>
                  <a:lnTo>
                    <a:pt x="12381" y="3107"/>
                  </a:lnTo>
                  <a:lnTo>
                    <a:pt x="13494" y="1995"/>
                  </a:lnTo>
                  <a:lnTo>
                    <a:pt x="14607" y="882"/>
                  </a:lnTo>
                  <a:lnTo>
                    <a:pt x="1548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 name="Google Shape;1198;p36"/>
          <p:cNvSpPr txBox="1">
            <a:spLocks noGrp="1"/>
          </p:cNvSpPr>
          <p:nvPr>
            <p:ph type="title"/>
          </p:nvPr>
        </p:nvSpPr>
        <p:spPr>
          <a:xfrm>
            <a:off x="591420" y="551045"/>
            <a:ext cx="8520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Algerian" pitchFamily="82" charset="0"/>
              </a:rPr>
              <a:t>Thank you for your attention</a:t>
            </a:r>
            <a:endParaRPr dirty="0">
              <a:latin typeface="Algerian" pitchFamily="82" charset="0"/>
            </a:endParaRPr>
          </a:p>
        </p:txBody>
      </p:sp>
      <p:sp>
        <p:nvSpPr>
          <p:cNvPr id="1200" name="Google Shape;1200;p36"/>
          <p:cNvSpPr txBox="1">
            <a:spLocks noGrp="1"/>
          </p:cNvSpPr>
          <p:nvPr>
            <p:ph type="subTitle" idx="4294967295"/>
          </p:nvPr>
        </p:nvSpPr>
        <p:spPr>
          <a:xfrm>
            <a:off x="1068325" y="4048125"/>
            <a:ext cx="2936100" cy="546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2800" dirty="0">
                <a:latin typeface="Algerian" pitchFamily="82" charset="0"/>
              </a:rPr>
              <a:t>Take care</a:t>
            </a:r>
            <a:r>
              <a:rPr lang="en-US" sz="2800" dirty="0">
                <a:latin typeface="Algerian" pitchFamily="82" charset="0"/>
                <a:sym typeface="Wingdings" pitchFamily="2" charset="2"/>
              </a:rPr>
              <a:t></a:t>
            </a:r>
            <a:endParaRPr sz="2800" dirty="0">
              <a:latin typeface="Algerian" pitchFamily="82" charset="0"/>
            </a:endParaRPr>
          </a:p>
        </p:txBody>
      </p:sp>
      <p:pic>
        <p:nvPicPr>
          <p:cNvPr id="1201" name="Google Shape;1201;p36"/>
          <p:cNvPicPr preferRelativeResize="0"/>
          <p:nvPr/>
        </p:nvPicPr>
        <p:blipFill>
          <a:blip r:embed="rId3">
            <a:alphaModFix/>
          </a:blip>
          <a:stretch>
            <a:fillRect/>
          </a:stretch>
        </p:blipFill>
        <p:spPr>
          <a:xfrm>
            <a:off x="1350025" y="1513775"/>
            <a:ext cx="2158200" cy="2158200"/>
          </a:xfrm>
          <a:prstGeom prst="ellipse">
            <a:avLst/>
          </a:prstGeom>
          <a:noFill/>
          <a:ln w="9525" cap="flat" cmpd="sng">
            <a:solidFill>
              <a:schemeClr val="accent6"/>
            </a:solidFill>
            <a:prstDash val="solid"/>
            <a:round/>
            <a:headEnd type="none" w="sm" len="sm"/>
            <a:tailEnd type="none" w="sm" len="sm"/>
          </a:ln>
        </p:spPr>
      </p:pic>
      <p:pic>
        <p:nvPicPr>
          <p:cNvPr id="1202" name="Google Shape;1202;p36"/>
          <p:cNvPicPr preferRelativeResize="0"/>
          <p:nvPr/>
        </p:nvPicPr>
        <p:blipFill>
          <a:blip r:embed="rId4">
            <a:alphaModFix amt="27000"/>
          </a:blip>
          <a:stretch>
            <a:fillRect/>
          </a:stretch>
        </p:blipFill>
        <p:spPr>
          <a:xfrm>
            <a:off x="1350025" y="1513775"/>
            <a:ext cx="2158500" cy="2158500"/>
          </a:xfrm>
          <a:prstGeom prst="ellipse">
            <a:avLst/>
          </a:prstGeom>
          <a:noFill/>
          <a:ln>
            <a:noFill/>
          </a:ln>
        </p:spPr>
      </p:pic>
      <p:pic>
        <p:nvPicPr>
          <p:cNvPr id="1203" name="Google Shape;1203;p36">
            <a:hlinkClick r:id="rId5"/>
          </p:cNvPr>
          <p:cNvPicPr preferRelativeResize="0"/>
          <p:nvPr/>
        </p:nvPicPr>
        <p:blipFill>
          <a:blip r:embed="rId6">
            <a:alphaModFix/>
          </a:blip>
          <a:stretch>
            <a:fillRect/>
          </a:stretch>
        </p:blipFill>
        <p:spPr>
          <a:xfrm>
            <a:off x="4495800" y="1321274"/>
            <a:ext cx="4046949" cy="2502375"/>
          </a:xfrm>
          <a:prstGeom prst="rect">
            <a:avLst/>
          </a:prstGeom>
          <a:noFill/>
          <a:ln>
            <a:noFill/>
          </a:ln>
        </p:spPr>
      </p:pic>
      <p:cxnSp>
        <p:nvCxnSpPr>
          <p:cNvPr id="1204" name="Google Shape;1204;p36"/>
          <p:cNvCxnSpPr>
            <a:endCxn id="1205" idx="1"/>
          </p:cNvCxnSpPr>
          <p:nvPr/>
        </p:nvCxnSpPr>
        <p:spPr>
          <a:xfrm rot="10800000" flipH="1">
            <a:off x="2689775" y="2666359"/>
            <a:ext cx="1913700" cy="691500"/>
          </a:xfrm>
          <a:prstGeom prst="straightConnector1">
            <a:avLst/>
          </a:prstGeom>
          <a:noFill/>
          <a:ln w="19050" cap="flat" cmpd="sng">
            <a:solidFill>
              <a:schemeClr val="accent6"/>
            </a:solidFill>
            <a:prstDash val="solid"/>
            <a:round/>
            <a:headEnd type="oval" w="med" len="med"/>
            <a:tailEnd type="stealth" w="med" len="med"/>
          </a:ln>
        </p:spPr>
      </p:cxnSp>
    </p:spTree>
  </p:cSld>
  <p:clrMapOvr>
    <a:masterClrMapping/>
  </p:clrMapOvr>
  <p:transition>
    <p:dissolv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966144C1-14DA-9E0D-4DDF-9D756E67257C}"/>
              </a:ext>
            </a:extLst>
          </p:cNvPr>
          <p:cNvSpPr>
            <a:spLocks noGrp="1"/>
          </p:cNvSpPr>
          <p:nvPr>
            <p:ph type="title"/>
          </p:nvPr>
        </p:nvSpPr>
        <p:spPr>
          <a:xfrm>
            <a:off x="501975" y="1508514"/>
            <a:ext cx="3385200" cy="675514"/>
          </a:xfrm>
        </p:spPr>
        <p:txBody>
          <a:bodyPr/>
          <a:lstStyle/>
          <a:p>
            <a:endParaRPr lang="ru-RU" dirty="0"/>
          </a:p>
        </p:txBody>
      </p:sp>
      <p:pic>
        <p:nvPicPr>
          <p:cNvPr id="2050" name="Picture 2" descr="HTML">
            <a:extLst>
              <a:ext uri="{FF2B5EF4-FFF2-40B4-BE49-F238E27FC236}">
                <a16:creationId xmlns:a16="http://schemas.microsoft.com/office/drawing/2014/main" id="{35031F98-85C5-94FF-85CF-90B0867E58A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58852"/>
            <a:ext cx="4387850" cy="191954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13342562-CF96-71A1-E4DB-5E821062C7A6}"/>
              </a:ext>
            </a:extLst>
          </p:cNvPr>
          <p:cNvSpPr txBox="1"/>
          <p:nvPr/>
        </p:nvSpPr>
        <p:spPr>
          <a:xfrm>
            <a:off x="-1" y="3428056"/>
            <a:ext cx="5256056" cy="307777"/>
          </a:xfrm>
          <a:prstGeom prst="rect">
            <a:avLst/>
          </a:prstGeom>
          <a:noFill/>
        </p:spPr>
        <p:txBody>
          <a:bodyPr wrap="square">
            <a:spAutoFit/>
          </a:bodyPr>
          <a:lstStyle/>
          <a:p>
            <a:r>
              <a:rPr lang="en-US" b="1" i="1" u="sng" dirty="0">
                <a:solidFill>
                  <a:srgbClr val="000000"/>
                </a:solidFill>
                <a:effectLst/>
                <a:latin typeface="Algerian" panose="04020705040A02060702" pitchFamily="82" charset="0"/>
              </a:rPr>
              <a:t>HTTP</a:t>
            </a:r>
            <a:r>
              <a:rPr lang="en-US" b="0" i="1" u="sng" dirty="0">
                <a:solidFill>
                  <a:srgbClr val="000000"/>
                </a:solidFill>
                <a:effectLst/>
                <a:latin typeface="Algerian" panose="04020705040A02060702" pitchFamily="82" charset="0"/>
              </a:rPr>
              <a:t> stands for </a:t>
            </a:r>
            <a:r>
              <a:rPr lang="en-US" b="1" i="1" u="sng" dirty="0">
                <a:solidFill>
                  <a:srgbClr val="000000"/>
                </a:solidFill>
                <a:effectLst/>
                <a:latin typeface="Algerian" panose="04020705040A02060702" pitchFamily="82" charset="0"/>
              </a:rPr>
              <a:t>H</a:t>
            </a:r>
            <a:r>
              <a:rPr lang="en-US" b="0" i="1" u="sng" dirty="0">
                <a:solidFill>
                  <a:srgbClr val="000000"/>
                </a:solidFill>
                <a:effectLst/>
                <a:latin typeface="Algerian" panose="04020705040A02060702" pitchFamily="82" charset="0"/>
              </a:rPr>
              <a:t>yper </a:t>
            </a:r>
            <a:r>
              <a:rPr lang="en-US" b="1" i="1" u="sng" dirty="0">
                <a:solidFill>
                  <a:srgbClr val="000000"/>
                </a:solidFill>
                <a:effectLst/>
                <a:latin typeface="Algerian" panose="04020705040A02060702" pitchFamily="82" charset="0"/>
              </a:rPr>
              <a:t>T</a:t>
            </a:r>
            <a:r>
              <a:rPr lang="en-US" b="0" i="1" u="sng" dirty="0">
                <a:solidFill>
                  <a:srgbClr val="000000"/>
                </a:solidFill>
                <a:effectLst/>
                <a:latin typeface="Algerian" panose="04020705040A02060702" pitchFamily="82" charset="0"/>
              </a:rPr>
              <a:t>ext </a:t>
            </a:r>
            <a:r>
              <a:rPr lang="en-US" b="1" i="1" u="sng" dirty="0">
                <a:solidFill>
                  <a:srgbClr val="000000"/>
                </a:solidFill>
                <a:effectLst/>
                <a:latin typeface="Algerian" panose="04020705040A02060702" pitchFamily="82" charset="0"/>
              </a:rPr>
              <a:t>T</a:t>
            </a:r>
            <a:r>
              <a:rPr lang="en-US" b="0" i="1" u="sng" dirty="0">
                <a:solidFill>
                  <a:srgbClr val="000000"/>
                </a:solidFill>
                <a:effectLst/>
                <a:latin typeface="Algerian" panose="04020705040A02060702" pitchFamily="82" charset="0"/>
              </a:rPr>
              <a:t>ransfer </a:t>
            </a:r>
            <a:r>
              <a:rPr lang="en-US" b="1" i="1" u="sng" dirty="0">
                <a:solidFill>
                  <a:srgbClr val="000000"/>
                </a:solidFill>
                <a:effectLst/>
                <a:latin typeface="Algerian" panose="04020705040A02060702" pitchFamily="82" charset="0"/>
              </a:rPr>
              <a:t>P</a:t>
            </a:r>
            <a:r>
              <a:rPr lang="en-US" b="0" i="1" u="sng" dirty="0">
                <a:solidFill>
                  <a:srgbClr val="000000"/>
                </a:solidFill>
                <a:effectLst/>
                <a:latin typeface="Algerian" panose="04020705040A02060702" pitchFamily="82" charset="0"/>
              </a:rPr>
              <a:t>rotocol</a:t>
            </a:r>
            <a:endParaRPr lang="ru-RU" i="1" u="sng" dirty="0"/>
          </a:p>
        </p:txBody>
      </p:sp>
      <p:sp>
        <p:nvSpPr>
          <p:cNvPr id="5" name="TextBox 4">
            <a:extLst>
              <a:ext uri="{FF2B5EF4-FFF2-40B4-BE49-F238E27FC236}">
                <a16:creationId xmlns:a16="http://schemas.microsoft.com/office/drawing/2014/main" id="{7C2EAA4A-9BFD-2DEB-BE15-E32A80219AAA}"/>
              </a:ext>
            </a:extLst>
          </p:cNvPr>
          <p:cNvSpPr txBox="1"/>
          <p:nvPr/>
        </p:nvSpPr>
        <p:spPr>
          <a:xfrm>
            <a:off x="4495219" y="1375089"/>
            <a:ext cx="4648782" cy="2893100"/>
          </a:xfrm>
          <a:prstGeom prst="rect">
            <a:avLst/>
          </a:prstGeom>
          <a:noFill/>
        </p:spPr>
        <p:txBody>
          <a:bodyPr wrap="square" rtlCol="0">
            <a:spAutoFit/>
          </a:bodyPr>
          <a:lstStyle/>
          <a:p>
            <a:pPr algn="l"/>
            <a:r>
              <a:rPr lang="en-US" b="0" i="0" dirty="0">
                <a:solidFill>
                  <a:srgbClr val="000000"/>
                </a:solidFill>
                <a:effectLst/>
                <a:latin typeface="Algerian" panose="04020705040A02060702" pitchFamily="82" charset="0"/>
              </a:rPr>
              <a:t>HTTP Request / Response</a:t>
            </a:r>
          </a:p>
          <a:p>
            <a:pPr algn="l"/>
            <a:r>
              <a:rPr lang="en-US" b="0" i="0" dirty="0">
                <a:solidFill>
                  <a:srgbClr val="000000"/>
                </a:solidFill>
                <a:effectLst/>
                <a:latin typeface="Algerian" panose="04020705040A02060702" pitchFamily="82" charset="0"/>
              </a:rPr>
              <a:t>Communication between clients and servers is done by </a:t>
            </a:r>
            <a:r>
              <a:rPr lang="en-US" b="1" i="0" dirty="0">
                <a:solidFill>
                  <a:srgbClr val="000000"/>
                </a:solidFill>
                <a:effectLst/>
                <a:latin typeface="Algerian" panose="04020705040A02060702" pitchFamily="82" charset="0"/>
              </a:rPr>
              <a:t>requests</a:t>
            </a:r>
            <a:r>
              <a:rPr lang="en-US" b="0" i="0" dirty="0">
                <a:solidFill>
                  <a:srgbClr val="000000"/>
                </a:solidFill>
                <a:effectLst/>
                <a:latin typeface="Algerian" panose="04020705040A02060702" pitchFamily="82" charset="0"/>
              </a:rPr>
              <a:t> and </a:t>
            </a:r>
            <a:r>
              <a:rPr lang="en-US" b="1" i="0" dirty="0">
                <a:solidFill>
                  <a:srgbClr val="000000"/>
                </a:solidFill>
                <a:effectLst/>
                <a:latin typeface="Algerian" panose="04020705040A02060702" pitchFamily="82" charset="0"/>
              </a:rPr>
              <a:t>responses</a:t>
            </a:r>
            <a:r>
              <a:rPr lang="en-US" b="0" i="0" dirty="0">
                <a:solidFill>
                  <a:srgbClr val="000000"/>
                </a:solidFill>
                <a:effectLst/>
                <a:latin typeface="Algerian" panose="04020705040A02060702" pitchFamily="82" charset="0"/>
              </a:rPr>
              <a:t>:</a:t>
            </a:r>
          </a:p>
          <a:p>
            <a:pPr algn="l">
              <a:buFont typeface="+mj-lt"/>
              <a:buAutoNum type="arabicPeriod"/>
            </a:pPr>
            <a:r>
              <a:rPr lang="en-US" b="0" i="0" dirty="0">
                <a:solidFill>
                  <a:srgbClr val="000000"/>
                </a:solidFill>
                <a:effectLst/>
                <a:latin typeface="Algerian" panose="04020705040A02060702" pitchFamily="82" charset="0"/>
              </a:rPr>
              <a:t>A client (a browser) sends an </a:t>
            </a:r>
            <a:r>
              <a:rPr lang="en-US" b="1" i="0" dirty="0">
                <a:solidFill>
                  <a:srgbClr val="000000"/>
                </a:solidFill>
                <a:effectLst/>
                <a:latin typeface="Algerian" panose="04020705040A02060702" pitchFamily="82" charset="0"/>
              </a:rPr>
              <a:t>HTTP request</a:t>
            </a:r>
            <a:r>
              <a:rPr lang="en-US" b="0" i="0" dirty="0">
                <a:solidFill>
                  <a:srgbClr val="000000"/>
                </a:solidFill>
                <a:effectLst/>
                <a:latin typeface="Algerian" panose="04020705040A02060702" pitchFamily="82" charset="0"/>
              </a:rPr>
              <a:t> to the web</a:t>
            </a:r>
          </a:p>
          <a:p>
            <a:pPr algn="l">
              <a:buFont typeface="+mj-lt"/>
              <a:buAutoNum type="arabicPeriod"/>
            </a:pPr>
            <a:r>
              <a:rPr lang="en-US" b="0" i="0" dirty="0">
                <a:solidFill>
                  <a:srgbClr val="000000"/>
                </a:solidFill>
                <a:effectLst/>
                <a:latin typeface="Algerian" panose="04020705040A02060702" pitchFamily="82" charset="0"/>
              </a:rPr>
              <a:t>A web server receives the request</a:t>
            </a:r>
          </a:p>
          <a:p>
            <a:pPr algn="l">
              <a:buFont typeface="+mj-lt"/>
              <a:buAutoNum type="arabicPeriod"/>
            </a:pPr>
            <a:r>
              <a:rPr lang="en-US" b="0" i="0" dirty="0">
                <a:solidFill>
                  <a:srgbClr val="000000"/>
                </a:solidFill>
                <a:effectLst/>
                <a:latin typeface="Algerian" panose="04020705040A02060702" pitchFamily="82" charset="0"/>
              </a:rPr>
              <a:t>The server runs an application to process the request</a:t>
            </a:r>
          </a:p>
          <a:p>
            <a:pPr algn="l">
              <a:buFont typeface="+mj-lt"/>
              <a:buAutoNum type="arabicPeriod"/>
            </a:pPr>
            <a:r>
              <a:rPr lang="en-US" b="0" i="0" dirty="0">
                <a:solidFill>
                  <a:srgbClr val="000000"/>
                </a:solidFill>
                <a:effectLst/>
                <a:latin typeface="Algerian" panose="04020705040A02060702" pitchFamily="82" charset="0"/>
              </a:rPr>
              <a:t>The server returns an </a:t>
            </a:r>
            <a:r>
              <a:rPr lang="en-US" b="1" i="0" dirty="0">
                <a:solidFill>
                  <a:srgbClr val="000000"/>
                </a:solidFill>
                <a:effectLst/>
                <a:latin typeface="Algerian" panose="04020705040A02060702" pitchFamily="82" charset="0"/>
              </a:rPr>
              <a:t>HTTP response</a:t>
            </a:r>
            <a:r>
              <a:rPr lang="en-US" b="0" i="0" dirty="0">
                <a:solidFill>
                  <a:srgbClr val="000000"/>
                </a:solidFill>
                <a:effectLst/>
                <a:latin typeface="Algerian" panose="04020705040A02060702" pitchFamily="82" charset="0"/>
              </a:rPr>
              <a:t> (output) to the browser</a:t>
            </a:r>
          </a:p>
          <a:p>
            <a:pPr algn="l">
              <a:buFont typeface="+mj-lt"/>
              <a:buAutoNum type="arabicPeriod"/>
            </a:pPr>
            <a:r>
              <a:rPr lang="en-US" b="0" i="0" dirty="0">
                <a:solidFill>
                  <a:srgbClr val="000000"/>
                </a:solidFill>
                <a:effectLst/>
                <a:latin typeface="Algerian" panose="04020705040A02060702" pitchFamily="82" charset="0"/>
              </a:rPr>
              <a:t>The client (the browser) receives the response</a:t>
            </a:r>
          </a:p>
          <a:p>
            <a:endParaRPr lang="ru-RU" dirty="0"/>
          </a:p>
        </p:txBody>
      </p:sp>
    </p:spTree>
    <p:extLst>
      <p:ext uri="{BB962C8B-B14F-4D97-AF65-F5344CB8AC3E}">
        <p14:creationId xmlns:p14="http://schemas.microsoft.com/office/powerpoint/2010/main" val="2644525338"/>
      </p:ext>
    </p:extLst>
  </p:cSld>
  <p:clrMapOvr>
    <a:masterClrMapping/>
  </p:clrMapOvr>
  <p:transition spd="slow">
    <p:randomBar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D77719AE-D3D4-DB7E-A7F0-3BA6DC18FC80}"/>
              </a:ext>
            </a:extLst>
          </p:cNvPr>
          <p:cNvSpPr>
            <a:spLocks noGrp="1"/>
          </p:cNvSpPr>
          <p:nvPr>
            <p:ph type="title"/>
          </p:nvPr>
        </p:nvSpPr>
        <p:spPr>
          <a:xfrm>
            <a:off x="178775" y="935339"/>
            <a:ext cx="2557445" cy="2638497"/>
          </a:xfrm>
        </p:spPr>
        <p:txBody>
          <a:bodyPr/>
          <a:lstStyle/>
          <a:p>
            <a:r>
              <a:rPr lang="en-US" sz="1800" i="1" u="sng" dirty="0">
                <a:solidFill>
                  <a:srgbClr val="424242"/>
                </a:solidFill>
                <a:effectLst/>
                <a:latin typeface="Algerian" panose="04020705040A02060702" pitchFamily="82" charset="0"/>
              </a:rPr>
              <a:t>A hyperlink </a:t>
            </a:r>
            <a:r>
              <a:rPr lang="en-US" sz="1800" b="0" i="0" dirty="0">
                <a:solidFill>
                  <a:srgbClr val="424242"/>
                </a:solidFill>
                <a:effectLst/>
                <a:latin typeface="Algerian" panose="04020705040A02060702" pitchFamily="82" charset="0"/>
              </a:rPr>
              <a:t>is an element in an HTML document that links to either another portion of the document or to another document altogether.</a:t>
            </a:r>
            <a:endParaRPr lang="ru-RU" sz="1800" dirty="0"/>
          </a:p>
        </p:txBody>
      </p:sp>
      <p:pic>
        <p:nvPicPr>
          <p:cNvPr id="3074" name="Picture 2" descr="Hyperlinks | Computer Applications for Managers">
            <a:extLst>
              <a:ext uri="{FF2B5EF4-FFF2-40B4-BE49-F238E27FC236}">
                <a16:creationId xmlns:a16="http://schemas.microsoft.com/office/drawing/2014/main" id="{CE99C4A1-E599-D809-234E-0761932002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57525" y="1439803"/>
            <a:ext cx="6086475" cy="228949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611890462"/>
      </p:ext>
    </p:extLst>
  </p:cSld>
  <p:clrMapOvr>
    <a:masterClrMapping/>
  </p:clrMapOvr>
  <p:transition spd="slow">
    <p:randomBar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CF4688B2-9D43-BDD9-8114-D70972189FA5}"/>
              </a:ext>
            </a:extLst>
          </p:cNvPr>
          <p:cNvSpPr>
            <a:spLocks noGrp="1"/>
          </p:cNvSpPr>
          <p:nvPr>
            <p:ph type="title"/>
          </p:nvPr>
        </p:nvSpPr>
        <p:spPr>
          <a:xfrm>
            <a:off x="4940596" y="1117390"/>
            <a:ext cx="4586176" cy="1002033"/>
          </a:xfrm>
        </p:spPr>
        <p:txBody>
          <a:bodyPr/>
          <a:lstStyle/>
          <a:p>
            <a:r>
              <a:rPr lang="en-US" sz="1400" b="0" i="0" dirty="0">
                <a:solidFill>
                  <a:srgbClr val="0000CD"/>
                </a:solidFill>
                <a:effectLst/>
                <a:latin typeface="Consolas" panose="020B0609020204030204" pitchFamily="49" charset="0"/>
              </a:rPr>
              <a:t>&lt;</a:t>
            </a:r>
            <a:r>
              <a:rPr lang="en-US" sz="1400" b="0" i="0" dirty="0">
                <a:solidFill>
                  <a:srgbClr val="A52A2A"/>
                </a:solidFill>
                <a:effectLst/>
                <a:latin typeface="Consolas" panose="020B0609020204030204" pitchFamily="49" charset="0"/>
              </a:rPr>
              <a:t>head</a:t>
            </a:r>
            <a:r>
              <a:rPr lang="en-US" sz="1400" b="0" i="0" dirty="0">
                <a:solidFill>
                  <a:srgbClr val="0000CD"/>
                </a:solidFill>
                <a:effectLst/>
                <a:latin typeface="Consolas" panose="020B0609020204030204" pitchFamily="49" charset="0"/>
              </a:rPr>
              <a:t>&gt;</a:t>
            </a:r>
            <a:br>
              <a:rPr lang="en-US" sz="1400" dirty="0"/>
            </a:br>
            <a:r>
              <a:rPr lang="en-US" sz="1400" b="0" i="0" dirty="0">
                <a:solidFill>
                  <a:srgbClr val="000000"/>
                </a:solidFill>
                <a:effectLst/>
                <a:latin typeface="Consolas" panose="020B0609020204030204" pitchFamily="49" charset="0"/>
              </a:rPr>
              <a:t>  </a:t>
            </a:r>
            <a:r>
              <a:rPr lang="en-US" sz="1400" b="0" i="0" dirty="0">
                <a:solidFill>
                  <a:srgbClr val="0000CD"/>
                </a:solidFill>
                <a:effectLst/>
                <a:latin typeface="Consolas" panose="020B0609020204030204" pitchFamily="49" charset="0"/>
              </a:rPr>
              <a:t>&lt;</a:t>
            </a:r>
            <a:r>
              <a:rPr lang="en-US" sz="1400" b="0" i="0" dirty="0">
                <a:solidFill>
                  <a:srgbClr val="A52A2A"/>
                </a:solidFill>
                <a:effectLst/>
                <a:latin typeface="Consolas" panose="020B0609020204030204" pitchFamily="49" charset="0"/>
              </a:rPr>
              <a:t>meta</a:t>
            </a:r>
            <a:r>
              <a:rPr lang="en-US" sz="1400" b="0" i="0" dirty="0">
                <a:solidFill>
                  <a:srgbClr val="FF0000"/>
                </a:solidFill>
                <a:effectLst/>
                <a:latin typeface="Consolas" panose="020B0609020204030204" pitchFamily="49" charset="0"/>
              </a:rPr>
              <a:t> charset</a:t>
            </a:r>
            <a:r>
              <a:rPr lang="en-US" sz="1400" b="0" i="0" dirty="0">
                <a:solidFill>
                  <a:srgbClr val="0000CD"/>
                </a:solidFill>
                <a:effectLst/>
                <a:latin typeface="Consolas" panose="020B0609020204030204" pitchFamily="49" charset="0"/>
              </a:rPr>
              <a:t>="UTF-8"&gt;</a:t>
            </a:r>
            <a:br>
              <a:rPr lang="en-US" sz="1400" dirty="0"/>
            </a:br>
            <a:r>
              <a:rPr lang="en-US" sz="1400" b="0" i="0" dirty="0">
                <a:solidFill>
                  <a:srgbClr val="000000"/>
                </a:solidFill>
                <a:effectLst/>
                <a:latin typeface="Consolas" panose="020B0609020204030204" pitchFamily="49" charset="0"/>
              </a:rPr>
              <a:t>  </a:t>
            </a:r>
            <a:r>
              <a:rPr lang="en-US" sz="1400" b="0" i="0" dirty="0">
                <a:solidFill>
                  <a:srgbClr val="0000CD"/>
                </a:solidFill>
                <a:effectLst/>
                <a:latin typeface="Consolas" panose="020B0609020204030204" pitchFamily="49" charset="0"/>
              </a:rPr>
              <a:t>&lt;</a:t>
            </a:r>
            <a:r>
              <a:rPr lang="en-US" sz="1400" b="0" i="0" dirty="0">
                <a:solidFill>
                  <a:srgbClr val="A52A2A"/>
                </a:solidFill>
                <a:effectLst/>
                <a:latin typeface="Consolas" panose="020B0609020204030204" pitchFamily="49" charset="0"/>
              </a:rPr>
              <a:t>meta</a:t>
            </a:r>
            <a:r>
              <a:rPr lang="en-US" sz="1400" b="0" i="0" dirty="0">
                <a:solidFill>
                  <a:srgbClr val="FF0000"/>
                </a:solidFill>
                <a:effectLst/>
                <a:latin typeface="Consolas" panose="020B0609020204030204" pitchFamily="49" charset="0"/>
              </a:rPr>
              <a:t> name</a:t>
            </a:r>
            <a:r>
              <a:rPr lang="en-US" sz="1400" b="0" i="0" dirty="0">
                <a:solidFill>
                  <a:srgbClr val="0000CD"/>
                </a:solidFill>
                <a:effectLst/>
                <a:latin typeface="Consolas" panose="020B0609020204030204" pitchFamily="49" charset="0"/>
              </a:rPr>
              <a:t>="description"</a:t>
            </a:r>
            <a:r>
              <a:rPr lang="en-US" sz="1400" b="0" i="0" dirty="0">
                <a:solidFill>
                  <a:srgbClr val="FF0000"/>
                </a:solidFill>
                <a:effectLst/>
                <a:latin typeface="Consolas" panose="020B0609020204030204" pitchFamily="49" charset="0"/>
              </a:rPr>
              <a:t> content</a:t>
            </a:r>
            <a:r>
              <a:rPr lang="en-US" sz="1400" b="0" i="0" dirty="0">
                <a:solidFill>
                  <a:srgbClr val="0000CD"/>
                </a:solidFill>
                <a:effectLst/>
                <a:latin typeface="Consolas" panose="020B0609020204030204" pitchFamily="49" charset="0"/>
              </a:rPr>
              <a:t>="Free Web tutorials"&gt;</a:t>
            </a:r>
            <a:br>
              <a:rPr lang="en-US" sz="1400" dirty="0"/>
            </a:br>
            <a:r>
              <a:rPr lang="en-US" sz="1400" b="0" i="0" dirty="0">
                <a:solidFill>
                  <a:srgbClr val="000000"/>
                </a:solidFill>
                <a:effectLst/>
                <a:latin typeface="Consolas" panose="020B0609020204030204" pitchFamily="49" charset="0"/>
              </a:rPr>
              <a:t>  </a:t>
            </a:r>
            <a:r>
              <a:rPr lang="en-US" sz="1400" b="0" i="0" dirty="0">
                <a:solidFill>
                  <a:srgbClr val="0000CD"/>
                </a:solidFill>
                <a:effectLst/>
                <a:latin typeface="Consolas" panose="020B0609020204030204" pitchFamily="49" charset="0"/>
              </a:rPr>
              <a:t>&lt;</a:t>
            </a:r>
            <a:r>
              <a:rPr lang="en-US" sz="1400" b="0" i="0" dirty="0">
                <a:solidFill>
                  <a:srgbClr val="A52A2A"/>
                </a:solidFill>
                <a:effectLst/>
                <a:latin typeface="Consolas" panose="020B0609020204030204" pitchFamily="49" charset="0"/>
              </a:rPr>
              <a:t>meta</a:t>
            </a:r>
            <a:r>
              <a:rPr lang="en-US" sz="1400" b="0" i="0" dirty="0">
                <a:solidFill>
                  <a:srgbClr val="FF0000"/>
                </a:solidFill>
                <a:effectLst/>
                <a:latin typeface="Consolas" panose="020B0609020204030204" pitchFamily="49" charset="0"/>
              </a:rPr>
              <a:t> name</a:t>
            </a:r>
            <a:r>
              <a:rPr lang="en-US" sz="1400" b="0" i="0" dirty="0">
                <a:solidFill>
                  <a:srgbClr val="0000CD"/>
                </a:solidFill>
                <a:effectLst/>
                <a:latin typeface="Consolas" panose="020B0609020204030204" pitchFamily="49" charset="0"/>
              </a:rPr>
              <a:t>="keywords"</a:t>
            </a:r>
            <a:r>
              <a:rPr lang="en-US" sz="1400" b="0" i="0" dirty="0">
                <a:solidFill>
                  <a:srgbClr val="FF0000"/>
                </a:solidFill>
                <a:effectLst/>
                <a:latin typeface="Consolas" panose="020B0609020204030204" pitchFamily="49" charset="0"/>
              </a:rPr>
              <a:t> content</a:t>
            </a:r>
            <a:r>
              <a:rPr lang="en-US" sz="1400" b="0" i="0" dirty="0">
                <a:solidFill>
                  <a:srgbClr val="0000CD"/>
                </a:solidFill>
                <a:effectLst/>
                <a:latin typeface="Consolas" panose="020B0609020204030204" pitchFamily="49" charset="0"/>
              </a:rPr>
              <a:t>="HTML, CSS, JavaScript"&gt;</a:t>
            </a:r>
            <a:br>
              <a:rPr lang="en-US" sz="1400" dirty="0"/>
            </a:br>
            <a:r>
              <a:rPr lang="en-US" sz="1400" b="0" i="0" dirty="0">
                <a:solidFill>
                  <a:srgbClr val="000000"/>
                </a:solidFill>
                <a:effectLst/>
                <a:latin typeface="Consolas" panose="020B0609020204030204" pitchFamily="49" charset="0"/>
              </a:rPr>
              <a:t>  </a:t>
            </a:r>
            <a:r>
              <a:rPr lang="en-US" sz="1400" b="0" i="0" dirty="0">
                <a:solidFill>
                  <a:srgbClr val="0000CD"/>
                </a:solidFill>
                <a:effectLst/>
                <a:latin typeface="Consolas" panose="020B0609020204030204" pitchFamily="49" charset="0"/>
              </a:rPr>
              <a:t>&lt;</a:t>
            </a:r>
            <a:r>
              <a:rPr lang="en-US" sz="1400" b="0" i="0" dirty="0">
                <a:solidFill>
                  <a:srgbClr val="A52A2A"/>
                </a:solidFill>
                <a:effectLst/>
                <a:latin typeface="Consolas" panose="020B0609020204030204" pitchFamily="49" charset="0"/>
              </a:rPr>
              <a:t>meta</a:t>
            </a:r>
            <a:r>
              <a:rPr lang="en-US" sz="1400" b="0" i="0" dirty="0">
                <a:solidFill>
                  <a:srgbClr val="FF0000"/>
                </a:solidFill>
                <a:effectLst/>
                <a:latin typeface="Consolas" panose="020B0609020204030204" pitchFamily="49" charset="0"/>
              </a:rPr>
              <a:t> name</a:t>
            </a:r>
            <a:r>
              <a:rPr lang="en-US" sz="1400" b="0" i="0" dirty="0">
                <a:solidFill>
                  <a:srgbClr val="0000CD"/>
                </a:solidFill>
                <a:effectLst/>
                <a:latin typeface="Consolas" panose="020B0609020204030204" pitchFamily="49" charset="0"/>
              </a:rPr>
              <a:t>="author"</a:t>
            </a:r>
            <a:r>
              <a:rPr lang="en-US" sz="1400" b="0" i="0" dirty="0">
                <a:solidFill>
                  <a:srgbClr val="FF0000"/>
                </a:solidFill>
                <a:effectLst/>
                <a:latin typeface="Consolas" panose="020B0609020204030204" pitchFamily="49" charset="0"/>
              </a:rPr>
              <a:t> content</a:t>
            </a:r>
            <a:r>
              <a:rPr lang="en-US" sz="1400" b="0" i="0" dirty="0">
                <a:solidFill>
                  <a:srgbClr val="0000CD"/>
                </a:solidFill>
                <a:effectLst/>
                <a:latin typeface="Consolas" panose="020B0609020204030204" pitchFamily="49" charset="0"/>
              </a:rPr>
              <a:t>="John Doe"&gt;</a:t>
            </a:r>
            <a:br>
              <a:rPr lang="en-US" sz="1400" dirty="0"/>
            </a:br>
            <a:r>
              <a:rPr lang="en-US" sz="1400" b="0" i="0" dirty="0">
                <a:solidFill>
                  <a:srgbClr val="000000"/>
                </a:solidFill>
                <a:effectLst/>
                <a:latin typeface="Consolas" panose="020B0609020204030204" pitchFamily="49" charset="0"/>
              </a:rPr>
              <a:t>  </a:t>
            </a:r>
            <a:r>
              <a:rPr lang="en-US" sz="1400" b="0" i="0" dirty="0">
                <a:solidFill>
                  <a:srgbClr val="0000CD"/>
                </a:solidFill>
                <a:effectLst/>
                <a:latin typeface="Consolas" panose="020B0609020204030204" pitchFamily="49" charset="0"/>
              </a:rPr>
              <a:t>&lt;</a:t>
            </a:r>
            <a:r>
              <a:rPr lang="en-US" sz="1400" b="0" i="0" dirty="0">
                <a:solidFill>
                  <a:srgbClr val="A52A2A"/>
                </a:solidFill>
                <a:effectLst/>
                <a:latin typeface="Consolas" panose="020B0609020204030204" pitchFamily="49" charset="0"/>
              </a:rPr>
              <a:t>meta</a:t>
            </a:r>
            <a:r>
              <a:rPr lang="en-US" sz="1400" b="0" i="0" dirty="0">
                <a:solidFill>
                  <a:srgbClr val="FF0000"/>
                </a:solidFill>
                <a:effectLst/>
                <a:latin typeface="Consolas" panose="020B0609020204030204" pitchFamily="49" charset="0"/>
              </a:rPr>
              <a:t> name</a:t>
            </a:r>
            <a:r>
              <a:rPr lang="en-US" sz="1400" b="0" i="0" dirty="0">
                <a:solidFill>
                  <a:srgbClr val="0000CD"/>
                </a:solidFill>
                <a:effectLst/>
                <a:latin typeface="Consolas" panose="020B0609020204030204" pitchFamily="49" charset="0"/>
              </a:rPr>
              <a:t>="viewport"</a:t>
            </a:r>
            <a:r>
              <a:rPr lang="en-US" sz="1400" b="0" i="0" dirty="0">
                <a:solidFill>
                  <a:srgbClr val="FF0000"/>
                </a:solidFill>
                <a:effectLst/>
                <a:latin typeface="Consolas" panose="020B0609020204030204" pitchFamily="49" charset="0"/>
              </a:rPr>
              <a:t> content</a:t>
            </a:r>
            <a:r>
              <a:rPr lang="en-US" sz="1400" b="0" i="0" dirty="0">
                <a:solidFill>
                  <a:srgbClr val="0000CD"/>
                </a:solidFill>
                <a:effectLst/>
                <a:latin typeface="Consolas" panose="020B0609020204030204" pitchFamily="49" charset="0"/>
              </a:rPr>
              <a:t>="width=device-width, initial-scale=1.0"&gt;</a:t>
            </a:r>
            <a:br>
              <a:rPr lang="en-US" sz="1400" dirty="0"/>
            </a:br>
            <a:r>
              <a:rPr lang="en-US" sz="1400" b="0" i="0" dirty="0">
                <a:solidFill>
                  <a:srgbClr val="0000CD"/>
                </a:solidFill>
                <a:effectLst/>
                <a:latin typeface="Consolas" panose="020B0609020204030204" pitchFamily="49" charset="0"/>
              </a:rPr>
              <a:t>&lt;</a:t>
            </a:r>
            <a:r>
              <a:rPr lang="en-US" sz="1400" b="0" i="0" dirty="0">
                <a:solidFill>
                  <a:srgbClr val="A52A2A"/>
                </a:solidFill>
                <a:effectLst/>
                <a:latin typeface="Consolas" panose="020B0609020204030204" pitchFamily="49" charset="0"/>
              </a:rPr>
              <a:t>/head</a:t>
            </a:r>
            <a:r>
              <a:rPr lang="en-US" sz="1400" b="0" i="0" dirty="0">
                <a:solidFill>
                  <a:srgbClr val="0000CD"/>
                </a:solidFill>
                <a:effectLst/>
                <a:latin typeface="Consolas" panose="020B0609020204030204" pitchFamily="49" charset="0"/>
              </a:rPr>
              <a:t>&gt;</a:t>
            </a:r>
            <a:endParaRPr lang="ru-RU" sz="1400" dirty="0"/>
          </a:p>
        </p:txBody>
      </p:sp>
      <p:sp>
        <p:nvSpPr>
          <p:cNvPr id="4" name="TextBox 3">
            <a:extLst>
              <a:ext uri="{FF2B5EF4-FFF2-40B4-BE49-F238E27FC236}">
                <a16:creationId xmlns:a16="http://schemas.microsoft.com/office/drawing/2014/main" id="{DBF774F5-C948-5F5F-6949-89D127094F5B}"/>
              </a:ext>
            </a:extLst>
          </p:cNvPr>
          <p:cNvSpPr txBox="1"/>
          <p:nvPr/>
        </p:nvSpPr>
        <p:spPr>
          <a:xfrm>
            <a:off x="76782" y="1382070"/>
            <a:ext cx="5367737" cy="2554545"/>
          </a:xfrm>
          <a:prstGeom prst="rect">
            <a:avLst/>
          </a:prstGeom>
          <a:noFill/>
        </p:spPr>
        <p:txBody>
          <a:bodyPr wrap="square">
            <a:spAutoFit/>
          </a:bodyPr>
          <a:lstStyle/>
          <a:p>
            <a:r>
              <a:rPr lang="en-US" sz="2000" b="1" i="1" u="sng" dirty="0">
                <a:solidFill>
                  <a:srgbClr val="404040"/>
                </a:solidFill>
                <a:effectLst/>
                <a:latin typeface="Algerian" panose="04020705040A02060702" pitchFamily="82" charset="0"/>
              </a:rPr>
              <a:t>Meta tags</a:t>
            </a:r>
            <a:r>
              <a:rPr lang="en-US" sz="2000" b="0" i="1" u="sng" dirty="0">
                <a:solidFill>
                  <a:srgbClr val="404040"/>
                </a:solidFill>
                <a:effectLst/>
                <a:latin typeface="Algerian" panose="04020705040A02060702" pitchFamily="82" charset="0"/>
              </a:rPr>
              <a:t> </a:t>
            </a:r>
            <a:r>
              <a:rPr lang="en-US" sz="2000" b="0" i="0" dirty="0">
                <a:solidFill>
                  <a:srgbClr val="404040"/>
                </a:solidFill>
                <a:effectLst/>
                <a:latin typeface="Algerian" panose="04020705040A02060702" pitchFamily="82" charset="0"/>
              </a:rPr>
              <a:t>are snippets of text that describe a page’s content; the meta tags don’t appear on the page itself, but only in the page’s source code. Meta tags are essentially little content descriptors that help tell search engines what a web page is about.</a:t>
            </a:r>
            <a:endParaRPr lang="ru-RU" sz="2000" dirty="0"/>
          </a:p>
        </p:txBody>
      </p:sp>
      <p:pic>
        <p:nvPicPr>
          <p:cNvPr id="1026" name="Picture 2" descr="Meta Tags For Neil Patel In SERPs">
            <a:extLst>
              <a:ext uri="{FF2B5EF4-FFF2-40B4-BE49-F238E27FC236}">
                <a16:creationId xmlns:a16="http://schemas.microsoft.com/office/drawing/2014/main" id="{345C1B0D-D189-454E-A4BD-E92263EF4AF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40597" y="3196421"/>
            <a:ext cx="4281376" cy="18221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018730"/>
      </p:ext>
    </p:extLst>
  </p:cSld>
  <p:clrMapOvr>
    <a:masterClrMapping/>
  </p:clrMapOvr>
  <p:transition spd="slow">
    <p:randomBar dir="vert"/>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AA5E8D8B-9F35-B353-0B1E-52C668AD5192}"/>
              </a:ext>
            </a:extLst>
          </p:cNvPr>
          <p:cNvSpPr>
            <a:spLocks noGrp="1"/>
          </p:cNvSpPr>
          <p:nvPr>
            <p:ph type="title"/>
          </p:nvPr>
        </p:nvSpPr>
        <p:spPr>
          <a:xfrm>
            <a:off x="4979364" y="2007941"/>
            <a:ext cx="3659676" cy="1344247"/>
          </a:xfrm>
        </p:spPr>
        <p:txBody>
          <a:bodyPr/>
          <a:lstStyle/>
          <a:p>
            <a:endParaRPr lang="ru-RU" dirty="0"/>
          </a:p>
        </p:txBody>
      </p:sp>
      <p:pic>
        <p:nvPicPr>
          <p:cNvPr id="4100" name="Picture 4" descr="What is URL? – HackTech">
            <a:extLst>
              <a:ext uri="{FF2B5EF4-FFF2-40B4-BE49-F238E27FC236}">
                <a16:creationId xmlns:a16="http://schemas.microsoft.com/office/drawing/2014/main" id="{B32EFD86-E3DB-8E8F-1BFE-71B7B98AA19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1486773"/>
            <a:ext cx="4572000" cy="227552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3" name="TextBox 2">
            <a:extLst>
              <a:ext uri="{FF2B5EF4-FFF2-40B4-BE49-F238E27FC236}">
                <a16:creationId xmlns:a16="http://schemas.microsoft.com/office/drawing/2014/main" id="{24AF1F74-8400-ED4B-B032-54FDD9523B8D}"/>
              </a:ext>
            </a:extLst>
          </p:cNvPr>
          <p:cNvSpPr txBox="1"/>
          <p:nvPr/>
        </p:nvSpPr>
        <p:spPr>
          <a:xfrm>
            <a:off x="146583" y="1214547"/>
            <a:ext cx="4160171" cy="3293209"/>
          </a:xfrm>
          <a:prstGeom prst="rect">
            <a:avLst/>
          </a:prstGeom>
          <a:noFill/>
        </p:spPr>
        <p:txBody>
          <a:bodyPr wrap="square" rtlCol="0">
            <a:spAutoFit/>
          </a:bodyPr>
          <a:lstStyle/>
          <a:p>
            <a:r>
              <a:rPr lang="en-US" sz="1600" b="1" i="1" u="sng" dirty="0">
                <a:latin typeface="Algerian" panose="04020705040A02060702" pitchFamily="82" charset="0"/>
              </a:rPr>
              <a:t>URL</a:t>
            </a:r>
            <a:r>
              <a:rPr lang="en-US" sz="1600" i="1" u="sng" dirty="0">
                <a:latin typeface="Algerian" panose="04020705040A02060702" pitchFamily="82" charset="0"/>
              </a:rPr>
              <a:t>:</a:t>
            </a:r>
            <a:r>
              <a:rPr lang="en-US" sz="1600" dirty="0">
                <a:latin typeface="Algerian" panose="04020705040A02060702" pitchFamily="82" charset="0"/>
              </a:rPr>
              <a:t> </a:t>
            </a:r>
            <a:r>
              <a:rPr lang="en-US" sz="1600" i="1" u="sng" dirty="0">
                <a:latin typeface="Algerian" panose="04020705040A02060702" pitchFamily="82" charset="0"/>
              </a:rPr>
              <a:t>(Universal Recourse Locator) </a:t>
            </a:r>
            <a:r>
              <a:rPr lang="en-US" sz="1600" dirty="0">
                <a:latin typeface="Algerian" panose="04020705040A02060702" pitchFamily="82" charset="0"/>
              </a:rPr>
              <a:t>Unique address for a Web page. A URL contains the protocol used, the host name of the Web server, the network name, and the path and filename of the requested file. Also known as an internet address or web address. The URL makes it possible for a computer to locate and open a </a:t>
            </a:r>
            <a:r>
              <a:rPr lang="en-US" sz="1600" dirty="0">
                <a:latin typeface="Algerian" panose="04020705040A02060702" pitchFamily="82" charset="0"/>
                <a:hlinkClick r:id="rId3">
                  <a:extLst>
                    <a:ext uri="{A12FA001-AC4F-418D-AE19-62706E023703}">
                      <ahyp:hlinkClr xmlns:ahyp="http://schemas.microsoft.com/office/drawing/2018/hyperlinkcolor" val="tx"/>
                    </a:ext>
                  </a:extLst>
                </a:hlinkClick>
              </a:rPr>
              <a:t>web page</a:t>
            </a:r>
            <a:r>
              <a:rPr lang="en-US" sz="1600" dirty="0">
                <a:latin typeface="Algerian" panose="04020705040A02060702" pitchFamily="82" charset="0"/>
              </a:rPr>
              <a:t> on a different computer on the Internet. An example of a URL is </a:t>
            </a:r>
            <a:r>
              <a:rPr lang="en-US" sz="1600" dirty="0">
                <a:latin typeface="Algerian" panose="04020705040A02060702" pitchFamily="82" charset="0"/>
                <a:hlinkClick r:id="rId4">
                  <a:extLst>
                    <a:ext uri="{A12FA001-AC4F-418D-AE19-62706E023703}">
                      <ahyp:hlinkClr xmlns:ahyp="http://schemas.microsoft.com/office/drawing/2018/hyperlinkcolor" val="tx"/>
                    </a:ext>
                  </a:extLst>
                </a:hlinkClick>
              </a:rPr>
              <a:t>https://www.computerhope.com</a:t>
            </a:r>
            <a:endParaRPr lang="ru-RU" sz="1600" dirty="0"/>
          </a:p>
        </p:txBody>
      </p:sp>
    </p:spTree>
    <p:extLst>
      <p:ext uri="{BB962C8B-B14F-4D97-AF65-F5344CB8AC3E}">
        <p14:creationId xmlns:p14="http://schemas.microsoft.com/office/powerpoint/2010/main" val="488431534"/>
      </p:ext>
    </p:extLst>
  </p:cSld>
  <p:clrMapOvr>
    <a:masterClrMapping/>
  </p:clrMapOvr>
  <p:transition spd="slow">
    <p:randomBar dir="vert"/>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16082E2C-4109-5EAD-7A33-9D8008FF77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86477"/>
            <a:ext cx="3371414" cy="289676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3" name="TextBox 2">
            <a:extLst>
              <a:ext uri="{FF2B5EF4-FFF2-40B4-BE49-F238E27FC236}">
                <a16:creationId xmlns:a16="http://schemas.microsoft.com/office/drawing/2014/main" id="{0068AF55-7BED-07B5-4CDA-9DAE56BEBC77}"/>
              </a:ext>
            </a:extLst>
          </p:cNvPr>
          <p:cNvSpPr txBox="1"/>
          <p:nvPr/>
        </p:nvSpPr>
        <p:spPr>
          <a:xfrm>
            <a:off x="4104330" y="1458852"/>
            <a:ext cx="3155029" cy="1815882"/>
          </a:xfrm>
          <a:prstGeom prst="rect">
            <a:avLst/>
          </a:prstGeom>
          <a:noFill/>
        </p:spPr>
        <p:txBody>
          <a:bodyPr wrap="square" rtlCol="0">
            <a:spAutoFit/>
          </a:bodyPr>
          <a:lstStyle/>
          <a:p>
            <a:r>
              <a:rPr lang="en-US" sz="1600" b="0" i="0" dirty="0">
                <a:solidFill>
                  <a:srgbClr val="202122"/>
                </a:solidFill>
                <a:effectLst/>
                <a:latin typeface="Algerian" panose="04020705040A02060702" pitchFamily="82" charset="0"/>
              </a:rPr>
              <a:t>The </a:t>
            </a:r>
            <a:r>
              <a:rPr lang="en-US" sz="1600" b="1" i="1" u="sng" dirty="0">
                <a:solidFill>
                  <a:srgbClr val="202122"/>
                </a:solidFill>
                <a:effectLst/>
                <a:latin typeface="Algerian" panose="04020705040A02060702" pitchFamily="82" charset="0"/>
              </a:rPr>
              <a:t>World Wide Web</a:t>
            </a:r>
            <a:r>
              <a:rPr lang="en-US" sz="1600" b="0" i="1" u="sng" dirty="0">
                <a:solidFill>
                  <a:srgbClr val="202122"/>
                </a:solidFill>
                <a:effectLst/>
                <a:latin typeface="Algerian" panose="04020705040A02060702" pitchFamily="82" charset="0"/>
              </a:rPr>
              <a:t> (</a:t>
            </a:r>
            <a:r>
              <a:rPr lang="en-US" sz="1600" b="1" i="1" u="sng" dirty="0">
                <a:solidFill>
                  <a:srgbClr val="202122"/>
                </a:solidFill>
                <a:effectLst/>
                <a:latin typeface="Algerian" panose="04020705040A02060702" pitchFamily="82" charset="0"/>
              </a:rPr>
              <a:t>WWW</a:t>
            </a:r>
            <a:r>
              <a:rPr lang="en-US" sz="1600" b="0" i="1" u="sng" dirty="0">
                <a:solidFill>
                  <a:srgbClr val="202122"/>
                </a:solidFill>
                <a:effectLst/>
                <a:latin typeface="Algerian" panose="04020705040A02060702" pitchFamily="82" charset="0"/>
              </a:rPr>
              <a:t>), </a:t>
            </a:r>
            <a:r>
              <a:rPr lang="en-US" sz="1600" b="0" i="0" dirty="0">
                <a:solidFill>
                  <a:srgbClr val="202122"/>
                </a:solidFill>
                <a:effectLst/>
                <a:latin typeface="Algerian" panose="04020705040A02060702" pitchFamily="82" charset="0"/>
              </a:rPr>
              <a:t>commonly known as the </a:t>
            </a:r>
            <a:r>
              <a:rPr lang="en-US" sz="1600" b="1" i="0" dirty="0">
                <a:solidFill>
                  <a:srgbClr val="202122"/>
                </a:solidFill>
                <a:effectLst/>
                <a:latin typeface="Algerian" panose="04020705040A02060702" pitchFamily="82" charset="0"/>
              </a:rPr>
              <a:t>Web</a:t>
            </a:r>
            <a:r>
              <a:rPr lang="en-US" sz="1600" b="0" i="0" dirty="0">
                <a:solidFill>
                  <a:srgbClr val="202122"/>
                </a:solidFill>
                <a:effectLst/>
                <a:latin typeface="Algerian" panose="04020705040A02060702" pitchFamily="82" charset="0"/>
              </a:rPr>
              <a:t>, is an </a:t>
            </a:r>
            <a:r>
              <a:rPr lang="en-US" sz="1600" b="0" i="0" strike="noStrike" dirty="0">
                <a:solidFill>
                  <a:srgbClr val="0645AD"/>
                </a:solidFill>
                <a:effectLst/>
                <a:latin typeface="Algerian" panose="04020705040A02060702" pitchFamily="82" charset="0"/>
                <a:hlinkClick r:id="rId3" tooltip="Information system"/>
              </a:rPr>
              <a:t>information</a:t>
            </a:r>
            <a:r>
              <a:rPr lang="en-US" sz="1600" b="0" i="0" u="none" strike="noStrike" dirty="0">
                <a:solidFill>
                  <a:srgbClr val="0645AD"/>
                </a:solidFill>
                <a:effectLst/>
                <a:latin typeface="Algerian" panose="04020705040A02060702" pitchFamily="82" charset="0"/>
                <a:hlinkClick r:id="rId3" tooltip="Information system"/>
              </a:rPr>
              <a:t> system</a:t>
            </a:r>
            <a:r>
              <a:rPr lang="en-US" sz="1600" b="0" i="0" dirty="0">
                <a:solidFill>
                  <a:srgbClr val="202122"/>
                </a:solidFill>
                <a:effectLst/>
                <a:latin typeface="Algerian" panose="04020705040A02060702" pitchFamily="82" charset="0"/>
              </a:rPr>
              <a:t> enabling documents and other </a:t>
            </a:r>
            <a:r>
              <a:rPr lang="en-US" sz="1600" b="0" i="0" u="none" strike="noStrike" dirty="0">
                <a:solidFill>
                  <a:srgbClr val="0645AD"/>
                </a:solidFill>
                <a:effectLst/>
                <a:latin typeface="Algerian" panose="04020705040A02060702" pitchFamily="82" charset="0"/>
                <a:hlinkClick r:id="rId4" tooltip="Web resource"/>
              </a:rPr>
              <a:t>web resources</a:t>
            </a:r>
            <a:r>
              <a:rPr lang="en-US" sz="1600" b="0" i="0" dirty="0">
                <a:solidFill>
                  <a:srgbClr val="202122"/>
                </a:solidFill>
                <a:effectLst/>
                <a:latin typeface="Algerian" panose="04020705040A02060702" pitchFamily="82" charset="0"/>
              </a:rPr>
              <a:t> to be accessed over the </a:t>
            </a:r>
            <a:r>
              <a:rPr lang="en-US" sz="1600" b="0" i="0" u="none" strike="noStrike" dirty="0">
                <a:solidFill>
                  <a:srgbClr val="0645AD"/>
                </a:solidFill>
                <a:effectLst/>
                <a:latin typeface="Algerian" panose="04020705040A02060702" pitchFamily="82" charset="0"/>
                <a:hlinkClick r:id="rId5" tooltip="Internet"/>
              </a:rPr>
              <a:t>Internet</a:t>
            </a:r>
            <a:r>
              <a:rPr lang="en-US" sz="1600" b="0" i="0" dirty="0">
                <a:solidFill>
                  <a:srgbClr val="202122"/>
                </a:solidFill>
                <a:effectLst/>
                <a:latin typeface="Algerian" panose="04020705040A02060702" pitchFamily="82" charset="0"/>
              </a:rPr>
              <a:t>.</a:t>
            </a:r>
            <a:endParaRPr lang="ru-RU" sz="1600" dirty="0"/>
          </a:p>
        </p:txBody>
      </p:sp>
    </p:spTree>
    <p:extLst>
      <p:ext uri="{BB962C8B-B14F-4D97-AF65-F5344CB8AC3E}">
        <p14:creationId xmlns:p14="http://schemas.microsoft.com/office/powerpoint/2010/main" val="1708093292"/>
      </p:ext>
    </p:extLst>
  </p:cSld>
  <p:clrMapOvr>
    <a:masterClrMapping/>
  </p:clrMapOvr>
  <p:transition spd="slow">
    <p:randomBar dir="vert"/>
  </p:transition>
</p:sld>
</file>

<file path=ppt/theme/theme1.xml><?xml version="1.0" encoding="utf-8"?>
<a:theme xmlns:a="http://schemas.openxmlformats.org/drawingml/2006/main" name="Graphic Design Marketing Plan by Slidesgo">
  <a:themeElements>
    <a:clrScheme name="Simple Light">
      <a:dk1>
        <a:srgbClr val="02123B"/>
      </a:dk1>
      <a:lt1>
        <a:srgbClr val="FFFFFF"/>
      </a:lt1>
      <a:dk2>
        <a:srgbClr val="595959"/>
      </a:dk2>
      <a:lt2>
        <a:srgbClr val="EEEEEE"/>
      </a:lt2>
      <a:accent1>
        <a:srgbClr val="FF3F47"/>
      </a:accent1>
      <a:accent2>
        <a:srgbClr val="0082E5"/>
      </a:accent2>
      <a:accent3>
        <a:srgbClr val="FFAE27"/>
      </a:accent3>
      <a:accent4>
        <a:srgbClr val="FFECDC"/>
      </a:accent4>
      <a:accent5>
        <a:srgbClr val="E7CFBB"/>
      </a:accent5>
      <a:accent6>
        <a:srgbClr val="02123B"/>
      </a:accent6>
      <a:hlink>
        <a:srgbClr val="0082E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Эркер">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644</TotalTime>
  <Words>2915</Words>
  <Application>Microsoft Office PowerPoint</Application>
  <PresentationFormat>On-screen Show (16:9)</PresentationFormat>
  <Paragraphs>276</Paragraphs>
  <Slides>49</Slides>
  <Notes>20</Notes>
  <HiddenSlides>0</HiddenSlides>
  <MMClips>7</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49</vt:i4>
      </vt:variant>
    </vt:vector>
  </HeadingPairs>
  <TitlesOfParts>
    <vt:vector size="62" baseType="lpstr">
      <vt:lpstr>Roboto</vt:lpstr>
      <vt:lpstr>Wingdings</vt:lpstr>
      <vt:lpstr>Josefin Slab SemiBold</vt:lpstr>
      <vt:lpstr>Oswald</vt:lpstr>
      <vt:lpstr>Consolas</vt:lpstr>
      <vt:lpstr>Times New Roman</vt:lpstr>
      <vt:lpstr>Abel</vt:lpstr>
      <vt:lpstr>Algerian</vt:lpstr>
      <vt:lpstr>Arial</vt:lpstr>
      <vt:lpstr>Calibri</vt:lpstr>
      <vt:lpstr>Arial</vt:lpstr>
      <vt:lpstr>Lato</vt:lpstr>
      <vt:lpstr>Graphic Design Marketing Plan by Slidesgo</vt:lpstr>
      <vt:lpstr>Web browsing  unit 9</vt:lpstr>
      <vt:lpstr>AGENDA</vt:lpstr>
      <vt:lpstr>Fill in the table finding out more information about the variety of web browsers </vt:lpstr>
      <vt:lpstr>Hypertext Markup Language, a standardized system for tagging text files to achieve font, colour, graphic, and hyperlink effects on World Wide Web pages.</vt:lpstr>
      <vt:lpstr>PowerPoint Presentation</vt:lpstr>
      <vt:lpstr>A hyperlink is an element in an HTML document that links to either another portion of the document or to another document altogether.</vt:lpstr>
      <vt:lpstr>&lt;head&gt;   &lt;meta charset="UTF-8"&gt;   &lt;meta name="description" content="Free Web tutorials"&gt;   &lt;meta name="keywords" content="HTML, CSS, JavaScript"&gt;   &lt;meta name="author" content="John Doe"&gt;   &lt;meta name="viewport" content="width=device-width, initial-scale=1.0"&gt; &lt;/head&gt;</vt:lpstr>
      <vt:lpstr>PowerPoint Presentation</vt:lpstr>
      <vt:lpstr>PowerPoint Presentation</vt:lpstr>
      <vt:lpstr>A web hosting service is a type of Internet hosting service that hosts websites for clients, i.e. it offers the facilities required for them to create and maintain a site and makes it accessible on the World Wide Web. Companies providing web hosting services are sometimes called web hosts.</vt:lpstr>
      <vt:lpstr>A web browser takes you anywhere on the internet, letting you see text, images and video from anywhere in the world.</vt:lpstr>
      <vt:lpstr>PowerPoint Presentation</vt:lpstr>
      <vt:lpstr>Before you read the passage, talk about these questions</vt:lpstr>
      <vt:lpstr>PowerPoint Presentation</vt:lpstr>
      <vt:lpstr>Listening</vt:lpstr>
      <vt:lpstr>PowerPoint Presentation</vt:lpstr>
      <vt:lpstr>Listen again and complete the conversation</vt:lpstr>
      <vt:lpstr>Boost your vocabulary </vt:lpstr>
      <vt:lpstr>Grammar Focus: Past Simple in the active and passive voice</vt:lpstr>
      <vt:lpstr>PowerPoint Presentation</vt:lpstr>
      <vt:lpstr>PowerPoint Presentation</vt:lpstr>
      <vt:lpstr>Put the verbs in brackets into the correct past tense form active or passive </vt:lpstr>
      <vt:lpstr>Transform the following sentences from the active voice to the passive voice. Use the past simple tense in your passive voice constructions </vt:lpstr>
      <vt:lpstr>Watch the video below to learn more about browser tracking and be ready to play tic &amp; toe </vt:lpstr>
      <vt:lpstr>Speaking</vt:lpstr>
      <vt:lpstr>PowerPoint Presentation</vt:lpstr>
      <vt:lpstr>Home assignment</vt:lpstr>
      <vt:lpstr>Images &amp; Graphic Design</vt:lpstr>
      <vt:lpstr>Agenda</vt:lpstr>
      <vt:lpstr>Discuss why images are important in communication and design (to convey information, attract attention, etc.). </vt:lpstr>
      <vt:lpstr>What are some reasons people edit images?</vt:lpstr>
      <vt:lpstr>PowerPoint Presentation</vt:lpstr>
      <vt:lpstr>Match the words with the definitions (A-F).</vt:lpstr>
      <vt:lpstr>Fill in the blanks with the words and phrases from the word bank</vt:lpstr>
      <vt:lpstr>Racing</vt:lpstr>
      <vt:lpstr>Reading</vt:lpstr>
      <vt:lpstr>Watch the video about 5 top free photo editors software and answer the questions?</vt:lpstr>
      <vt:lpstr>PowerPoint Presentation</vt:lpstr>
      <vt:lpstr>PowerPoint Presentation</vt:lpstr>
      <vt:lpstr>Listening</vt:lpstr>
      <vt:lpstr>Listen to a telephone conversation between a customer and an IT worker. Mark the following statements as True or False.</vt:lpstr>
      <vt:lpstr>Listen again and complete the conversation</vt:lpstr>
      <vt:lpstr>Watch a video on how to use elements of design in Canva and answer the questions.  </vt:lpstr>
      <vt:lpstr>Project-Based Learning. Using graphic designing in Canva</vt:lpstr>
      <vt:lpstr>PowerPoint Presentation</vt:lpstr>
      <vt:lpstr>PowerPoint Presentation</vt:lpstr>
      <vt:lpstr>Speaking</vt:lpstr>
      <vt:lpstr>PowerPoint Presentation</vt:lpstr>
      <vt:lpstr>Thank you for your attention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GRAPHIC DESIGN MARKETING PLAN</dc:title>
  <dc:creator>Ajou student</dc:creator>
  <cp:lastModifiedBy>User</cp:lastModifiedBy>
  <cp:revision>104</cp:revision>
  <dcterms:modified xsi:type="dcterms:W3CDTF">2024-10-08T01:33:54Z</dcterms:modified>
</cp:coreProperties>
</file>