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2"/>
  </p:notesMasterIdLst>
  <p:sldIdLst>
    <p:sldId id="293" r:id="rId2"/>
    <p:sldId id="256" r:id="rId3"/>
    <p:sldId id="292" r:id="rId4"/>
    <p:sldId id="267" r:id="rId5"/>
    <p:sldId id="257" r:id="rId6"/>
    <p:sldId id="259" r:id="rId7"/>
    <p:sldId id="264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62" r:id="rId17"/>
    <p:sldId id="260" r:id="rId18"/>
    <p:sldId id="265" r:id="rId19"/>
    <p:sldId id="291" r:id="rId20"/>
    <p:sldId id="290" r:id="rId21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23"/>
    </p:embeddedFont>
    <p:embeddedFont>
      <p:font typeface="Bebas Neue" panose="020B0604020202020204" charset="0"/>
      <p:regular r:id="rId24"/>
    </p:embeddedFont>
    <p:embeddedFont>
      <p:font typeface="Nunito" panose="020B0604020202020204" charset="-52"/>
      <p:regular r:id="rId25"/>
      <p:bold r:id="rId26"/>
      <p:italic r:id="rId27"/>
      <p:boldItalic r:id="rId28"/>
    </p:embeddedFont>
    <p:embeddedFont>
      <p:font typeface="Raleway" panose="020B0604020202020204" charset="-52"/>
      <p:regular r:id="rId29"/>
      <p:bold r:id="rId30"/>
      <p:italic r:id="rId31"/>
      <p:boldItalic r:id="rId32"/>
    </p:embeddedFont>
    <p:embeddedFont>
      <p:font typeface="Raleway Medium" panose="020B0604020202020204" charset="-52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D085A0-FBCD-421A-BB31-4974063FB138}">
  <a:tblStyle styleId="{8DD085A0-FBCD-421A-BB31-4974063FB1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10a18aa2564_0_23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10a18aa2564_0_23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0a2de12ba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0a2de12baf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a2de12b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0a2de12b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0a18aa2564_0_23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0a18aa2564_0_23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0a18aa256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0a18aa256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0a2de12ba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0a2de12ba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0a2de12ba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0a2de12ba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0a2de12baf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0a2de12baf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10a2de12ba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10a2de12ba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11400" y="0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10;p2"/>
          <p:cNvSpPr txBox="1"/>
          <p:nvPr/>
        </p:nvSpPr>
        <p:spPr>
          <a:xfrm>
            <a:off x="11400" y="2656728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22675" y="3985092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11400" y="1328364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08150" y="535050"/>
            <a:ext cx="7720800" cy="407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356550" y="1165860"/>
            <a:ext cx="44121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356550" y="3041885"/>
            <a:ext cx="4412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3356550" y="3840335"/>
            <a:ext cx="4412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dk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/>
        </p:nvSpPr>
        <p:spPr>
          <a:xfrm rot="5400000">
            <a:off x="-1536625" y="2730450"/>
            <a:ext cx="36825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/(AI)/(AI)/</a:t>
            </a:r>
            <a:endParaRPr/>
          </a:p>
        </p:txBody>
      </p:sp>
      <p:sp>
        <p:nvSpPr>
          <p:cNvPr id="252" name="Google Shape;252;p32"/>
          <p:cNvSpPr txBox="1"/>
          <p:nvPr/>
        </p:nvSpPr>
        <p:spPr>
          <a:xfrm>
            <a:off x="7751741" y="0"/>
            <a:ext cx="2370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1958925" y="535000"/>
            <a:ext cx="5239800" cy="407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ctrTitle"/>
          </p:nvPr>
        </p:nvSpPr>
        <p:spPr>
          <a:xfrm>
            <a:off x="2429950" y="723341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ubTitle" idx="1"/>
          </p:nvPr>
        </p:nvSpPr>
        <p:spPr>
          <a:xfrm>
            <a:off x="2687700" y="2227616"/>
            <a:ext cx="3778800" cy="12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6" name="Google Shape;256;p32"/>
          <p:cNvSpPr txBox="1"/>
          <p:nvPr/>
        </p:nvSpPr>
        <p:spPr>
          <a:xfrm>
            <a:off x="2359091" y="3530100"/>
            <a:ext cx="44346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33"/>
          <p:cNvGrpSpPr/>
          <p:nvPr/>
        </p:nvGrpSpPr>
        <p:grpSpPr>
          <a:xfrm>
            <a:off x="-457433" y="534990"/>
            <a:ext cx="2192659" cy="557097"/>
            <a:chOff x="2641350" y="846250"/>
            <a:chExt cx="413600" cy="105075"/>
          </a:xfrm>
        </p:grpSpPr>
        <p:sp>
          <p:nvSpPr>
            <p:cNvPr id="259" name="Google Shape;259;p33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3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2881200" y="4514854"/>
            <a:ext cx="3397850" cy="187275"/>
            <a:chOff x="-3237675" y="-1132050"/>
            <a:chExt cx="3397850" cy="187275"/>
          </a:xfrm>
        </p:grpSpPr>
        <p:sp>
          <p:nvSpPr>
            <p:cNvPr id="264" name="Google Shape;264;p33"/>
            <p:cNvSpPr/>
            <p:nvPr/>
          </p:nvSpPr>
          <p:spPr>
            <a:xfrm>
              <a:off x="-37875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29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-787250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3"/>
            <p:cNvSpPr/>
            <p:nvPr/>
          </p:nvSpPr>
          <p:spPr>
            <a:xfrm>
              <a:off x="-1195725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-16042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-2012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3"/>
            <p:cNvSpPr/>
            <p:nvPr/>
          </p:nvSpPr>
          <p:spPr>
            <a:xfrm>
              <a:off x="-242120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-28291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39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6" y="690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-32376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33"/>
          <p:cNvSpPr txBox="1"/>
          <p:nvPr/>
        </p:nvSpPr>
        <p:spPr>
          <a:xfrm>
            <a:off x="7751741" y="0"/>
            <a:ext cx="2370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/>
        </p:nvSpPr>
        <p:spPr>
          <a:xfrm>
            <a:off x="11400" y="2656728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6" name="Google Shape;276;p34"/>
          <p:cNvSpPr txBox="1"/>
          <p:nvPr/>
        </p:nvSpPr>
        <p:spPr>
          <a:xfrm>
            <a:off x="22675" y="3985092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11400" y="1328364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708150" y="535050"/>
            <a:ext cx="7720800" cy="407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34"/>
          <p:cNvGrpSpPr/>
          <p:nvPr/>
        </p:nvGrpSpPr>
        <p:grpSpPr>
          <a:xfrm>
            <a:off x="419564" y="436857"/>
            <a:ext cx="772605" cy="196301"/>
            <a:chOff x="2641350" y="846250"/>
            <a:chExt cx="413600" cy="105075"/>
          </a:xfrm>
        </p:grpSpPr>
        <p:sp>
          <p:nvSpPr>
            <p:cNvPr id="280" name="Google Shape;280;p34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34"/>
          <p:cNvGrpSpPr/>
          <p:nvPr/>
        </p:nvGrpSpPr>
        <p:grpSpPr>
          <a:xfrm>
            <a:off x="7959731" y="436857"/>
            <a:ext cx="772605" cy="196301"/>
            <a:chOff x="2641350" y="846250"/>
            <a:chExt cx="413600" cy="105075"/>
          </a:xfrm>
        </p:grpSpPr>
        <p:sp>
          <p:nvSpPr>
            <p:cNvPr id="285" name="Google Shape;285;p34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106050" y="2190967"/>
            <a:ext cx="494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638942" y="1349167"/>
            <a:ext cx="1882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897842" y="3055967"/>
            <a:ext cx="5350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 rot="5400000">
            <a:off x="-577075" y="3689750"/>
            <a:ext cx="17634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/(AI)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/>
        </p:nvSpPr>
        <p:spPr>
          <a:xfrm rot="5400000">
            <a:off x="-1536625" y="2730450"/>
            <a:ext cx="36825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/(AI)/(AI)/</a:t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12400" y="1091150"/>
            <a:ext cx="7716600" cy="405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918600" y="1071750"/>
            <a:ext cx="7306800" cy="3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aleway"/>
              <a:buAutoNum type="arabicPeriod"/>
              <a:defRPr sz="1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romanLcPeriod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rabicPeriod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romanLcPeriod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rabicPeriod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lphaLcPeriod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romanLcPeriod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>
            <a:off x="11400" y="4030092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834113" y="1773447"/>
            <a:ext cx="275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4572050" y="3532125"/>
            <a:ext cx="275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5103350" y="1545297"/>
            <a:ext cx="2752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1236966" y="3303975"/>
            <a:ext cx="2752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/>
        </p:nvSpPr>
        <p:spPr>
          <a:xfrm>
            <a:off x="5382500" y="1655900"/>
            <a:ext cx="37542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712400" y="1168200"/>
            <a:ext cx="7716600" cy="397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/>
        </p:nvSpPr>
        <p:spPr>
          <a:xfrm>
            <a:off x="0" y="1635000"/>
            <a:ext cx="47091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2259450" y="1849425"/>
            <a:ext cx="4625100" cy="17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"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11400" y="4030092"/>
            <a:ext cx="9121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601125" y="1017725"/>
            <a:ext cx="7962000" cy="37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dk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 rot="5400000">
            <a:off x="-1536625" y="2730450"/>
            <a:ext cx="36825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/(AI)/(AI)/</a:t>
            </a:r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7751741" y="0"/>
            <a:ext cx="2370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ARTIFICIAL INTELLIGENCE (AI)</a:t>
            </a:r>
            <a:endParaRPr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p24"/>
          <p:cNvSpPr txBox="1">
            <a:spLocks noGrp="1"/>
          </p:cNvSpPr>
          <p:nvPr>
            <p:ph type="subTitle" idx="1"/>
          </p:nvPr>
        </p:nvSpPr>
        <p:spPr>
          <a:xfrm>
            <a:off x="1181425" y="2857791"/>
            <a:ext cx="275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2"/>
          </p:nvPr>
        </p:nvSpPr>
        <p:spPr>
          <a:xfrm>
            <a:off x="5220425" y="2857791"/>
            <a:ext cx="275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3"/>
          </p:nvPr>
        </p:nvSpPr>
        <p:spPr>
          <a:xfrm>
            <a:off x="1181425" y="3397034"/>
            <a:ext cx="2752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ubTitle" idx="4"/>
          </p:nvPr>
        </p:nvSpPr>
        <p:spPr>
          <a:xfrm>
            <a:off x="5220425" y="3397034"/>
            <a:ext cx="2752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●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○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 Medium"/>
              <a:buChar char="■"/>
              <a:defRPr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69" r:id="rId8"/>
    <p:sldLayoutId id="2147483670" r:id="rId9"/>
    <p:sldLayoutId id="2147483678" r:id="rId10"/>
    <p:sldLayoutId id="2147483679" r:id="rId11"/>
    <p:sldLayoutId id="214748368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docs.google.com/spreadsheets/d/1qrU20FtYThQ_xjnAipctgJ_fO_zXgxy_ovkLUYqWrdM/cop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hyperlink" Target="http://bit.ly/2Tynxth" TargetMode="External"/><Relationship Id="rId7" Type="http://schemas.openxmlformats.org/officeDocument/2006/relationships/slide" Target="slide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lidesgo.com/slidesgo-school/powerpoint-tutorials/how-to-download-the-fonts-for-our-powerpoint-templates?utm_source=slidesgo_template&amp;utm_medium=referral-link&amp;utm_campaign=sg_credits&amp;utm_content=slidesgo-school" TargetMode="External"/><Relationship Id="rId5" Type="http://schemas.openxmlformats.org/officeDocument/2006/relationships/hyperlink" Target="http://bit.ly/33VAFh3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bit.ly/30B07Gq" TargetMode="External"/><Relationship Id="rId9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tificial_intelligenc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Model_(abstract)" TargetMode="External"/><Relationship Id="rId5" Type="http://schemas.openxmlformats.org/officeDocument/2006/relationships/hyperlink" Target="https://en.wikipedia.org/wiki/Expert_systems" TargetMode="External"/><Relationship Id="rId4" Type="http://schemas.openxmlformats.org/officeDocument/2006/relationships/hyperlink" Target="https://en.wikipedia.org/wiki/Infere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ock Ball Hot Potato">
            <a:extLst>
              <a:ext uri="{FF2B5EF4-FFF2-40B4-BE49-F238E27FC236}">
                <a16:creationId xmlns:a16="http://schemas.microsoft.com/office/drawing/2014/main" id="{8FE54323-59E8-48C5-88C6-A42C9CFE1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24" y="1613648"/>
            <a:ext cx="4428564" cy="30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9A8512-8D71-4A3B-A5FC-F94F6CFA3724}"/>
              </a:ext>
            </a:extLst>
          </p:cNvPr>
          <p:cNvSpPr txBox="1"/>
          <p:nvPr/>
        </p:nvSpPr>
        <p:spPr>
          <a:xfrm>
            <a:off x="466165" y="376518"/>
            <a:ext cx="7655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lgerian" panose="04020705040A02060702" pitchFamily="82" charset="0"/>
              </a:rPr>
              <a:t>Shock Ball Hot Potato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79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2D289-B14A-424C-AE03-70369BD7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4C407A-5D65-4B1E-9BAE-2C1ACB58B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5489" y="1465350"/>
            <a:ext cx="6792972" cy="3416400"/>
          </a:xfrm>
        </p:spPr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E9ECF7-25FB-4A6C-BA59-654E6DE7FFC9}"/>
              </a:ext>
            </a:extLst>
          </p:cNvPr>
          <p:cNvSpPr/>
          <p:nvPr/>
        </p:nvSpPr>
        <p:spPr>
          <a:xfrm>
            <a:off x="720001" y="1017725"/>
            <a:ext cx="41284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rgbClr val="273239"/>
                </a:solidFill>
                <a:latin typeface="urw-din"/>
              </a:rPr>
              <a:t>An agent is anything that can be viewed as :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73239"/>
                </a:solidFill>
                <a:latin typeface="urw-din"/>
              </a:rPr>
              <a:t>perceiving its environment through </a:t>
            </a:r>
            <a:r>
              <a:rPr lang="en-US" sz="2400" b="1" dirty="0">
                <a:solidFill>
                  <a:srgbClr val="273239"/>
                </a:solidFill>
                <a:latin typeface="urw-din"/>
              </a:rPr>
              <a:t>sensors</a:t>
            </a:r>
            <a:r>
              <a:rPr lang="en-US" sz="2400" dirty="0">
                <a:solidFill>
                  <a:srgbClr val="273239"/>
                </a:solidFill>
                <a:latin typeface="urw-din"/>
              </a:rPr>
              <a:t> and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73239"/>
                </a:solidFill>
                <a:latin typeface="urw-din"/>
              </a:rPr>
              <a:t>acting upon that environment through </a:t>
            </a:r>
            <a:r>
              <a:rPr lang="en-US" sz="2400" b="1" dirty="0">
                <a:solidFill>
                  <a:srgbClr val="273239"/>
                </a:solidFill>
                <a:latin typeface="urw-din"/>
              </a:rPr>
              <a:t>actuators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73239"/>
                </a:solidFill>
                <a:latin typeface="urw-din"/>
              </a:rPr>
              <a:t>An agent is a computer that observes and reacts to the conditions in a certain environment</a:t>
            </a:r>
            <a:endParaRPr lang="en-US" sz="2400" dirty="0">
              <a:solidFill>
                <a:srgbClr val="273239"/>
              </a:solidFill>
              <a:latin typeface="urw-di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7A79EC-03B6-4CA7-954C-F94C54DA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89" y="1017725"/>
            <a:ext cx="445061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3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E8CC1B-90B4-4E64-A17E-B8F042CDF683}"/>
              </a:ext>
            </a:extLst>
          </p:cNvPr>
          <p:cNvSpPr/>
          <p:nvPr/>
        </p:nvSpPr>
        <p:spPr>
          <a:xfrm>
            <a:off x="0" y="1339700"/>
            <a:ext cx="51993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Cognitive scientists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study intelligence and behavior, with a focus on how nervous systems represent, process, and transform information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2" name="Picture 4" descr="What You Need to Know About Becoming a Cognitive Science Major">
            <a:extLst>
              <a:ext uri="{FF2B5EF4-FFF2-40B4-BE49-F238E27FC236}">
                <a16:creationId xmlns:a16="http://schemas.microsoft.com/office/drawing/2014/main" id="{05649054-93A8-4BCE-9268-592F6E08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58" y="489098"/>
            <a:ext cx="3726458" cy="37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6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972CE-B064-43A1-9B63-7997EADE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16" y="91144"/>
            <a:ext cx="4568651" cy="525652"/>
          </a:xfrm>
        </p:spPr>
        <p:txBody>
          <a:bodyPr/>
          <a:lstStyle/>
          <a:p>
            <a:r>
              <a:rPr lang="en-US" dirty="0"/>
              <a:t>Pattern recognition</a:t>
            </a:r>
            <a:endParaRPr lang="ru-RU" dirty="0"/>
          </a:p>
        </p:txBody>
      </p:sp>
      <p:pic>
        <p:nvPicPr>
          <p:cNvPr id="3074" name="Picture 2" descr="Pattern Recognition - YouTube">
            <a:extLst>
              <a:ext uri="{FF2B5EF4-FFF2-40B4-BE49-F238E27FC236}">
                <a16:creationId xmlns:a16="http://schemas.microsoft.com/office/drawing/2014/main" id="{256AE696-6686-4A8E-8A19-43062ADD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26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399D7F-CA1A-415D-AD87-343995A281BC}"/>
              </a:ext>
            </a:extLst>
          </p:cNvPr>
          <p:cNvSpPr txBox="1"/>
          <p:nvPr/>
        </p:nvSpPr>
        <p:spPr>
          <a:xfrm>
            <a:off x="5550196" y="1505619"/>
            <a:ext cx="2328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It’s a process of classifying objects by appearance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957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an algorithm? An explainer.">
            <a:extLst>
              <a:ext uri="{FF2B5EF4-FFF2-40B4-BE49-F238E27FC236}">
                <a16:creationId xmlns:a16="http://schemas.microsoft.com/office/drawing/2014/main" id="{DC43FD93-9D18-404A-9175-C0E9D62B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2" y="563524"/>
            <a:ext cx="4392362" cy="40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B25323-9E4F-493E-A856-3B398B54F039}"/>
              </a:ext>
            </a:extLst>
          </p:cNvPr>
          <p:cNvSpPr txBox="1"/>
          <p:nvPr/>
        </p:nvSpPr>
        <p:spPr>
          <a:xfrm>
            <a:off x="5316279" y="765544"/>
            <a:ext cx="3051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algorithm is a rule or set of rules that provides steps to take or questions to ask in order to solve a problem.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95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euristics: Definition, Examples, and How They Work">
            <a:extLst>
              <a:ext uri="{FF2B5EF4-FFF2-40B4-BE49-F238E27FC236}">
                <a16:creationId xmlns:a16="http://schemas.microsoft.com/office/drawing/2014/main" id="{36C4B958-FC9F-4D44-9FBB-1E36F53E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5339"/>
            <a:ext cx="4369980" cy="331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827CB4-3C8B-4BD4-A068-37FF8973A860}"/>
              </a:ext>
            </a:extLst>
          </p:cNvPr>
          <p:cNvSpPr txBox="1"/>
          <p:nvPr/>
        </p:nvSpPr>
        <p:spPr>
          <a:xfrm>
            <a:off x="8476325" y="1953819"/>
            <a:ext cx="698465" cy="152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07644-576B-496B-BBE1-0F9138D85BE0}"/>
              </a:ext>
            </a:extLst>
          </p:cNvPr>
          <p:cNvSpPr txBox="1"/>
          <p:nvPr/>
        </p:nvSpPr>
        <p:spPr>
          <a:xfrm>
            <a:off x="4444410" y="1175339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heuristic is an inexact algorithm that is based on intuitive and plausible arguments which are “likely” to lead to reasonable solutions for a given problem, but are not guaranteed to do so.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7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ientists Closing in on Theory of Consciousness | Live Science">
            <a:extLst>
              <a:ext uri="{FF2B5EF4-FFF2-40B4-BE49-F238E27FC236}">
                <a16:creationId xmlns:a16="http://schemas.microsoft.com/office/drawing/2014/main" id="{C027A8AC-39D6-4A51-ADC7-BB0B1128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1" y="526311"/>
            <a:ext cx="4502890" cy="409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6FBA5A-63DC-4C0A-981E-F1AA7C08D78F}"/>
              </a:ext>
            </a:extLst>
          </p:cNvPr>
          <p:cNvSpPr txBox="1"/>
          <p:nvPr/>
        </p:nvSpPr>
        <p:spPr>
          <a:xfrm>
            <a:off x="5422605" y="701749"/>
            <a:ext cx="2796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state of understanding and realizing something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718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Working on Vocabulary</a:t>
            </a:r>
            <a:endParaRPr dirty="0"/>
          </a:p>
        </p:txBody>
      </p:sp>
      <p:sp>
        <p:nvSpPr>
          <p:cNvPr id="502" name="Google Shape;502;p44"/>
          <p:cNvSpPr txBox="1"/>
          <p:nvPr/>
        </p:nvSpPr>
        <p:spPr>
          <a:xfrm>
            <a:off x="1091608" y="4449081"/>
            <a:ext cx="69753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Follow the link in the graph to modify its data and then paste the new one here. </a:t>
            </a:r>
            <a:r>
              <a:rPr lang="en" sz="1100">
                <a:solidFill>
                  <a:srgbClr val="595959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info,</a:t>
            </a:r>
            <a:r>
              <a:rPr lang="en" sz="1100">
                <a:solidFill>
                  <a:srgbClr val="595959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100" b="1">
                <a:solidFill>
                  <a:srgbClr val="595959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sz="1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1011791" y="1811412"/>
            <a:ext cx="2016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Periode 1</a:t>
            </a:r>
            <a:endParaRPr sz="25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04" name="Google Shape;504;p44"/>
          <p:cNvSpPr txBox="1"/>
          <p:nvPr/>
        </p:nvSpPr>
        <p:spPr>
          <a:xfrm>
            <a:off x="1011791" y="2126787"/>
            <a:ext cx="2016900" cy="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Mercury is the closest planet to the Sun</a:t>
            </a:r>
            <a:endParaRPr>
              <a:solidFill>
                <a:schemeClr val="accen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1011791" y="2968262"/>
            <a:ext cx="2016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Periode 2</a:t>
            </a:r>
            <a:endParaRPr sz="25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1011791" y="3283637"/>
            <a:ext cx="2016900" cy="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Venus is the second planet from the Sun</a:t>
            </a:r>
            <a:endParaRPr>
              <a:solidFill>
                <a:schemeClr val="accen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507" name="Google Shape;507;p44"/>
          <p:cNvGrpSpPr/>
          <p:nvPr/>
        </p:nvGrpSpPr>
        <p:grpSpPr>
          <a:xfrm rot="10800000">
            <a:off x="4305271" y="4810771"/>
            <a:ext cx="537556" cy="136576"/>
            <a:chOff x="2641350" y="846250"/>
            <a:chExt cx="413600" cy="105075"/>
          </a:xfrm>
        </p:grpSpPr>
        <p:sp>
          <p:nvSpPr>
            <p:cNvPr id="508" name="Google Shape;508;p44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44"/>
          <p:cNvGrpSpPr/>
          <p:nvPr/>
        </p:nvGrpSpPr>
        <p:grpSpPr>
          <a:xfrm>
            <a:off x="878338" y="983704"/>
            <a:ext cx="913425" cy="370975"/>
            <a:chOff x="6514150" y="4420266"/>
            <a:chExt cx="913425" cy="370975"/>
          </a:xfrm>
        </p:grpSpPr>
        <p:sp>
          <p:nvSpPr>
            <p:cNvPr id="513" name="Google Shape;513;p44"/>
            <p:cNvSpPr/>
            <p:nvPr/>
          </p:nvSpPr>
          <p:spPr>
            <a:xfrm>
              <a:off x="6938875" y="4420266"/>
              <a:ext cx="488700" cy="370975"/>
            </a:xfrm>
            <a:custGeom>
              <a:avLst/>
              <a:gdLst/>
              <a:ahLst/>
              <a:cxnLst/>
              <a:rect l="l" t="t" r="r" b="b"/>
              <a:pathLst>
                <a:path w="19548" h="14839" extrusionOk="0">
                  <a:moveTo>
                    <a:pt x="8160" y="1"/>
                  </a:moveTo>
                  <a:lnTo>
                    <a:pt x="1" y="14838"/>
                  </a:lnTo>
                  <a:lnTo>
                    <a:pt x="11388" y="14838"/>
                  </a:lnTo>
                  <a:lnTo>
                    <a:pt x="19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6514150" y="4420266"/>
              <a:ext cx="488700" cy="370975"/>
            </a:xfrm>
            <a:custGeom>
              <a:avLst/>
              <a:gdLst/>
              <a:ahLst/>
              <a:cxnLst/>
              <a:rect l="l" t="t" r="r" b="b"/>
              <a:pathLst>
                <a:path w="19548" h="14839" extrusionOk="0">
                  <a:moveTo>
                    <a:pt x="8160" y="1"/>
                  </a:moveTo>
                  <a:lnTo>
                    <a:pt x="1" y="14838"/>
                  </a:lnTo>
                  <a:lnTo>
                    <a:pt x="11388" y="14838"/>
                  </a:lnTo>
                  <a:lnTo>
                    <a:pt x="19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5" name="Google Shape;515;p44" title="Gráfic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8700" y="1257019"/>
            <a:ext cx="5158050" cy="319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8DC91C-6968-37A2-6EF6-F3E197CB6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270" y="1042394"/>
            <a:ext cx="4300482" cy="41011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4948F3-78AC-AAD0-C080-155DB6DDE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48" y="1042395"/>
            <a:ext cx="3407023" cy="4101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ED784D-6A5B-B237-3186-D7F1B191F583}"/>
              </a:ext>
            </a:extLst>
          </p:cNvPr>
          <p:cNvSpPr txBox="1"/>
          <p:nvPr/>
        </p:nvSpPr>
        <p:spPr>
          <a:xfrm>
            <a:off x="1367038" y="2968262"/>
            <a:ext cx="168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6764B-CB47-F501-FA66-A73755E068D8}"/>
              </a:ext>
            </a:extLst>
          </p:cNvPr>
          <p:cNvSpPr txBox="1"/>
          <p:nvPr/>
        </p:nvSpPr>
        <p:spPr>
          <a:xfrm>
            <a:off x="1416971" y="3748342"/>
            <a:ext cx="6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F503C-98BA-78DD-5C83-99EBACE88232}"/>
              </a:ext>
            </a:extLst>
          </p:cNvPr>
          <p:cNvSpPr txBox="1"/>
          <p:nvPr/>
        </p:nvSpPr>
        <p:spPr>
          <a:xfrm>
            <a:off x="1367038" y="4477019"/>
            <a:ext cx="11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9E6BE-9C4E-56CD-9DA4-9D1F14276AF7}"/>
              </a:ext>
            </a:extLst>
          </p:cNvPr>
          <p:cNvSpPr txBox="1"/>
          <p:nvPr/>
        </p:nvSpPr>
        <p:spPr>
          <a:xfrm>
            <a:off x="4842827" y="2031224"/>
            <a:ext cx="12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7BAE5-217D-3433-A1E9-5B749156A4B0}"/>
              </a:ext>
            </a:extLst>
          </p:cNvPr>
          <p:cNvSpPr txBox="1"/>
          <p:nvPr/>
        </p:nvSpPr>
        <p:spPr>
          <a:xfrm>
            <a:off x="4914026" y="2261569"/>
            <a:ext cx="5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A774D-6614-C92C-C4D8-3A05B3F130E0}"/>
              </a:ext>
            </a:extLst>
          </p:cNvPr>
          <p:cNvSpPr txBox="1"/>
          <p:nvPr/>
        </p:nvSpPr>
        <p:spPr>
          <a:xfrm>
            <a:off x="4842828" y="2471792"/>
            <a:ext cx="12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A52A2-56FC-D15A-31DC-C984115ABF1C}"/>
              </a:ext>
            </a:extLst>
          </p:cNvPr>
          <p:cNvSpPr txBox="1"/>
          <p:nvPr/>
        </p:nvSpPr>
        <p:spPr>
          <a:xfrm>
            <a:off x="7056934" y="1919542"/>
            <a:ext cx="12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B32BF-9502-311F-B700-89323546E8F3}"/>
              </a:ext>
            </a:extLst>
          </p:cNvPr>
          <p:cNvSpPr txBox="1"/>
          <p:nvPr/>
        </p:nvSpPr>
        <p:spPr>
          <a:xfrm>
            <a:off x="7276235" y="23390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46CEE-8A5D-6ADE-C4BE-B75CC15CC7FE}"/>
              </a:ext>
            </a:extLst>
          </p:cNvPr>
          <p:cNvSpPr txBox="1"/>
          <p:nvPr/>
        </p:nvSpPr>
        <p:spPr>
          <a:xfrm>
            <a:off x="7128133" y="2261569"/>
            <a:ext cx="5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CEA3C-09D8-3B93-1093-89BE42C71A01}"/>
              </a:ext>
            </a:extLst>
          </p:cNvPr>
          <p:cNvSpPr txBox="1"/>
          <p:nvPr/>
        </p:nvSpPr>
        <p:spPr>
          <a:xfrm>
            <a:off x="7056934" y="2471792"/>
            <a:ext cx="219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2"/>
          <p:cNvSpPr/>
          <p:nvPr/>
        </p:nvSpPr>
        <p:spPr>
          <a:xfrm>
            <a:off x="1441200" y="519600"/>
            <a:ext cx="6261600" cy="410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2"/>
          <p:cNvSpPr/>
          <p:nvPr/>
        </p:nvSpPr>
        <p:spPr>
          <a:xfrm>
            <a:off x="1791350" y="851550"/>
            <a:ext cx="5580000" cy="344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2"/>
          <p:cNvSpPr txBox="1">
            <a:spLocks noGrp="1"/>
          </p:cNvSpPr>
          <p:nvPr>
            <p:ph type="title"/>
          </p:nvPr>
        </p:nvSpPr>
        <p:spPr>
          <a:xfrm>
            <a:off x="2106050" y="2190967"/>
            <a:ext cx="494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BUSINESS OVERVIEW</a:t>
            </a:r>
            <a:endParaRPr dirty="0"/>
          </a:p>
        </p:txBody>
      </p:sp>
      <p:sp>
        <p:nvSpPr>
          <p:cNvPr id="459" name="Google Shape;459;p42"/>
          <p:cNvSpPr txBox="1">
            <a:spLocks noGrp="1"/>
          </p:cNvSpPr>
          <p:nvPr>
            <p:ph type="title" idx="2"/>
          </p:nvPr>
        </p:nvSpPr>
        <p:spPr>
          <a:xfrm>
            <a:off x="3638942" y="1349167"/>
            <a:ext cx="1882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460" name="Google Shape;460;p42"/>
          <p:cNvSpPr txBox="1">
            <a:spLocks noGrp="1"/>
          </p:cNvSpPr>
          <p:nvPr>
            <p:ph type="subTitle" idx="1"/>
          </p:nvPr>
        </p:nvSpPr>
        <p:spPr>
          <a:xfrm>
            <a:off x="1897842" y="3055967"/>
            <a:ext cx="5350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461" name="Google Shape;461;p42"/>
          <p:cNvSpPr/>
          <p:nvPr/>
        </p:nvSpPr>
        <p:spPr>
          <a:xfrm>
            <a:off x="2195400" y="373100"/>
            <a:ext cx="998400" cy="998400"/>
          </a:xfrm>
          <a:prstGeom prst="ellipse">
            <a:avLst/>
          </a:prstGeom>
          <a:solidFill>
            <a:srgbClr val="000000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42"/>
          <p:cNvGrpSpPr/>
          <p:nvPr/>
        </p:nvGrpSpPr>
        <p:grpSpPr>
          <a:xfrm>
            <a:off x="2710863" y="1234912"/>
            <a:ext cx="537556" cy="136576"/>
            <a:chOff x="2641350" y="846250"/>
            <a:chExt cx="413600" cy="105075"/>
          </a:xfrm>
        </p:grpSpPr>
        <p:sp>
          <p:nvSpPr>
            <p:cNvPr id="463" name="Google Shape;463;p42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42"/>
          <p:cNvGrpSpPr/>
          <p:nvPr/>
        </p:nvGrpSpPr>
        <p:grpSpPr>
          <a:xfrm>
            <a:off x="2881200" y="4514854"/>
            <a:ext cx="3397850" cy="187275"/>
            <a:chOff x="-3237675" y="-1132050"/>
            <a:chExt cx="3397850" cy="187275"/>
          </a:xfrm>
        </p:grpSpPr>
        <p:sp>
          <p:nvSpPr>
            <p:cNvPr id="468" name="Google Shape;468;p42"/>
            <p:cNvSpPr/>
            <p:nvPr/>
          </p:nvSpPr>
          <p:spPr>
            <a:xfrm>
              <a:off x="-37875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29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-787250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-1195725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-16042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-2012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-242120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-28291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39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6" y="690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-32376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7" name="Google Shape;477;p42"/>
          <p:cNvCxnSpPr/>
          <p:nvPr/>
        </p:nvCxnSpPr>
        <p:spPr>
          <a:xfrm rot="10800000" flipH="1">
            <a:off x="2195400" y="3762159"/>
            <a:ext cx="6957300" cy="2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0D2704-75C9-14C3-A420-6A888FED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336" y="628650"/>
            <a:ext cx="5856348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7"/>
          <p:cNvSpPr/>
          <p:nvPr/>
        </p:nvSpPr>
        <p:spPr>
          <a:xfrm>
            <a:off x="4759004" y="2607925"/>
            <a:ext cx="3669900" cy="200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7"/>
          <p:cNvSpPr/>
          <p:nvPr/>
        </p:nvSpPr>
        <p:spPr>
          <a:xfrm>
            <a:off x="719500" y="2607925"/>
            <a:ext cx="3669900" cy="200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7"/>
          <p:cNvSpPr txBox="1">
            <a:spLocks noGrp="1"/>
          </p:cNvSpPr>
          <p:nvPr>
            <p:ph type="subTitle" idx="1"/>
          </p:nvPr>
        </p:nvSpPr>
        <p:spPr>
          <a:xfrm>
            <a:off x="1181425" y="2857791"/>
            <a:ext cx="275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group</a:t>
            </a:r>
            <a:endParaRPr dirty="0"/>
          </a:p>
        </p:txBody>
      </p:sp>
      <p:sp>
        <p:nvSpPr>
          <p:cNvPr id="590" name="Google Shape;590;p47"/>
          <p:cNvSpPr txBox="1">
            <a:spLocks noGrp="1"/>
          </p:cNvSpPr>
          <p:nvPr>
            <p:ph type="subTitle" idx="2"/>
          </p:nvPr>
        </p:nvSpPr>
        <p:spPr>
          <a:xfrm>
            <a:off x="5220425" y="2857791"/>
            <a:ext cx="275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 group</a:t>
            </a:r>
            <a:endParaRPr dirty="0"/>
          </a:p>
        </p:txBody>
      </p:sp>
      <p:sp>
        <p:nvSpPr>
          <p:cNvPr id="591" name="Google Shape;591;p47"/>
          <p:cNvSpPr txBox="1">
            <a:spLocks noGrp="1"/>
          </p:cNvSpPr>
          <p:nvPr>
            <p:ph type="subTitle" idx="3"/>
          </p:nvPr>
        </p:nvSpPr>
        <p:spPr>
          <a:xfrm>
            <a:off x="715096" y="3397034"/>
            <a:ext cx="3587629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Create 3 the hardest questions</a:t>
            </a:r>
            <a:endParaRPr sz="2800" dirty="0"/>
          </a:p>
        </p:txBody>
      </p:sp>
      <p:sp>
        <p:nvSpPr>
          <p:cNvPr id="592" name="Google Shape;592;p47"/>
          <p:cNvSpPr txBox="1">
            <a:spLocks noGrp="1"/>
          </p:cNvSpPr>
          <p:nvPr>
            <p:ph type="subTitle" idx="4"/>
          </p:nvPr>
        </p:nvSpPr>
        <p:spPr>
          <a:xfrm>
            <a:off x="4754600" y="3397034"/>
            <a:ext cx="36699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Give your questions to other teams</a:t>
            </a:r>
            <a:endParaRPr sz="2800" dirty="0"/>
          </a:p>
        </p:txBody>
      </p:sp>
      <p:pic>
        <p:nvPicPr>
          <p:cNvPr id="593" name="Google Shape;593;p47"/>
          <p:cNvPicPr preferRelativeResize="0"/>
          <p:nvPr/>
        </p:nvPicPr>
        <p:blipFill rotWithShape="1">
          <a:blip r:embed="rId3">
            <a:alphaModFix/>
          </a:blip>
          <a:srcRect l="3104" r="3104"/>
          <a:stretch/>
        </p:blipFill>
        <p:spPr>
          <a:xfrm>
            <a:off x="4759000" y="2"/>
            <a:ext cx="3669898" cy="26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7"/>
          <p:cNvPicPr preferRelativeResize="0"/>
          <p:nvPr/>
        </p:nvPicPr>
        <p:blipFill rotWithShape="1">
          <a:blip r:embed="rId4">
            <a:alphaModFix/>
          </a:blip>
          <a:srcRect l="3104" r="3104"/>
          <a:stretch/>
        </p:blipFill>
        <p:spPr>
          <a:xfrm>
            <a:off x="719500" y="0"/>
            <a:ext cx="3669898" cy="26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7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3200" b="1" dirty="0"/>
              <a:t>Try in a group complete the text</a:t>
            </a:r>
            <a:endParaRPr sz="3200" b="1" dirty="0"/>
          </a:p>
        </p:txBody>
      </p:sp>
      <p:sp>
        <p:nvSpPr>
          <p:cNvPr id="1547" name="Google Shape;1547;p7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sp>
        <p:nvSpPr>
          <p:cNvPr id="1548" name="Google Shape;1548;p73"/>
          <p:cNvSpPr/>
          <p:nvPr/>
        </p:nvSpPr>
        <p:spPr>
          <a:xfrm rot="-5400000">
            <a:off x="3154523" y="2451377"/>
            <a:ext cx="506075" cy="1012076"/>
          </a:xfrm>
          <a:custGeom>
            <a:avLst/>
            <a:gdLst/>
            <a:ahLst/>
            <a:cxnLst/>
            <a:rect l="l" t="t" r="r" b="b"/>
            <a:pathLst>
              <a:path w="13639" h="27276" extrusionOk="0">
                <a:moveTo>
                  <a:pt x="1" y="0"/>
                </a:moveTo>
                <a:lnTo>
                  <a:pt x="1" y="5992"/>
                </a:lnTo>
                <a:cubicBezTo>
                  <a:pt x="4693" y="5992"/>
                  <a:pt x="7802" y="9370"/>
                  <a:pt x="7802" y="13638"/>
                </a:cubicBezTo>
                <a:cubicBezTo>
                  <a:pt x="7802" y="17906"/>
                  <a:pt x="4693" y="21283"/>
                  <a:pt x="1" y="21283"/>
                </a:cubicBezTo>
                <a:lnTo>
                  <a:pt x="1" y="27275"/>
                </a:lnTo>
                <a:cubicBezTo>
                  <a:pt x="7717" y="27275"/>
                  <a:pt x="13638" y="21170"/>
                  <a:pt x="13638" y="13638"/>
                </a:cubicBezTo>
                <a:cubicBezTo>
                  <a:pt x="13638" y="6105"/>
                  <a:pt x="7717" y="0"/>
                  <a:pt x="1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9" name="Google Shape;1549;p73"/>
          <p:cNvGrpSpPr/>
          <p:nvPr/>
        </p:nvGrpSpPr>
        <p:grpSpPr>
          <a:xfrm>
            <a:off x="979008" y="3488142"/>
            <a:ext cx="397504" cy="82373"/>
            <a:chOff x="1220420" y="3741192"/>
            <a:chExt cx="397504" cy="82373"/>
          </a:xfrm>
        </p:grpSpPr>
        <p:sp>
          <p:nvSpPr>
            <p:cNvPr id="1550" name="Google Shape;1550;p73"/>
            <p:cNvSpPr/>
            <p:nvPr/>
          </p:nvSpPr>
          <p:spPr>
            <a:xfrm>
              <a:off x="1220420" y="3741192"/>
              <a:ext cx="82373" cy="82373"/>
            </a:xfrm>
            <a:custGeom>
              <a:avLst/>
              <a:gdLst/>
              <a:ahLst/>
              <a:cxnLst/>
              <a:rect l="l" t="t" r="r" b="b"/>
              <a:pathLst>
                <a:path w="2220" h="2220" extrusionOk="0">
                  <a:moveTo>
                    <a:pt x="1103" y="1"/>
                  </a:moveTo>
                  <a:cubicBezTo>
                    <a:pt x="495" y="1"/>
                    <a:pt x="0" y="495"/>
                    <a:pt x="0" y="1117"/>
                  </a:cubicBezTo>
                  <a:cubicBezTo>
                    <a:pt x="0" y="1725"/>
                    <a:pt x="495" y="2219"/>
                    <a:pt x="1103" y="2219"/>
                  </a:cubicBezTo>
                  <a:cubicBezTo>
                    <a:pt x="1724" y="2219"/>
                    <a:pt x="2219" y="1725"/>
                    <a:pt x="2219" y="1117"/>
                  </a:cubicBezTo>
                  <a:cubicBezTo>
                    <a:pt x="2219" y="495"/>
                    <a:pt x="1724" y="1"/>
                    <a:pt x="110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3"/>
            <p:cNvSpPr/>
            <p:nvPr/>
          </p:nvSpPr>
          <p:spPr>
            <a:xfrm>
              <a:off x="1220420" y="3741192"/>
              <a:ext cx="82373" cy="82373"/>
            </a:xfrm>
            <a:custGeom>
              <a:avLst/>
              <a:gdLst/>
              <a:ahLst/>
              <a:cxnLst/>
              <a:rect l="l" t="t" r="r" b="b"/>
              <a:pathLst>
                <a:path w="2220" h="2220" fill="none" extrusionOk="0">
                  <a:moveTo>
                    <a:pt x="1103" y="1"/>
                  </a:moveTo>
                  <a:cubicBezTo>
                    <a:pt x="495" y="1"/>
                    <a:pt x="0" y="495"/>
                    <a:pt x="0" y="1117"/>
                  </a:cubicBezTo>
                  <a:cubicBezTo>
                    <a:pt x="0" y="1725"/>
                    <a:pt x="495" y="2219"/>
                    <a:pt x="1103" y="2219"/>
                  </a:cubicBezTo>
                  <a:cubicBezTo>
                    <a:pt x="1724" y="2219"/>
                    <a:pt x="2219" y="1725"/>
                    <a:pt x="2219" y="1117"/>
                  </a:cubicBezTo>
                  <a:cubicBezTo>
                    <a:pt x="2219" y="495"/>
                    <a:pt x="1724" y="1"/>
                    <a:pt x="1103" y="1"/>
                  </a:cubicBezTo>
                  <a:close/>
                </a:path>
              </a:pathLst>
            </a:custGeom>
            <a:noFill/>
            <a:ln w="6000" cap="flat" cmpd="sng">
              <a:solidFill>
                <a:srgbClr val="383738"/>
              </a:solidFill>
              <a:prstDash val="solid"/>
              <a:miter lim="141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3"/>
            <p:cNvSpPr/>
            <p:nvPr/>
          </p:nvSpPr>
          <p:spPr>
            <a:xfrm>
              <a:off x="1378264" y="3741192"/>
              <a:ext cx="82336" cy="82373"/>
            </a:xfrm>
            <a:custGeom>
              <a:avLst/>
              <a:gdLst/>
              <a:ahLst/>
              <a:cxnLst/>
              <a:rect l="l" t="t" r="r" b="b"/>
              <a:pathLst>
                <a:path w="2219" h="2220" extrusionOk="0">
                  <a:moveTo>
                    <a:pt x="1102" y="1"/>
                  </a:moveTo>
                  <a:cubicBezTo>
                    <a:pt x="495" y="1"/>
                    <a:pt x="0" y="495"/>
                    <a:pt x="0" y="1117"/>
                  </a:cubicBezTo>
                  <a:cubicBezTo>
                    <a:pt x="0" y="1725"/>
                    <a:pt x="495" y="2219"/>
                    <a:pt x="1102" y="2219"/>
                  </a:cubicBezTo>
                  <a:cubicBezTo>
                    <a:pt x="1724" y="2219"/>
                    <a:pt x="2219" y="1725"/>
                    <a:pt x="2219" y="1117"/>
                  </a:cubicBezTo>
                  <a:cubicBezTo>
                    <a:pt x="2219" y="495"/>
                    <a:pt x="1724" y="1"/>
                    <a:pt x="110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3"/>
            <p:cNvSpPr/>
            <p:nvPr/>
          </p:nvSpPr>
          <p:spPr>
            <a:xfrm>
              <a:off x="1378264" y="3741192"/>
              <a:ext cx="82336" cy="82373"/>
            </a:xfrm>
            <a:custGeom>
              <a:avLst/>
              <a:gdLst/>
              <a:ahLst/>
              <a:cxnLst/>
              <a:rect l="l" t="t" r="r" b="b"/>
              <a:pathLst>
                <a:path w="2219" h="2220" fill="none" extrusionOk="0">
                  <a:moveTo>
                    <a:pt x="1102" y="1"/>
                  </a:moveTo>
                  <a:cubicBezTo>
                    <a:pt x="495" y="1"/>
                    <a:pt x="0" y="495"/>
                    <a:pt x="0" y="1117"/>
                  </a:cubicBezTo>
                  <a:cubicBezTo>
                    <a:pt x="0" y="1725"/>
                    <a:pt x="495" y="2219"/>
                    <a:pt x="1102" y="2219"/>
                  </a:cubicBezTo>
                  <a:cubicBezTo>
                    <a:pt x="1724" y="2219"/>
                    <a:pt x="2219" y="1725"/>
                    <a:pt x="2219" y="1117"/>
                  </a:cubicBezTo>
                  <a:cubicBezTo>
                    <a:pt x="2219" y="495"/>
                    <a:pt x="1724" y="1"/>
                    <a:pt x="1102" y="1"/>
                  </a:cubicBezTo>
                  <a:close/>
                </a:path>
              </a:pathLst>
            </a:custGeom>
            <a:noFill/>
            <a:ln w="6000" cap="flat" cmpd="sng">
              <a:solidFill>
                <a:srgbClr val="383738"/>
              </a:solidFill>
              <a:prstDash val="solid"/>
              <a:miter lim="141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3"/>
            <p:cNvSpPr/>
            <p:nvPr/>
          </p:nvSpPr>
          <p:spPr>
            <a:xfrm>
              <a:off x="1536071" y="3741192"/>
              <a:ext cx="81854" cy="82373"/>
            </a:xfrm>
            <a:custGeom>
              <a:avLst/>
              <a:gdLst/>
              <a:ahLst/>
              <a:cxnLst/>
              <a:rect l="l" t="t" r="r" b="b"/>
              <a:pathLst>
                <a:path w="2206" h="2220" extrusionOk="0">
                  <a:moveTo>
                    <a:pt x="1103" y="1"/>
                  </a:moveTo>
                  <a:cubicBezTo>
                    <a:pt x="495" y="1"/>
                    <a:pt x="1" y="495"/>
                    <a:pt x="1" y="1117"/>
                  </a:cubicBezTo>
                  <a:cubicBezTo>
                    <a:pt x="1" y="1725"/>
                    <a:pt x="495" y="2219"/>
                    <a:pt x="1103" y="2219"/>
                  </a:cubicBezTo>
                  <a:cubicBezTo>
                    <a:pt x="1711" y="2219"/>
                    <a:pt x="2205" y="1725"/>
                    <a:pt x="2205" y="1117"/>
                  </a:cubicBezTo>
                  <a:cubicBezTo>
                    <a:pt x="2205" y="495"/>
                    <a:pt x="1711" y="1"/>
                    <a:pt x="110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3"/>
            <p:cNvSpPr/>
            <p:nvPr/>
          </p:nvSpPr>
          <p:spPr>
            <a:xfrm>
              <a:off x="1536071" y="3741192"/>
              <a:ext cx="81854" cy="82373"/>
            </a:xfrm>
            <a:custGeom>
              <a:avLst/>
              <a:gdLst/>
              <a:ahLst/>
              <a:cxnLst/>
              <a:rect l="l" t="t" r="r" b="b"/>
              <a:pathLst>
                <a:path w="2206" h="2220" fill="none" extrusionOk="0">
                  <a:moveTo>
                    <a:pt x="1103" y="1"/>
                  </a:moveTo>
                  <a:cubicBezTo>
                    <a:pt x="495" y="1"/>
                    <a:pt x="1" y="495"/>
                    <a:pt x="1" y="1117"/>
                  </a:cubicBezTo>
                  <a:cubicBezTo>
                    <a:pt x="1" y="1725"/>
                    <a:pt x="495" y="2219"/>
                    <a:pt x="1103" y="2219"/>
                  </a:cubicBezTo>
                  <a:cubicBezTo>
                    <a:pt x="1711" y="2219"/>
                    <a:pt x="2205" y="1725"/>
                    <a:pt x="2205" y="1117"/>
                  </a:cubicBezTo>
                  <a:cubicBezTo>
                    <a:pt x="2205" y="495"/>
                    <a:pt x="1711" y="1"/>
                    <a:pt x="1103" y="1"/>
                  </a:cubicBezTo>
                  <a:close/>
                </a:path>
              </a:pathLst>
            </a:custGeom>
            <a:noFill/>
            <a:ln w="6000" cap="flat" cmpd="sng">
              <a:solidFill>
                <a:srgbClr val="383738"/>
              </a:solidFill>
              <a:prstDash val="solid"/>
              <a:miter lim="1413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73"/>
          <p:cNvSpPr/>
          <p:nvPr/>
        </p:nvSpPr>
        <p:spPr>
          <a:xfrm>
            <a:off x="986874" y="2711246"/>
            <a:ext cx="381773" cy="381810"/>
          </a:xfrm>
          <a:custGeom>
            <a:avLst/>
            <a:gdLst/>
            <a:ahLst/>
            <a:cxnLst/>
            <a:rect l="l" t="t" r="r" b="b"/>
            <a:pathLst>
              <a:path w="10289" h="10290" extrusionOk="0">
                <a:moveTo>
                  <a:pt x="5144" y="1895"/>
                </a:moveTo>
                <a:cubicBezTo>
                  <a:pt x="6939" y="1895"/>
                  <a:pt x="8409" y="3350"/>
                  <a:pt x="8409" y="5145"/>
                </a:cubicBezTo>
                <a:cubicBezTo>
                  <a:pt x="8409" y="6940"/>
                  <a:pt x="6939" y="8410"/>
                  <a:pt x="5144" y="8410"/>
                </a:cubicBezTo>
                <a:cubicBezTo>
                  <a:pt x="3350" y="8410"/>
                  <a:pt x="1894" y="6940"/>
                  <a:pt x="1894" y="5145"/>
                </a:cubicBezTo>
                <a:cubicBezTo>
                  <a:pt x="1894" y="3350"/>
                  <a:pt x="3350" y="1895"/>
                  <a:pt x="5144" y="1895"/>
                </a:cubicBezTo>
                <a:close/>
                <a:moveTo>
                  <a:pt x="5144" y="1"/>
                </a:moveTo>
                <a:cubicBezTo>
                  <a:pt x="2318" y="1"/>
                  <a:pt x="0" y="2319"/>
                  <a:pt x="0" y="5145"/>
                </a:cubicBezTo>
                <a:cubicBezTo>
                  <a:pt x="0" y="7986"/>
                  <a:pt x="2318" y="10289"/>
                  <a:pt x="5144" y="10289"/>
                </a:cubicBezTo>
                <a:cubicBezTo>
                  <a:pt x="7985" y="10289"/>
                  <a:pt x="10288" y="7986"/>
                  <a:pt x="10288" y="5145"/>
                </a:cubicBezTo>
                <a:cubicBezTo>
                  <a:pt x="10288" y="2319"/>
                  <a:pt x="7985" y="1"/>
                  <a:pt x="5144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7" name="Google Shape;1557;p73"/>
          <p:cNvGrpSpPr/>
          <p:nvPr/>
        </p:nvGrpSpPr>
        <p:grpSpPr>
          <a:xfrm>
            <a:off x="2887821" y="3556370"/>
            <a:ext cx="162075" cy="874671"/>
            <a:chOff x="1967117" y="2608570"/>
            <a:chExt cx="162075" cy="874671"/>
          </a:xfrm>
        </p:grpSpPr>
        <p:sp>
          <p:nvSpPr>
            <p:cNvPr id="1558" name="Google Shape;1558;p73"/>
            <p:cNvSpPr/>
            <p:nvPr/>
          </p:nvSpPr>
          <p:spPr>
            <a:xfrm>
              <a:off x="1967117" y="3353151"/>
              <a:ext cx="148420" cy="130090"/>
            </a:xfrm>
            <a:custGeom>
              <a:avLst/>
              <a:gdLst/>
              <a:ahLst/>
              <a:cxnLst/>
              <a:rect l="l" t="t" r="r" b="b"/>
              <a:pathLst>
                <a:path w="4000" h="3506" extrusionOk="0">
                  <a:moveTo>
                    <a:pt x="2064" y="1"/>
                  </a:moveTo>
                  <a:lnTo>
                    <a:pt x="0" y="3435"/>
                  </a:lnTo>
                  <a:lnTo>
                    <a:pt x="4000" y="3506"/>
                  </a:lnTo>
                  <a:lnTo>
                    <a:pt x="206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3"/>
            <p:cNvSpPr/>
            <p:nvPr/>
          </p:nvSpPr>
          <p:spPr>
            <a:xfrm>
              <a:off x="1970271" y="3166996"/>
              <a:ext cx="148939" cy="130090"/>
            </a:xfrm>
            <a:custGeom>
              <a:avLst/>
              <a:gdLst/>
              <a:ahLst/>
              <a:cxnLst/>
              <a:rect l="l" t="t" r="r" b="b"/>
              <a:pathLst>
                <a:path w="4014" h="3506" extrusionOk="0">
                  <a:moveTo>
                    <a:pt x="2063" y="1"/>
                  </a:moveTo>
                  <a:lnTo>
                    <a:pt x="0" y="3435"/>
                  </a:lnTo>
                  <a:lnTo>
                    <a:pt x="4014" y="3506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3"/>
            <p:cNvSpPr/>
            <p:nvPr/>
          </p:nvSpPr>
          <p:spPr>
            <a:xfrm>
              <a:off x="1973945" y="2980879"/>
              <a:ext cx="148420" cy="130053"/>
            </a:xfrm>
            <a:custGeom>
              <a:avLst/>
              <a:gdLst/>
              <a:ahLst/>
              <a:cxnLst/>
              <a:rect l="l" t="t" r="r" b="b"/>
              <a:pathLst>
                <a:path w="4000" h="3505" extrusionOk="0">
                  <a:moveTo>
                    <a:pt x="2063" y="0"/>
                  </a:moveTo>
                  <a:lnTo>
                    <a:pt x="0" y="3434"/>
                  </a:lnTo>
                  <a:lnTo>
                    <a:pt x="3999" y="3505"/>
                  </a:lnTo>
                  <a:lnTo>
                    <a:pt x="2063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3"/>
            <p:cNvSpPr/>
            <p:nvPr/>
          </p:nvSpPr>
          <p:spPr>
            <a:xfrm>
              <a:off x="1977061" y="2794724"/>
              <a:ext cx="148977" cy="130053"/>
            </a:xfrm>
            <a:custGeom>
              <a:avLst/>
              <a:gdLst/>
              <a:ahLst/>
              <a:cxnLst/>
              <a:rect l="l" t="t" r="r" b="b"/>
              <a:pathLst>
                <a:path w="4015" h="3505" extrusionOk="0">
                  <a:moveTo>
                    <a:pt x="2064" y="0"/>
                  </a:moveTo>
                  <a:lnTo>
                    <a:pt x="1" y="3434"/>
                  </a:lnTo>
                  <a:lnTo>
                    <a:pt x="4014" y="3505"/>
                  </a:lnTo>
                  <a:lnTo>
                    <a:pt x="4014" y="3505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3"/>
            <p:cNvSpPr/>
            <p:nvPr/>
          </p:nvSpPr>
          <p:spPr>
            <a:xfrm>
              <a:off x="1980735" y="2608570"/>
              <a:ext cx="148457" cy="130610"/>
            </a:xfrm>
            <a:custGeom>
              <a:avLst/>
              <a:gdLst/>
              <a:ahLst/>
              <a:cxnLst/>
              <a:rect l="l" t="t" r="r" b="b"/>
              <a:pathLst>
                <a:path w="4001" h="3520" extrusionOk="0">
                  <a:moveTo>
                    <a:pt x="2064" y="0"/>
                  </a:moveTo>
                  <a:lnTo>
                    <a:pt x="1" y="3434"/>
                  </a:lnTo>
                  <a:lnTo>
                    <a:pt x="4000" y="3519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73"/>
          <p:cNvGrpSpPr/>
          <p:nvPr/>
        </p:nvGrpSpPr>
        <p:grpSpPr>
          <a:xfrm>
            <a:off x="1552166" y="2710723"/>
            <a:ext cx="966432" cy="914001"/>
            <a:chOff x="2411262" y="2084206"/>
            <a:chExt cx="966432" cy="914001"/>
          </a:xfrm>
        </p:grpSpPr>
        <p:sp>
          <p:nvSpPr>
            <p:cNvPr id="1564" name="Google Shape;1564;p73"/>
            <p:cNvSpPr/>
            <p:nvPr/>
          </p:nvSpPr>
          <p:spPr>
            <a:xfrm>
              <a:off x="2675522" y="2957280"/>
              <a:ext cx="41483" cy="40927"/>
            </a:xfrm>
            <a:custGeom>
              <a:avLst/>
              <a:gdLst/>
              <a:ahLst/>
              <a:cxnLst/>
              <a:rect l="l" t="t" r="r" b="b"/>
              <a:pathLst>
                <a:path w="1118" h="1103" extrusionOk="0">
                  <a:moveTo>
                    <a:pt x="566" y="0"/>
                  </a:moveTo>
                  <a:cubicBezTo>
                    <a:pt x="255" y="0"/>
                    <a:pt x="1" y="240"/>
                    <a:pt x="1" y="551"/>
                  </a:cubicBezTo>
                  <a:cubicBezTo>
                    <a:pt x="1" y="862"/>
                    <a:pt x="255" y="1102"/>
                    <a:pt x="566" y="1102"/>
                  </a:cubicBezTo>
                  <a:cubicBezTo>
                    <a:pt x="863" y="1102"/>
                    <a:pt x="1117" y="862"/>
                    <a:pt x="1117" y="551"/>
                  </a:cubicBezTo>
                  <a:cubicBezTo>
                    <a:pt x="1117" y="240"/>
                    <a:pt x="863" y="0"/>
                    <a:pt x="566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3"/>
            <p:cNvSpPr/>
            <p:nvPr/>
          </p:nvSpPr>
          <p:spPr>
            <a:xfrm>
              <a:off x="2807689" y="2957280"/>
              <a:ext cx="41446" cy="40927"/>
            </a:xfrm>
            <a:custGeom>
              <a:avLst/>
              <a:gdLst/>
              <a:ahLst/>
              <a:cxnLst/>
              <a:rect l="l" t="t" r="r" b="b"/>
              <a:pathLst>
                <a:path w="1117" h="1103" extrusionOk="0">
                  <a:moveTo>
                    <a:pt x="551" y="0"/>
                  </a:moveTo>
                  <a:cubicBezTo>
                    <a:pt x="254" y="0"/>
                    <a:pt x="0" y="240"/>
                    <a:pt x="0" y="551"/>
                  </a:cubicBezTo>
                  <a:cubicBezTo>
                    <a:pt x="0" y="862"/>
                    <a:pt x="254" y="1102"/>
                    <a:pt x="551" y="1102"/>
                  </a:cubicBezTo>
                  <a:cubicBezTo>
                    <a:pt x="862" y="1102"/>
                    <a:pt x="1116" y="862"/>
                    <a:pt x="1116" y="551"/>
                  </a:cubicBezTo>
                  <a:cubicBezTo>
                    <a:pt x="1116" y="240"/>
                    <a:pt x="862" y="0"/>
                    <a:pt x="551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3"/>
            <p:cNvSpPr/>
            <p:nvPr/>
          </p:nvSpPr>
          <p:spPr>
            <a:xfrm>
              <a:off x="2939819" y="2957280"/>
              <a:ext cx="41446" cy="40927"/>
            </a:xfrm>
            <a:custGeom>
              <a:avLst/>
              <a:gdLst/>
              <a:ahLst/>
              <a:cxnLst/>
              <a:rect l="l" t="t" r="r" b="b"/>
              <a:pathLst>
                <a:path w="1117" h="1103" extrusionOk="0">
                  <a:moveTo>
                    <a:pt x="551" y="0"/>
                  </a:moveTo>
                  <a:cubicBezTo>
                    <a:pt x="255" y="0"/>
                    <a:pt x="0" y="240"/>
                    <a:pt x="0" y="551"/>
                  </a:cubicBezTo>
                  <a:cubicBezTo>
                    <a:pt x="0" y="862"/>
                    <a:pt x="255" y="1102"/>
                    <a:pt x="551" y="1102"/>
                  </a:cubicBezTo>
                  <a:cubicBezTo>
                    <a:pt x="862" y="1102"/>
                    <a:pt x="1117" y="862"/>
                    <a:pt x="1117" y="551"/>
                  </a:cubicBezTo>
                  <a:cubicBezTo>
                    <a:pt x="1117" y="240"/>
                    <a:pt x="862" y="0"/>
                    <a:pt x="551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3"/>
            <p:cNvSpPr/>
            <p:nvPr/>
          </p:nvSpPr>
          <p:spPr>
            <a:xfrm>
              <a:off x="3071950" y="2957280"/>
              <a:ext cx="41446" cy="40927"/>
            </a:xfrm>
            <a:custGeom>
              <a:avLst/>
              <a:gdLst/>
              <a:ahLst/>
              <a:cxnLst/>
              <a:rect l="l" t="t" r="r" b="b"/>
              <a:pathLst>
                <a:path w="1117" h="1103" extrusionOk="0">
                  <a:moveTo>
                    <a:pt x="552" y="0"/>
                  </a:moveTo>
                  <a:cubicBezTo>
                    <a:pt x="255" y="0"/>
                    <a:pt x="1" y="240"/>
                    <a:pt x="1" y="551"/>
                  </a:cubicBezTo>
                  <a:cubicBezTo>
                    <a:pt x="1" y="862"/>
                    <a:pt x="255" y="1102"/>
                    <a:pt x="552" y="1102"/>
                  </a:cubicBezTo>
                  <a:cubicBezTo>
                    <a:pt x="863" y="1102"/>
                    <a:pt x="1117" y="862"/>
                    <a:pt x="1117" y="551"/>
                  </a:cubicBezTo>
                  <a:cubicBezTo>
                    <a:pt x="1117" y="240"/>
                    <a:pt x="863" y="0"/>
                    <a:pt x="552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3"/>
            <p:cNvSpPr/>
            <p:nvPr/>
          </p:nvSpPr>
          <p:spPr>
            <a:xfrm>
              <a:off x="2543392" y="2832460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66" y="1"/>
                  </a:moveTo>
                  <a:cubicBezTo>
                    <a:pt x="255" y="1"/>
                    <a:pt x="0" y="241"/>
                    <a:pt x="0" y="552"/>
                  </a:cubicBezTo>
                  <a:cubicBezTo>
                    <a:pt x="0" y="863"/>
                    <a:pt x="255" y="1117"/>
                    <a:pt x="566" y="1117"/>
                  </a:cubicBezTo>
                  <a:cubicBezTo>
                    <a:pt x="863" y="1117"/>
                    <a:pt x="1117" y="863"/>
                    <a:pt x="1117" y="552"/>
                  </a:cubicBezTo>
                  <a:cubicBezTo>
                    <a:pt x="1117" y="241"/>
                    <a:pt x="863" y="1"/>
                    <a:pt x="566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3"/>
            <p:cNvSpPr/>
            <p:nvPr/>
          </p:nvSpPr>
          <p:spPr>
            <a:xfrm>
              <a:off x="2675522" y="2832460"/>
              <a:ext cx="41483" cy="41483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66" y="1"/>
                  </a:moveTo>
                  <a:cubicBezTo>
                    <a:pt x="255" y="1"/>
                    <a:pt x="1" y="241"/>
                    <a:pt x="1" y="552"/>
                  </a:cubicBezTo>
                  <a:cubicBezTo>
                    <a:pt x="1" y="863"/>
                    <a:pt x="255" y="1117"/>
                    <a:pt x="566" y="1117"/>
                  </a:cubicBezTo>
                  <a:cubicBezTo>
                    <a:pt x="863" y="1117"/>
                    <a:pt x="1117" y="863"/>
                    <a:pt x="1117" y="552"/>
                  </a:cubicBezTo>
                  <a:cubicBezTo>
                    <a:pt x="1117" y="241"/>
                    <a:pt x="863" y="1"/>
                    <a:pt x="566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3"/>
            <p:cNvSpPr/>
            <p:nvPr/>
          </p:nvSpPr>
          <p:spPr>
            <a:xfrm>
              <a:off x="2807689" y="2832460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51" y="1"/>
                  </a:moveTo>
                  <a:cubicBezTo>
                    <a:pt x="254" y="1"/>
                    <a:pt x="0" y="241"/>
                    <a:pt x="0" y="552"/>
                  </a:cubicBezTo>
                  <a:cubicBezTo>
                    <a:pt x="0" y="863"/>
                    <a:pt x="254" y="1117"/>
                    <a:pt x="551" y="1117"/>
                  </a:cubicBezTo>
                  <a:cubicBezTo>
                    <a:pt x="862" y="1117"/>
                    <a:pt x="1116" y="863"/>
                    <a:pt x="1116" y="552"/>
                  </a:cubicBezTo>
                  <a:cubicBezTo>
                    <a:pt x="1116" y="241"/>
                    <a:pt x="862" y="1"/>
                    <a:pt x="551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3"/>
            <p:cNvSpPr/>
            <p:nvPr/>
          </p:nvSpPr>
          <p:spPr>
            <a:xfrm>
              <a:off x="2939819" y="2832460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51" y="1"/>
                  </a:moveTo>
                  <a:cubicBezTo>
                    <a:pt x="255" y="1"/>
                    <a:pt x="0" y="241"/>
                    <a:pt x="0" y="552"/>
                  </a:cubicBezTo>
                  <a:cubicBezTo>
                    <a:pt x="0" y="863"/>
                    <a:pt x="255" y="1117"/>
                    <a:pt x="551" y="1117"/>
                  </a:cubicBezTo>
                  <a:cubicBezTo>
                    <a:pt x="862" y="1117"/>
                    <a:pt x="1117" y="863"/>
                    <a:pt x="1117" y="552"/>
                  </a:cubicBezTo>
                  <a:cubicBezTo>
                    <a:pt x="1117" y="241"/>
                    <a:pt x="862" y="1"/>
                    <a:pt x="551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3"/>
            <p:cNvSpPr/>
            <p:nvPr/>
          </p:nvSpPr>
          <p:spPr>
            <a:xfrm>
              <a:off x="3071950" y="2832460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52" y="1"/>
                  </a:moveTo>
                  <a:cubicBezTo>
                    <a:pt x="255" y="1"/>
                    <a:pt x="1" y="241"/>
                    <a:pt x="1" y="552"/>
                  </a:cubicBezTo>
                  <a:cubicBezTo>
                    <a:pt x="1" y="863"/>
                    <a:pt x="255" y="1117"/>
                    <a:pt x="552" y="1117"/>
                  </a:cubicBezTo>
                  <a:cubicBezTo>
                    <a:pt x="863" y="1117"/>
                    <a:pt x="1117" y="863"/>
                    <a:pt x="1117" y="552"/>
                  </a:cubicBezTo>
                  <a:cubicBezTo>
                    <a:pt x="1117" y="241"/>
                    <a:pt x="863" y="1"/>
                    <a:pt x="552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3"/>
            <p:cNvSpPr/>
            <p:nvPr/>
          </p:nvSpPr>
          <p:spPr>
            <a:xfrm>
              <a:off x="3204080" y="2832460"/>
              <a:ext cx="41483" cy="41483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2" y="1"/>
                  </a:moveTo>
                  <a:cubicBezTo>
                    <a:pt x="255" y="1"/>
                    <a:pt x="1" y="241"/>
                    <a:pt x="1" y="552"/>
                  </a:cubicBezTo>
                  <a:cubicBezTo>
                    <a:pt x="1" y="863"/>
                    <a:pt x="255" y="1117"/>
                    <a:pt x="552" y="1117"/>
                  </a:cubicBezTo>
                  <a:cubicBezTo>
                    <a:pt x="863" y="1117"/>
                    <a:pt x="1117" y="863"/>
                    <a:pt x="1117" y="552"/>
                  </a:cubicBezTo>
                  <a:cubicBezTo>
                    <a:pt x="1117" y="241"/>
                    <a:pt x="863" y="1"/>
                    <a:pt x="552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3"/>
            <p:cNvSpPr/>
            <p:nvPr/>
          </p:nvSpPr>
          <p:spPr>
            <a:xfrm>
              <a:off x="2543392" y="2707677"/>
              <a:ext cx="41446" cy="41446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66" y="0"/>
                  </a:moveTo>
                  <a:cubicBezTo>
                    <a:pt x="255" y="0"/>
                    <a:pt x="0" y="255"/>
                    <a:pt x="0" y="551"/>
                  </a:cubicBezTo>
                  <a:cubicBezTo>
                    <a:pt x="0" y="862"/>
                    <a:pt x="255" y="1117"/>
                    <a:pt x="566" y="1117"/>
                  </a:cubicBezTo>
                  <a:cubicBezTo>
                    <a:pt x="863" y="1117"/>
                    <a:pt x="1117" y="862"/>
                    <a:pt x="1117" y="551"/>
                  </a:cubicBezTo>
                  <a:cubicBezTo>
                    <a:pt x="1117" y="255"/>
                    <a:pt x="863" y="0"/>
                    <a:pt x="566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3"/>
            <p:cNvSpPr/>
            <p:nvPr/>
          </p:nvSpPr>
          <p:spPr>
            <a:xfrm>
              <a:off x="2675522" y="2707677"/>
              <a:ext cx="41483" cy="41446"/>
            </a:xfrm>
            <a:custGeom>
              <a:avLst/>
              <a:gdLst/>
              <a:ahLst/>
              <a:cxnLst/>
              <a:rect l="l" t="t" r="r" b="b"/>
              <a:pathLst>
                <a:path w="1118" h="1117" extrusionOk="0">
                  <a:moveTo>
                    <a:pt x="566" y="0"/>
                  </a:moveTo>
                  <a:cubicBezTo>
                    <a:pt x="255" y="0"/>
                    <a:pt x="1" y="255"/>
                    <a:pt x="1" y="551"/>
                  </a:cubicBezTo>
                  <a:cubicBezTo>
                    <a:pt x="1" y="862"/>
                    <a:pt x="255" y="1117"/>
                    <a:pt x="566" y="1117"/>
                  </a:cubicBezTo>
                  <a:cubicBezTo>
                    <a:pt x="863" y="1117"/>
                    <a:pt x="1117" y="862"/>
                    <a:pt x="1117" y="551"/>
                  </a:cubicBezTo>
                  <a:cubicBezTo>
                    <a:pt x="1117" y="255"/>
                    <a:pt x="863" y="0"/>
                    <a:pt x="566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3"/>
            <p:cNvSpPr/>
            <p:nvPr/>
          </p:nvSpPr>
          <p:spPr>
            <a:xfrm>
              <a:off x="2807689" y="2707677"/>
              <a:ext cx="41446" cy="41446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51" y="0"/>
                  </a:moveTo>
                  <a:cubicBezTo>
                    <a:pt x="254" y="0"/>
                    <a:pt x="0" y="255"/>
                    <a:pt x="0" y="551"/>
                  </a:cubicBezTo>
                  <a:cubicBezTo>
                    <a:pt x="0" y="862"/>
                    <a:pt x="254" y="1117"/>
                    <a:pt x="551" y="1117"/>
                  </a:cubicBezTo>
                  <a:cubicBezTo>
                    <a:pt x="862" y="1117"/>
                    <a:pt x="1116" y="862"/>
                    <a:pt x="1116" y="551"/>
                  </a:cubicBezTo>
                  <a:cubicBezTo>
                    <a:pt x="1116" y="255"/>
                    <a:pt x="862" y="0"/>
                    <a:pt x="551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3"/>
            <p:cNvSpPr/>
            <p:nvPr/>
          </p:nvSpPr>
          <p:spPr>
            <a:xfrm>
              <a:off x="2939819" y="2707677"/>
              <a:ext cx="41446" cy="41446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51" y="0"/>
                  </a:moveTo>
                  <a:cubicBezTo>
                    <a:pt x="255" y="0"/>
                    <a:pt x="0" y="255"/>
                    <a:pt x="0" y="551"/>
                  </a:cubicBezTo>
                  <a:cubicBezTo>
                    <a:pt x="0" y="862"/>
                    <a:pt x="255" y="1117"/>
                    <a:pt x="551" y="1117"/>
                  </a:cubicBezTo>
                  <a:cubicBezTo>
                    <a:pt x="862" y="1117"/>
                    <a:pt x="1117" y="862"/>
                    <a:pt x="1117" y="551"/>
                  </a:cubicBezTo>
                  <a:cubicBezTo>
                    <a:pt x="1117" y="255"/>
                    <a:pt x="862" y="0"/>
                    <a:pt x="551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3"/>
            <p:cNvSpPr/>
            <p:nvPr/>
          </p:nvSpPr>
          <p:spPr>
            <a:xfrm>
              <a:off x="3071950" y="2707677"/>
              <a:ext cx="41446" cy="41446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52" y="0"/>
                  </a:moveTo>
                  <a:cubicBezTo>
                    <a:pt x="255" y="0"/>
                    <a:pt x="1" y="255"/>
                    <a:pt x="1" y="551"/>
                  </a:cubicBezTo>
                  <a:cubicBezTo>
                    <a:pt x="1" y="862"/>
                    <a:pt x="255" y="1117"/>
                    <a:pt x="552" y="1117"/>
                  </a:cubicBezTo>
                  <a:cubicBezTo>
                    <a:pt x="863" y="1117"/>
                    <a:pt x="1117" y="862"/>
                    <a:pt x="1117" y="551"/>
                  </a:cubicBezTo>
                  <a:cubicBezTo>
                    <a:pt x="1117" y="255"/>
                    <a:pt x="863" y="0"/>
                    <a:pt x="552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3"/>
            <p:cNvSpPr/>
            <p:nvPr/>
          </p:nvSpPr>
          <p:spPr>
            <a:xfrm>
              <a:off x="3204080" y="2707677"/>
              <a:ext cx="41483" cy="41446"/>
            </a:xfrm>
            <a:custGeom>
              <a:avLst/>
              <a:gdLst/>
              <a:ahLst/>
              <a:cxnLst/>
              <a:rect l="l" t="t" r="r" b="b"/>
              <a:pathLst>
                <a:path w="1118" h="1117" extrusionOk="0">
                  <a:moveTo>
                    <a:pt x="552" y="0"/>
                  </a:moveTo>
                  <a:cubicBezTo>
                    <a:pt x="255" y="0"/>
                    <a:pt x="1" y="255"/>
                    <a:pt x="1" y="551"/>
                  </a:cubicBezTo>
                  <a:cubicBezTo>
                    <a:pt x="1" y="862"/>
                    <a:pt x="255" y="1117"/>
                    <a:pt x="552" y="1117"/>
                  </a:cubicBezTo>
                  <a:cubicBezTo>
                    <a:pt x="863" y="1117"/>
                    <a:pt x="1117" y="862"/>
                    <a:pt x="1117" y="551"/>
                  </a:cubicBezTo>
                  <a:cubicBezTo>
                    <a:pt x="1117" y="255"/>
                    <a:pt x="863" y="0"/>
                    <a:pt x="552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3"/>
            <p:cNvSpPr/>
            <p:nvPr/>
          </p:nvSpPr>
          <p:spPr>
            <a:xfrm>
              <a:off x="2411262" y="2582856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65" y="1"/>
                  </a:moveTo>
                  <a:cubicBezTo>
                    <a:pt x="255" y="1"/>
                    <a:pt x="0" y="255"/>
                    <a:pt x="0" y="566"/>
                  </a:cubicBezTo>
                  <a:cubicBezTo>
                    <a:pt x="0" y="863"/>
                    <a:pt x="255" y="1117"/>
                    <a:pt x="565" y="1117"/>
                  </a:cubicBezTo>
                  <a:cubicBezTo>
                    <a:pt x="862" y="1117"/>
                    <a:pt x="1117" y="863"/>
                    <a:pt x="1117" y="566"/>
                  </a:cubicBezTo>
                  <a:cubicBezTo>
                    <a:pt x="1117" y="255"/>
                    <a:pt x="862" y="1"/>
                    <a:pt x="565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3"/>
            <p:cNvSpPr/>
            <p:nvPr/>
          </p:nvSpPr>
          <p:spPr>
            <a:xfrm>
              <a:off x="2543392" y="2582856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66" y="1"/>
                  </a:moveTo>
                  <a:cubicBezTo>
                    <a:pt x="255" y="1"/>
                    <a:pt x="0" y="255"/>
                    <a:pt x="0" y="566"/>
                  </a:cubicBezTo>
                  <a:cubicBezTo>
                    <a:pt x="0" y="863"/>
                    <a:pt x="255" y="1117"/>
                    <a:pt x="566" y="1117"/>
                  </a:cubicBezTo>
                  <a:cubicBezTo>
                    <a:pt x="863" y="1117"/>
                    <a:pt x="1117" y="863"/>
                    <a:pt x="1117" y="566"/>
                  </a:cubicBezTo>
                  <a:cubicBezTo>
                    <a:pt x="1117" y="255"/>
                    <a:pt x="863" y="1"/>
                    <a:pt x="566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3"/>
            <p:cNvSpPr/>
            <p:nvPr/>
          </p:nvSpPr>
          <p:spPr>
            <a:xfrm>
              <a:off x="2675522" y="2582856"/>
              <a:ext cx="41483" cy="41483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66" y="1"/>
                  </a:moveTo>
                  <a:cubicBezTo>
                    <a:pt x="255" y="1"/>
                    <a:pt x="1" y="255"/>
                    <a:pt x="1" y="566"/>
                  </a:cubicBezTo>
                  <a:cubicBezTo>
                    <a:pt x="1" y="863"/>
                    <a:pt x="255" y="1117"/>
                    <a:pt x="566" y="1117"/>
                  </a:cubicBezTo>
                  <a:cubicBezTo>
                    <a:pt x="863" y="1117"/>
                    <a:pt x="1117" y="863"/>
                    <a:pt x="1117" y="566"/>
                  </a:cubicBezTo>
                  <a:cubicBezTo>
                    <a:pt x="1117" y="255"/>
                    <a:pt x="863" y="1"/>
                    <a:pt x="566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3"/>
            <p:cNvSpPr/>
            <p:nvPr/>
          </p:nvSpPr>
          <p:spPr>
            <a:xfrm>
              <a:off x="2807689" y="2582856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51" y="1"/>
                  </a:moveTo>
                  <a:cubicBezTo>
                    <a:pt x="254" y="1"/>
                    <a:pt x="0" y="255"/>
                    <a:pt x="0" y="566"/>
                  </a:cubicBezTo>
                  <a:cubicBezTo>
                    <a:pt x="0" y="863"/>
                    <a:pt x="254" y="1117"/>
                    <a:pt x="551" y="1117"/>
                  </a:cubicBezTo>
                  <a:cubicBezTo>
                    <a:pt x="862" y="1117"/>
                    <a:pt x="1116" y="863"/>
                    <a:pt x="1116" y="566"/>
                  </a:cubicBezTo>
                  <a:cubicBezTo>
                    <a:pt x="1116" y="255"/>
                    <a:pt x="862" y="1"/>
                    <a:pt x="551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3"/>
            <p:cNvSpPr/>
            <p:nvPr/>
          </p:nvSpPr>
          <p:spPr>
            <a:xfrm>
              <a:off x="2939819" y="2582856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51" y="1"/>
                  </a:moveTo>
                  <a:cubicBezTo>
                    <a:pt x="255" y="1"/>
                    <a:pt x="0" y="255"/>
                    <a:pt x="0" y="566"/>
                  </a:cubicBezTo>
                  <a:cubicBezTo>
                    <a:pt x="0" y="863"/>
                    <a:pt x="255" y="1117"/>
                    <a:pt x="551" y="1117"/>
                  </a:cubicBezTo>
                  <a:cubicBezTo>
                    <a:pt x="862" y="1117"/>
                    <a:pt x="1117" y="863"/>
                    <a:pt x="1117" y="566"/>
                  </a:cubicBezTo>
                  <a:cubicBezTo>
                    <a:pt x="1117" y="255"/>
                    <a:pt x="862" y="1"/>
                    <a:pt x="551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3"/>
            <p:cNvSpPr/>
            <p:nvPr/>
          </p:nvSpPr>
          <p:spPr>
            <a:xfrm>
              <a:off x="3071950" y="2582856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52" y="1"/>
                  </a:moveTo>
                  <a:cubicBezTo>
                    <a:pt x="255" y="1"/>
                    <a:pt x="1" y="255"/>
                    <a:pt x="1" y="566"/>
                  </a:cubicBezTo>
                  <a:cubicBezTo>
                    <a:pt x="1" y="863"/>
                    <a:pt x="255" y="1117"/>
                    <a:pt x="552" y="1117"/>
                  </a:cubicBezTo>
                  <a:cubicBezTo>
                    <a:pt x="863" y="1117"/>
                    <a:pt x="1117" y="863"/>
                    <a:pt x="1117" y="566"/>
                  </a:cubicBezTo>
                  <a:cubicBezTo>
                    <a:pt x="1117" y="255"/>
                    <a:pt x="863" y="1"/>
                    <a:pt x="552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3"/>
            <p:cNvSpPr/>
            <p:nvPr/>
          </p:nvSpPr>
          <p:spPr>
            <a:xfrm>
              <a:off x="3204080" y="2582856"/>
              <a:ext cx="41483" cy="41483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2" y="1"/>
                  </a:moveTo>
                  <a:cubicBezTo>
                    <a:pt x="255" y="1"/>
                    <a:pt x="1" y="255"/>
                    <a:pt x="1" y="566"/>
                  </a:cubicBezTo>
                  <a:cubicBezTo>
                    <a:pt x="1" y="863"/>
                    <a:pt x="255" y="1117"/>
                    <a:pt x="552" y="1117"/>
                  </a:cubicBezTo>
                  <a:cubicBezTo>
                    <a:pt x="863" y="1117"/>
                    <a:pt x="1117" y="863"/>
                    <a:pt x="1117" y="566"/>
                  </a:cubicBezTo>
                  <a:cubicBezTo>
                    <a:pt x="1117" y="255"/>
                    <a:pt x="863" y="1"/>
                    <a:pt x="552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3"/>
            <p:cNvSpPr/>
            <p:nvPr/>
          </p:nvSpPr>
          <p:spPr>
            <a:xfrm>
              <a:off x="3336247" y="2582856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51" y="1"/>
                  </a:moveTo>
                  <a:cubicBezTo>
                    <a:pt x="240" y="1"/>
                    <a:pt x="0" y="255"/>
                    <a:pt x="0" y="566"/>
                  </a:cubicBezTo>
                  <a:cubicBezTo>
                    <a:pt x="0" y="863"/>
                    <a:pt x="240" y="1117"/>
                    <a:pt x="551" y="1117"/>
                  </a:cubicBezTo>
                  <a:cubicBezTo>
                    <a:pt x="862" y="1117"/>
                    <a:pt x="1117" y="863"/>
                    <a:pt x="1117" y="566"/>
                  </a:cubicBezTo>
                  <a:cubicBezTo>
                    <a:pt x="1117" y="255"/>
                    <a:pt x="862" y="1"/>
                    <a:pt x="551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3"/>
            <p:cNvSpPr/>
            <p:nvPr/>
          </p:nvSpPr>
          <p:spPr>
            <a:xfrm>
              <a:off x="2411262" y="2458073"/>
              <a:ext cx="41446" cy="41446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65" y="0"/>
                  </a:moveTo>
                  <a:cubicBezTo>
                    <a:pt x="255" y="0"/>
                    <a:pt x="0" y="255"/>
                    <a:pt x="0" y="566"/>
                  </a:cubicBezTo>
                  <a:cubicBezTo>
                    <a:pt x="0" y="877"/>
                    <a:pt x="255" y="1117"/>
                    <a:pt x="565" y="1117"/>
                  </a:cubicBezTo>
                  <a:cubicBezTo>
                    <a:pt x="862" y="1117"/>
                    <a:pt x="1117" y="877"/>
                    <a:pt x="1117" y="566"/>
                  </a:cubicBezTo>
                  <a:cubicBezTo>
                    <a:pt x="1117" y="255"/>
                    <a:pt x="862" y="0"/>
                    <a:pt x="565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3"/>
            <p:cNvSpPr/>
            <p:nvPr/>
          </p:nvSpPr>
          <p:spPr>
            <a:xfrm>
              <a:off x="2543392" y="2458073"/>
              <a:ext cx="41446" cy="41446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66" y="0"/>
                  </a:moveTo>
                  <a:cubicBezTo>
                    <a:pt x="255" y="0"/>
                    <a:pt x="0" y="255"/>
                    <a:pt x="0" y="566"/>
                  </a:cubicBezTo>
                  <a:cubicBezTo>
                    <a:pt x="0" y="877"/>
                    <a:pt x="255" y="1117"/>
                    <a:pt x="566" y="1117"/>
                  </a:cubicBezTo>
                  <a:cubicBezTo>
                    <a:pt x="863" y="1117"/>
                    <a:pt x="1117" y="877"/>
                    <a:pt x="1117" y="566"/>
                  </a:cubicBezTo>
                  <a:cubicBezTo>
                    <a:pt x="1117" y="255"/>
                    <a:pt x="863" y="0"/>
                    <a:pt x="566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3"/>
            <p:cNvSpPr/>
            <p:nvPr/>
          </p:nvSpPr>
          <p:spPr>
            <a:xfrm>
              <a:off x="2675522" y="2458073"/>
              <a:ext cx="41483" cy="41446"/>
            </a:xfrm>
            <a:custGeom>
              <a:avLst/>
              <a:gdLst/>
              <a:ahLst/>
              <a:cxnLst/>
              <a:rect l="l" t="t" r="r" b="b"/>
              <a:pathLst>
                <a:path w="1118" h="1117" extrusionOk="0">
                  <a:moveTo>
                    <a:pt x="566" y="0"/>
                  </a:moveTo>
                  <a:cubicBezTo>
                    <a:pt x="255" y="0"/>
                    <a:pt x="1" y="255"/>
                    <a:pt x="1" y="566"/>
                  </a:cubicBezTo>
                  <a:cubicBezTo>
                    <a:pt x="1" y="877"/>
                    <a:pt x="255" y="1117"/>
                    <a:pt x="566" y="1117"/>
                  </a:cubicBezTo>
                  <a:cubicBezTo>
                    <a:pt x="863" y="1117"/>
                    <a:pt x="1117" y="877"/>
                    <a:pt x="1117" y="566"/>
                  </a:cubicBezTo>
                  <a:cubicBezTo>
                    <a:pt x="1117" y="255"/>
                    <a:pt x="863" y="0"/>
                    <a:pt x="566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3"/>
            <p:cNvSpPr/>
            <p:nvPr/>
          </p:nvSpPr>
          <p:spPr>
            <a:xfrm>
              <a:off x="2807689" y="2458073"/>
              <a:ext cx="41446" cy="41446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51" y="0"/>
                  </a:moveTo>
                  <a:cubicBezTo>
                    <a:pt x="254" y="0"/>
                    <a:pt x="0" y="255"/>
                    <a:pt x="0" y="566"/>
                  </a:cubicBezTo>
                  <a:cubicBezTo>
                    <a:pt x="0" y="877"/>
                    <a:pt x="254" y="1117"/>
                    <a:pt x="551" y="1117"/>
                  </a:cubicBezTo>
                  <a:cubicBezTo>
                    <a:pt x="862" y="1117"/>
                    <a:pt x="1116" y="877"/>
                    <a:pt x="1116" y="566"/>
                  </a:cubicBezTo>
                  <a:cubicBezTo>
                    <a:pt x="1116" y="255"/>
                    <a:pt x="862" y="0"/>
                    <a:pt x="551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3"/>
            <p:cNvSpPr/>
            <p:nvPr/>
          </p:nvSpPr>
          <p:spPr>
            <a:xfrm>
              <a:off x="2939819" y="2458073"/>
              <a:ext cx="41446" cy="41446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51" y="0"/>
                  </a:moveTo>
                  <a:cubicBezTo>
                    <a:pt x="255" y="0"/>
                    <a:pt x="0" y="255"/>
                    <a:pt x="0" y="566"/>
                  </a:cubicBezTo>
                  <a:cubicBezTo>
                    <a:pt x="0" y="877"/>
                    <a:pt x="255" y="1117"/>
                    <a:pt x="551" y="1117"/>
                  </a:cubicBezTo>
                  <a:cubicBezTo>
                    <a:pt x="862" y="1117"/>
                    <a:pt x="1117" y="877"/>
                    <a:pt x="1117" y="566"/>
                  </a:cubicBezTo>
                  <a:cubicBezTo>
                    <a:pt x="1117" y="255"/>
                    <a:pt x="862" y="0"/>
                    <a:pt x="551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3"/>
            <p:cNvSpPr/>
            <p:nvPr/>
          </p:nvSpPr>
          <p:spPr>
            <a:xfrm>
              <a:off x="3071950" y="2458073"/>
              <a:ext cx="41446" cy="41446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52" y="0"/>
                  </a:moveTo>
                  <a:cubicBezTo>
                    <a:pt x="255" y="0"/>
                    <a:pt x="1" y="255"/>
                    <a:pt x="1" y="566"/>
                  </a:cubicBezTo>
                  <a:cubicBezTo>
                    <a:pt x="1" y="877"/>
                    <a:pt x="255" y="1117"/>
                    <a:pt x="552" y="1117"/>
                  </a:cubicBezTo>
                  <a:cubicBezTo>
                    <a:pt x="863" y="1117"/>
                    <a:pt x="1117" y="877"/>
                    <a:pt x="1117" y="566"/>
                  </a:cubicBezTo>
                  <a:cubicBezTo>
                    <a:pt x="1117" y="255"/>
                    <a:pt x="863" y="0"/>
                    <a:pt x="552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3"/>
            <p:cNvSpPr/>
            <p:nvPr/>
          </p:nvSpPr>
          <p:spPr>
            <a:xfrm>
              <a:off x="3204080" y="2458073"/>
              <a:ext cx="41483" cy="41446"/>
            </a:xfrm>
            <a:custGeom>
              <a:avLst/>
              <a:gdLst/>
              <a:ahLst/>
              <a:cxnLst/>
              <a:rect l="l" t="t" r="r" b="b"/>
              <a:pathLst>
                <a:path w="1118" h="1117" extrusionOk="0">
                  <a:moveTo>
                    <a:pt x="552" y="0"/>
                  </a:moveTo>
                  <a:cubicBezTo>
                    <a:pt x="255" y="0"/>
                    <a:pt x="1" y="255"/>
                    <a:pt x="1" y="566"/>
                  </a:cubicBezTo>
                  <a:cubicBezTo>
                    <a:pt x="1" y="877"/>
                    <a:pt x="255" y="1117"/>
                    <a:pt x="552" y="1117"/>
                  </a:cubicBezTo>
                  <a:cubicBezTo>
                    <a:pt x="863" y="1117"/>
                    <a:pt x="1117" y="877"/>
                    <a:pt x="1117" y="566"/>
                  </a:cubicBezTo>
                  <a:cubicBezTo>
                    <a:pt x="1117" y="255"/>
                    <a:pt x="863" y="0"/>
                    <a:pt x="552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3"/>
            <p:cNvSpPr/>
            <p:nvPr/>
          </p:nvSpPr>
          <p:spPr>
            <a:xfrm>
              <a:off x="3336247" y="2458073"/>
              <a:ext cx="41446" cy="41446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51" y="0"/>
                  </a:moveTo>
                  <a:cubicBezTo>
                    <a:pt x="240" y="0"/>
                    <a:pt x="0" y="255"/>
                    <a:pt x="0" y="566"/>
                  </a:cubicBezTo>
                  <a:cubicBezTo>
                    <a:pt x="0" y="877"/>
                    <a:pt x="240" y="1117"/>
                    <a:pt x="551" y="1117"/>
                  </a:cubicBezTo>
                  <a:cubicBezTo>
                    <a:pt x="862" y="1117"/>
                    <a:pt x="1117" y="877"/>
                    <a:pt x="1117" y="566"/>
                  </a:cubicBezTo>
                  <a:cubicBezTo>
                    <a:pt x="1117" y="255"/>
                    <a:pt x="862" y="0"/>
                    <a:pt x="551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3"/>
            <p:cNvSpPr/>
            <p:nvPr/>
          </p:nvSpPr>
          <p:spPr>
            <a:xfrm>
              <a:off x="2543392" y="2333809"/>
              <a:ext cx="41446" cy="40927"/>
            </a:xfrm>
            <a:custGeom>
              <a:avLst/>
              <a:gdLst/>
              <a:ahLst/>
              <a:cxnLst/>
              <a:rect l="l" t="t" r="r" b="b"/>
              <a:pathLst>
                <a:path w="1117" h="1103" extrusionOk="0">
                  <a:moveTo>
                    <a:pt x="566" y="0"/>
                  </a:moveTo>
                  <a:cubicBezTo>
                    <a:pt x="255" y="0"/>
                    <a:pt x="0" y="240"/>
                    <a:pt x="0" y="551"/>
                  </a:cubicBezTo>
                  <a:cubicBezTo>
                    <a:pt x="0" y="862"/>
                    <a:pt x="255" y="1102"/>
                    <a:pt x="566" y="1102"/>
                  </a:cubicBezTo>
                  <a:cubicBezTo>
                    <a:pt x="863" y="1102"/>
                    <a:pt x="1117" y="862"/>
                    <a:pt x="1117" y="551"/>
                  </a:cubicBezTo>
                  <a:cubicBezTo>
                    <a:pt x="1117" y="240"/>
                    <a:pt x="863" y="0"/>
                    <a:pt x="566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3"/>
            <p:cNvSpPr/>
            <p:nvPr/>
          </p:nvSpPr>
          <p:spPr>
            <a:xfrm>
              <a:off x="2675522" y="2333809"/>
              <a:ext cx="41483" cy="40927"/>
            </a:xfrm>
            <a:custGeom>
              <a:avLst/>
              <a:gdLst/>
              <a:ahLst/>
              <a:cxnLst/>
              <a:rect l="l" t="t" r="r" b="b"/>
              <a:pathLst>
                <a:path w="1118" h="1103" extrusionOk="0">
                  <a:moveTo>
                    <a:pt x="566" y="0"/>
                  </a:moveTo>
                  <a:cubicBezTo>
                    <a:pt x="255" y="0"/>
                    <a:pt x="1" y="240"/>
                    <a:pt x="1" y="551"/>
                  </a:cubicBezTo>
                  <a:cubicBezTo>
                    <a:pt x="1" y="862"/>
                    <a:pt x="255" y="1102"/>
                    <a:pt x="566" y="1102"/>
                  </a:cubicBezTo>
                  <a:cubicBezTo>
                    <a:pt x="863" y="1102"/>
                    <a:pt x="1117" y="862"/>
                    <a:pt x="1117" y="551"/>
                  </a:cubicBezTo>
                  <a:cubicBezTo>
                    <a:pt x="1117" y="240"/>
                    <a:pt x="863" y="0"/>
                    <a:pt x="566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3"/>
            <p:cNvSpPr/>
            <p:nvPr/>
          </p:nvSpPr>
          <p:spPr>
            <a:xfrm>
              <a:off x="2807689" y="2333809"/>
              <a:ext cx="41446" cy="40927"/>
            </a:xfrm>
            <a:custGeom>
              <a:avLst/>
              <a:gdLst/>
              <a:ahLst/>
              <a:cxnLst/>
              <a:rect l="l" t="t" r="r" b="b"/>
              <a:pathLst>
                <a:path w="1117" h="1103" extrusionOk="0">
                  <a:moveTo>
                    <a:pt x="551" y="0"/>
                  </a:moveTo>
                  <a:cubicBezTo>
                    <a:pt x="254" y="0"/>
                    <a:pt x="0" y="240"/>
                    <a:pt x="0" y="551"/>
                  </a:cubicBezTo>
                  <a:cubicBezTo>
                    <a:pt x="0" y="862"/>
                    <a:pt x="254" y="1102"/>
                    <a:pt x="551" y="1102"/>
                  </a:cubicBezTo>
                  <a:cubicBezTo>
                    <a:pt x="862" y="1102"/>
                    <a:pt x="1116" y="862"/>
                    <a:pt x="1116" y="551"/>
                  </a:cubicBezTo>
                  <a:cubicBezTo>
                    <a:pt x="1116" y="240"/>
                    <a:pt x="862" y="0"/>
                    <a:pt x="551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3"/>
            <p:cNvSpPr/>
            <p:nvPr/>
          </p:nvSpPr>
          <p:spPr>
            <a:xfrm>
              <a:off x="2939819" y="2333809"/>
              <a:ext cx="41446" cy="40927"/>
            </a:xfrm>
            <a:custGeom>
              <a:avLst/>
              <a:gdLst/>
              <a:ahLst/>
              <a:cxnLst/>
              <a:rect l="l" t="t" r="r" b="b"/>
              <a:pathLst>
                <a:path w="1117" h="1103" extrusionOk="0">
                  <a:moveTo>
                    <a:pt x="551" y="0"/>
                  </a:moveTo>
                  <a:cubicBezTo>
                    <a:pt x="255" y="0"/>
                    <a:pt x="0" y="240"/>
                    <a:pt x="0" y="551"/>
                  </a:cubicBezTo>
                  <a:cubicBezTo>
                    <a:pt x="0" y="862"/>
                    <a:pt x="255" y="1102"/>
                    <a:pt x="551" y="1102"/>
                  </a:cubicBezTo>
                  <a:cubicBezTo>
                    <a:pt x="862" y="1102"/>
                    <a:pt x="1117" y="862"/>
                    <a:pt x="1117" y="551"/>
                  </a:cubicBezTo>
                  <a:cubicBezTo>
                    <a:pt x="1117" y="240"/>
                    <a:pt x="862" y="0"/>
                    <a:pt x="551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3"/>
            <p:cNvSpPr/>
            <p:nvPr/>
          </p:nvSpPr>
          <p:spPr>
            <a:xfrm>
              <a:off x="3071950" y="2333809"/>
              <a:ext cx="41446" cy="40927"/>
            </a:xfrm>
            <a:custGeom>
              <a:avLst/>
              <a:gdLst/>
              <a:ahLst/>
              <a:cxnLst/>
              <a:rect l="l" t="t" r="r" b="b"/>
              <a:pathLst>
                <a:path w="1117" h="1103" extrusionOk="0">
                  <a:moveTo>
                    <a:pt x="552" y="0"/>
                  </a:moveTo>
                  <a:cubicBezTo>
                    <a:pt x="255" y="0"/>
                    <a:pt x="1" y="240"/>
                    <a:pt x="1" y="551"/>
                  </a:cubicBezTo>
                  <a:cubicBezTo>
                    <a:pt x="1" y="862"/>
                    <a:pt x="255" y="1102"/>
                    <a:pt x="552" y="1102"/>
                  </a:cubicBezTo>
                  <a:cubicBezTo>
                    <a:pt x="863" y="1102"/>
                    <a:pt x="1117" y="862"/>
                    <a:pt x="1117" y="551"/>
                  </a:cubicBezTo>
                  <a:cubicBezTo>
                    <a:pt x="1117" y="240"/>
                    <a:pt x="863" y="0"/>
                    <a:pt x="552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3"/>
            <p:cNvSpPr/>
            <p:nvPr/>
          </p:nvSpPr>
          <p:spPr>
            <a:xfrm>
              <a:off x="3204080" y="2333809"/>
              <a:ext cx="41483" cy="40927"/>
            </a:xfrm>
            <a:custGeom>
              <a:avLst/>
              <a:gdLst/>
              <a:ahLst/>
              <a:cxnLst/>
              <a:rect l="l" t="t" r="r" b="b"/>
              <a:pathLst>
                <a:path w="1118" h="1103" extrusionOk="0">
                  <a:moveTo>
                    <a:pt x="552" y="0"/>
                  </a:moveTo>
                  <a:cubicBezTo>
                    <a:pt x="255" y="0"/>
                    <a:pt x="1" y="240"/>
                    <a:pt x="1" y="551"/>
                  </a:cubicBezTo>
                  <a:cubicBezTo>
                    <a:pt x="1" y="862"/>
                    <a:pt x="255" y="1102"/>
                    <a:pt x="552" y="1102"/>
                  </a:cubicBezTo>
                  <a:cubicBezTo>
                    <a:pt x="863" y="1102"/>
                    <a:pt x="1117" y="862"/>
                    <a:pt x="1117" y="551"/>
                  </a:cubicBezTo>
                  <a:cubicBezTo>
                    <a:pt x="1117" y="240"/>
                    <a:pt x="863" y="0"/>
                    <a:pt x="552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3"/>
            <p:cNvSpPr/>
            <p:nvPr/>
          </p:nvSpPr>
          <p:spPr>
            <a:xfrm>
              <a:off x="2543392" y="2208989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66" y="1"/>
                  </a:moveTo>
                  <a:cubicBezTo>
                    <a:pt x="255" y="1"/>
                    <a:pt x="0" y="255"/>
                    <a:pt x="0" y="552"/>
                  </a:cubicBezTo>
                  <a:cubicBezTo>
                    <a:pt x="0" y="863"/>
                    <a:pt x="255" y="1117"/>
                    <a:pt x="566" y="1117"/>
                  </a:cubicBezTo>
                  <a:cubicBezTo>
                    <a:pt x="863" y="1117"/>
                    <a:pt x="1117" y="863"/>
                    <a:pt x="1117" y="552"/>
                  </a:cubicBezTo>
                  <a:cubicBezTo>
                    <a:pt x="1117" y="255"/>
                    <a:pt x="863" y="1"/>
                    <a:pt x="566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3"/>
            <p:cNvSpPr/>
            <p:nvPr/>
          </p:nvSpPr>
          <p:spPr>
            <a:xfrm>
              <a:off x="2675522" y="2208989"/>
              <a:ext cx="41483" cy="41483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66" y="1"/>
                  </a:moveTo>
                  <a:cubicBezTo>
                    <a:pt x="255" y="1"/>
                    <a:pt x="1" y="255"/>
                    <a:pt x="1" y="552"/>
                  </a:cubicBezTo>
                  <a:cubicBezTo>
                    <a:pt x="1" y="863"/>
                    <a:pt x="255" y="1117"/>
                    <a:pt x="566" y="1117"/>
                  </a:cubicBezTo>
                  <a:cubicBezTo>
                    <a:pt x="863" y="1117"/>
                    <a:pt x="1117" y="863"/>
                    <a:pt x="1117" y="552"/>
                  </a:cubicBezTo>
                  <a:cubicBezTo>
                    <a:pt x="1117" y="255"/>
                    <a:pt x="863" y="1"/>
                    <a:pt x="566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3"/>
            <p:cNvSpPr/>
            <p:nvPr/>
          </p:nvSpPr>
          <p:spPr>
            <a:xfrm>
              <a:off x="2807689" y="2208989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51" y="1"/>
                  </a:moveTo>
                  <a:cubicBezTo>
                    <a:pt x="254" y="1"/>
                    <a:pt x="0" y="255"/>
                    <a:pt x="0" y="552"/>
                  </a:cubicBezTo>
                  <a:cubicBezTo>
                    <a:pt x="0" y="863"/>
                    <a:pt x="254" y="1117"/>
                    <a:pt x="551" y="1117"/>
                  </a:cubicBezTo>
                  <a:cubicBezTo>
                    <a:pt x="862" y="1117"/>
                    <a:pt x="1116" y="863"/>
                    <a:pt x="1116" y="552"/>
                  </a:cubicBezTo>
                  <a:cubicBezTo>
                    <a:pt x="1116" y="255"/>
                    <a:pt x="862" y="1"/>
                    <a:pt x="551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3"/>
            <p:cNvSpPr/>
            <p:nvPr/>
          </p:nvSpPr>
          <p:spPr>
            <a:xfrm>
              <a:off x="2939819" y="2208989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51" y="1"/>
                  </a:moveTo>
                  <a:cubicBezTo>
                    <a:pt x="255" y="1"/>
                    <a:pt x="0" y="255"/>
                    <a:pt x="0" y="552"/>
                  </a:cubicBezTo>
                  <a:cubicBezTo>
                    <a:pt x="0" y="863"/>
                    <a:pt x="255" y="1117"/>
                    <a:pt x="551" y="1117"/>
                  </a:cubicBezTo>
                  <a:cubicBezTo>
                    <a:pt x="862" y="1117"/>
                    <a:pt x="1117" y="863"/>
                    <a:pt x="1117" y="552"/>
                  </a:cubicBezTo>
                  <a:cubicBezTo>
                    <a:pt x="1117" y="255"/>
                    <a:pt x="862" y="1"/>
                    <a:pt x="551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3"/>
            <p:cNvSpPr/>
            <p:nvPr/>
          </p:nvSpPr>
          <p:spPr>
            <a:xfrm>
              <a:off x="3071950" y="2208989"/>
              <a:ext cx="41446" cy="41483"/>
            </a:xfrm>
            <a:custGeom>
              <a:avLst/>
              <a:gdLst/>
              <a:ahLst/>
              <a:cxnLst/>
              <a:rect l="l" t="t" r="r" b="b"/>
              <a:pathLst>
                <a:path w="1117" h="1118" extrusionOk="0">
                  <a:moveTo>
                    <a:pt x="552" y="1"/>
                  </a:moveTo>
                  <a:cubicBezTo>
                    <a:pt x="255" y="1"/>
                    <a:pt x="1" y="255"/>
                    <a:pt x="1" y="552"/>
                  </a:cubicBezTo>
                  <a:cubicBezTo>
                    <a:pt x="1" y="863"/>
                    <a:pt x="255" y="1117"/>
                    <a:pt x="552" y="1117"/>
                  </a:cubicBezTo>
                  <a:cubicBezTo>
                    <a:pt x="863" y="1117"/>
                    <a:pt x="1117" y="863"/>
                    <a:pt x="1117" y="552"/>
                  </a:cubicBezTo>
                  <a:cubicBezTo>
                    <a:pt x="1117" y="255"/>
                    <a:pt x="863" y="1"/>
                    <a:pt x="552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3"/>
            <p:cNvSpPr/>
            <p:nvPr/>
          </p:nvSpPr>
          <p:spPr>
            <a:xfrm>
              <a:off x="3204080" y="2208989"/>
              <a:ext cx="41483" cy="41483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2" y="1"/>
                  </a:moveTo>
                  <a:cubicBezTo>
                    <a:pt x="255" y="1"/>
                    <a:pt x="1" y="255"/>
                    <a:pt x="1" y="552"/>
                  </a:cubicBezTo>
                  <a:cubicBezTo>
                    <a:pt x="1" y="863"/>
                    <a:pt x="255" y="1117"/>
                    <a:pt x="552" y="1117"/>
                  </a:cubicBezTo>
                  <a:cubicBezTo>
                    <a:pt x="863" y="1117"/>
                    <a:pt x="1117" y="863"/>
                    <a:pt x="1117" y="552"/>
                  </a:cubicBezTo>
                  <a:cubicBezTo>
                    <a:pt x="1117" y="255"/>
                    <a:pt x="863" y="1"/>
                    <a:pt x="552" y="1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3"/>
            <p:cNvSpPr/>
            <p:nvPr/>
          </p:nvSpPr>
          <p:spPr>
            <a:xfrm>
              <a:off x="2675522" y="2084206"/>
              <a:ext cx="41483" cy="41446"/>
            </a:xfrm>
            <a:custGeom>
              <a:avLst/>
              <a:gdLst/>
              <a:ahLst/>
              <a:cxnLst/>
              <a:rect l="l" t="t" r="r" b="b"/>
              <a:pathLst>
                <a:path w="1118" h="1117" extrusionOk="0">
                  <a:moveTo>
                    <a:pt x="566" y="0"/>
                  </a:moveTo>
                  <a:cubicBezTo>
                    <a:pt x="255" y="0"/>
                    <a:pt x="1" y="255"/>
                    <a:pt x="1" y="566"/>
                  </a:cubicBezTo>
                  <a:cubicBezTo>
                    <a:pt x="1" y="862"/>
                    <a:pt x="255" y="1117"/>
                    <a:pt x="566" y="1117"/>
                  </a:cubicBezTo>
                  <a:cubicBezTo>
                    <a:pt x="863" y="1117"/>
                    <a:pt x="1117" y="862"/>
                    <a:pt x="1117" y="566"/>
                  </a:cubicBezTo>
                  <a:cubicBezTo>
                    <a:pt x="1117" y="255"/>
                    <a:pt x="863" y="0"/>
                    <a:pt x="566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3"/>
            <p:cNvSpPr/>
            <p:nvPr/>
          </p:nvSpPr>
          <p:spPr>
            <a:xfrm>
              <a:off x="2807689" y="2084206"/>
              <a:ext cx="41446" cy="41446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51" y="0"/>
                  </a:moveTo>
                  <a:cubicBezTo>
                    <a:pt x="254" y="0"/>
                    <a:pt x="0" y="255"/>
                    <a:pt x="0" y="566"/>
                  </a:cubicBezTo>
                  <a:cubicBezTo>
                    <a:pt x="0" y="862"/>
                    <a:pt x="254" y="1117"/>
                    <a:pt x="551" y="1117"/>
                  </a:cubicBezTo>
                  <a:cubicBezTo>
                    <a:pt x="862" y="1117"/>
                    <a:pt x="1116" y="862"/>
                    <a:pt x="1116" y="566"/>
                  </a:cubicBezTo>
                  <a:cubicBezTo>
                    <a:pt x="1116" y="255"/>
                    <a:pt x="862" y="0"/>
                    <a:pt x="551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3"/>
            <p:cNvSpPr/>
            <p:nvPr/>
          </p:nvSpPr>
          <p:spPr>
            <a:xfrm>
              <a:off x="2939819" y="2084206"/>
              <a:ext cx="41446" cy="41446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51" y="0"/>
                  </a:moveTo>
                  <a:cubicBezTo>
                    <a:pt x="255" y="0"/>
                    <a:pt x="0" y="255"/>
                    <a:pt x="0" y="566"/>
                  </a:cubicBezTo>
                  <a:cubicBezTo>
                    <a:pt x="0" y="862"/>
                    <a:pt x="255" y="1117"/>
                    <a:pt x="551" y="1117"/>
                  </a:cubicBezTo>
                  <a:cubicBezTo>
                    <a:pt x="862" y="1117"/>
                    <a:pt x="1117" y="862"/>
                    <a:pt x="1117" y="566"/>
                  </a:cubicBezTo>
                  <a:cubicBezTo>
                    <a:pt x="1117" y="255"/>
                    <a:pt x="862" y="0"/>
                    <a:pt x="551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3"/>
            <p:cNvSpPr/>
            <p:nvPr/>
          </p:nvSpPr>
          <p:spPr>
            <a:xfrm>
              <a:off x="3071950" y="2084206"/>
              <a:ext cx="41446" cy="41446"/>
            </a:xfrm>
            <a:custGeom>
              <a:avLst/>
              <a:gdLst/>
              <a:ahLst/>
              <a:cxnLst/>
              <a:rect l="l" t="t" r="r" b="b"/>
              <a:pathLst>
                <a:path w="1117" h="1117" extrusionOk="0">
                  <a:moveTo>
                    <a:pt x="552" y="0"/>
                  </a:moveTo>
                  <a:cubicBezTo>
                    <a:pt x="255" y="0"/>
                    <a:pt x="1" y="255"/>
                    <a:pt x="1" y="566"/>
                  </a:cubicBezTo>
                  <a:cubicBezTo>
                    <a:pt x="1" y="862"/>
                    <a:pt x="255" y="1117"/>
                    <a:pt x="552" y="1117"/>
                  </a:cubicBezTo>
                  <a:cubicBezTo>
                    <a:pt x="863" y="1117"/>
                    <a:pt x="1117" y="862"/>
                    <a:pt x="1117" y="566"/>
                  </a:cubicBezTo>
                  <a:cubicBezTo>
                    <a:pt x="1117" y="255"/>
                    <a:pt x="863" y="0"/>
                    <a:pt x="552" y="0"/>
                  </a:cubicBez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73"/>
          <p:cNvGrpSpPr/>
          <p:nvPr/>
        </p:nvGrpSpPr>
        <p:grpSpPr>
          <a:xfrm flipH="1">
            <a:off x="3352789" y="3363296"/>
            <a:ext cx="1032515" cy="1090731"/>
            <a:chOff x="2596860" y="3285509"/>
            <a:chExt cx="1032515" cy="1090731"/>
          </a:xfrm>
        </p:grpSpPr>
        <p:sp>
          <p:nvSpPr>
            <p:cNvPr id="1613" name="Google Shape;1613;p73"/>
            <p:cNvSpPr/>
            <p:nvPr/>
          </p:nvSpPr>
          <p:spPr>
            <a:xfrm>
              <a:off x="2596860" y="3285509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37" y="1259"/>
                  </a:moveTo>
                  <a:cubicBezTo>
                    <a:pt x="284" y="1259"/>
                    <a:pt x="1" y="976"/>
                    <a:pt x="1" y="623"/>
                  </a:cubicBezTo>
                  <a:cubicBezTo>
                    <a:pt x="1" y="283"/>
                    <a:pt x="284" y="1"/>
                    <a:pt x="637" y="1"/>
                  </a:cubicBezTo>
                  <a:cubicBezTo>
                    <a:pt x="976" y="1"/>
                    <a:pt x="1259" y="283"/>
                    <a:pt x="1259" y="623"/>
                  </a:cubicBezTo>
                  <a:cubicBezTo>
                    <a:pt x="1259" y="976"/>
                    <a:pt x="976" y="1259"/>
                    <a:pt x="637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3"/>
            <p:cNvSpPr/>
            <p:nvPr/>
          </p:nvSpPr>
          <p:spPr>
            <a:xfrm>
              <a:off x="2596860" y="3434447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37" y="1258"/>
                  </a:moveTo>
                  <a:cubicBezTo>
                    <a:pt x="284" y="1258"/>
                    <a:pt x="1" y="975"/>
                    <a:pt x="1" y="636"/>
                  </a:cubicBezTo>
                  <a:cubicBezTo>
                    <a:pt x="1" y="283"/>
                    <a:pt x="284" y="0"/>
                    <a:pt x="637" y="0"/>
                  </a:cubicBezTo>
                  <a:cubicBezTo>
                    <a:pt x="976" y="0"/>
                    <a:pt x="1259" y="283"/>
                    <a:pt x="1259" y="636"/>
                  </a:cubicBezTo>
                  <a:cubicBezTo>
                    <a:pt x="1259" y="975"/>
                    <a:pt x="976" y="1258"/>
                    <a:pt x="637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3"/>
            <p:cNvSpPr/>
            <p:nvPr/>
          </p:nvSpPr>
          <p:spPr>
            <a:xfrm>
              <a:off x="2596860" y="3583868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37" y="1259"/>
                  </a:moveTo>
                  <a:cubicBezTo>
                    <a:pt x="284" y="1259"/>
                    <a:pt x="1" y="976"/>
                    <a:pt x="1" y="623"/>
                  </a:cubicBezTo>
                  <a:cubicBezTo>
                    <a:pt x="1" y="284"/>
                    <a:pt x="284" y="1"/>
                    <a:pt x="637" y="1"/>
                  </a:cubicBezTo>
                  <a:cubicBezTo>
                    <a:pt x="976" y="1"/>
                    <a:pt x="1259" y="284"/>
                    <a:pt x="1259" y="623"/>
                  </a:cubicBezTo>
                  <a:cubicBezTo>
                    <a:pt x="1259" y="976"/>
                    <a:pt x="976" y="1259"/>
                    <a:pt x="637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3"/>
            <p:cNvSpPr/>
            <p:nvPr/>
          </p:nvSpPr>
          <p:spPr>
            <a:xfrm>
              <a:off x="2596860" y="3732806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37" y="1258"/>
                  </a:moveTo>
                  <a:cubicBezTo>
                    <a:pt x="284" y="1258"/>
                    <a:pt x="1" y="976"/>
                    <a:pt x="1" y="636"/>
                  </a:cubicBezTo>
                  <a:cubicBezTo>
                    <a:pt x="1" y="283"/>
                    <a:pt x="284" y="0"/>
                    <a:pt x="637" y="0"/>
                  </a:cubicBezTo>
                  <a:cubicBezTo>
                    <a:pt x="976" y="0"/>
                    <a:pt x="1259" y="283"/>
                    <a:pt x="1259" y="636"/>
                  </a:cubicBezTo>
                  <a:cubicBezTo>
                    <a:pt x="1259" y="976"/>
                    <a:pt x="976" y="1258"/>
                    <a:pt x="637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3"/>
            <p:cNvSpPr/>
            <p:nvPr/>
          </p:nvSpPr>
          <p:spPr>
            <a:xfrm>
              <a:off x="2596860" y="3882264"/>
              <a:ext cx="46715" cy="46678"/>
            </a:xfrm>
            <a:custGeom>
              <a:avLst/>
              <a:gdLst/>
              <a:ahLst/>
              <a:cxnLst/>
              <a:rect l="l" t="t" r="r" b="b"/>
              <a:pathLst>
                <a:path w="1259" h="1258" fill="none" extrusionOk="0">
                  <a:moveTo>
                    <a:pt x="637" y="1258"/>
                  </a:moveTo>
                  <a:cubicBezTo>
                    <a:pt x="284" y="1258"/>
                    <a:pt x="1" y="975"/>
                    <a:pt x="1" y="622"/>
                  </a:cubicBezTo>
                  <a:cubicBezTo>
                    <a:pt x="1" y="283"/>
                    <a:pt x="284" y="0"/>
                    <a:pt x="637" y="0"/>
                  </a:cubicBezTo>
                  <a:cubicBezTo>
                    <a:pt x="976" y="0"/>
                    <a:pt x="1259" y="283"/>
                    <a:pt x="1259" y="622"/>
                  </a:cubicBezTo>
                  <a:cubicBezTo>
                    <a:pt x="1259" y="975"/>
                    <a:pt x="976" y="1258"/>
                    <a:pt x="637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3"/>
            <p:cNvSpPr/>
            <p:nvPr/>
          </p:nvSpPr>
          <p:spPr>
            <a:xfrm>
              <a:off x="2596860" y="4031165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37" y="1258"/>
                  </a:moveTo>
                  <a:cubicBezTo>
                    <a:pt x="284" y="1258"/>
                    <a:pt x="1" y="976"/>
                    <a:pt x="1" y="637"/>
                  </a:cubicBezTo>
                  <a:cubicBezTo>
                    <a:pt x="1" y="283"/>
                    <a:pt x="284" y="1"/>
                    <a:pt x="637" y="1"/>
                  </a:cubicBezTo>
                  <a:cubicBezTo>
                    <a:pt x="976" y="1"/>
                    <a:pt x="1259" y="283"/>
                    <a:pt x="1259" y="637"/>
                  </a:cubicBezTo>
                  <a:cubicBezTo>
                    <a:pt x="1259" y="976"/>
                    <a:pt x="976" y="1258"/>
                    <a:pt x="637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3"/>
            <p:cNvSpPr/>
            <p:nvPr/>
          </p:nvSpPr>
          <p:spPr>
            <a:xfrm>
              <a:off x="2596860" y="4180623"/>
              <a:ext cx="46715" cy="46678"/>
            </a:xfrm>
            <a:custGeom>
              <a:avLst/>
              <a:gdLst/>
              <a:ahLst/>
              <a:cxnLst/>
              <a:rect l="l" t="t" r="r" b="b"/>
              <a:pathLst>
                <a:path w="1259" h="1258" fill="none" extrusionOk="0">
                  <a:moveTo>
                    <a:pt x="637" y="1258"/>
                  </a:moveTo>
                  <a:cubicBezTo>
                    <a:pt x="284" y="1258"/>
                    <a:pt x="1" y="975"/>
                    <a:pt x="1" y="622"/>
                  </a:cubicBezTo>
                  <a:cubicBezTo>
                    <a:pt x="1" y="283"/>
                    <a:pt x="284" y="0"/>
                    <a:pt x="637" y="0"/>
                  </a:cubicBezTo>
                  <a:cubicBezTo>
                    <a:pt x="976" y="0"/>
                    <a:pt x="1259" y="283"/>
                    <a:pt x="1259" y="622"/>
                  </a:cubicBezTo>
                  <a:cubicBezTo>
                    <a:pt x="1259" y="975"/>
                    <a:pt x="976" y="1258"/>
                    <a:pt x="637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3"/>
            <p:cNvSpPr/>
            <p:nvPr/>
          </p:nvSpPr>
          <p:spPr>
            <a:xfrm>
              <a:off x="2596860" y="4329524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37" y="1258"/>
                  </a:moveTo>
                  <a:cubicBezTo>
                    <a:pt x="284" y="1258"/>
                    <a:pt x="1" y="976"/>
                    <a:pt x="1" y="637"/>
                  </a:cubicBezTo>
                  <a:cubicBezTo>
                    <a:pt x="1" y="283"/>
                    <a:pt x="284" y="1"/>
                    <a:pt x="637" y="1"/>
                  </a:cubicBezTo>
                  <a:cubicBezTo>
                    <a:pt x="976" y="1"/>
                    <a:pt x="1259" y="283"/>
                    <a:pt x="1259" y="637"/>
                  </a:cubicBezTo>
                  <a:cubicBezTo>
                    <a:pt x="1259" y="976"/>
                    <a:pt x="976" y="1258"/>
                    <a:pt x="637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3"/>
            <p:cNvSpPr/>
            <p:nvPr/>
          </p:nvSpPr>
          <p:spPr>
            <a:xfrm>
              <a:off x="2737932" y="3285509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22" y="1259"/>
                  </a:moveTo>
                  <a:cubicBezTo>
                    <a:pt x="283" y="1259"/>
                    <a:pt x="0" y="976"/>
                    <a:pt x="0" y="623"/>
                  </a:cubicBezTo>
                  <a:cubicBezTo>
                    <a:pt x="0" y="283"/>
                    <a:pt x="283" y="1"/>
                    <a:pt x="622" y="1"/>
                  </a:cubicBezTo>
                  <a:cubicBezTo>
                    <a:pt x="976" y="1"/>
                    <a:pt x="1258" y="283"/>
                    <a:pt x="1258" y="623"/>
                  </a:cubicBezTo>
                  <a:cubicBezTo>
                    <a:pt x="1258" y="976"/>
                    <a:pt x="976" y="1259"/>
                    <a:pt x="622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3"/>
            <p:cNvSpPr/>
            <p:nvPr/>
          </p:nvSpPr>
          <p:spPr>
            <a:xfrm>
              <a:off x="2737932" y="3434447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22" y="1258"/>
                  </a:moveTo>
                  <a:cubicBezTo>
                    <a:pt x="283" y="1258"/>
                    <a:pt x="0" y="975"/>
                    <a:pt x="0" y="636"/>
                  </a:cubicBezTo>
                  <a:cubicBezTo>
                    <a:pt x="0" y="283"/>
                    <a:pt x="283" y="0"/>
                    <a:pt x="622" y="0"/>
                  </a:cubicBezTo>
                  <a:cubicBezTo>
                    <a:pt x="976" y="0"/>
                    <a:pt x="1258" y="283"/>
                    <a:pt x="1258" y="636"/>
                  </a:cubicBezTo>
                  <a:cubicBezTo>
                    <a:pt x="1258" y="975"/>
                    <a:pt x="976" y="1258"/>
                    <a:pt x="622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3"/>
            <p:cNvSpPr/>
            <p:nvPr/>
          </p:nvSpPr>
          <p:spPr>
            <a:xfrm>
              <a:off x="2737932" y="3583868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22" y="1259"/>
                  </a:moveTo>
                  <a:cubicBezTo>
                    <a:pt x="283" y="1259"/>
                    <a:pt x="0" y="976"/>
                    <a:pt x="0" y="623"/>
                  </a:cubicBezTo>
                  <a:cubicBezTo>
                    <a:pt x="0" y="284"/>
                    <a:pt x="283" y="1"/>
                    <a:pt x="622" y="1"/>
                  </a:cubicBezTo>
                  <a:cubicBezTo>
                    <a:pt x="976" y="1"/>
                    <a:pt x="1258" y="284"/>
                    <a:pt x="1258" y="623"/>
                  </a:cubicBezTo>
                  <a:cubicBezTo>
                    <a:pt x="1258" y="976"/>
                    <a:pt x="976" y="1259"/>
                    <a:pt x="622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3"/>
            <p:cNvSpPr/>
            <p:nvPr/>
          </p:nvSpPr>
          <p:spPr>
            <a:xfrm>
              <a:off x="2737932" y="3732806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22" y="1258"/>
                  </a:moveTo>
                  <a:cubicBezTo>
                    <a:pt x="283" y="1258"/>
                    <a:pt x="0" y="976"/>
                    <a:pt x="0" y="636"/>
                  </a:cubicBezTo>
                  <a:cubicBezTo>
                    <a:pt x="0" y="283"/>
                    <a:pt x="283" y="0"/>
                    <a:pt x="622" y="0"/>
                  </a:cubicBezTo>
                  <a:cubicBezTo>
                    <a:pt x="976" y="0"/>
                    <a:pt x="1258" y="283"/>
                    <a:pt x="1258" y="636"/>
                  </a:cubicBezTo>
                  <a:cubicBezTo>
                    <a:pt x="1258" y="976"/>
                    <a:pt x="976" y="1258"/>
                    <a:pt x="622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3"/>
            <p:cNvSpPr/>
            <p:nvPr/>
          </p:nvSpPr>
          <p:spPr>
            <a:xfrm>
              <a:off x="2737932" y="3882264"/>
              <a:ext cx="46715" cy="46678"/>
            </a:xfrm>
            <a:custGeom>
              <a:avLst/>
              <a:gdLst/>
              <a:ahLst/>
              <a:cxnLst/>
              <a:rect l="l" t="t" r="r" b="b"/>
              <a:pathLst>
                <a:path w="1259" h="1258" fill="none" extrusionOk="0">
                  <a:moveTo>
                    <a:pt x="622" y="1258"/>
                  </a:moveTo>
                  <a:cubicBezTo>
                    <a:pt x="283" y="1258"/>
                    <a:pt x="0" y="975"/>
                    <a:pt x="0" y="622"/>
                  </a:cubicBezTo>
                  <a:cubicBezTo>
                    <a:pt x="0" y="283"/>
                    <a:pt x="283" y="0"/>
                    <a:pt x="622" y="0"/>
                  </a:cubicBezTo>
                  <a:cubicBezTo>
                    <a:pt x="976" y="0"/>
                    <a:pt x="1258" y="283"/>
                    <a:pt x="1258" y="622"/>
                  </a:cubicBezTo>
                  <a:cubicBezTo>
                    <a:pt x="1258" y="975"/>
                    <a:pt x="976" y="1258"/>
                    <a:pt x="622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3"/>
            <p:cNvSpPr/>
            <p:nvPr/>
          </p:nvSpPr>
          <p:spPr>
            <a:xfrm>
              <a:off x="2737932" y="4031165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22" y="1258"/>
                  </a:moveTo>
                  <a:cubicBezTo>
                    <a:pt x="283" y="1258"/>
                    <a:pt x="0" y="976"/>
                    <a:pt x="0" y="637"/>
                  </a:cubicBezTo>
                  <a:cubicBezTo>
                    <a:pt x="0" y="283"/>
                    <a:pt x="283" y="1"/>
                    <a:pt x="622" y="1"/>
                  </a:cubicBezTo>
                  <a:cubicBezTo>
                    <a:pt x="976" y="1"/>
                    <a:pt x="1258" y="283"/>
                    <a:pt x="1258" y="637"/>
                  </a:cubicBezTo>
                  <a:cubicBezTo>
                    <a:pt x="1258" y="976"/>
                    <a:pt x="976" y="1258"/>
                    <a:pt x="622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3"/>
            <p:cNvSpPr/>
            <p:nvPr/>
          </p:nvSpPr>
          <p:spPr>
            <a:xfrm>
              <a:off x="2737932" y="4180623"/>
              <a:ext cx="46715" cy="46678"/>
            </a:xfrm>
            <a:custGeom>
              <a:avLst/>
              <a:gdLst/>
              <a:ahLst/>
              <a:cxnLst/>
              <a:rect l="l" t="t" r="r" b="b"/>
              <a:pathLst>
                <a:path w="1259" h="1258" fill="none" extrusionOk="0">
                  <a:moveTo>
                    <a:pt x="622" y="1258"/>
                  </a:moveTo>
                  <a:cubicBezTo>
                    <a:pt x="283" y="1258"/>
                    <a:pt x="0" y="975"/>
                    <a:pt x="0" y="622"/>
                  </a:cubicBezTo>
                  <a:cubicBezTo>
                    <a:pt x="0" y="283"/>
                    <a:pt x="283" y="0"/>
                    <a:pt x="622" y="0"/>
                  </a:cubicBezTo>
                  <a:cubicBezTo>
                    <a:pt x="976" y="0"/>
                    <a:pt x="1258" y="283"/>
                    <a:pt x="1258" y="622"/>
                  </a:cubicBezTo>
                  <a:cubicBezTo>
                    <a:pt x="1258" y="975"/>
                    <a:pt x="976" y="1258"/>
                    <a:pt x="622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3"/>
            <p:cNvSpPr/>
            <p:nvPr/>
          </p:nvSpPr>
          <p:spPr>
            <a:xfrm>
              <a:off x="2878968" y="3285509"/>
              <a:ext cx="46196" cy="46715"/>
            </a:xfrm>
            <a:custGeom>
              <a:avLst/>
              <a:gdLst/>
              <a:ahLst/>
              <a:cxnLst/>
              <a:rect l="l" t="t" r="r" b="b"/>
              <a:pathLst>
                <a:path w="1245" h="1259" fill="none" extrusionOk="0">
                  <a:moveTo>
                    <a:pt x="623" y="1259"/>
                  </a:moveTo>
                  <a:cubicBezTo>
                    <a:pt x="269" y="1259"/>
                    <a:pt x="1" y="976"/>
                    <a:pt x="1" y="623"/>
                  </a:cubicBezTo>
                  <a:cubicBezTo>
                    <a:pt x="1" y="283"/>
                    <a:pt x="269" y="1"/>
                    <a:pt x="623" y="1"/>
                  </a:cubicBezTo>
                  <a:cubicBezTo>
                    <a:pt x="976" y="1"/>
                    <a:pt x="1245" y="283"/>
                    <a:pt x="1245" y="623"/>
                  </a:cubicBezTo>
                  <a:cubicBezTo>
                    <a:pt x="1245" y="976"/>
                    <a:pt x="976" y="1259"/>
                    <a:pt x="623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3"/>
            <p:cNvSpPr/>
            <p:nvPr/>
          </p:nvSpPr>
          <p:spPr>
            <a:xfrm>
              <a:off x="2878968" y="3434447"/>
              <a:ext cx="46196" cy="46715"/>
            </a:xfrm>
            <a:custGeom>
              <a:avLst/>
              <a:gdLst/>
              <a:ahLst/>
              <a:cxnLst/>
              <a:rect l="l" t="t" r="r" b="b"/>
              <a:pathLst>
                <a:path w="1245" h="1259" fill="none" extrusionOk="0">
                  <a:moveTo>
                    <a:pt x="623" y="1258"/>
                  </a:moveTo>
                  <a:cubicBezTo>
                    <a:pt x="269" y="1258"/>
                    <a:pt x="1" y="975"/>
                    <a:pt x="1" y="636"/>
                  </a:cubicBezTo>
                  <a:cubicBezTo>
                    <a:pt x="1" y="283"/>
                    <a:pt x="269" y="0"/>
                    <a:pt x="623" y="0"/>
                  </a:cubicBezTo>
                  <a:cubicBezTo>
                    <a:pt x="976" y="0"/>
                    <a:pt x="1245" y="283"/>
                    <a:pt x="1245" y="636"/>
                  </a:cubicBezTo>
                  <a:cubicBezTo>
                    <a:pt x="1245" y="975"/>
                    <a:pt x="976" y="1258"/>
                    <a:pt x="623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3"/>
            <p:cNvSpPr/>
            <p:nvPr/>
          </p:nvSpPr>
          <p:spPr>
            <a:xfrm>
              <a:off x="2878968" y="3583868"/>
              <a:ext cx="46196" cy="46715"/>
            </a:xfrm>
            <a:custGeom>
              <a:avLst/>
              <a:gdLst/>
              <a:ahLst/>
              <a:cxnLst/>
              <a:rect l="l" t="t" r="r" b="b"/>
              <a:pathLst>
                <a:path w="1245" h="1259" fill="none" extrusionOk="0">
                  <a:moveTo>
                    <a:pt x="623" y="1259"/>
                  </a:moveTo>
                  <a:cubicBezTo>
                    <a:pt x="269" y="1259"/>
                    <a:pt x="1" y="976"/>
                    <a:pt x="1" y="623"/>
                  </a:cubicBezTo>
                  <a:cubicBezTo>
                    <a:pt x="1" y="284"/>
                    <a:pt x="269" y="1"/>
                    <a:pt x="623" y="1"/>
                  </a:cubicBezTo>
                  <a:cubicBezTo>
                    <a:pt x="976" y="1"/>
                    <a:pt x="1245" y="284"/>
                    <a:pt x="1245" y="623"/>
                  </a:cubicBezTo>
                  <a:cubicBezTo>
                    <a:pt x="1245" y="976"/>
                    <a:pt x="976" y="1259"/>
                    <a:pt x="623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3"/>
            <p:cNvSpPr/>
            <p:nvPr/>
          </p:nvSpPr>
          <p:spPr>
            <a:xfrm>
              <a:off x="2878968" y="3732806"/>
              <a:ext cx="46196" cy="46715"/>
            </a:xfrm>
            <a:custGeom>
              <a:avLst/>
              <a:gdLst/>
              <a:ahLst/>
              <a:cxnLst/>
              <a:rect l="l" t="t" r="r" b="b"/>
              <a:pathLst>
                <a:path w="1245" h="1259" fill="none" extrusionOk="0">
                  <a:moveTo>
                    <a:pt x="623" y="1258"/>
                  </a:moveTo>
                  <a:cubicBezTo>
                    <a:pt x="269" y="1258"/>
                    <a:pt x="1" y="976"/>
                    <a:pt x="1" y="636"/>
                  </a:cubicBezTo>
                  <a:cubicBezTo>
                    <a:pt x="1" y="283"/>
                    <a:pt x="269" y="0"/>
                    <a:pt x="623" y="0"/>
                  </a:cubicBezTo>
                  <a:cubicBezTo>
                    <a:pt x="976" y="0"/>
                    <a:pt x="1245" y="283"/>
                    <a:pt x="1245" y="636"/>
                  </a:cubicBezTo>
                  <a:cubicBezTo>
                    <a:pt x="1245" y="976"/>
                    <a:pt x="976" y="1258"/>
                    <a:pt x="623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3"/>
            <p:cNvSpPr/>
            <p:nvPr/>
          </p:nvSpPr>
          <p:spPr>
            <a:xfrm>
              <a:off x="2878968" y="3882264"/>
              <a:ext cx="46196" cy="46678"/>
            </a:xfrm>
            <a:custGeom>
              <a:avLst/>
              <a:gdLst/>
              <a:ahLst/>
              <a:cxnLst/>
              <a:rect l="l" t="t" r="r" b="b"/>
              <a:pathLst>
                <a:path w="1245" h="1258" fill="none" extrusionOk="0">
                  <a:moveTo>
                    <a:pt x="623" y="1258"/>
                  </a:moveTo>
                  <a:cubicBezTo>
                    <a:pt x="269" y="1258"/>
                    <a:pt x="1" y="975"/>
                    <a:pt x="1" y="622"/>
                  </a:cubicBezTo>
                  <a:cubicBezTo>
                    <a:pt x="1" y="283"/>
                    <a:pt x="269" y="0"/>
                    <a:pt x="623" y="0"/>
                  </a:cubicBezTo>
                  <a:cubicBezTo>
                    <a:pt x="976" y="0"/>
                    <a:pt x="1245" y="283"/>
                    <a:pt x="1245" y="622"/>
                  </a:cubicBezTo>
                  <a:cubicBezTo>
                    <a:pt x="1245" y="975"/>
                    <a:pt x="976" y="1258"/>
                    <a:pt x="623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3"/>
            <p:cNvSpPr/>
            <p:nvPr/>
          </p:nvSpPr>
          <p:spPr>
            <a:xfrm>
              <a:off x="2878968" y="4031165"/>
              <a:ext cx="46196" cy="46715"/>
            </a:xfrm>
            <a:custGeom>
              <a:avLst/>
              <a:gdLst/>
              <a:ahLst/>
              <a:cxnLst/>
              <a:rect l="l" t="t" r="r" b="b"/>
              <a:pathLst>
                <a:path w="1245" h="1259" fill="none" extrusionOk="0">
                  <a:moveTo>
                    <a:pt x="623" y="1258"/>
                  </a:moveTo>
                  <a:cubicBezTo>
                    <a:pt x="269" y="1258"/>
                    <a:pt x="1" y="976"/>
                    <a:pt x="1" y="637"/>
                  </a:cubicBezTo>
                  <a:cubicBezTo>
                    <a:pt x="1" y="283"/>
                    <a:pt x="269" y="1"/>
                    <a:pt x="623" y="1"/>
                  </a:cubicBezTo>
                  <a:cubicBezTo>
                    <a:pt x="976" y="1"/>
                    <a:pt x="1245" y="283"/>
                    <a:pt x="1245" y="637"/>
                  </a:cubicBezTo>
                  <a:cubicBezTo>
                    <a:pt x="1245" y="976"/>
                    <a:pt x="976" y="1258"/>
                    <a:pt x="623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3"/>
            <p:cNvSpPr/>
            <p:nvPr/>
          </p:nvSpPr>
          <p:spPr>
            <a:xfrm>
              <a:off x="3019521" y="3285509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22" y="1259"/>
                  </a:moveTo>
                  <a:cubicBezTo>
                    <a:pt x="283" y="1259"/>
                    <a:pt x="0" y="976"/>
                    <a:pt x="0" y="623"/>
                  </a:cubicBezTo>
                  <a:cubicBezTo>
                    <a:pt x="0" y="283"/>
                    <a:pt x="283" y="1"/>
                    <a:pt x="622" y="1"/>
                  </a:cubicBezTo>
                  <a:cubicBezTo>
                    <a:pt x="975" y="1"/>
                    <a:pt x="1258" y="283"/>
                    <a:pt x="1258" y="623"/>
                  </a:cubicBezTo>
                  <a:cubicBezTo>
                    <a:pt x="1258" y="976"/>
                    <a:pt x="975" y="1259"/>
                    <a:pt x="622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3"/>
            <p:cNvSpPr/>
            <p:nvPr/>
          </p:nvSpPr>
          <p:spPr>
            <a:xfrm>
              <a:off x="3019521" y="3434447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22" y="1258"/>
                  </a:moveTo>
                  <a:cubicBezTo>
                    <a:pt x="283" y="1258"/>
                    <a:pt x="0" y="975"/>
                    <a:pt x="0" y="636"/>
                  </a:cubicBezTo>
                  <a:cubicBezTo>
                    <a:pt x="0" y="283"/>
                    <a:pt x="283" y="0"/>
                    <a:pt x="622" y="0"/>
                  </a:cubicBezTo>
                  <a:cubicBezTo>
                    <a:pt x="975" y="0"/>
                    <a:pt x="1258" y="283"/>
                    <a:pt x="1258" y="636"/>
                  </a:cubicBezTo>
                  <a:cubicBezTo>
                    <a:pt x="1258" y="975"/>
                    <a:pt x="975" y="1258"/>
                    <a:pt x="622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3"/>
            <p:cNvSpPr/>
            <p:nvPr/>
          </p:nvSpPr>
          <p:spPr>
            <a:xfrm>
              <a:off x="3019521" y="3583868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22" y="1259"/>
                  </a:moveTo>
                  <a:cubicBezTo>
                    <a:pt x="283" y="1259"/>
                    <a:pt x="0" y="976"/>
                    <a:pt x="0" y="623"/>
                  </a:cubicBezTo>
                  <a:cubicBezTo>
                    <a:pt x="0" y="284"/>
                    <a:pt x="283" y="1"/>
                    <a:pt x="622" y="1"/>
                  </a:cubicBezTo>
                  <a:cubicBezTo>
                    <a:pt x="975" y="1"/>
                    <a:pt x="1258" y="284"/>
                    <a:pt x="1258" y="623"/>
                  </a:cubicBezTo>
                  <a:cubicBezTo>
                    <a:pt x="1258" y="976"/>
                    <a:pt x="975" y="1259"/>
                    <a:pt x="622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3"/>
            <p:cNvSpPr/>
            <p:nvPr/>
          </p:nvSpPr>
          <p:spPr>
            <a:xfrm>
              <a:off x="3019521" y="3732806"/>
              <a:ext cx="46715" cy="46715"/>
            </a:xfrm>
            <a:custGeom>
              <a:avLst/>
              <a:gdLst/>
              <a:ahLst/>
              <a:cxnLst/>
              <a:rect l="l" t="t" r="r" b="b"/>
              <a:pathLst>
                <a:path w="1259" h="1259" fill="none" extrusionOk="0">
                  <a:moveTo>
                    <a:pt x="622" y="1258"/>
                  </a:moveTo>
                  <a:cubicBezTo>
                    <a:pt x="283" y="1258"/>
                    <a:pt x="0" y="976"/>
                    <a:pt x="0" y="636"/>
                  </a:cubicBezTo>
                  <a:cubicBezTo>
                    <a:pt x="0" y="283"/>
                    <a:pt x="283" y="0"/>
                    <a:pt x="622" y="0"/>
                  </a:cubicBezTo>
                  <a:cubicBezTo>
                    <a:pt x="975" y="0"/>
                    <a:pt x="1258" y="283"/>
                    <a:pt x="1258" y="636"/>
                  </a:cubicBezTo>
                  <a:cubicBezTo>
                    <a:pt x="1258" y="976"/>
                    <a:pt x="975" y="1258"/>
                    <a:pt x="622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3"/>
            <p:cNvSpPr/>
            <p:nvPr/>
          </p:nvSpPr>
          <p:spPr>
            <a:xfrm>
              <a:off x="3019521" y="3882264"/>
              <a:ext cx="46715" cy="46678"/>
            </a:xfrm>
            <a:custGeom>
              <a:avLst/>
              <a:gdLst/>
              <a:ahLst/>
              <a:cxnLst/>
              <a:rect l="l" t="t" r="r" b="b"/>
              <a:pathLst>
                <a:path w="1259" h="1258" fill="none" extrusionOk="0">
                  <a:moveTo>
                    <a:pt x="622" y="1258"/>
                  </a:moveTo>
                  <a:cubicBezTo>
                    <a:pt x="283" y="1258"/>
                    <a:pt x="0" y="975"/>
                    <a:pt x="0" y="622"/>
                  </a:cubicBezTo>
                  <a:cubicBezTo>
                    <a:pt x="0" y="283"/>
                    <a:pt x="283" y="0"/>
                    <a:pt x="622" y="0"/>
                  </a:cubicBezTo>
                  <a:cubicBezTo>
                    <a:pt x="975" y="0"/>
                    <a:pt x="1258" y="283"/>
                    <a:pt x="1258" y="622"/>
                  </a:cubicBezTo>
                  <a:cubicBezTo>
                    <a:pt x="1258" y="975"/>
                    <a:pt x="975" y="1258"/>
                    <a:pt x="622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3"/>
            <p:cNvSpPr/>
            <p:nvPr/>
          </p:nvSpPr>
          <p:spPr>
            <a:xfrm>
              <a:off x="3160556" y="3285509"/>
              <a:ext cx="46196" cy="46715"/>
            </a:xfrm>
            <a:custGeom>
              <a:avLst/>
              <a:gdLst/>
              <a:ahLst/>
              <a:cxnLst/>
              <a:rect l="l" t="t" r="r" b="b"/>
              <a:pathLst>
                <a:path w="1245" h="1259" fill="none" extrusionOk="0">
                  <a:moveTo>
                    <a:pt x="623" y="1259"/>
                  </a:moveTo>
                  <a:cubicBezTo>
                    <a:pt x="269" y="1259"/>
                    <a:pt x="1" y="976"/>
                    <a:pt x="1" y="623"/>
                  </a:cubicBezTo>
                  <a:cubicBezTo>
                    <a:pt x="1" y="283"/>
                    <a:pt x="269" y="1"/>
                    <a:pt x="623" y="1"/>
                  </a:cubicBezTo>
                  <a:cubicBezTo>
                    <a:pt x="976" y="1"/>
                    <a:pt x="1244" y="283"/>
                    <a:pt x="1244" y="623"/>
                  </a:cubicBezTo>
                  <a:cubicBezTo>
                    <a:pt x="1244" y="976"/>
                    <a:pt x="976" y="1259"/>
                    <a:pt x="623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3"/>
            <p:cNvSpPr/>
            <p:nvPr/>
          </p:nvSpPr>
          <p:spPr>
            <a:xfrm>
              <a:off x="3160556" y="3434447"/>
              <a:ext cx="46196" cy="46715"/>
            </a:xfrm>
            <a:custGeom>
              <a:avLst/>
              <a:gdLst/>
              <a:ahLst/>
              <a:cxnLst/>
              <a:rect l="l" t="t" r="r" b="b"/>
              <a:pathLst>
                <a:path w="1245" h="1259" fill="none" extrusionOk="0">
                  <a:moveTo>
                    <a:pt x="623" y="1258"/>
                  </a:moveTo>
                  <a:cubicBezTo>
                    <a:pt x="269" y="1258"/>
                    <a:pt x="1" y="975"/>
                    <a:pt x="1" y="636"/>
                  </a:cubicBezTo>
                  <a:cubicBezTo>
                    <a:pt x="1" y="283"/>
                    <a:pt x="269" y="0"/>
                    <a:pt x="623" y="0"/>
                  </a:cubicBezTo>
                  <a:cubicBezTo>
                    <a:pt x="976" y="0"/>
                    <a:pt x="1244" y="283"/>
                    <a:pt x="1244" y="636"/>
                  </a:cubicBezTo>
                  <a:cubicBezTo>
                    <a:pt x="1244" y="975"/>
                    <a:pt x="976" y="1258"/>
                    <a:pt x="623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3"/>
            <p:cNvSpPr/>
            <p:nvPr/>
          </p:nvSpPr>
          <p:spPr>
            <a:xfrm>
              <a:off x="3160556" y="3583868"/>
              <a:ext cx="46196" cy="46715"/>
            </a:xfrm>
            <a:custGeom>
              <a:avLst/>
              <a:gdLst/>
              <a:ahLst/>
              <a:cxnLst/>
              <a:rect l="l" t="t" r="r" b="b"/>
              <a:pathLst>
                <a:path w="1245" h="1259" fill="none" extrusionOk="0">
                  <a:moveTo>
                    <a:pt x="623" y="1259"/>
                  </a:moveTo>
                  <a:cubicBezTo>
                    <a:pt x="269" y="1259"/>
                    <a:pt x="1" y="976"/>
                    <a:pt x="1" y="623"/>
                  </a:cubicBezTo>
                  <a:cubicBezTo>
                    <a:pt x="1" y="284"/>
                    <a:pt x="269" y="1"/>
                    <a:pt x="623" y="1"/>
                  </a:cubicBezTo>
                  <a:cubicBezTo>
                    <a:pt x="976" y="1"/>
                    <a:pt x="1244" y="284"/>
                    <a:pt x="1244" y="623"/>
                  </a:cubicBezTo>
                  <a:cubicBezTo>
                    <a:pt x="1244" y="976"/>
                    <a:pt x="976" y="1259"/>
                    <a:pt x="623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3"/>
            <p:cNvSpPr/>
            <p:nvPr/>
          </p:nvSpPr>
          <p:spPr>
            <a:xfrm>
              <a:off x="3160556" y="3732806"/>
              <a:ext cx="46196" cy="46715"/>
            </a:xfrm>
            <a:custGeom>
              <a:avLst/>
              <a:gdLst/>
              <a:ahLst/>
              <a:cxnLst/>
              <a:rect l="l" t="t" r="r" b="b"/>
              <a:pathLst>
                <a:path w="1245" h="1259" fill="none" extrusionOk="0">
                  <a:moveTo>
                    <a:pt x="623" y="1258"/>
                  </a:moveTo>
                  <a:cubicBezTo>
                    <a:pt x="269" y="1258"/>
                    <a:pt x="1" y="976"/>
                    <a:pt x="1" y="636"/>
                  </a:cubicBezTo>
                  <a:cubicBezTo>
                    <a:pt x="1" y="283"/>
                    <a:pt x="269" y="0"/>
                    <a:pt x="623" y="0"/>
                  </a:cubicBezTo>
                  <a:cubicBezTo>
                    <a:pt x="976" y="0"/>
                    <a:pt x="1244" y="283"/>
                    <a:pt x="1244" y="636"/>
                  </a:cubicBezTo>
                  <a:cubicBezTo>
                    <a:pt x="1244" y="976"/>
                    <a:pt x="976" y="1258"/>
                    <a:pt x="623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3"/>
            <p:cNvSpPr/>
            <p:nvPr/>
          </p:nvSpPr>
          <p:spPr>
            <a:xfrm>
              <a:off x="3301109" y="3285509"/>
              <a:ext cx="46678" cy="46715"/>
            </a:xfrm>
            <a:custGeom>
              <a:avLst/>
              <a:gdLst/>
              <a:ahLst/>
              <a:cxnLst/>
              <a:rect l="l" t="t" r="r" b="b"/>
              <a:pathLst>
                <a:path w="1258" h="1259" fill="none" extrusionOk="0">
                  <a:moveTo>
                    <a:pt x="622" y="1259"/>
                  </a:moveTo>
                  <a:cubicBezTo>
                    <a:pt x="283" y="1259"/>
                    <a:pt x="0" y="976"/>
                    <a:pt x="0" y="623"/>
                  </a:cubicBezTo>
                  <a:cubicBezTo>
                    <a:pt x="0" y="283"/>
                    <a:pt x="283" y="1"/>
                    <a:pt x="622" y="1"/>
                  </a:cubicBezTo>
                  <a:cubicBezTo>
                    <a:pt x="975" y="1"/>
                    <a:pt x="1258" y="283"/>
                    <a:pt x="1258" y="623"/>
                  </a:cubicBezTo>
                  <a:cubicBezTo>
                    <a:pt x="1258" y="976"/>
                    <a:pt x="975" y="1259"/>
                    <a:pt x="622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3"/>
            <p:cNvSpPr/>
            <p:nvPr/>
          </p:nvSpPr>
          <p:spPr>
            <a:xfrm>
              <a:off x="3301109" y="3434447"/>
              <a:ext cx="46678" cy="46715"/>
            </a:xfrm>
            <a:custGeom>
              <a:avLst/>
              <a:gdLst/>
              <a:ahLst/>
              <a:cxnLst/>
              <a:rect l="l" t="t" r="r" b="b"/>
              <a:pathLst>
                <a:path w="1258" h="1259" fill="none" extrusionOk="0">
                  <a:moveTo>
                    <a:pt x="622" y="1258"/>
                  </a:moveTo>
                  <a:cubicBezTo>
                    <a:pt x="283" y="1258"/>
                    <a:pt x="0" y="975"/>
                    <a:pt x="0" y="636"/>
                  </a:cubicBezTo>
                  <a:cubicBezTo>
                    <a:pt x="0" y="283"/>
                    <a:pt x="283" y="0"/>
                    <a:pt x="622" y="0"/>
                  </a:cubicBezTo>
                  <a:cubicBezTo>
                    <a:pt x="975" y="0"/>
                    <a:pt x="1258" y="283"/>
                    <a:pt x="1258" y="636"/>
                  </a:cubicBezTo>
                  <a:cubicBezTo>
                    <a:pt x="1258" y="975"/>
                    <a:pt x="975" y="1258"/>
                    <a:pt x="622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3"/>
            <p:cNvSpPr/>
            <p:nvPr/>
          </p:nvSpPr>
          <p:spPr>
            <a:xfrm>
              <a:off x="3301109" y="3583868"/>
              <a:ext cx="46678" cy="46715"/>
            </a:xfrm>
            <a:custGeom>
              <a:avLst/>
              <a:gdLst/>
              <a:ahLst/>
              <a:cxnLst/>
              <a:rect l="l" t="t" r="r" b="b"/>
              <a:pathLst>
                <a:path w="1258" h="1259" fill="none" extrusionOk="0">
                  <a:moveTo>
                    <a:pt x="622" y="1259"/>
                  </a:moveTo>
                  <a:cubicBezTo>
                    <a:pt x="283" y="1259"/>
                    <a:pt x="0" y="976"/>
                    <a:pt x="0" y="623"/>
                  </a:cubicBezTo>
                  <a:cubicBezTo>
                    <a:pt x="0" y="284"/>
                    <a:pt x="283" y="1"/>
                    <a:pt x="622" y="1"/>
                  </a:cubicBezTo>
                  <a:cubicBezTo>
                    <a:pt x="975" y="1"/>
                    <a:pt x="1258" y="284"/>
                    <a:pt x="1258" y="623"/>
                  </a:cubicBezTo>
                  <a:cubicBezTo>
                    <a:pt x="1258" y="976"/>
                    <a:pt x="975" y="1259"/>
                    <a:pt x="622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3"/>
            <p:cNvSpPr/>
            <p:nvPr/>
          </p:nvSpPr>
          <p:spPr>
            <a:xfrm>
              <a:off x="3442144" y="3285509"/>
              <a:ext cx="46196" cy="46715"/>
            </a:xfrm>
            <a:custGeom>
              <a:avLst/>
              <a:gdLst/>
              <a:ahLst/>
              <a:cxnLst/>
              <a:rect l="l" t="t" r="r" b="b"/>
              <a:pathLst>
                <a:path w="1245" h="1259" fill="none" extrusionOk="0">
                  <a:moveTo>
                    <a:pt x="623" y="1259"/>
                  </a:moveTo>
                  <a:cubicBezTo>
                    <a:pt x="269" y="1259"/>
                    <a:pt x="1" y="976"/>
                    <a:pt x="1" y="623"/>
                  </a:cubicBezTo>
                  <a:cubicBezTo>
                    <a:pt x="1" y="283"/>
                    <a:pt x="269" y="1"/>
                    <a:pt x="623" y="1"/>
                  </a:cubicBezTo>
                  <a:cubicBezTo>
                    <a:pt x="976" y="1"/>
                    <a:pt x="1244" y="283"/>
                    <a:pt x="1244" y="623"/>
                  </a:cubicBezTo>
                  <a:cubicBezTo>
                    <a:pt x="1244" y="976"/>
                    <a:pt x="976" y="1259"/>
                    <a:pt x="623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3"/>
            <p:cNvSpPr/>
            <p:nvPr/>
          </p:nvSpPr>
          <p:spPr>
            <a:xfrm>
              <a:off x="3442144" y="3434447"/>
              <a:ext cx="46196" cy="46715"/>
            </a:xfrm>
            <a:custGeom>
              <a:avLst/>
              <a:gdLst/>
              <a:ahLst/>
              <a:cxnLst/>
              <a:rect l="l" t="t" r="r" b="b"/>
              <a:pathLst>
                <a:path w="1245" h="1259" fill="none" extrusionOk="0">
                  <a:moveTo>
                    <a:pt x="623" y="1258"/>
                  </a:moveTo>
                  <a:cubicBezTo>
                    <a:pt x="269" y="1258"/>
                    <a:pt x="1" y="975"/>
                    <a:pt x="1" y="636"/>
                  </a:cubicBezTo>
                  <a:cubicBezTo>
                    <a:pt x="1" y="283"/>
                    <a:pt x="269" y="0"/>
                    <a:pt x="623" y="0"/>
                  </a:cubicBezTo>
                  <a:cubicBezTo>
                    <a:pt x="976" y="0"/>
                    <a:pt x="1244" y="283"/>
                    <a:pt x="1244" y="636"/>
                  </a:cubicBezTo>
                  <a:cubicBezTo>
                    <a:pt x="1244" y="975"/>
                    <a:pt x="976" y="1258"/>
                    <a:pt x="623" y="1258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3"/>
            <p:cNvSpPr/>
            <p:nvPr/>
          </p:nvSpPr>
          <p:spPr>
            <a:xfrm>
              <a:off x="3582697" y="3285509"/>
              <a:ext cx="46678" cy="46715"/>
            </a:xfrm>
            <a:custGeom>
              <a:avLst/>
              <a:gdLst/>
              <a:ahLst/>
              <a:cxnLst/>
              <a:rect l="l" t="t" r="r" b="b"/>
              <a:pathLst>
                <a:path w="1258" h="1259" fill="none" extrusionOk="0">
                  <a:moveTo>
                    <a:pt x="622" y="1259"/>
                  </a:moveTo>
                  <a:cubicBezTo>
                    <a:pt x="283" y="1259"/>
                    <a:pt x="0" y="976"/>
                    <a:pt x="0" y="623"/>
                  </a:cubicBezTo>
                  <a:cubicBezTo>
                    <a:pt x="0" y="283"/>
                    <a:pt x="283" y="1"/>
                    <a:pt x="622" y="1"/>
                  </a:cubicBezTo>
                  <a:cubicBezTo>
                    <a:pt x="975" y="1"/>
                    <a:pt x="1258" y="283"/>
                    <a:pt x="1258" y="623"/>
                  </a:cubicBezTo>
                  <a:cubicBezTo>
                    <a:pt x="1258" y="976"/>
                    <a:pt x="975" y="1259"/>
                    <a:pt x="622" y="1259"/>
                  </a:cubicBezTo>
                  <a:close/>
                </a:path>
              </a:pathLst>
            </a:custGeom>
            <a:noFill/>
            <a:ln w="28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9" name="Google Shape;1649;p73"/>
          <p:cNvGrpSpPr/>
          <p:nvPr/>
        </p:nvGrpSpPr>
        <p:grpSpPr>
          <a:xfrm>
            <a:off x="1814975" y="4021720"/>
            <a:ext cx="143188" cy="421102"/>
            <a:chOff x="2044184" y="3852358"/>
            <a:chExt cx="143188" cy="421102"/>
          </a:xfrm>
        </p:grpSpPr>
        <p:sp>
          <p:nvSpPr>
            <p:cNvPr id="1650" name="Google Shape;1650;p73"/>
            <p:cNvSpPr/>
            <p:nvPr/>
          </p:nvSpPr>
          <p:spPr>
            <a:xfrm>
              <a:off x="2044184" y="3852358"/>
              <a:ext cx="143188" cy="17328"/>
            </a:xfrm>
            <a:custGeom>
              <a:avLst/>
              <a:gdLst/>
              <a:ahLst/>
              <a:cxnLst/>
              <a:rect l="l" t="t" r="r" b="b"/>
              <a:pathLst>
                <a:path w="3859" h="467" extrusionOk="0">
                  <a:moveTo>
                    <a:pt x="1" y="1"/>
                  </a:moveTo>
                  <a:lnTo>
                    <a:pt x="1" y="467"/>
                  </a:lnTo>
                  <a:lnTo>
                    <a:pt x="3859" y="467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3"/>
            <p:cNvSpPr/>
            <p:nvPr/>
          </p:nvSpPr>
          <p:spPr>
            <a:xfrm>
              <a:off x="2044184" y="3910055"/>
              <a:ext cx="143188" cy="17328"/>
            </a:xfrm>
            <a:custGeom>
              <a:avLst/>
              <a:gdLst/>
              <a:ahLst/>
              <a:cxnLst/>
              <a:rect l="l" t="t" r="r" b="b"/>
              <a:pathLst>
                <a:path w="3859" h="467" extrusionOk="0">
                  <a:moveTo>
                    <a:pt x="1" y="0"/>
                  </a:moveTo>
                  <a:lnTo>
                    <a:pt x="1" y="466"/>
                  </a:lnTo>
                  <a:lnTo>
                    <a:pt x="3859" y="466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3"/>
            <p:cNvSpPr/>
            <p:nvPr/>
          </p:nvSpPr>
          <p:spPr>
            <a:xfrm>
              <a:off x="2044184" y="3967716"/>
              <a:ext cx="143188" cy="17328"/>
            </a:xfrm>
            <a:custGeom>
              <a:avLst/>
              <a:gdLst/>
              <a:ahLst/>
              <a:cxnLst/>
              <a:rect l="l" t="t" r="r" b="b"/>
              <a:pathLst>
                <a:path w="3859" h="467" extrusionOk="0">
                  <a:moveTo>
                    <a:pt x="1" y="1"/>
                  </a:moveTo>
                  <a:lnTo>
                    <a:pt x="1" y="467"/>
                  </a:lnTo>
                  <a:lnTo>
                    <a:pt x="3859" y="467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3"/>
            <p:cNvSpPr/>
            <p:nvPr/>
          </p:nvSpPr>
          <p:spPr>
            <a:xfrm>
              <a:off x="2044184" y="4025414"/>
              <a:ext cx="143188" cy="17328"/>
            </a:xfrm>
            <a:custGeom>
              <a:avLst/>
              <a:gdLst/>
              <a:ahLst/>
              <a:cxnLst/>
              <a:rect l="l" t="t" r="r" b="b"/>
              <a:pathLst>
                <a:path w="3859" h="467" extrusionOk="0">
                  <a:moveTo>
                    <a:pt x="1" y="0"/>
                  </a:moveTo>
                  <a:lnTo>
                    <a:pt x="1" y="466"/>
                  </a:lnTo>
                  <a:lnTo>
                    <a:pt x="3859" y="466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3"/>
            <p:cNvSpPr/>
            <p:nvPr/>
          </p:nvSpPr>
          <p:spPr>
            <a:xfrm>
              <a:off x="2044184" y="4083075"/>
              <a:ext cx="143188" cy="17328"/>
            </a:xfrm>
            <a:custGeom>
              <a:avLst/>
              <a:gdLst/>
              <a:ahLst/>
              <a:cxnLst/>
              <a:rect l="l" t="t" r="r" b="b"/>
              <a:pathLst>
                <a:path w="3859" h="467" extrusionOk="0">
                  <a:moveTo>
                    <a:pt x="1" y="1"/>
                  </a:moveTo>
                  <a:lnTo>
                    <a:pt x="1" y="467"/>
                  </a:lnTo>
                  <a:lnTo>
                    <a:pt x="3859" y="467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3"/>
            <p:cNvSpPr/>
            <p:nvPr/>
          </p:nvSpPr>
          <p:spPr>
            <a:xfrm>
              <a:off x="2044184" y="4140773"/>
              <a:ext cx="143188" cy="17328"/>
            </a:xfrm>
            <a:custGeom>
              <a:avLst/>
              <a:gdLst/>
              <a:ahLst/>
              <a:cxnLst/>
              <a:rect l="l" t="t" r="r" b="b"/>
              <a:pathLst>
                <a:path w="3859" h="467" extrusionOk="0">
                  <a:moveTo>
                    <a:pt x="1" y="0"/>
                  </a:moveTo>
                  <a:lnTo>
                    <a:pt x="1" y="467"/>
                  </a:lnTo>
                  <a:lnTo>
                    <a:pt x="3859" y="467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3"/>
            <p:cNvSpPr/>
            <p:nvPr/>
          </p:nvSpPr>
          <p:spPr>
            <a:xfrm>
              <a:off x="2044184" y="4198433"/>
              <a:ext cx="143188" cy="17365"/>
            </a:xfrm>
            <a:custGeom>
              <a:avLst/>
              <a:gdLst/>
              <a:ahLst/>
              <a:cxnLst/>
              <a:rect l="l" t="t" r="r" b="b"/>
              <a:pathLst>
                <a:path w="3859" h="468" extrusionOk="0">
                  <a:moveTo>
                    <a:pt x="1" y="1"/>
                  </a:moveTo>
                  <a:lnTo>
                    <a:pt x="1" y="467"/>
                  </a:lnTo>
                  <a:lnTo>
                    <a:pt x="3859" y="467"/>
                  </a:lnTo>
                  <a:lnTo>
                    <a:pt x="3859" y="1"/>
                  </a:ln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3"/>
            <p:cNvSpPr/>
            <p:nvPr/>
          </p:nvSpPr>
          <p:spPr>
            <a:xfrm>
              <a:off x="2044184" y="4256131"/>
              <a:ext cx="143188" cy="17328"/>
            </a:xfrm>
            <a:custGeom>
              <a:avLst/>
              <a:gdLst/>
              <a:ahLst/>
              <a:cxnLst/>
              <a:rect l="l" t="t" r="r" b="b"/>
              <a:pathLst>
                <a:path w="3859" h="467" extrusionOk="0">
                  <a:moveTo>
                    <a:pt x="1" y="0"/>
                  </a:moveTo>
                  <a:lnTo>
                    <a:pt x="1" y="467"/>
                  </a:lnTo>
                  <a:lnTo>
                    <a:pt x="3859" y="467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73"/>
          <p:cNvGrpSpPr/>
          <p:nvPr/>
        </p:nvGrpSpPr>
        <p:grpSpPr>
          <a:xfrm>
            <a:off x="2563009" y="3738728"/>
            <a:ext cx="117474" cy="117994"/>
            <a:chOff x="790450" y="3433928"/>
            <a:chExt cx="117474" cy="117994"/>
          </a:xfrm>
        </p:grpSpPr>
        <p:sp>
          <p:nvSpPr>
            <p:cNvPr id="1659" name="Google Shape;1659;p73"/>
            <p:cNvSpPr/>
            <p:nvPr/>
          </p:nvSpPr>
          <p:spPr>
            <a:xfrm>
              <a:off x="836571" y="3433928"/>
              <a:ext cx="25194" cy="117994"/>
            </a:xfrm>
            <a:custGeom>
              <a:avLst/>
              <a:gdLst/>
              <a:ahLst/>
              <a:cxnLst/>
              <a:rect l="l" t="t" r="r" b="b"/>
              <a:pathLst>
                <a:path w="679" h="3180" extrusionOk="0">
                  <a:moveTo>
                    <a:pt x="1" y="0"/>
                  </a:moveTo>
                  <a:lnTo>
                    <a:pt x="1" y="3180"/>
                  </a:lnTo>
                  <a:lnTo>
                    <a:pt x="679" y="3180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3"/>
            <p:cNvSpPr/>
            <p:nvPr/>
          </p:nvSpPr>
          <p:spPr>
            <a:xfrm>
              <a:off x="790450" y="3480049"/>
              <a:ext cx="117474" cy="25751"/>
            </a:xfrm>
            <a:custGeom>
              <a:avLst/>
              <a:gdLst/>
              <a:ahLst/>
              <a:cxnLst/>
              <a:rect l="l" t="t" r="r" b="b"/>
              <a:pathLst>
                <a:path w="3166" h="694" extrusionOk="0">
                  <a:moveTo>
                    <a:pt x="0" y="1"/>
                  </a:moveTo>
                  <a:lnTo>
                    <a:pt x="0" y="693"/>
                  </a:lnTo>
                  <a:lnTo>
                    <a:pt x="3166" y="693"/>
                  </a:lnTo>
                  <a:lnTo>
                    <a:pt x="3166" y="1"/>
                  </a:lnTo>
                  <a:close/>
                </a:path>
              </a:pathLst>
            </a:custGeom>
            <a:solidFill>
              <a:srgbClr val="383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1" name="Google Shape;1661;p73"/>
          <p:cNvSpPr/>
          <p:nvPr/>
        </p:nvSpPr>
        <p:spPr>
          <a:xfrm>
            <a:off x="963275" y="3965621"/>
            <a:ext cx="428971" cy="477207"/>
          </a:xfrm>
          <a:custGeom>
            <a:avLst/>
            <a:gdLst/>
            <a:ahLst/>
            <a:cxnLst/>
            <a:rect l="l" t="t" r="r" b="b"/>
            <a:pathLst>
              <a:path w="11561" h="12861" extrusionOk="0">
                <a:moveTo>
                  <a:pt x="7066" y="0"/>
                </a:moveTo>
                <a:lnTo>
                  <a:pt x="0" y="12860"/>
                </a:lnTo>
                <a:lnTo>
                  <a:pt x="4494" y="12860"/>
                </a:lnTo>
                <a:lnTo>
                  <a:pt x="11560" y="0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2" name="Google Shape;1662;p73"/>
          <p:cNvGrpSpPr/>
          <p:nvPr/>
        </p:nvGrpSpPr>
        <p:grpSpPr>
          <a:xfrm>
            <a:off x="4688192" y="2561415"/>
            <a:ext cx="3594750" cy="1795913"/>
            <a:chOff x="4688192" y="2409015"/>
            <a:chExt cx="3594750" cy="1795913"/>
          </a:xfrm>
        </p:grpSpPr>
        <p:sp>
          <p:nvSpPr>
            <p:cNvPr id="1663" name="Google Shape;1663;p73"/>
            <p:cNvSpPr/>
            <p:nvPr/>
          </p:nvSpPr>
          <p:spPr>
            <a:xfrm>
              <a:off x="6093379" y="3290868"/>
              <a:ext cx="970105" cy="631621"/>
            </a:xfrm>
            <a:custGeom>
              <a:avLst/>
              <a:gdLst/>
              <a:ahLst/>
              <a:cxnLst/>
              <a:rect l="l" t="t" r="r" b="b"/>
              <a:pathLst>
                <a:path w="17864" h="11631" extrusionOk="0">
                  <a:moveTo>
                    <a:pt x="17242" y="0"/>
                  </a:moveTo>
                  <a:lnTo>
                    <a:pt x="1" y="1018"/>
                  </a:lnTo>
                  <a:lnTo>
                    <a:pt x="623" y="11631"/>
                  </a:lnTo>
                  <a:lnTo>
                    <a:pt x="17864" y="10613"/>
                  </a:lnTo>
                  <a:lnTo>
                    <a:pt x="1724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3"/>
            <p:cNvSpPr/>
            <p:nvPr/>
          </p:nvSpPr>
          <p:spPr>
            <a:xfrm>
              <a:off x="6110267" y="3578520"/>
              <a:ext cx="936327" cy="55717"/>
            </a:xfrm>
            <a:custGeom>
              <a:avLst/>
              <a:gdLst/>
              <a:ahLst/>
              <a:cxnLst/>
              <a:rect l="l" t="t" r="r" b="b"/>
              <a:pathLst>
                <a:path w="17242" h="1026" extrusionOk="0">
                  <a:moveTo>
                    <a:pt x="17181" y="0"/>
                  </a:moveTo>
                  <a:cubicBezTo>
                    <a:pt x="16732" y="0"/>
                    <a:pt x="13067" y="190"/>
                    <a:pt x="8621" y="455"/>
                  </a:cubicBezTo>
                  <a:cubicBezTo>
                    <a:pt x="3859" y="738"/>
                    <a:pt x="1" y="992"/>
                    <a:pt x="15" y="1020"/>
                  </a:cubicBezTo>
                  <a:cubicBezTo>
                    <a:pt x="15" y="1024"/>
                    <a:pt x="47" y="1026"/>
                    <a:pt x="108" y="1026"/>
                  </a:cubicBezTo>
                  <a:cubicBezTo>
                    <a:pt x="724" y="1026"/>
                    <a:pt x="4304" y="839"/>
                    <a:pt x="8621" y="582"/>
                  </a:cubicBezTo>
                  <a:cubicBezTo>
                    <a:pt x="13384" y="300"/>
                    <a:pt x="17242" y="45"/>
                    <a:pt x="17228" y="3"/>
                  </a:cubicBezTo>
                  <a:cubicBezTo>
                    <a:pt x="17228" y="1"/>
                    <a:pt x="17212" y="0"/>
                    <a:pt x="17181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3"/>
            <p:cNvSpPr/>
            <p:nvPr/>
          </p:nvSpPr>
          <p:spPr>
            <a:xfrm>
              <a:off x="6544650" y="3743660"/>
              <a:ext cx="129735" cy="152760"/>
            </a:xfrm>
            <a:custGeom>
              <a:avLst/>
              <a:gdLst/>
              <a:ahLst/>
              <a:cxnLst/>
              <a:rect l="l" t="t" r="r" b="b"/>
              <a:pathLst>
                <a:path w="2389" h="2813" extrusionOk="0">
                  <a:moveTo>
                    <a:pt x="2078" y="0"/>
                  </a:moveTo>
                  <a:lnTo>
                    <a:pt x="0" y="297"/>
                  </a:lnTo>
                  <a:lnTo>
                    <a:pt x="269" y="2812"/>
                  </a:lnTo>
                  <a:lnTo>
                    <a:pt x="2389" y="2699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3"/>
            <p:cNvSpPr/>
            <p:nvPr/>
          </p:nvSpPr>
          <p:spPr>
            <a:xfrm>
              <a:off x="6518530" y="3313893"/>
              <a:ext cx="129789" cy="153520"/>
            </a:xfrm>
            <a:custGeom>
              <a:avLst/>
              <a:gdLst/>
              <a:ahLst/>
              <a:cxnLst/>
              <a:rect l="l" t="t" r="r" b="b"/>
              <a:pathLst>
                <a:path w="2390" h="2827" extrusionOk="0">
                  <a:moveTo>
                    <a:pt x="2121" y="0"/>
                  </a:moveTo>
                  <a:lnTo>
                    <a:pt x="1" y="127"/>
                  </a:lnTo>
                  <a:lnTo>
                    <a:pt x="326" y="2827"/>
                  </a:lnTo>
                  <a:lnTo>
                    <a:pt x="2389" y="2530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3"/>
            <p:cNvSpPr/>
            <p:nvPr/>
          </p:nvSpPr>
          <p:spPr>
            <a:xfrm>
              <a:off x="6191616" y="3736709"/>
              <a:ext cx="121317" cy="121317"/>
            </a:xfrm>
            <a:custGeom>
              <a:avLst/>
              <a:gdLst/>
              <a:ahLst/>
              <a:cxnLst/>
              <a:rect l="l" t="t" r="r" b="b"/>
              <a:pathLst>
                <a:path w="2234" h="2234" extrusionOk="0">
                  <a:moveTo>
                    <a:pt x="2106" y="1"/>
                  </a:moveTo>
                  <a:lnTo>
                    <a:pt x="1" y="128"/>
                  </a:lnTo>
                  <a:lnTo>
                    <a:pt x="128" y="2234"/>
                  </a:lnTo>
                  <a:lnTo>
                    <a:pt x="2234" y="2107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3"/>
            <p:cNvSpPr/>
            <p:nvPr/>
          </p:nvSpPr>
          <p:spPr>
            <a:xfrm>
              <a:off x="6213881" y="3749797"/>
              <a:ext cx="73746" cy="95957"/>
            </a:xfrm>
            <a:custGeom>
              <a:avLst/>
              <a:gdLst/>
              <a:ahLst/>
              <a:cxnLst/>
              <a:rect l="l" t="t" r="r" b="b"/>
              <a:pathLst>
                <a:path w="1358" h="1767" extrusionOk="0">
                  <a:moveTo>
                    <a:pt x="1012" y="129"/>
                  </a:moveTo>
                  <a:lnTo>
                    <a:pt x="1012" y="129"/>
                  </a:lnTo>
                  <a:cubicBezTo>
                    <a:pt x="1047" y="175"/>
                    <a:pt x="1080" y="220"/>
                    <a:pt x="1103" y="255"/>
                  </a:cubicBezTo>
                  <a:cubicBezTo>
                    <a:pt x="1173" y="382"/>
                    <a:pt x="1159" y="537"/>
                    <a:pt x="1089" y="636"/>
                  </a:cubicBezTo>
                  <a:cubicBezTo>
                    <a:pt x="1004" y="749"/>
                    <a:pt x="891" y="806"/>
                    <a:pt x="778" y="806"/>
                  </a:cubicBezTo>
                  <a:lnTo>
                    <a:pt x="721" y="806"/>
                  </a:lnTo>
                  <a:lnTo>
                    <a:pt x="721" y="862"/>
                  </a:lnTo>
                  <a:cubicBezTo>
                    <a:pt x="749" y="1117"/>
                    <a:pt x="764" y="1343"/>
                    <a:pt x="778" y="1541"/>
                  </a:cubicBezTo>
                  <a:lnTo>
                    <a:pt x="778" y="1583"/>
                  </a:lnTo>
                  <a:lnTo>
                    <a:pt x="820" y="1569"/>
                  </a:lnTo>
                  <a:cubicBezTo>
                    <a:pt x="873" y="1560"/>
                    <a:pt x="923" y="1557"/>
                    <a:pt x="969" y="1557"/>
                  </a:cubicBezTo>
                  <a:cubicBezTo>
                    <a:pt x="1072" y="1557"/>
                    <a:pt x="1157" y="1573"/>
                    <a:pt x="1216" y="1583"/>
                  </a:cubicBezTo>
                  <a:cubicBezTo>
                    <a:pt x="1286" y="1603"/>
                    <a:pt x="1328" y="1623"/>
                    <a:pt x="1346" y="1633"/>
                  </a:cubicBezTo>
                  <a:lnTo>
                    <a:pt x="1346" y="1633"/>
                  </a:lnTo>
                  <a:cubicBezTo>
                    <a:pt x="1313" y="1625"/>
                    <a:pt x="1206" y="1625"/>
                    <a:pt x="1032" y="1625"/>
                  </a:cubicBezTo>
                  <a:cubicBezTo>
                    <a:pt x="864" y="1625"/>
                    <a:pt x="643" y="1634"/>
                    <a:pt x="368" y="1645"/>
                  </a:cubicBezTo>
                  <a:lnTo>
                    <a:pt x="368" y="1645"/>
                  </a:lnTo>
                  <a:cubicBezTo>
                    <a:pt x="450" y="1615"/>
                    <a:pt x="540" y="1595"/>
                    <a:pt x="631" y="1595"/>
                  </a:cubicBezTo>
                  <a:cubicBezTo>
                    <a:pt x="647" y="1595"/>
                    <a:pt x="663" y="1596"/>
                    <a:pt x="679" y="1597"/>
                  </a:cubicBezTo>
                  <a:lnTo>
                    <a:pt x="735" y="1597"/>
                  </a:lnTo>
                  <a:lnTo>
                    <a:pt x="735" y="1541"/>
                  </a:lnTo>
                  <a:cubicBezTo>
                    <a:pt x="721" y="1329"/>
                    <a:pt x="707" y="1102"/>
                    <a:pt x="707" y="862"/>
                  </a:cubicBezTo>
                  <a:lnTo>
                    <a:pt x="693" y="792"/>
                  </a:lnTo>
                  <a:lnTo>
                    <a:pt x="636" y="806"/>
                  </a:lnTo>
                  <a:cubicBezTo>
                    <a:pt x="625" y="807"/>
                    <a:pt x="613" y="808"/>
                    <a:pt x="601" y="808"/>
                  </a:cubicBezTo>
                  <a:cubicBezTo>
                    <a:pt x="498" y="808"/>
                    <a:pt x="387" y="755"/>
                    <a:pt x="311" y="679"/>
                  </a:cubicBezTo>
                  <a:cubicBezTo>
                    <a:pt x="227" y="580"/>
                    <a:pt x="198" y="438"/>
                    <a:pt x="241" y="311"/>
                  </a:cubicBezTo>
                  <a:cubicBezTo>
                    <a:pt x="263" y="267"/>
                    <a:pt x="276" y="215"/>
                    <a:pt x="294" y="168"/>
                  </a:cubicBezTo>
                  <a:lnTo>
                    <a:pt x="294" y="168"/>
                  </a:lnTo>
                  <a:cubicBezTo>
                    <a:pt x="549" y="155"/>
                    <a:pt x="781" y="142"/>
                    <a:pt x="1012" y="129"/>
                  </a:cubicBezTo>
                  <a:close/>
                  <a:moveTo>
                    <a:pt x="1046" y="0"/>
                  </a:moveTo>
                  <a:cubicBezTo>
                    <a:pt x="792" y="14"/>
                    <a:pt x="523" y="28"/>
                    <a:pt x="255" y="43"/>
                  </a:cubicBezTo>
                  <a:lnTo>
                    <a:pt x="212" y="57"/>
                  </a:lnTo>
                  <a:lnTo>
                    <a:pt x="198" y="85"/>
                  </a:lnTo>
                  <a:cubicBezTo>
                    <a:pt x="170" y="142"/>
                    <a:pt x="142" y="212"/>
                    <a:pt x="128" y="283"/>
                  </a:cubicBezTo>
                  <a:cubicBezTo>
                    <a:pt x="71" y="438"/>
                    <a:pt x="114" y="622"/>
                    <a:pt x="212" y="749"/>
                  </a:cubicBezTo>
                  <a:cubicBezTo>
                    <a:pt x="309" y="858"/>
                    <a:pt x="448" y="915"/>
                    <a:pt x="583" y="921"/>
                  </a:cubicBezTo>
                  <a:lnTo>
                    <a:pt x="583" y="921"/>
                  </a:lnTo>
                  <a:cubicBezTo>
                    <a:pt x="595" y="1119"/>
                    <a:pt x="607" y="1307"/>
                    <a:pt x="619" y="1486"/>
                  </a:cubicBezTo>
                  <a:lnTo>
                    <a:pt x="619" y="1486"/>
                  </a:lnTo>
                  <a:cubicBezTo>
                    <a:pt x="439" y="1497"/>
                    <a:pt x="272" y="1559"/>
                    <a:pt x="146" y="1653"/>
                  </a:cubicBezTo>
                  <a:lnTo>
                    <a:pt x="146" y="1653"/>
                  </a:lnTo>
                  <a:cubicBezTo>
                    <a:pt x="145" y="1654"/>
                    <a:pt x="143" y="1654"/>
                    <a:pt x="142" y="1654"/>
                  </a:cubicBezTo>
                  <a:lnTo>
                    <a:pt x="143" y="1656"/>
                  </a:lnTo>
                  <a:lnTo>
                    <a:pt x="143" y="1656"/>
                  </a:lnTo>
                  <a:cubicBezTo>
                    <a:pt x="138" y="1660"/>
                    <a:pt x="133" y="1664"/>
                    <a:pt x="128" y="1668"/>
                  </a:cubicBezTo>
                  <a:lnTo>
                    <a:pt x="0" y="1767"/>
                  </a:lnTo>
                  <a:lnTo>
                    <a:pt x="156" y="1753"/>
                  </a:lnTo>
                  <a:cubicBezTo>
                    <a:pt x="523" y="1724"/>
                    <a:pt x="820" y="1696"/>
                    <a:pt x="1032" y="1682"/>
                  </a:cubicBezTo>
                  <a:cubicBezTo>
                    <a:pt x="1244" y="1654"/>
                    <a:pt x="1357" y="1640"/>
                    <a:pt x="1357" y="1640"/>
                  </a:cubicBezTo>
                  <a:cubicBezTo>
                    <a:pt x="1357" y="1625"/>
                    <a:pt x="1315" y="1597"/>
                    <a:pt x="1230" y="1555"/>
                  </a:cubicBezTo>
                  <a:cubicBezTo>
                    <a:pt x="1164" y="1522"/>
                    <a:pt x="1056" y="1489"/>
                    <a:pt x="925" y="1489"/>
                  </a:cubicBezTo>
                  <a:cubicBezTo>
                    <a:pt x="900" y="1489"/>
                    <a:pt x="873" y="1490"/>
                    <a:pt x="845" y="1493"/>
                  </a:cubicBezTo>
                  <a:lnTo>
                    <a:pt x="845" y="1493"/>
                  </a:lnTo>
                  <a:cubicBezTo>
                    <a:pt x="835" y="1319"/>
                    <a:pt x="833" y="1117"/>
                    <a:pt x="823" y="902"/>
                  </a:cubicBezTo>
                  <a:lnTo>
                    <a:pt x="823" y="902"/>
                  </a:lnTo>
                  <a:cubicBezTo>
                    <a:pt x="951" y="889"/>
                    <a:pt x="1085" y="819"/>
                    <a:pt x="1173" y="693"/>
                  </a:cubicBezTo>
                  <a:cubicBezTo>
                    <a:pt x="1258" y="565"/>
                    <a:pt x="1286" y="368"/>
                    <a:pt x="1202" y="198"/>
                  </a:cubicBezTo>
                  <a:cubicBezTo>
                    <a:pt x="1173" y="142"/>
                    <a:pt x="1131" y="85"/>
                    <a:pt x="1089" y="28"/>
                  </a:cubicBezTo>
                  <a:lnTo>
                    <a:pt x="1075" y="0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3"/>
            <p:cNvSpPr/>
            <p:nvPr/>
          </p:nvSpPr>
          <p:spPr>
            <a:xfrm>
              <a:off x="5860086" y="3237324"/>
              <a:ext cx="160471" cy="147275"/>
            </a:xfrm>
            <a:custGeom>
              <a:avLst/>
              <a:gdLst/>
              <a:ahLst/>
              <a:cxnLst/>
              <a:rect l="l" t="t" r="r" b="b"/>
              <a:pathLst>
                <a:path w="2955" h="2712" extrusionOk="0">
                  <a:moveTo>
                    <a:pt x="1466" y="0"/>
                  </a:moveTo>
                  <a:cubicBezTo>
                    <a:pt x="1378" y="0"/>
                    <a:pt x="1290" y="8"/>
                    <a:pt x="1202" y="25"/>
                  </a:cubicBezTo>
                  <a:cubicBezTo>
                    <a:pt x="467" y="181"/>
                    <a:pt x="1" y="901"/>
                    <a:pt x="156" y="1636"/>
                  </a:cubicBezTo>
                  <a:cubicBezTo>
                    <a:pt x="291" y="2276"/>
                    <a:pt x="844" y="2712"/>
                    <a:pt x="1469" y="2712"/>
                  </a:cubicBezTo>
                  <a:cubicBezTo>
                    <a:pt x="1563" y="2712"/>
                    <a:pt x="1658" y="2702"/>
                    <a:pt x="1753" y="2682"/>
                  </a:cubicBezTo>
                  <a:cubicBezTo>
                    <a:pt x="2488" y="2527"/>
                    <a:pt x="2954" y="1820"/>
                    <a:pt x="2813" y="1085"/>
                  </a:cubicBezTo>
                  <a:cubicBezTo>
                    <a:pt x="2676" y="439"/>
                    <a:pt x="2102" y="0"/>
                    <a:pt x="1466" y="0"/>
                  </a:cubicBez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3"/>
            <p:cNvSpPr/>
            <p:nvPr/>
          </p:nvSpPr>
          <p:spPr>
            <a:xfrm>
              <a:off x="5920744" y="3346856"/>
              <a:ext cx="181922" cy="366124"/>
            </a:xfrm>
            <a:custGeom>
              <a:avLst/>
              <a:gdLst/>
              <a:ahLst/>
              <a:cxnLst/>
              <a:rect l="l" t="t" r="r" b="b"/>
              <a:pathLst>
                <a:path w="3350" h="6742" extrusionOk="0">
                  <a:moveTo>
                    <a:pt x="1173" y="1"/>
                  </a:moveTo>
                  <a:lnTo>
                    <a:pt x="0" y="425"/>
                  </a:lnTo>
                  <a:lnTo>
                    <a:pt x="2148" y="6742"/>
                  </a:lnTo>
                  <a:lnTo>
                    <a:pt x="3349" y="6290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3"/>
            <p:cNvSpPr/>
            <p:nvPr/>
          </p:nvSpPr>
          <p:spPr>
            <a:xfrm>
              <a:off x="6016646" y="3660846"/>
              <a:ext cx="149719" cy="137229"/>
            </a:xfrm>
            <a:custGeom>
              <a:avLst/>
              <a:gdLst/>
              <a:ahLst/>
              <a:cxnLst/>
              <a:rect l="l" t="t" r="r" b="b"/>
              <a:pathLst>
                <a:path w="2757" h="2527" extrusionOk="0">
                  <a:moveTo>
                    <a:pt x="1378" y="1"/>
                  </a:moveTo>
                  <a:cubicBezTo>
                    <a:pt x="1292" y="1"/>
                    <a:pt x="1205" y="9"/>
                    <a:pt x="1117" y="27"/>
                  </a:cubicBezTo>
                  <a:cubicBezTo>
                    <a:pt x="439" y="168"/>
                    <a:pt x="1" y="833"/>
                    <a:pt x="142" y="1525"/>
                  </a:cubicBezTo>
                  <a:cubicBezTo>
                    <a:pt x="265" y="2118"/>
                    <a:pt x="788" y="2527"/>
                    <a:pt x="1379" y="2527"/>
                  </a:cubicBezTo>
                  <a:cubicBezTo>
                    <a:pt x="1465" y="2527"/>
                    <a:pt x="1552" y="2518"/>
                    <a:pt x="1640" y="2500"/>
                  </a:cubicBezTo>
                  <a:cubicBezTo>
                    <a:pt x="2318" y="2359"/>
                    <a:pt x="2756" y="1695"/>
                    <a:pt x="2615" y="1002"/>
                  </a:cubicBezTo>
                  <a:cubicBezTo>
                    <a:pt x="2492" y="410"/>
                    <a:pt x="1969" y="1"/>
                    <a:pt x="1378" y="1"/>
                  </a:cubicBez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3"/>
            <p:cNvSpPr/>
            <p:nvPr/>
          </p:nvSpPr>
          <p:spPr>
            <a:xfrm>
              <a:off x="6087242" y="3761309"/>
              <a:ext cx="39968" cy="130495"/>
            </a:xfrm>
            <a:custGeom>
              <a:avLst/>
              <a:gdLst/>
              <a:ahLst/>
              <a:cxnLst/>
              <a:rect l="l" t="t" r="r" b="b"/>
              <a:pathLst>
                <a:path w="736" h="2403" extrusionOk="0">
                  <a:moveTo>
                    <a:pt x="594" y="0"/>
                  </a:moveTo>
                  <a:lnTo>
                    <a:pt x="1" y="43"/>
                  </a:lnTo>
                  <a:lnTo>
                    <a:pt x="142" y="2403"/>
                  </a:lnTo>
                  <a:lnTo>
                    <a:pt x="736" y="2374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3"/>
            <p:cNvSpPr/>
            <p:nvPr/>
          </p:nvSpPr>
          <p:spPr>
            <a:xfrm>
              <a:off x="6094139" y="3878716"/>
              <a:ext cx="125933" cy="50721"/>
            </a:xfrm>
            <a:custGeom>
              <a:avLst/>
              <a:gdLst/>
              <a:ahLst/>
              <a:cxnLst/>
              <a:rect l="l" t="t" r="r" b="b"/>
              <a:pathLst>
                <a:path w="2319" h="934" extrusionOk="0">
                  <a:moveTo>
                    <a:pt x="2276" y="0"/>
                  </a:moveTo>
                  <a:lnTo>
                    <a:pt x="1" y="128"/>
                  </a:lnTo>
                  <a:lnTo>
                    <a:pt x="57" y="933"/>
                  </a:lnTo>
                  <a:lnTo>
                    <a:pt x="2319" y="806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3"/>
            <p:cNvSpPr/>
            <p:nvPr/>
          </p:nvSpPr>
          <p:spPr>
            <a:xfrm>
              <a:off x="6016646" y="3660846"/>
              <a:ext cx="149719" cy="137229"/>
            </a:xfrm>
            <a:custGeom>
              <a:avLst/>
              <a:gdLst/>
              <a:ahLst/>
              <a:cxnLst/>
              <a:rect l="l" t="t" r="r" b="b"/>
              <a:pathLst>
                <a:path w="2757" h="2527" extrusionOk="0">
                  <a:moveTo>
                    <a:pt x="1378" y="1"/>
                  </a:moveTo>
                  <a:cubicBezTo>
                    <a:pt x="1292" y="1"/>
                    <a:pt x="1205" y="9"/>
                    <a:pt x="1117" y="27"/>
                  </a:cubicBezTo>
                  <a:cubicBezTo>
                    <a:pt x="439" y="168"/>
                    <a:pt x="1" y="833"/>
                    <a:pt x="142" y="1525"/>
                  </a:cubicBezTo>
                  <a:cubicBezTo>
                    <a:pt x="265" y="2118"/>
                    <a:pt x="788" y="2527"/>
                    <a:pt x="1379" y="2527"/>
                  </a:cubicBezTo>
                  <a:cubicBezTo>
                    <a:pt x="1465" y="2527"/>
                    <a:pt x="1552" y="2518"/>
                    <a:pt x="1640" y="2500"/>
                  </a:cubicBezTo>
                  <a:cubicBezTo>
                    <a:pt x="2318" y="2359"/>
                    <a:pt x="2756" y="1695"/>
                    <a:pt x="2615" y="1002"/>
                  </a:cubicBezTo>
                  <a:cubicBezTo>
                    <a:pt x="2492" y="410"/>
                    <a:pt x="1969" y="1"/>
                    <a:pt x="1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3"/>
            <p:cNvSpPr/>
            <p:nvPr/>
          </p:nvSpPr>
          <p:spPr>
            <a:xfrm>
              <a:off x="6087242" y="3761309"/>
              <a:ext cx="39968" cy="130495"/>
            </a:xfrm>
            <a:custGeom>
              <a:avLst/>
              <a:gdLst/>
              <a:ahLst/>
              <a:cxnLst/>
              <a:rect l="l" t="t" r="r" b="b"/>
              <a:pathLst>
                <a:path w="736" h="2403" extrusionOk="0">
                  <a:moveTo>
                    <a:pt x="594" y="0"/>
                  </a:moveTo>
                  <a:lnTo>
                    <a:pt x="1" y="43"/>
                  </a:lnTo>
                  <a:lnTo>
                    <a:pt x="142" y="2403"/>
                  </a:lnTo>
                  <a:lnTo>
                    <a:pt x="736" y="2374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3"/>
            <p:cNvSpPr/>
            <p:nvPr/>
          </p:nvSpPr>
          <p:spPr>
            <a:xfrm>
              <a:off x="6094139" y="3878716"/>
              <a:ext cx="125933" cy="50721"/>
            </a:xfrm>
            <a:custGeom>
              <a:avLst/>
              <a:gdLst/>
              <a:ahLst/>
              <a:cxnLst/>
              <a:rect l="l" t="t" r="r" b="b"/>
              <a:pathLst>
                <a:path w="2319" h="934" extrusionOk="0">
                  <a:moveTo>
                    <a:pt x="2276" y="0"/>
                  </a:moveTo>
                  <a:lnTo>
                    <a:pt x="1" y="128"/>
                  </a:lnTo>
                  <a:lnTo>
                    <a:pt x="57" y="933"/>
                  </a:lnTo>
                  <a:lnTo>
                    <a:pt x="2319" y="806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3"/>
            <p:cNvSpPr/>
            <p:nvPr/>
          </p:nvSpPr>
          <p:spPr>
            <a:xfrm>
              <a:off x="5903041" y="2909813"/>
              <a:ext cx="208803" cy="435309"/>
            </a:xfrm>
            <a:custGeom>
              <a:avLst/>
              <a:gdLst/>
              <a:ahLst/>
              <a:cxnLst/>
              <a:rect l="l" t="t" r="r" b="b"/>
              <a:pathLst>
                <a:path w="3845" h="8016" extrusionOk="0">
                  <a:moveTo>
                    <a:pt x="3179" y="1"/>
                  </a:moveTo>
                  <a:cubicBezTo>
                    <a:pt x="2929" y="1"/>
                    <a:pt x="2690" y="158"/>
                    <a:pt x="2601" y="403"/>
                  </a:cubicBezTo>
                  <a:lnTo>
                    <a:pt x="114" y="7201"/>
                  </a:lnTo>
                  <a:cubicBezTo>
                    <a:pt x="1" y="7526"/>
                    <a:pt x="156" y="7865"/>
                    <a:pt x="467" y="7978"/>
                  </a:cubicBezTo>
                  <a:cubicBezTo>
                    <a:pt x="536" y="8003"/>
                    <a:pt x="607" y="8015"/>
                    <a:pt x="676" y="8015"/>
                  </a:cubicBezTo>
                  <a:cubicBezTo>
                    <a:pt x="923" y="8015"/>
                    <a:pt x="1157" y="7867"/>
                    <a:pt x="1245" y="7625"/>
                  </a:cubicBezTo>
                  <a:lnTo>
                    <a:pt x="3732" y="813"/>
                  </a:lnTo>
                  <a:cubicBezTo>
                    <a:pt x="3845" y="502"/>
                    <a:pt x="3689" y="163"/>
                    <a:pt x="3379" y="36"/>
                  </a:cubicBezTo>
                  <a:cubicBezTo>
                    <a:pt x="3313" y="12"/>
                    <a:pt x="3245" y="1"/>
                    <a:pt x="3179" y="1"/>
                  </a:cubicBez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3"/>
            <p:cNvSpPr/>
            <p:nvPr/>
          </p:nvSpPr>
          <p:spPr>
            <a:xfrm>
              <a:off x="5903041" y="2909813"/>
              <a:ext cx="208803" cy="435309"/>
            </a:xfrm>
            <a:custGeom>
              <a:avLst/>
              <a:gdLst/>
              <a:ahLst/>
              <a:cxnLst/>
              <a:rect l="l" t="t" r="r" b="b"/>
              <a:pathLst>
                <a:path w="3845" h="8016" extrusionOk="0">
                  <a:moveTo>
                    <a:pt x="3179" y="1"/>
                  </a:moveTo>
                  <a:cubicBezTo>
                    <a:pt x="2929" y="1"/>
                    <a:pt x="2690" y="158"/>
                    <a:pt x="2601" y="403"/>
                  </a:cubicBezTo>
                  <a:lnTo>
                    <a:pt x="114" y="7201"/>
                  </a:lnTo>
                  <a:cubicBezTo>
                    <a:pt x="1" y="7526"/>
                    <a:pt x="156" y="7865"/>
                    <a:pt x="467" y="7978"/>
                  </a:cubicBezTo>
                  <a:cubicBezTo>
                    <a:pt x="536" y="8003"/>
                    <a:pt x="607" y="8015"/>
                    <a:pt x="676" y="8015"/>
                  </a:cubicBezTo>
                  <a:cubicBezTo>
                    <a:pt x="923" y="8015"/>
                    <a:pt x="1157" y="7867"/>
                    <a:pt x="1245" y="7625"/>
                  </a:cubicBezTo>
                  <a:lnTo>
                    <a:pt x="3732" y="813"/>
                  </a:lnTo>
                  <a:cubicBezTo>
                    <a:pt x="3845" y="502"/>
                    <a:pt x="3689" y="163"/>
                    <a:pt x="3379" y="36"/>
                  </a:cubicBezTo>
                  <a:cubicBezTo>
                    <a:pt x="3313" y="12"/>
                    <a:pt x="3245" y="1"/>
                    <a:pt x="3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3"/>
            <p:cNvSpPr/>
            <p:nvPr/>
          </p:nvSpPr>
          <p:spPr>
            <a:xfrm>
              <a:off x="7071079" y="2528268"/>
              <a:ext cx="462081" cy="71737"/>
            </a:xfrm>
            <a:custGeom>
              <a:avLst/>
              <a:gdLst/>
              <a:ahLst/>
              <a:cxnLst/>
              <a:rect l="l" t="t" r="r" b="b"/>
              <a:pathLst>
                <a:path w="8509" h="1321" extrusionOk="0">
                  <a:moveTo>
                    <a:pt x="6660" y="1"/>
                  </a:moveTo>
                  <a:cubicBezTo>
                    <a:pt x="6297" y="1"/>
                    <a:pt x="5877" y="19"/>
                    <a:pt x="5399" y="67"/>
                  </a:cubicBezTo>
                  <a:cubicBezTo>
                    <a:pt x="3265" y="279"/>
                    <a:pt x="1" y="109"/>
                    <a:pt x="566" y="519"/>
                  </a:cubicBezTo>
                  <a:cubicBezTo>
                    <a:pt x="914" y="765"/>
                    <a:pt x="3041" y="1321"/>
                    <a:pt x="5084" y="1321"/>
                  </a:cubicBezTo>
                  <a:cubicBezTo>
                    <a:pt x="6447" y="1321"/>
                    <a:pt x="7773" y="1073"/>
                    <a:pt x="8508" y="321"/>
                  </a:cubicBezTo>
                  <a:lnTo>
                    <a:pt x="8508" y="222"/>
                  </a:lnTo>
                  <a:cubicBezTo>
                    <a:pt x="8508" y="222"/>
                    <a:pt x="7921" y="1"/>
                    <a:pt x="6660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3"/>
            <p:cNvSpPr/>
            <p:nvPr/>
          </p:nvSpPr>
          <p:spPr>
            <a:xfrm>
              <a:off x="7569162" y="2518059"/>
              <a:ext cx="39208" cy="82163"/>
            </a:xfrm>
            <a:custGeom>
              <a:avLst/>
              <a:gdLst/>
              <a:ahLst/>
              <a:cxnLst/>
              <a:rect l="l" t="t" r="r" b="b"/>
              <a:pathLst>
                <a:path w="722" h="1513" extrusionOk="0">
                  <a:moveTo>
                    <a:pt x="622" y="0"/>
                  </a:moveTo>
                  <a:lnTo>
                    <a:pt x="1" y="29"/>
                  </a:lnTo>
                  <a:lnTo>
                    <a:pt x="85" y="1512"/>
                  </a:lnTo>
                  <a:lnTo>
                    <a:pt x="721" y="147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3"/>
            <p:cNvSpPr/>
            <p:nvPr/>
          </p:nvSpPr>
          <p:spPr>
            <a:xfrm>
              <a:off x="7526967" y="2505786"/>
              <a:ext cx="120557" cy="63754"/>
            </a:xfrm>
            <a:custGeom>
              <a:avLst/>
              <a:gdLst/>
              <a:ahLst/>
              <a:cxnLst/>
              <a:rect l="l" t="t" r="r" b="b"/>
              <a:pathLst>
                <a:path w="2220" h="1174" extrusionOk="0">
                  <a:moveTo>
                    <a:pt x="2163" y="0"/>
                  </a:moveTo>
                  <a:lnTo>
                    <a:pt x="0" y="127"/>
                  </a:lnTo>
                  <a:lnTo>
                    <a:pt x="57" y="1173"/>
                  </a:lnTo>
                  <a:lnTo>
                    <a:pt x="2219" y="1032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3"/>
            <p:cNvSpPr/>
            <p:nvPr/>
          </p:nvSpPr>
          <p:spPr>
            <a:xfrm>
              <a:off x="7645894" y="2488734"/>
              <a:ext cx="438187" cy="86291"/>
            </a:xfrm>
            <a:custGeom>
              <a:avLst/>
              <a:gdLst/>
              <a:ahLst/>
              <a:cxnLst/>
              <a:rect l="l" t="t" r="r" b="b"/>
              <a:pathLst>
                <a:path w="8069" h="1589" extrusionOk="0">
                  <a:moveTo>
                    <a:pt x="7525" y="1"/>
                  </a:moveTo>
                  <a:cubicBezTo>
                    <a:pt x="6630" y="1"/>
                    <a:pt x="4574" y="284"/>
                    <a:pt x="3068" y="314"/>
                  </a:cubicBezTo>
                  <a:cubicBezTo>
                    <a:pt x="934" y="357"/>
                    <a:pt x="1" y="837"/>
                    <a:pt x="1" y="837"/>
                  </a:cubicBezTo>
                  <a:lnTo>
                    <a:pt x="15" y="936"/>
                  </a:lnTo>
                  <a:cubicBezTo>
                    <a:pt x="609" y="1412"/>
                    <a:pt x="1480" y="1589"/>
                    <a:pt x="2429" y="1589"/>
                  </a:cubicBezTo>
                  <a:cubicBezTo>
                    <a:pt x="4751" y="1589"/>
                    <a:pt x="7544" y="528"/>
                    <a:pt x="7915" y="187"/>
                  </a:cubicBezTo>
                  <a:cubicBezTo>
                    <a:pt x="8069" y="50"/>
                    <a:pt x="7897" y="1"/>
                    <a:pt x="7525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3"/>
            <p:cNvSpPr/>
            <p:nvPr/>
          </p:nvSpPr>
          <p:spPr>
            <a:xfrm>
              <a:off x="7498566" y="2592402"/>
              <a:ext cx="207282" cy="255016"/>
            </a:xfrm>
            <a:custGeom>
              <a:avLst/>
              <a:gdLst/>
              <a:ahLst/>
              <a:cxnLst/>
              <a:rect l="l" t="t" r="r" b="b"/>
              <a:pathLst>
                <a:path w="3817" h="4696" extrusionOk="0">
                  <a:moveTo>
                    <a:pt x="2809" y="0"/>
                  </a:moveTo>
                  <a:cubicBezTo>
                    <a:pt x="2791" y="0"/>
                    <a:pt x="2774" y="1"/>
                    <a:pt x="2756" y="2"/>
                  </a:cubicBezTo>
                  <a:lnTo>
                    <a:pt x="806" y="115"/>
                  </a:lnTo>
                  <a:cubicBezTo>
                    <a:pt x="354" y="143"/>
                    <a:pt x="1" y="525"/>
                    <a:pt x="29" y="977"/>
                  </a:cubicBezTo>
                  <a:lnTo>
                    <a:pt x="198" y="3917"/>
                  </a:lnTo>
                  <a:cubicBezTo>
                    <a:pt x="226" y="4352"/>
                    <a:pt x="593" y="4696"/>
                    <a:pt x="1024" y="4696"/>
                  </a:cubicBezTo>
                  <a:cubicBezTo>
                    <a:pt x="1041" y="4696"/>
                    <a:pt x="1058" y="4695"/>
                    <a:pt x="1075" y="4694"/>
                  </a:cubicBezTo>
                  <a:lnTo>
                    <a:pt x="3025" y="4581"/>
                  </a:lnTo>
                  <a:cubicBezTo>
                    <a:pt x="3477" y="4553"/>
                    <a:pt x="3816" y="4157"/>
                    <a:pt x="3788" y="3705"/>
                  </a:cubicBezTo>
                  <a:lnTo>
                    <a:pt x="3618" y="765"/>
                  </a:lnTo>
                  <a:cubicBezTo>
                    <a:pt x="3591" y="331"/>
                    <a:pt x="3238" y="0"/>
                    <a:pt x="2809" y="0"/>
                  </a:cubicBez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3"/>
            <p:cNvSpPr/>
            <p:nvPr/>
          </p:nvSpPr>
          <p:spPr>
            <a:xfrm>
              <a:off x="7498566" y="2592402"/>
              <a:ext cx="207282" cy="255016"/>
            </a:xfrm>
            <a:custGeom>
              <a:avLst/>
              <a:gdLst/>
              <a:ahLst/>
              <a:cxnLst/>
              <a:rect l="l" t="t" r="r" b="b"/>
              <a:pathLst>
                <a:path w="3817" h="4696" extrusionOk="0">
                  <a:moveTo>
                    <a:pt x="2809" y="0"/>
                  </a:moveTo>
                  <a:cubicBezTo>
                    <a:pt x="2791" y="0"/>
                    <a:pt x="2774" y="1"/>
                    <a:pt x="2756" y="2"/>
                  </a:cubicBezTo>
                  <a:lnTo>
                    <a:pt x="806" y="115"/>
                  </a:lnTo>
                  <a:cubicBezTo>
                    <a:pt x="354" y="143"/>
                    <a:pt x="1" y="525"/>
                    <a:pt x="29" y="977"/>
                  </a:cubicBezTo>
                  <a:lnTo>
                    <a:pt x="198" y="3917"/>
                  </a:lnTo>
                  <a:cubicBezTo>
                    <a:pt x="226" y="4352"/>
                    <a:pt x="593" y="4696"/>
                    <a:pt x="1024" y="4696"/>
                  </a:cubicBezTo>
                  <a:cubicBezTo>
                    <a:pt x="1041" y="4696"/>
                    <a:pt x="1058" y="4695"/>
                    <a:pt x="1075" y="4694"/>
                  </a:cubicBezTo>
                  <a:lnTo>
                    <a:pt x="3025" y="4581"/>
                  </a:lnTo>
                  <a:cubicBezTo>
                    <a:pt x="3477" y="4553"/>
                    <a:pt x="3816" y="4157"/>
                    <a:pt x="3788" y="3705"/>
                  </a:cubicBezTo>
                  <a:lnTo>
                    <a:pt x="3618" y="765"/>
                  </a:lnTo>
                  <a:cubicBezTo>
                    <a:pt x="3591" y="331"/>
                    <a:pt x="3238" y="0"/>
                    <a:pt x="28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3"/>
            <p:cNvSpPr/>
            <p:nvPr/>
          </p:nvSpPr>
          <p:spPr>
            <a:xfrm>
              <a:off x="5862367" y="2828084"/>
              <a:ext cx="1348447" cy="153575"/>
            </a:xfrm>
            <a:custGeom>
              <a:avLst/>
              <a:gdLst/>
              <a:ahLst/>
              <a:cxnLst/>
              <a:rect l="l" t="t" r="r" b="b"/>
              <a:pathLst>
                <a:path w="24831" h="2828" extrusionOk="0">
                  <a:moveTo>
                    <a:pt x="24760" y="1"/>
                  </a:moveTo>
                  <a:lnTo>
                    <a:pt x="1" y="1470"/>
                  </a:lnTo>
                  <a:lnTo>
                    <a:pt x="86" y="2827"/>
                  </a:lnTo>
                  <a:lnTo>
                    <a:pt x="24831" y="1357"/>
                  </a:lnTo>
                  <a:lnTo>
                    <a:pt x="24760" y="1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3"/>
            <p:cNvSpPr/>
            <p:nvPr/>
          </p:nvSpPr>
          <p:spPr>
            <a:xfrm>
              <a:off x="5862367" y="2828084"/>
              <a:ext cx="1348447" cy="153575"/>
            </a:xfrm>
            <a:custGeom>
              <a:avLst/>
              <a:gdLst/>
              <a:ahLst/>
              <a:cxnLst/>
              <a:rect l="l" t="t" r="r" b="b"/>
              <a:pathLst>
                <a:path w="24831" h="2828" extrusionOk="0">
                  <a:moveTo>
                    <a:pt x="24760" y="1"/>
                  </a:moveTo>
                  <a:lnTo>
                    <a:pt x="1" y="1470"/>
                  </a:lnTo>
                  <a:lnTo>
                    <a:pt x="86" y="2827"/>
                  </a:lnTo>
                  <a:lnTo>
                    <a:pt x="24831" y="1357"/>
                  </a:lnTo>
                  <a:lnTo>
                    <a:pt x="247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3"/>
            <p:cNvSpPr/>
            <p:nvPr/>
          </p:nvSpPr>
          <p:spPr>
            <a:xfrm>
              <a:off x="7155523" y="2778232"/>
              <a:ext cx="132070" cy="93676"/>
            </a:xfrm>
            <a:custGeom>
              <a:avLst/>
              <a:gdLst/>
              <a:ahLst/>
              <a:cxnLst/>
              <a:rect l="l" t="t" r="r" b="b"/>
              <a:pathLst>
                <a:path w="2432" h="1725" extrusionOk="0">
                  <a:moveTo>
                    <a:pt x="2332" y="0"/>
                  </a:moveTo>
                  <a:lnTo>
                    <a:pt x="0" y="141"/>
                  </a:lnTo>
                  <a:lnTo>
                    <a:pt x="99" y="1724"/>
                  </a:lnTo>
                  <a:lnTo>
                    <a:pt x="2431" y="1597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3"/>
            <p:cNvSpPr/>
            <p:nvPr/>
          </p:nvSpPr>
          <p:spPr>
            <a:xfrm>
              <a:off x="7193102" y="2859581"/>
              <a:ext cx="65329" cy="79122"/>
            </a:xfrm>
            <a:custGeom>
              <a:avLst/>
              <a:gdLst/>
              <a:ahLst/>
              <a:cxnLst/>
              <a:rect l="l" t="t" r="r" b="b"/>
              <a:pathLst>
                <a:path w="1203" h="1457" extrusionOk="0">
                  <a:moveTo>
                    <a:pt x="1132" y="0"/>
                  </a:moveTo>
                  <a:lnTo>
                    <a:pt x="1" y="57"/>
                  </a:lnTo>
                  <a:lnTo>
                    <a:pt x="43" y="919"/>
                  </a:lnTo>
                  <a:cubicBezTo>
                    <a:pt x="57" y="1221"/>
                    <a:pt x="324" y="1456"/>
                    <a:pt x="625" y="1456"/>
                  </a:cubicBezTo>
                  <a:cubicBezTo>
                    <a:pt x="634" y="1456"/>
                    <a:pt x="642" y="1456"/>
                    <a:pt x="651" y="1456"/>
                  </a:cubicBezTo>
                  <a:cubicBezTo>
                    <a:pt x="962" y="1427"/>
                    <a:pt x="1202" y="1159"/>
                    <a:pt x="1174" y="848"/>
                  </a:cubicBezTo>
                  <a:lnTo>
                    <a:pt x="1132" y="0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3"/>
            <p:cNvSpPr/>
            <p:nvPr/>
          </p:nvSpPr>
          <p:spPr>
            <a:xfrm>
              <a:off x="6522385" y="2435190"/>
              <a:ext cx="25360" cy="59138"/>
            </a:xfrm>
            <a:custGeom>
              <a:avLst/>
              <a:gdLst/>
              <a:ahLst/>
              <a:cxnLst/>
              <a:rect l="l" t="t" r="r" b="b"/>
              <a:pathLst>
                <a:path w="467" h="1089" extrusionOk="0">
                  <a:moveTo>
                    <a:pt x="396" y="0"/>
                  </a:moveTo>
                  <a:lnTo>
                    <a:pt x="1" y="28"/>
                  </a:lnTo>
                  <a:lnTo>
                    <a:pt x="57" y="1088"/>
                  </a:lnTo>
                  <a:lnTo>
                    <a:pt x="467" y="1060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3"/>
            <p:cNvSpPr/>
            <p:nvPr/>
          </p:nvSpPr>
          <p:spPr>
            <a:xfrm>
              <a:off x="6467918" y="2409015"/>
              <a:ext cx="129735" cy="40837"/>
            </a:xfrm>
            <a:custGeom>
              <a:avLst/>
              <a:gdLst/>
              <a:ahLst/>
              <a:cxnLst/>
              <a:rect l="l" t="t" r="r" b="b"/>
              <a:pathLst>
                <a:path w="2389" h="752" extrusionOk="0">
                  <a:moveTo>
                    <a:pt x="2060" y="1"/>
                  </a:moveTo>
                  <a:cubicBezTo>
                    <a:pt x="2052" y="1"/>
                    <a:pt x="2044" y="1"/>
                    <a:pt x="2035" y="2"/>
                  </a:cubicBezTo>
                  <a:lnTo>
                    <a:pt x="311" y="100"/>
                  </a:lnTo>
                  <a:cubicBezTo>
                    <a:pt x="127" y="115"/>
                    <a:pt x="0" y="270"/>
                    <a:pt x="0" y="440"/>
                  </a:cubicBezTo>
                  <a:cubicBezTo>
                    <a:pt x="14" y="615"/>
                    <a:pt x="156" y="752"/>
                    <a:pt x="328" y="752"/>
                  </a:cubicBezTo>
                  <a:cubicBezTo>
                    <a:pt x="337" y="752"/>
                    <a:pt x="345" y="751"/>
                    <a:pt x="353" y="751"/>
                  </a:cubicBezTo>
                  <a:lnTo>
                    <a:pt x="2078" y="652"/>
                  </a:lnTo>
                  <a:cubicBezTo>
                    <a:pt x="2247" y="637"/>
                    <a:pt x="2388" y="482"/>
                    <a:pt x="2374" y="312"/>
                  </a:cubicBezTo>
                  <a:cubicBezTo>
                    <a:pt x="2374" y="137"/>
                    <a:pt x="2233" y="1"/>
                    <a:pt x="2060" y="1"/>
                  </a:cubicBez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3"/>
            <p:cNvSpPr/>
            <p:nvPr/>
          </p:nvSpPr>
          <p:spPr>
            <a:xfrm>
              <a:off x="6140950" y="2467067"/>
              <a:ext cx="777756" cy="344185"/>
            </a:xfrm>
            <a:custGeom>
              <a:avLst/>
              <a:gdLst/>
              <a:ahLst/>
              <a:cxnLst/>
              <a:rect l="l" t="t" r="r" b="b"/>
              <a:pathLst>
                <a:path w="14322" h="6338" extrusionOk="0">
                  <a:moveTo>
                    <a:pt x="10707" y="0"/>
                  </a:moveTo>
                  <a:cubicBezTo>
                    <a:pt x="10639" y="0"/>
                    <a:pt x="10570" y="2"/>
                    <a:pt x="10501" y="7"/>
                  </a:cubicBezTo>
                  <a:lnTo>
                    <a:pt x="3520" y="431"/>
                  </a:lnTo>
                  <a:cubicBezTo>
                    <a:pt x="1471" y="544"/>
                    <a:pt x="1" y="2437"/>
                    <a:pt x="397" y="4458"/>
                  </a:cubicBezTo>
                  <a:lnTo>
                    <a:pt x="764" y="6338"/>
                  </a:lnTo>
                  <a:lnTo>
                    <a:pt x="13808" y="5560"/>
                  </a:lnTo>
                  <a:lnTo>
                    <a:pt x="14048" y="3836"/>
                  </a:lnTo>
                  <a:cubicBezTo>
                    <a:pt x="14322" y="1799"/>
                    <a:pt x="12730" y="0"/>
                    <a:pt x="10707" y="0"/>
                  </a:cubicBez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3"/>
            <p:cNvSpPr/>
            <p:nvPr/>
          </p:nvSpPr>
          <p:spPr>
            <a:xfrm>
              <a:off x="6140950" y="2467067"/>
              <a:ext cx="777756" cy="344185"/>
            </a:xfrm>
            <a:custGeom>
              <a:avLst/>
              <a:gdLst/>
              <a:ahLst/>
              <a:cxnLst/>
              <a:rect l="l" t="t" r="r" b="b"/>
              <a:pathLst>
                <a:path w="14322" h="6338" extrusionOk="0">
                  <a:moveTo>
                    <a:pt x="10707" y="0"/>
                  </a:moveTo>
                  <a:cubicBezTo>
                    <a:pt x="10639" y="0"/>
                    <a:pt x="10570" y="2"/>
                    <a:pt x="10501" y="7"/>
                  </a:cubicBezTo>
                  <a:lnTo>
                    <a:pt x="3520" y="431"/>
                  </a:lnTo>
                  <a:cubicBezTo>
                    <a:pt x="1471" y="544"/>
                    <a:pt x="1" y="2437"/>
                    <a:pt x="397" y="4458"/>
                  </a:cubicBezTo>
                  <a:lnTo>
                    <a:pt x="764" y="6338"/>
                  </a:lnTo>
                  <a:lnTo>
                    <a:pt x="13808" y="5560"/>
                  </a:lnTo>
                  <a:lnTo>
                    <a:pt x="14048" y="3836"/>
                  </a:lnTo>
                  <a:cubicBezTo>
                    <a:pt x="14322" y="1799"/>
                    <a:pt x="12730" y="0"/>
                    <a:pt x="107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3"/>
            <p:cNvSpPr/>
            <p:nvPr/>
          </p:nvSpPr>
          <p:spPr>
            <a:xfrm>
              <a:off x="6419532" y="2558733"/>
              <a:ext cx="14662" cy="86019"/>
            </a:xfrm>
            <a:custGeom>
              <a:avLst/>
              <a:gdLst/>
              <a:ahLst/>
              <a:cxnLst/>
              <a:rect l="l" t="t" r="r" b="b"/>
              <a:pathLst>
                <a:path w="270" h="1584" extrusionOk="0">
                  <a:moveTo>
                    <a:pt x="185" y="0"/>
                  </a:moveTo>
                  <a:lnTo>
                    <a:pt x="1" y="14"/>
                  </a:lnTo>
                  <a:lnTo>
                    <a:pt x="86" y="1583"/>
                  </a:lnTo>
                  <a:lnTo>
                    <a:pt x="269" y="158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3"/>
            <p:cNvSpPr/>
            <p:nvPr/>
          </p:nvSpPr>
          <p:spPr>
            <a:xfrm>
              <a:off x="6457926" y="2556398"/>
              <a:ext cx="15423" cy="86019"/>
            </a:xfrm>
            <a:custGeom>
              <a:avLst/>
              <a:gdLst/>
              <a:ahLst/>
              <a:cxnLst/>
              <a:rect l="l" t="t" r="r" b="b"/>
              <a:pathLst>
                <a:path w="284" h="1584" extrusionOk="0">
                  <a:moveTo>
                    <a:pt x="184" y="1"/>
                  </a:moveTo>
                  <a:lnTo>
                    <a:pt x="0" y="15"/>
                  </a:lnTo>
                  <a:lnTo>
                    <a:pt x="85" y="1584"/>
                  </a:lnTo>
                  <a:lnTo>
                    <a:pt x="283" y="158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3"/>
            <p:cNvSpPr/>
            <p:nvPr/>
          </p:nvSpPr>
          <p:spPr>
            <a:xfrm>
              <a:off x="6496319" y="2554117"/>
              <a:ext cx="15368" cy="86019"/>
            </a:xfrm>
            <a:custGeom>
              <a:avLst/>
              <a:gdLst/>
              <a:ahLst/>
              <a:cxnLst/>
              <a:rect l="l" t="t" r="r" b="b"/>
              <a:pathLst>
                <a:path w="283" h="1584" extrusionOk="0">
                  <a:moveTo>
                    <a:pt x="184" y="0"/>
                  </a:moveTo>
                  <a:lnTo>
                    <a:pt x="0" y="15"/>
                  </a:lnTo>
                  <a:lnTo>
                    <a:pt x="99" y="1583"/>
                  </a:lnTo>
                  <a:lnTo>
                    <a:pt x="283" y="158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3"/>
            <p:cNvSpPr/>
            <p:nvPr/>
          </p:nvSpPr>
          <p:spPr>
            <a:xfrm>
              <a:off x="6534658" y="2551836"/>
              <a:ext cx="15423" cy="85965"/>
            </a:xfrm>
            <a:custGeom>
              <a:avLst/>
              <a:gdLst/>
              <a:ahLst/>
              <a:cxnLst/>
              <a:rect l="l" t="t" r="r" b="b"/>
              <a:pathLst>
                <a:path w="284" h="1583" extrusionOk="0">
                  <a:moveTo>
                    <a:pt x="184" y="0"/>
                  </a:moveTo>
                  <a:lnTo>
                    <a:pt x="1" y="14"/>
                  </a:lnTo>
                  <a:lnTo>
                    <a:pt x="100" y="1583"/>
                  </a:lnTo>
                  <a:lnTo>
                    <a:pt x="283" y="158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3"/>
            <p:cNvSpPr/>
            <p:nvPr/>
          </p:nvSpPr>
          <p:spPr>
            <a:xfrm>
              <a:off x="6573052" y="2549501"/>
              <a:ext cx="15368" cy="86779"/>
            </a:xfrm>
            <a:custGeom>
              <a:avLst/>
              <a:gdLst/>
              <a:ahLst/>
              <a:cxnLst/>
              <a:rect l="l" t="t" r="r" b="b"/>
              <a:pathLst>
                <a:path w="283" h="1598" extrusionOk="0">
                  <a:moveTo>
                    <a:pt x="198" y="1"/>
                  </a:moveTo>
                  <a:lnTo>
                    <a:pt x="0" y="15"/>
                  </a:lnTo>
                  <a:lnTo>
                    <a:pt x="99" y="1598"/>
                  </a:lnTo>
                  <a:lnTo>
                    <a:pt x="283" y="1583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3"/>
            <p:cNvSpPr/>
            <p:nvPr/>
          </p:nvSpPr>
          <p:spPr>
            <a:xfrm>
              <a:off x="6612205" y="2547220"/>
              <a:ext cx="14608" cy="86779"/>
            </a:xfrm>
            <a:custGeom>
              <a:avLst/>
              <a:gdLst/>
              <a:ahLst/>
              <a:cxnLst/>
              <a:rect l="l" t="t" r="r" b="b"/>
              <a:pathLst>
                <a:path w="269" h="1598" extrusionOk="0">
                  <a:moveTo>
                    <a:pt x="184" y="0"/>
                  </a:moveTo>
                  <a:lnTo>
                    <a:pt x="0" y="14"/>
                  </a:lnTo>
                  <a:lnTo>
                    <a:pt x="85" y="1597"/>
                  </a:lnTo>
                  <a:lnTo>
                    <a:pt x="269" y="158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3"/>
            <p:cNvSpPr/>
            <p:nvPr/>
          </p:nvSpPr>
          <p:spPr>
            <a:xfrm>
              <a:off x="6185479" y="2772856"/>
              <a:ext cx="722962" cy="426566"/>
            </a:xfrm>
            <a:custGeom>
              <a:avLst/>
              <a:gdLst/>
              <a:ahLst/>
              <a:cxnLst/>
              <a:rect l="l" t="t" r="r" b="b"/>
              <a:pathLst>
                <a:path w="13313" h="7855" extrusionOk="0">
                  <a:moveTo>
                    <a:pt x="13044" y="0"/>
                  </a:moveTo>
                  <a:lnTo>
                    <a:pt x="1" y="777"/>
                  </a:lnTo>
                  <a:lnTo>
                    <a:pt x="57" y="1696"/>
                  </a:lnTo>
                  <a:cubicBezTo>
                    <a:pt x="261" y="5169"/>
                    <a:pt x="3144" y="7855"/>
                    <a:pt x="6579" y="7855"/>
                  </a:cubicBezTo>
                  <a:cubicBezTo>
                    <a:pt x="6708" y="7855"/>
                    <a:pt x="6837" y="7851"/>
                    <a:pt x="6968" y="7843"/>
                  </a:cubicBezTo>
                  <a:cubicBezTo>
                    <a:pt x="10557" y="7631"/>
                    <a:pt x="13313" y="4536"/>
                    <a:pt x="13101" y="933"/>
                  </a:cubicBezTo>
                  <a:lnTo>
                    <a:pt x="13044" y="0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3"/>
            <p:cNvSpPr/>
            <p:nvPr/>
          </p:nvSpPr>
          <p:spPr>
            <a:xfrm>
              <a:off x="6444132" y="2952930"/>
              <a:ext cx="222596" cy="216080"/>
            </a:xfrm>
            <a:custGeom>
              <a:avLst/>
              <a:gdLst/>
              <a:ahLst/>
              <a:cxnLst/>
              <a:rect l="l" t="t" r="r" b="b"/>
              <a:pathLst>
                <a:path w="4099" h="3979" extrusionOk="0">
                  <a:moveTo>
                    <a:pt x="2065" y="1"/>
                  </a:moveTo>
                  <a:cubicBezTo>
                    <a:pt x="2022" y="1"/>
                    <a:pt x="1979" y="2"/>
                    <a:pt x="1936" y="5"/>
                  </a:cubicBezTo>
                  <a:cubicBezTo>
                    <a:pt x="834" y="62"/>
                    <a:pt x="0" y="1009"/>
                    <a:pt x="71" y="2111"/>
                  </a:cubicBezTo>
                  <a:cubicBezTo>
                    <a:pt x="125" y="3164"/>
                    <a:pt x="1014" y="3979"/>
                    <a:pt x="2058" y="3979"/>
                  </a:cubicBezTo>
                  <a:cubicBezTo>
                    <a:pt x="2093" y="3979"/>
                    <a:pt x="2127" y="3978"/>
                    <a:pt x="2162" y="3976"/>
                  </a:cubicBezTo>
                  <a:cubicBezTo>
                    <a:pt x="3265" y="3906"/>
                    <a:pt x="4098" y="2959"/>
                    <a:pt x="4028" y="1871"/>
                  </a:cubicBezTo>
                  <a:cubicBezTo>
                    <a:pt x="3973" y="812"/>
                    <a:pt x="3098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3"/>
            <p:cNvSpPr/>
            <p:nvPr/>
          </p:nvSpPr>
          <p:spPr>
            <a:xfrm>
              <a:off x="4948365" y="2639538"/>
              <a:ext cx="462081" cy="71140"/>
            </a:xfrm>
            <a:custGeom>
              <a:avLst/>
              <a:gdLst/>
              <a:ahLst/>
              <a:cxnLst/>
              <a:rect l="l" t="t" r="r" b="b"/>
              <a:pathLst>
                <a:path w="8509" h="1310" extrusionOk="0">
                  <a:moveTo>
                    <a:pt x="6653" y="1"/>
                  </a:moveTo>
                  <a:cubicBezTo>
                    <a:pt x="6291" y="1"/>
                    <a:pt x="5874" y="19"/>
                    <a:pt x="5399" y="67"/>
                  </a:cubicBezTo>
                  <a:cubicBezTo>
                    <a:pt x="3265" y="265"/>
                    <a:pt x="1" y="109"/>
                    <a:pt x="566" y="505"/>
                  </a:cubicBezTo>
                  <a:cubicBezTo>
                    <a:pt x="906" y="751"/>
                    <a:pt x="3040" y="1310"/>
                    <a:pt x="5091" y="1310"/>
                  </a:cubicBezTo>
                  <a:cubicBezTo>
                    <a:pt x="6449" y="1310"/>
                    <a:pt x="7770" y="1065"/>
                    <a:pt x="8508" y="321"/>
                  </a:cubicBezTo>
                  <a:lnTo>
                    <a:pt x="8494" y="222"/>
                  </a:lnTo>
                  <a:cubicBezTo>
                    <a:pt x="8494" y="222"/>
                    <a:pt x="7907" y="1"/>
                    <a:pt x="6653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3"/>
            <p:cNvSpPr/>
            <p:nvPr/>
          </p:nvSpPr>
          <p:spPr>
            <a:xfrm>
              <a:off x="5446447" y="2628569"/>
              <a:ext cx="38448" cy="82163"/>
            </a:xfrm>
            <a:custGeom>
              <a:avLst/>
              <a:gdLst/>
              <a:ahLst/>
              <a:cxnLst/>
              <a:rect l="l" t="t" r="r" b="b"/>
              <a:pathLst>
                <a:path w="708" h="1513" extrusionOk="0">
                  <a:moveTo>
                    <a:pt x="622" y="0"/>
                  </a:moveTo>
                  <a:lnTo>
                    <a:pt x="0" y="43"/>
                  </a:lnTo>
                  <a:lnTo>
                    <a:pt x="85" y="1512"/>
                  </a:lnTo>
                  <a:lnTo>
                    <a:pt x="707" y="147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3"/>
            <p:cNvSpPr/>
            <p:nvPr/>
          </p:nvSpPr>
          <p:spPr>
            <a:xfrm>
              <a:off x="5403493" y="2616296"/>
              <a:ext cx="121263" cy="63754"/>
            </a:xfrm>
            <a:custGeom>
              <a:avLst/>
              <a:gdLst/>
              <a:ahLst/>
              <a:cxnLst/>
              <a:rect l="l" t="t" r="r" b="b"/>
              <a:pathLst>
                <a:path w="2233" h="1174" extrusionOk="0">
                  <a:moveTo>
                    <a:pt x="2176" y="0"/>
                  </a:moveTo>
                  <a:lnTo>
                    <a:pt x="0" y="127"/>
                  </a:lnTo>
                  <a:lnTo>
                    <a:pt x="71" y="1173"/>
                  </a:lnTo>
                  <a:lnTo>
                    <a:pt x="2233" y="1046"/>
                  </a:lnTo>
                  <a:lnTo>
                    <a:pt x="2176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3"/>
            <p:cNvSpPr/>
            <p:nvPr/>
          </p:nvSpPr>
          <p:spPr>
            <a:xfrm>
              <a:off x="5523180" y="2599244"/>
              <a:ext cx="437970" cy="86291"/>
            </a:xfrm>
            <a:custGeom>
              <a:avLst/>
              <a:gdLst/>
              <a:ahLst/>
              <a:cxnLst/>
              <a:rect l="l" t="t" r="r" b="b"/>
              <a:pathLst>
                <a:path w="8065" h="1589" extrusionOk="0">
                  <a:moveTo>
                    <a:pt x="7518" y="1"/>
                  </a:moveTo>
                  <a:cubicBezTo>
                    <a:pt x="6623" y="1"/>
                    <a:pt x="4574" y="284"/>
                    <a:pt x="3067" y="314"/>
                  </a:cubicBezTo>
                  <a:cubicBezTo>
                    <a:pt x="919" y="357"/>
                    <a:pt x="1" y="837"/>
                    <a:pt x="1" y="837"/>
                  </a:cubicBezTo>
                  <a:lnTo>
                    <a:pt x="1" y="936"/>
                  </a:lnTo>
                  <a:cubicBezTo>
                    <a:pt x="595" y="1412"/>
                    <a:pt x="1467" y="1589"/>
                    <a:pt x="2417" y="1589"/>
                  </a:cubicBezTo>
                  <a:cubicBezTo>
                    <a:pt x="4743" y="1589"/>
                    <a:pt x="7543" y="528"/>
                    <a:pt x="7915" y="187"/>
                  </a:cubicBezTo>
                  <a:cubicBezTo>
                    <a:pt x="8064" y="50"/>
                    <a:pt x="7891" y="1"/>
                    <a:pt x="7518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3"/>
            <p:cNvSpPr/>
            <p:nvPr/>
          </p:nvSpPr>
          <p:spPr>
            <a:xfrm>
              <a:off x="5375851" y="2702912"/>
              <a:ext cx="207228" cy="255016"/>
            </a:xfrm>
            <a:custGeom>
              <a:avLst/>
              <a:gdLst/>
              <a:ahLst/>
              <a:cxnLst/>
              <a:rect l="l" t="t" r="r" b="b"/>
              <a:pathLst>
                <a:path w="3816" h="4696" extrusionOk="0">
                  <a:moveTo>
                    <a:pt x="2793" y="1"/>
                  </a:moveTo>
                  <a:cubicBezTo>
                    <a:pt x="2776" y="1"/>
                    <a:pt x="2759" y="1"/>
                    <a:pt x="2742" y="2"/>
                  </a:cubicBezTo>
                  <a:lnTo>
                    <a:pt x="792" y="115"/>
                  </a:lnTo>
                  <a:cubicBezTo>
                    <a:pt x="339" y="143"/>
                    <a:pt x="0" y="539"/>
                    <a:pt x="29" y="991"/>
                  </a:cubicBezTo>
                  <a:lnTo>
                    <a:pt x="198" y="3931"/>
                  </a:lnTo>
                  <a:cubicBezTo>
                    <a:pt x="225" y="4365"/>
                    <a:pt x="579" y="4696"/>
                    <a:pt x="1008" y="4696"/>
                  </a:cubicBezTo>
                  <a:cubicBezTo>
                    <a:pt x="1025" y="4696"/>
                    <a:pt x="1043" y="4695"/>
                    <a:pt x="1060" y="4694"/>
                  </a:cubicBezTo>
                  <a:lnTo>
                    <a:pt x="3010" y="4581"/>
                  </a:lnTo>
                  <a:cubicBezTo>
                    <a:pt x="3463" y="4553"/>
                    <a:pt x="3816" y="4171"/>
                    <a:pt x="3788" y="3719"/>
                  </a:cubicBezTo>
                  <a:lnTo>
                    <a:pt x="3618" y="779"/>
                  </a:lnTo>
                  <a:cubicBezTo>
                    <a:pt x="3591" y="344"/>
                    <a:pt x="3223" y="1"/>
                    <a:pt x="2793" y="1"/>
                  </a:cubicBez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3"/>
            <p:cNvSpPr/>
            <p:nvPr/>
          </p:nvSpPr>
          <p:spPr>
            <a:xfrm>
              <a:off x="5375851" y="2702912"/>
              <a:ext cx="207228" cy="255016"/>
            </a:xfrm>
            <a:custGeom>
              <a:avLst/>
              <a:gdLst/>
              <a:ahLst/>
              <a:cxnLst/>
              <a:rect l="l" t="t" r="r" b="b"/>
              <a:pathLst>
                <a:path w="3816" h="4696" extrusionOk="0">
                  <a:moveTo>
                    <a:pt x="2793" y="1"/>
                  </a:moveTo>
                  <a:cubicBezTo>
                    <a:pt x="2776" y="1"/>
                    <a:pt x="2759" y="1"/>
                    <a:pt x="2742" y="2"/>
                  </a:cubicBezTo>
                  <a:lnTo>
                    <a:pt x="792" y="115"/>
                  </a:lnTo>
                  <a:cubicBezTo>
                    <a:pt x="339" y="143"/>
                    <a:pt x="0" y="539"/>
                    <a:pt x="29" y="991"/>
                  </a:cubicBezTo>
                  <a:lnTo>
                    <a:pt x="198" y="3931"/>
                  </a:lnTo>
                  <a:cubicBezTo>
                    <a:pt x="225" y="4365"/>
                    <a:pt x="579" y="4696"/>
                    <a:pt x="1008" y="4696"/>
                  </a:cubicBezTo>
                  <a:cubicBezTo>
                    <a:pt x="1025" y="4696"/>
                    <a:pt x="1043" y="4695"/>
                    <a:pt x="1060" y="4694"/>
                  </a:cubicBezTo>
                  <a:lnTo>
                    <a:pt x="3010" y="4581"/>
                  </a:lnTo>
                  <a:cubicBezTo>
                    <a:pt x="3463" y="4553"/>
                    <a:pt x="3816" y="4171"/>
                    <a:pt x="3788" y="3719"/>
                  </a:cubicBezTo>
                  <a:lnTo>
                    <a:pt x="3618" y="779"/>
                  </a:lnTo>
                  <a:cubicBezTo>
                    <a:pt x="3591" y="344"/>
                    <a:pt x="3223" y="1"/>
                    <a:pt x="27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3"/>
            <p:cNvSpPr/>
            <p:nvPr/>
          </p:nvSpPr>
          <p:spPr>
            <a:xfrm>
              <a:off x="5354347" y="2650834"/>
              <a:ext cx="2382197" cy="244861"/>
            </a:xfrm>
            <a:custGeom>
              <a:avLst/>
              <a:gdLst/>
              <a:ahLst/>
              <a:cxnLst/>
              <a:rect l="l" t="t" r="r" b="b"/>
              <a:pathLst>
                <a:path w="43867" h="4509" extrusionOk="0">
                  <a:moveTo>
                    <a:pt x="38044" y="0"/>
                  </a:moveTo>
                  <a:lnTo>
                    <a:pt x="5131" y="1936"/>
                  </a:lnTo>
                  <a:lnTo>
                    <a:pt x="4056" y="3152"/>
                  </a:lnTo>
                  <a:lnTo>
                    <a:pt x="1" y="3547"/>
                  </a:lnTo>
                  <a:lnTo>
                    <a:pt x="57" y="4508"/>
                  </a:lnTo>
                  <a:lnTo>
                    <a:pt x="43866" y="1922"/>
                  </a:lnTo>
                  <a:lnTo>
                    <a:pt x="43810" y="834"/>
                  </a:lnTo>
                  <a:lnTo>
                    <a:pt x="39288" y="1102"/>
                  </a:lnTo>
                  <a:lnTo>
                    <a:pt x="38044" y="0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3"/>
            <p:cNvSpPr/>
            <p:nvPr/>
          </p:nvSpPr>
          <p:spPr>
            <a:xfrm>
              <a:off x="5354347" y="2650834"/>
              <a:ext cx="2382197" cy="244861"/>
            </a:xfrm>
            <a:custGeom>
              <a:avLst/>
              <a:gdLst/>
              <a:ahLst/>
              <a:cxnLst/>
              <a:rect l="l" t="t" r="r" b="b"/>
              <a:pathLst>
                <a:path w="43867" h="4509" extrusionOk="0">
                  <a:moveTo>
                    <a:pt x="38044" y="0"/>
                  </a:moveTo>
                  <a:lnTo>
                    <a:pt x="5131" y="1936"/>
                  </a:lnTo>
                  <a:lnTo>
                    <a:pt x="4056" y="3152"/>
                  </a:lnTo>
                  <a:lnTo>
                    <a:pt x="1" y="3547"/>
                  </a:lnTo>
                  <a:lnTo>
                    <a:pt x="57" y="4508"/>
                  </a:lnTo>
                  <a:lnTo>
                    <a:pt x="43866" y="1922"/>
                  </a:lnTo>
                  <a:lnTo>
                    <a:pt x="43810" y="834"/>
                  </a:lnTo>
                  <a:lnTo>
                    <a:pt x="39288" y="1102"/>
                  </a:lnTo>
                  <a:lnTo>
                    <a:pt x="38044" y="0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3"/>
            <p:cNvSpPr/>
            <p:nvPr/>
          </p:nvSpPr>
          <p:spPr>
            <a:xfrm>
              <a:off x="5768746" y="2862622"/>
              <a:ext cx="132070" cy="93676"/>
            </a:xfrm>
            <a:custGeom>
              <a:avLst/>
              <a:gdLst/>
              <a:ahLst/>
              <a:cxnLst/>
              <a:rect l="l" t="t" r="r" b="b"/>
              <a:pathLst>
                <a:path w="2432" h="1725" extrusionOk="0">
                  <a:moveTo>
                    <a:pt x="2333" y="1"/>
                  </a:moveTo>
                  <a:lnTo>
                    <a:pt x="1" y="142"/>
                  </a:lnTo>
                  <a:lnTo>
                    <a:pt x="100" y="1725"/>
                  </a:lnTo>
                  <a:lnTo>
                    <a:pt x="2432" y="1583"/>
                  </a:lnTo>
                  <a:lnTo>
                    <a:pt x="2333" y="1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3"/>
            <p:cNvSpPr/>
            <p:nvPr/>
          </p:nvSpPr>
          <p:spPr>
            <a:xfrm>
              <a:off x="5806379" y="2944730"/>
              <a:ext cx="65275" cy="79122"/>
            </a:xfrm>
            <a:custGeom>
              <a:avLst/>
              <a:gdLst/>
              <a:ahLst/>
              <a:cxnLst/>
              <a:rect l="l" t="t" r="r" b="b"/>
              <a:pathLst>
                <a:path w="1202" h="1457" extrusionOk="0">
                  <a:moveTo>
                    <a:pt x="1131" y="1"/>
                  </a:moveTo>
                  <a:lnTo>
                    <a:pt x="0" y="57"/>
                  </a:lnTo>
                  <a:lnTo>
                    <a:pt x="43" y="919"/>
                  </a:lnTo>
                  <a:cubicBezTo>
                    <a:pt x="70" y="1221"/>
                    <a:pt x="325" y="1457"/>
                    <a:pt x="624" y="1457"/>
                  </a:cubicBezTo>
                  <a:cubicBezTo>
                    <a:pt x="633" y="1457"/>
                    <a:pt x="642" y="1457"/>
                    <a:pt x="650" y="1456"/>
                  </a:cubicBezTo>
                  <a:cubicBezTo>
                    <a:pt x="961" y="1428"/>
                    <a:pt x="1202" y="1160"/>
                    <a:pt x="1187" y="849"/>
                  </a:cubicBezTo>
                  <a:lnTo>
                    <a:pt x="1131" y="1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3"/>
            <p:cNvSpPr/>
            <p:nvPr/>
          </p:nvSpPr>
          <p:spPr>
            <a:xfrm>
              <a:off x="6471719" y="2979160"/>
              <a:ext cx="167368" cy="162969"/>
            </a:xfrm>
            <a:custGeom>
              <a:avLst/>
              <a:gdLst/>
              <a:ahLst/>
              <a:cxnLst/>
              <a:rect l="l" t="t" r="r" b="b"/>
              <a:pathLst>
                <a:path w="3082" h="3001" extrusionOk="0">
                  <a:moveTo>
                    <a:pt x="1534" y="1"/>
                  </a:moveTo>
                  <a:cubicBezTo>
                    <a:pt x="1508" y="1"/>
                    <a:pt x="1482" y="1"/>
                    <a:pt x="1456" y="3"/>
                  </a:cubicBezTo>
                  <a:cubicBezTo>
                    <a:pt x="623" y="59"/>
                    <a:pt x="1" y="766"/>
                    <a:pt x="43" y="1585"/>
                  </a:cubicBezTo>
                  <a:cubicBezTo>
                    <a:pt x="98" y="2392"/>
                    <a:pt x="761" y="3001"/>
                    <a:pt x="1547" y="3001"/>
                  </a:cubicBezTo>
                  <a:cubicBezTo>
                    <a:pt x="1573" y="3001"/>
                    <a:pt x="1600" y="3000"/>
                    <a:pt x="1626" y="2999"/>
                  </a:cubicBezTo>
                  <a:cubicBezTo>
                    <a:pt x="2460" y="2956"/>
                    <a:pt x="3082" y="2235"/>
                    <a:pt x="3039" y="1416"/>
                  </a:cubicBezTo>
                  <a:cubicBezTo>
                    <a:pt x="2984" y="622"/>
                    <a:pt x="2320" y="1"/>
                    <a:pt x="1534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3"/>
            <p:cNvSpPr/>
            <p:nvPr/>
          </p:nvSpPr>
          <p:spPr>
            <a:xfrm>
              <a:off x="6487087" y="2994473"/>
              <a:ext cx="136631" cy="133047"/>
            </a:xfrm>
            <a:custGeom>
              <a:avLst/>
              <a:gdLst/>
              <a:ahLst/>
              <a:cxnLst/>
              <a:rect l="l" t="t" r="r" b="b"/>
              <a:pathLst>
                <a:path w="2516" h="2450" extrusionOk="0">
                  <a:moveTo>
                    <a:pt x="1266" y="1"/>
                  </a:moveTo>
                  <a:cubicBezTo>
                    <a:pt x="1240" y="1"/>
                    <a:pt x="1214" y="2"/>
                    <a:pt x="1188" y="3"/>
                  </a:cubicBezTo>
                  <a:cubicBezTo>
                    <a:pt x="509" y="46"/>
                    <a:pt x="0" y="625"/>
                    <a:pt x="43" y="1289"/>
                  </a:cubicBezTo>
                  <a:cubicBezTo>
                    <a:pt x="70" y="1950"/>
                    <a:pt x="620" y="2449"/>
                    <a:pt x="1275" y="2449"/>
                  </a:cubicBezTo>
                  <a:cubicBezTo>
                    <a:pt x="1293" y="2449"/>
                    <a:pt x="1311" y="2449"/>
                    <a:pt x="1329" y="2448"/>
                  </a:cubicBezTo>
                  <a:cubicBezTo>
                    <a:pt x="2007" y="2406"/>
                    <a:pt x="2516" y="1826"/>
                    <a:pt x="2474" y="1148"/>
                  </a:cubicBezTo>
                  <a:cubicBezTo>
                    <a:pt x="2433" y="496"/>
                    <a:pt x="1909" y="1"/>
                    <a:pt x="1266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3"/>
            <p:cNvSpPr/>
            <p:nvPr/>
          </p:nvSpPr>
          <p:spPr>
            <a:xfrm>
              <a:off x="6682041" y="2931643"/>
              <a:ext cx="53002" cy="51535"/>
            </a:xfrm>
            <a:custGeom>
              <a:avLst/>
              <a:gdLst/>
              <a:ahLst/>
              <a:cxnLst/>
              <a:rect l="l" t="t" r="r" b="b"/>
              <a:pathLst>
                <a:path w="976" h="949" extrusionOk="0">
                  <a:moveTo>
                    <a:pt x="479" y="1"/>
                  </a:moveTo>
                  <a:cubicBezTo>
                    <a:pt x="470" y="1"/>
                    <a:pt x="461" y="1"/>
                    <a:pt x="452" y="1"/>
                  </a:cubicBezTo>
                  <a:cubicBezTo>
                    <a:pt x="198" y="16"/>
                    <a:pt x="0" y="242"/>
                    <a:pt x="14" y="510"/>
                  </a:cubicBezTo>
                  <a:cubicBezTo>
                    <a:pt x="28" y="756"/>
                    <a:pt x="239" y="949"/>
                    <a:pt x="483" y="949"/>
                  </a:cubicBezTo>
                  <a:cubicBezTo>
                    <a:pt x="492" y="949"/>
                    <a:pt x="500" y="949"/>
                    <a:pt x="509" y="948"/>
                  </a:cubicBezTo>
                  <a:cubicBezTo>
                    <a:pt x="777" y="934"/>
                    <a:pt x="975" y="708"/>
                    <a:pt x="961" y="454"/>
                  </a:cubicBezTo>
                  <a:cubicBezTo>
                    <a:pt x="947" y="194"/>
                    <a:pt x="736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3"/>
            <p:cNvSpPr/>
            <p:nvPr/>
          </p:nvSpPr>
          <p:spPr>
            <a:xfrm>
              <a:off x="6187760" y="2808697"/>
              <a:ext cx="708409" cy="42684"/>
            </a:xfrm>
            <a:custGeom>
              <a:avLst/>
              <a:gdLst/>
              <a:ahLst/>
              <a:cxnLst/>
              <a:rect l="l" t="t" r="r" b="b"/>
              <a:pathLst>
                <a:path w="13045" h="786" extrusionOk="0">
                  <a:moveTo>
                    <a:pt x="12982" y="1"/>
                  </a:moveTo>
                  <a:cubicBezTo>
                    <a:pt x="12540" y="1"/>
                    <a:pt x="9812" y="135"/>
                    <a:pt x="6516" y="329"/>
                  </a:cubicBezTo>
                  <a:cubicBezTo>
                    <a:pt x="2912" y="541"/>
                    <a:pt x="1" y="739"/>
                    <a:pt x="1" y="782"/>
                  </a:cubicBezTo>
                  <a:cubicBezTo>
                    <a:pt x="1" y="784"/>
                    <a:pt x="22" y="785"/>
                    <a:pt x="64" y="785"/>
                  </a:cubicBezTo>
                  <a:cubicBezTo>
                    <a:pt x="506" y="785"/>
                    <a:pt x="3234" y="650"/>
                    <a:pt x="6530" y="457"/>
                  </a:cubicBezTo>
                  <a:cubicBezTo>
                    <a:pt x="10120" y="245"/>
                    <a:pt x="13045" y="33"/>
                    <a:pt x="13045" y="4"/>
                  </a:cubicBezTo>
                  <a:cubicBezTo>
                    <a:pt x="13045" y="2"/>
                    <a:pt x="13023" y="1"/>
                    <a:pt x="12982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3"/>
            <p:cNvSpPr/>
            <p:nvPr/>
          </p:nvSpPr>
          <p:spPr>
            <a:xfrm>
              <a:off x="5764184" y="2866912"/>
              <a:ext cx="139727" cy="10970"/>
            </a:xfrm>
            <a:custGeom>
              <a:avLst/>
              <a:gdLst/>
              <a:ahLst/>
              <a:cxnLst/>
              <a:rect l="l" t="t" r="r" b="b"/>
              <a:pathLst>
                <a:path w="2573" h="202" extrusionOk="0">
                  <a:moveTo>
                    <a:pt x="2254" y="1"/>
                  </a:moveTo>
                  <a:cubicBezTo>
                    <a:pt x="2021" y="1"/>
                    <a:pt x="1675" y="11"/>
                    <a:pt x="1286" y="35"/>
                  </a:cubicBezTo>
                  <a:cubicBezTo>
                    <a:pt x="580" y="77"/>
                    <a:pt x="0" y="148"/>
                    <a:pt x="0" y="176"/>
                  </a:cubicBezTo>
                  <a:cubicBezTo>
                    <a:pt x="0" y="194"/>
                    <a:pt x="102" y="202"/>
                    <a:pt x="272" y="202"/>
                  </a:cubicBezTo>
                  <a:cubicBezTo>
                    <a:pt x="508" y="202"/>
                    <a:pt x="875" y="186"/>
                    <a:pt x="1286" y="162"/>
                  </a:cubicBezTo>
                  <a:cubicBezTo>
                    <a:pt x="1993" y="119"/>
                    <a:pt x="2572" y="63"/>
                    <a:pt x="2558" y="20"/>
                  </a:cubicBezTo>
                  <a:cubicBezTo>
                    <a:pt x="2558" y="8"/>
                    <a:pt x="2444" y="1"/>
                    <a:pt x="2254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3"/>
            <p:cNvSpPr/>
            <p:nvPr/>
          </p:nvSpPr>
          <p:spPr>
            <a:xfrm>
              <a:off x="7153242" y="2785238"/>
              <a:ext cx="142008" cy="10535"/>
            </a:xfrm>
            <a:custGeom>
              <a:avLst/>
              <a:gdLst/>
              <a:ahLst/>
              <a:cxnLst/>
              <a:rect l="l" t="t" r="r" b="b"/>
              <a:pathLst>
                <a:path w="2615" h="194" extrusionOk="0">
                  <a:moveTo>
                    <a:pt x="2336" y="1"/>
                  </a:moveTo>
                  <a:cubicBezTo>
                    <a:pt x="2095" y="1"/>
                    <a:pt x="1719" y="16"/>
                    <a:pt x="1300" y="41"/>
                  </a:cubicBezTo>
                  <a:cubicBezTo>
                    <a:pt x="594" y="83"/>
                    <a:pt x="0" y="140"/>
                    <a:pt x="14" y="168"/>
                  </a:cubicBezTo>
                  <a:cubicBezTo>
                    <a:pt x="14" y="186"/>
                    <a:pt x="116" y="193"/>
                    <a:pt x="287" y="193"/>
                  </a:cubicBezTo>
                  <a:cubicBezTo>
                    <a:pt x="524" y="193"/>
                    <a:pt x="896" y="178"/>
                    <a:pt x="1314" y="154"/>
                  </a:cubicBezTo>
                  <a:cubicBezTo>
                    <a:pt x="2035" y="111"/>
                    <a:pt x="2615" y="55"/>
                    <a:pt x="2615" y="26"/>
                  </a:cubicBezTo>
                  <a:cubicBezTo>
                    <a:pt x="2615" y="9"/>
                    <a:pt x="2510" y="1"/>
                    <a:pt x="2336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3"/>
            <p:cNvSpPr/>
            <p:nvPr/>
          </p:nvSpPr>
          <p:spPr>
            <a:xfrm>
              <a:off x="5662851" y="2728326"/>
              <a:ext cx="439056" cy="148959"/>
            </a:xfrm>
            <a:custGeom>
              <a:avLst/>
              <a:gdLst/>
              <a:ahLst/>
              <a:cxnLst/>
              <a:rect l="l" t="t" r="r" b="b"/>
              <a:pathLst>
                <a:path w="8085" h="2743" extrusionOk="0">
                  <a:moveTo>
                    <a:pt x="8084" y="0"/>
                  </a:moveTo>
                  <a:cubicBezTo>
                    <a:pt x="8084" y="0"/>
                    <a:pt x="8028" y="43"/>
                    <a:pt x="7943" y="128"/>
                  </a:cubicBezTo>
                  <a:cubicBezTo>
                    <a:pt x="7861" y="210"/>
                    <a:pt x="7739" y="319"/>
                    <a:pt x="7602" y="467"/>
                  </a:cubicBezTo>
                  <a:lnTo>
                    <a:pt x="7602" y="467"/>
                  </a:lnTo>
                  <a:cubicBezTo>
                    <a:pt x="6782" y="495"/>
                    <a:pt x="5229" y="580"/>
                    <a:pt x="3435" y="679"/>
                  </a:cubicBezTo>
                  <a:cubicBezTo>
                    <a:pt x="2389" y="749"/>
                    <a:pt x="1428" y="806"/>
                    <a:pt x="622" y="863"/>
                  </a:cubicBezTo>
                  <a:lnTo>
                    <a:pt x="608" y="863"/>
                  </a:lnTo>
                  <a:lnTo>
                    <a:pt x="594" y="877"/>
                  </a:lnTo>
                  <a:cubicBezTo>
                    <a:pt x="382" y="1173"/>
                    <a:pt x="184" y="1428"/>
                    <a:pt x="15" y="1654"/>
                  </a:cubicBezTo>
                  <a:lnTo>
                    <a:pt x="1" y="1668"/>
                  </a:lnTo>
                  <a:lnTo>
                    <a:pt x="15" y="1682"/>
                  </a:lnTo>
                  <a:cubicBezTo>
                    <a:pt x="29" y="2007"/>
                    <a:pt x="57" y="2262"/>
                    <a:pt x="71" y="2474"/>
                  </a:cubicBezTo>
                  <a:cubicBezTo>
                    <a:pt x="85" y="2657"/>
                    <a:pt x="100" y="2742"/>
                    <a:pt x="114" y="2742"/>
                  </a:cubicBezTo>
                  <a:cubicBezTo>
                    <a:pt x="114" y="2742"/>
                    <a:pt x="114" y="2643"/>
                    <a:pt x="114" y="2459"/>
                  </a:cubicBezTo>
                  <a:cubicBezTo>
                    <a:pt x="100" y="2264"/>
                    <a:pt x="100" y="2013"/>
                    <a:pt x="86" y="1692"/>
                  </a:cubicBezTo>
                  <a:lnTo>
                    <a:pt x="86" y="1692"/>
                  </a:lnTo>
                  <a:cubicBezTo>
                    <a:pt x="260" y="1478"/>
                    <a:pt x="446" y="1238"/>
                    <a:pt x="645" y="961"/>
                  </a:cubicBezTo>
                  <a:lnTo>
                    <a:pt x="645" y="961"/>
                  </a:lnTo>
                  <a:cubicBezTo>
                    <a:pt x="1435" y="919"/>
                    <a:pt x="2407" y="862"/>
                    <a:pt x="3449" y="806"/>
                  </a:cubicBezTo>
                  <a:cubicBezTo>
                    <a:pt x="5230" y="693"/>
                    <a:pt x="6784" y="594"/>
                    <a:pt x="7604" y="523"/>
                  </a:cubicBezTo>
                  <a:lnTo>
                    <a:pt x="7632" y="523"/>
                  </a:lnTo>
                  <a:cubicBezTo>
                    <a:pt x="7773" y="368"/>
                    <a:pt x="7886" y="241"/>
                    <a:pt x="7971" y="142"/>
                  </a:cubicBezTo>
                  <a:cubicBezTo>
                    <a:pt x="8056" y="57"/>
                    <a:pt x="8084" y="15"/>
                    <a:pt x="8084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3"/>
            <p:cNvSpPr/>
            <p:nvPr/>
          </p:nvSpPr>
          <p:spPr>
            <a:xfrm>
              <a:off x="6165550" y="2675379"/>
              <a:ext cx="738331" cy="127454"/>
            </a:xfrm>
            <a:custGeom>
              <a:avLst/>
              <a:gdLst/>
              <a:ahLst/>
              <a:cxnLst/>
              <a:rect l="l" t="t" r="r" b="b"/>
              <a:pathLst>
                <a:path w="13596" h="2347" extrusionOk="0">
                  <a:moveTo>
                    <a:pt x="13595" y="0"/>
                  </a:moveTo>
                  <a:cubicBezTo>
                    <a:pt x="13595" y="0"/>
                    <a:pt x="13567" y="43"/>
                    <a:pt x="13510" y="113"/>
                  </a:cubicBezTo>
                  <a:cubicBezTo>
                    <a:pt x="13440" y="198"/>
                    <a:pt x="13369" y="297"/>
                    <a:pt x="13270" y="424"/>
                  </a:cubicBezTo>
                  <a:cubicBezTo>
                    <a:pt x="13060" y="705"/>
                    <a:pt x="12766" y="1096"/>
                    <a:pt x="12403" y="1585"/>
                  </a:cubicBezTo>
                  <a:lnTo>
                    <a:pt x="12403" y="1585"/>
                  </a:lnTo>
                  <a:cubicBezTo>
                    <a:pt x="11033" y="1656"/>
                    <a:pt x="9041" y="1768"/>
                    <a:pt x="6826" y="1894"/>
                  </a:cubicBezTo>
                  <a:cubicBezTo>
                    <a:pt x="4434" y="2035"/>
                    <a:pt x="2294" y="2175"/>
                    <a:pt x="937" y="2260"/>
                  </a:cubicBezTo>
                  <a:lnTo>
                    <a:pt x="937" y="2260"/>
                  </a:lnTo>
                  <a:cubicBezTo>
                    <a:pt x="659" y="1843"/>
                    <a:pt x="422" y="1510"/>
                    <a:pt x="255" y="1272"/>
                  </a:cubicBezTo>
                  <a:cubicBezTo>
                    <a:pt x="184" y="1159"/>
                    <a:pt x="113" y="1074"/>
                    <a:pt x="71" y="1004"/>
                  </a:cubicBezTo>
                  <a:cubicBezTo>
                    <a:pt x="28" y="933"/>
                    <a:pt x="0" y="905"/>
                    <a:pt x="0" y="905"/>
                  </a:cubicBezTo>
                  <a:lnTo>
                    <a:pt x="0" y="905"/>
                  </a:lnTo>
                  <a:cubicBezTo>
                    <a:pt x="0" y="919"/>
                    <a:pt x="14" y="947"/>
                    <a:pt x="57" y="1018"/>
                  </a:cubicBezTo>
                  <a:cubicBezTo>
                    <a:pt x="99" y="1089"/>
                    <a:pt x="156" y="1173"/>
                    <a:pt x="226" y="1286"/>
                  </a:cubicBezTo>
                  <a:cubicBezTo>
                    <a:pt x="382" y="1541"/>
                    <a:pt x="608" y="1894"/>
                    <a:pt x="890" y="2318"/>
                  </a:cubicBezTo>
                  <a:lnTo>
                    <a:pt x="890" y="2346"/>
                  </a:lnTo>
                  <a:lnTo>
                    <a:pt x="919" y="2346"/>
                  </a:lnTo>
                  <a:cubicBezTo>
                    <a:pt x="2290" y="2276"/>
                    <a:pt x="4438" y="2163"/>
                    <a:pt x="6840" y="2007"/>
                  </a:cubicBezTo>
                  <a:cubicBezTo>
                    <a:pt x="9073" y="1880"/>
                    <a:pt x="11066" y="1753"/>
                    <a:pt x="12436" y="1668"/>
                  </a:cubicBezTo>
                  <a:lnTo>
                    <a:pt x="12450" y="1668"/>
                  </a:lnTo>
                  <a:lnTo>
                    <a:pt x="12465" y="1640"/>
                  </a:lnTo>
                  <a:cubicBezTo>
                    <a:pt x="12818" y="1145"/>
                    <a:pt x="13101" y="735"/>
                    <a:pt x="13298" y="453"/>
                  </a:cubicBezTo>
                  <a:cubicBezTo>
                    <a:pt x="13397" y="311"/>
                    <a:pt x="13468" y="212"/>
                    <a:pt x="13525" y="128"/>
                  </a:cubicBezTo>
                  <a:cubicBezTo>
                    <a:pt x="13567" y="43"/>
                    <a:pt x="13595" y="14"/>
                    <a:pt x="13595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3"/>
            <p:cNvSpPr/>
            <p:nvPr/>
          </p:nvSpPr>
          <p:spPr>
            <a:xfrm>
              <a:off x="5635373" y="2828844"/>
              <a:ext cx="15260" cy="14825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39" y="1"/>
                  </a:moveTo>
                  <a:cubicBezTo>
                    <a:pt x="69" y="1"/>
                    <a:pt x="54" y="57"/>
                    <a:pt x="69" y="57"/>
                  </a:cubicBezTo>
                  <a:cubicBezTo>
                    <a:pt x="83" y="71"/>
                    <a:pt x="111" y="71"/>
                    <a:pt x="125" y="86"/>
                  </a:cubicBezTo>
                  <a:cubicBezTo>
                    <a:pt x="153" y="100"/>
                    <a:pt x="167" y="114"/>
                    <a:pt x="139" y="142"/>
                  </a:cubicBezTo>
                  <a:cubicBezTo>
                    <a:pt x="132" y="156"/>
                    <a:pt x="125" y="163"/>
                    <a:pt x="116" y="163"/>
                  </a:cubicBezTo>
                  <a:cubicBezTo>
                    <a:pt x="107" y="163"/>
                    <a:pt x="97" y="156"/>
                    <a:pt x="83" y="142"/>
                  </a:cubicBezTo>
                  <a:cubicBezTo>
                    <a:pt x="69" y="128"/>
                    <a:pt x="69" y="100"/>
                    <a:pt x="54" y="86"/>
                  </a:cubicBezTo>
                  <a:cubicBezTo>
                    <a:pt x="52" y="83"/>
                    <a:pt x="49" y="82"/>
                    <a:pt x="45" y="82"/>
                  </a:cubicBezTo>
                  <a:cubicBezTo>
                    <a:pt x="28" y="82"/>
                    <a:pt x="0" y="111"/>
                    <a:pt x="12" y="170"/>
                  </a:cubicBezTo>
                  <a:cubicBezTo>
                    <a:pt x="12" y="213"/>
                    <a:pt x="40" y="255"/>
                    <a:pt x="97" y="269"/>
                  </a:cubicBezTo>
                  <a:cubicBezTo>
                    <a:pt x="104" y="272"/>
                    <a:pt x="113" y="273"/>
                    <a:pt x="122" y="273"/>
                  </a:cubicBezTo>
                  <a:cubicBezTo>
                    <a:pt x="163" y="273"/>
                    <a:pt x="215" y="248"/>
                    <a:pt x="238" y="213"/>
                  </a:cubicBezTo>
                  <a:cubicBezTo>
                    <a:pt x="281" y="170"/>
                    <a:pt x="281" y="100"/>
                    <a:pt x="252" y="57"/>
                  </a:cubicBezTo>
                  <a:cubicBezTo>
                    <a:pt x="224" y="15"/>
                    <a:pt x="167" y="1"/>
                    <a:pt x="139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3"/>
            <p:cNvSpPr/>
            <p:nvPr/>
          </p:nvSpPr>
          <p:spPr>
            <a:xfrm>
              <a:off x="5636894" y="2855725"/>
              <a:ext cx="15260" cy="14825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39" y="0"/>
                  </a:moveTo>
                  <a:cubicBezTo>
                    <a:pt x="69" y="0"/>
                    <a:pt x="55" y="57"/>
                    <a:pt x="69" y="57"/>
                  </a:cubicBezTo>
                  <a:cubicBezTo>
                    <a:pt x="83" y="71"/>
                    <a:pt x="111" y="71"/>
                    <a:pt x="125" y="85"/>
                  </a:cubicBezTo>
                  <a:cubicBezTo>
                    <a:pt x="168" y="99"/>
                    <a:pt x="168" y="113"/>
                    <a:pt x="154" y="142"/>
                  </a:cubicBezTo>
                  <a:cubicBezTo>
                    <a:pt x="139" y="156"/>
                    <a:pt x="129" y="163"/>
                    <a:pt x="118" y="163"/>
                  </a:cubicBezTo>
                  <a:cubicBezTo>
                    <a:pt x="108" y="163"/>
                    <a:pt x="97" y="156"/>
                    <a:pt x="83" y="142"/>
                  </a:cubicBezTo>
                  <a:cubicBezTo>
                    <a:pt x="69" y="128"/>
                    <a:pt x="69" y="99"/>
                    <a:pt x="55" y="85"/>
                  </a:cubicBezTo>
                  <a:cubicBezTo>
                    <a:pt x="52" y="83"/>
                    <a:pt x="49" y="82"/>
                    <a:pt x="46" y="82"/>
                  </a:cubicBezTo>
                  <a:cubicBezTo>
                    <a:pt x="28" y="82"/>
                    <a:pt x="1" y="111"/>
                    <a:pt x="12" y="170"/>
                  </a:cubicBezTo>
                  <a:cubicBezTo>
                    <a:pt x="12" y="212"/>
                    <a:pt x="41" y="255"/>
                    <a:pt x="97" y="269"/>
                  </a:cubicBezTo>
                  <a:cubicBezTo>
                    <a:pt x="107" y="271"/>
                    <a:pt x="117" y="273"/>
                    <a:pt x="127" y="273"/>
                  </a:cubicBezTo>
                  <a:cubicBezTo>
                    <a:pt x="173" y="273"/>
                    <a:pt x="218" y="247"/>
                    <a:pt x="253" y="212"/>
                  </a:cubicBezTo>
                  <a:cubicBezTo>
                    <a:pt x="281" y="170"/>
                    <a:pt x="281" y="99"/>
                    <a:pt x="253" y="57"/>
                  </a:cubicBezTo>
                  <a:cubicBezTo>
                    <a:pt x="224" y="15"/>
                    <a:pt x="168" y="0"/>
                    <a:pt x="139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3"/>
            <p:cNvSpPr/>
            <p:nvPr/>
          </p:nvSpPr>
          <p:spPr>
            <a:xfrm>
              <a:off x="5571511" y="2822708"/>
              <a:ext cx="9286" cy="61473"/>
            </a:xfrm>
            <a:custGeom>
              <a:avLst/>
              <a:gdLst/>
              <a:ahLst/>
              <a:cxnLst/>
              <a:rect l="l" t="t" r="r" b="b"/>
              <a:pathLst>
                <a:path w="171" h="1132" extrusionOk="0">
                  <a:moveTo>
                    <a:pt x="57" y="1"/>
                  </a:moveTo>
                  <a:cubicBezTo>
                    <a:pt x="15" y="15"/>
                    <a:pt x="1" y="269"/>
                    <a:pt x="29" y="580"/>
                  </a:cubicBezTo>
                  <a:cubicBezTo>
                    <a:pt x="43" y="891"/>
                    <a:pt x="86" y="1131"/>
                    <a:pt x="114" y="1131"/>
                  </a:cubicBezTo>
                  <a:cubicBezTo>
                    <a:pt x="156" y="1131"/>
                    <a:pt x="171" y="877"/>
                    <a:pt x="142" y="566"/>
                  </a:cubicBezTo>
                  <a:cubicBezTo>
                    <a:pt x="128" y="255"/>
                    <a:pt x="86" y="1"/>
                    <a:pt x="57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3"/>
            <p:cNvSpPr/>
            <p:nvPr/>
          </p:nvSpPr>
          <p:spPr>
            <a:xfrm>
              <a:off x="5380467" y="2841877"/>
              <a:ext cx="8472" cy="50721"/>
            </a:xfrm>
            <a:custGeom>
              <a:avLst/>
              <a:gdLst/>
              <a:ahLst/>
              <a:cxnLst/>
              <a:rect l="l" t="t" r="r" b="b"/>
              <a:pathLst>
                <a:path w="156" h="934" extrusionOk="0">
                  <a:moveTo>
                    <a:pt x="42" y="1"/>
                  </a:moveTo>
                  <a:cubicBezTo>
                    <a:pt x="14" y="15"/>
                    <a:pt x="0" y="213"/>
                    <a:pt x="14" y="467"/>
                  </a:cubicBezTo>
                  <a:cubicBezTo>
                    <a:pt x="28" y="722"/>
                    <a:pt x="71" y="934"/>
                    <a:pt x="99" y="934"/>
                  </a:cubicBezTo>
                  <a:cubicBezTo>
                    <a:pt x="141" y="920"/>
                    <a:pt x="156" y="722"/>
                    <a:pt x="141" y="467"/>
                  </a:cubicBezTo>
                  <a:cubicBezTo>
                    <a:pt x="127" y="213"/>
                    <a:pt x="85" y="1"/>
                    <a:pt x="42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3"/>
            <p:cNvSpPr/>
            <p:nvPr/>
          </p:nvSpPr>
          <p:spPr>
            <a:xfrm>
              <a:off x="6970562" y="2674619"/>
              <a:ext cx="448233" cy="99052"/>
            </a:xfrm>
            <a:custGeom>
              <a:avLst/>
              <a:gdLst/>
              <a:ahLst/>
              <a:cxnLst/>
              <a:rect l="l" t="t" r="r" b="b"/>
              <a:pathLst>
                <a:path w="8254" h="1824" extrusionOk="0">
                  <a:moveTo>
                    <a:pt x="7519" y="0"/>
                  </a:moveTo>
                  <a:cubicBezTo>
                    <a:pt x="6713" y="43"/>
                    <a:pt x="5752" y="99"/>
                    <a:pt x="4707" y="156"/>
                  </a:cubicBezTo>
                  <a:cubicBezTo>
                    <a:pt x="2930" y="268"/>
                    <a:pt x="1389" y="366"/>
                    <a:pt x="563" y="436"/>
                  </a:cubicBezTo>
                  <a:lnTo>
                    <a:pt x="563" y="436"/>
                  </a:lnTo>
                  <a:cubicBezTo>
                    <a:pt x="395" y="310"/>
                    <a:pt x="269" y="212"/>
                    <a:pt x="156" y="127"/>
                  </a:cubicBezTo>
                  <a:cubicBezTo>
                    <a:pt x="70" y="78"/>
                    <a:pt x="27" y="40"/>
                    <a:pt x="17" y="40"/>
                  </a:cubicBezTo>
                  <a:cubicBezTo>
                    <a:pt x="16" y="40"/>
                    <a:pt x="15" y="41"/>
                    <a:pt x="15" y="43"/>
                  </a:cubicBezTo>
                  <a:cubicBezTo>
                    <a:pt x="1" y="43"/>
                    <a:pt x="43" y="85"/>
                    <a:pt x="142" y="156"/>
                  </a:cubicBezTo>
                  <a:cubicBezTo>
                    <a:pt x="241" y="240"/>
                    <a:pt x="368" y="354"/>
                    <a:pt x="524" y="495"/>
                  </a:cubicBezTo>
                  <a:lnTo>
                    <a:pt x="538" y="495"/>
                  </a:lnTo>
                  <a:cubicBezTo>
                    <a:pt x="1371" y="467"/>
                    <a:pt x="2926" y="382"/>
                    <a:pt x="4707" y="283"/>
                  </a:cubicBezTo>
                  <a:cubicBezTo>
                    <a:pt x="5740" y="213"/>
                    <a:pt x="6705" y="157"/>
                    <a:pt x="7492" y="101"/>
                  </a:cubicBezTo>
                  <a:lnTo>
                    <a:pt x="7492" y="101"/>
                  </a:lnTo>
                  <a:cubicBezTo>
                    <a:pt x="7740" y="363"/>
                    <a:pt x="7961" y="584"/>
                    <a:pt x="8155" y="777"/>
                  </a:cubicBezTo>
                  <a:lnTo>
                    <a:pt x="8155" y="749"/>
                  </a:lnTo>
                  <a:cubicBezTo>
                    <a:pt x="8183" y="1074"/>
                    <a:pt x="8197" y="1343"/>
                    <a:pt x="8211" y="1541"/>
                  </a:cubicBezTo>
                  <a:cubicBezTo>
                    <a:pt x="8226" y="1724"/>
                    <a:pt x="8240" y="1823"/>
                    <a:pt x="8254" y="1823"/>
                  </a:cubicBezTo>
                  <a:cubicBezTo>
                    <a:pt x="8254" y="1823"/>
                    <a:pt x="8254" y="1724"/>
                    <a:pt x="8254" y="1541"/>
                  </a:cubicBezTo>
                  <a:cubicBezTo>
                    <a:pt x="8254" y="1329"/>
                    <a:pt x="8240" y="1074"/>
                    <a:pt x="8226" y="749"/>
                  </a:cubicBezTo>
                  <a:lnTo>
                    <a:pt x="8226" y="735"/>
                  </a:lnTo>
                  <a:lnTo>
                    <a:pt x="8211" y="721"/>
                  </a:lnTo>
                  <a:cubicBezTo>
                    <a:pt x="8028" y="523"/>
                    <a:pt x="7802" y="283"/>
                    <a:pt x="7547" y="14"/>
                  </a:cubicBezTo>
                  <a:lnTo>
                    <a:pt x="7533" y="0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3"/>
            <p:cNvSpPr/>
            <p:nvPr/>
          </p:nvSpPr>
          <p:spPr>
            <a:xfrm>
              <a:off x="7431011" y="2722081"/>
              <a:ext cx="16183" cy="14771"/>
            </a:xfrm>
            <a:custGeom>
              <a:avLst/>
              <a:gdLst/>
              <a:ahLst/>
              <a:cxnLst/>
              <a:rect l="l" t="t" r="r" b="b"/>
              <a:pathLst>
                <a:path w="298" h="272" extrusionOk="0">
                  <a:moveTo>
                    <a:pt x="164" y="0"/>
                  </a:moveTo>
                  <a:cubicBezTo>
                    <a:pt x="157" y="0"/>
                    <a:pt x="150" y="1"/>
                    <a:pt x="142" y="2"/>
                  </a:cubicBezTo>
                  <a:cubicBezTo>
                    <a:pt x="100" y="2"/>
                    <a:pt x="57" y="17"/>
                    <a:pt x="29" y="59"/>
                  </a:cubicBezTo>
                  <a:cubicBezTo>
                    <a:pt x="1" y="115"/>
                    <a:pt x="15" y="186"/>
                    <a:pt x="57" y="229"/>
                  </a:cubicBezTo>
                  <a:cubicBezTo>
                    <a:pt x="85" y="256"/>
                    <a:pt x="124" y="271"/>
                    <a:pt x="160" y="271"/>
                  </a:cubicBezTo>
                  <a:cubicBezTo>
                    <a:pt x="179" y="271"/>
                    <a:pt x="198" y="267"/>
                    <a:pt x="213" y="257"/>
                  </a:cubicBezTo>
                  <a:cubicBezTo>
                    <a:pt x="269" y="229"/>
                    <a:pt x="284" y="186"/>
                    <a:pt x="298" y="158"/>
                  </a:cubicBezTo>
                  <a:cubicBezTo>
                    <a:pt x="298" y="99"/>
                    <a:pt x="268" y="70"/>
                    <a:pt x="250" y="70"/>
                  </a:cubicBezTo>
                  <a:cubicBezTo>
                    <a:pt x="247" y="70"/>
                    <a:pt x="244" y="71"/>
                    <a:pt x="241" y="73"/>
                  </a:cubicBezTo>
                  <a:cubicBezTo>
                    <a:pt x="227" y="87"/>
                    <a:pt x="227" y="115"/>
                    <a:pt x="213" y="130"/>
                  </a:cubicBezTo>
                  <a:cubicBezTo>
                    <a:pt x="196" y="146"/>
                    <a:pt x="185" y="153"/>
                    <a:pt x="175" y="153"/>
                  </a:cubicBezTo>
                  <a:cubicBezTo>
                    <a:pt x="168" y="153"/>
                    <a:pt x="162" y="150"/>
                    <a:pt x="156" y="144"/>
                  </a:cubicBezTo>
                  <a:cubicBezTo>
                    <a:pt x="128" y="115"/>
                    <a:pt x="128" y="101"/>
                    <a:pt x="156" y="87"/>
                  </a:cubicBezTo>
                  <a:cubicBezTo>
                    <a:pt x="185" y="59"/>
                    <a:pt x="213" y="59"/>
                    <a:pt x="227" y="59"/>
                  </a:cubicBezTo>
                  <a:cubicBezTo>
                    <a:pt x="240" y="46"/>
                    <a:pt x="219" y="0"/>
                    <a:pt x="164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3"/>
            <p:cNvSpPr/>
            <p:nvPr/>
          </p:nvSpPr>
          <p:spPr>
            <a:xfrm>
              <a:off x="7432585" y="2748908"/>
              <a:ext cx="16129" cy="14825"/>
            </a:xfrm>
            <a:custGeom>
              <a:avLst/>
              <a:gdLst/>
              <a:ahLst/>
              <a:cxnLst/>
              <a:rect l="l" t="t" r="r" b="b"/>
              <a:pathLst>
                <a:path w="297" h="273" extrusionOk="0">
                  <a:moveTo>
                    <a:pt x="163" y="1"/>
                  </a:moveTo>
                  <a:cubicBezTo>
                    <a:pt x="156" y="1"/>
                    <a:pt x="149" y="1"/>
                    <a:pt x="141" y="3"/>
                  </a:cubicBezTo>
                  <a:cubicBezTo>
                    <a:pt x="113" y="3"/>
                    <a:pt x="57" y="17"/>
                    <a:pt x="28" y="60"/>
                  </a:cubicBezTo>
                  <a:cubicBezTo>
                    <a:pt x="0" y="116"/>
                    <a:pt x="28" y="187"/>
                    <a:pt x="57" y="229"/>
                  </a:cubicBezTo>
                  <a:cubicBezTo>
                    <a:pt x="84" y="257"/>
                    <a:pt x="123" y="272"/>
                    <a:pt x="159" y="272"/>
                  </a:cubicBezTo>
                  <a:cubicBezTo>
                    <a:pt x="179" y="272"/>
                    <a:pt x="197" y="267"/>
                    <a:pt x="212" y="257"/>
                  </a:cubicBezTo>
                  <a:cubicBezTo>
                    <a:pt x="269" y="229"/>
                    <a:pt x="283" y="187"/>
                    <a:pt x="297" y="158"/>
                  </a:cubicBezTo>
                  <a:cubicBezTo>
                    <a:pt x="297" y="100"/>
                    <a:pt x="267" y="70"/>
                    <a:pt x="250" y="70"/>
                  </a:cubicBezTo>
                  <a:cubicBezTo>
                    <a:pt x="246" y="70"/>
                    <a:pt x="243" y="71"/>
                    <a:pt x="240" y="74"/>
                  </a:cubicBezTo>
                  <a:cubicBezTo>
                    <a:pt x="226" y="88"/>
                    <a:pt x="226" y="116"/>
                    <a:pt x="212" y="130"/>
                  </a:cubicBezTo>
                  <a:cubicBezTo>
                    <a:pt x="196" y="147"/>
                    <a:pt x="184" y="154"/>
                    <a:pt x="174" y="154"/>
                  </a:cubicBezTo>
                  <a:cubicBezTo>
                    <a:pt x="167" y="154"/>
                    <a:pt x="161" y="150"/>
                    <a:pt x="156" y="144"/>
                  </a:cubicBezTo>
                  <a:cubicBezTo>
                    <a:pt x="127" y="116"/>
                    <a:pt x="127" y="102"/>
                    <a:pt x="156" y="88"/>
                  </a:cubicBezTo>
                  <a:cubicBezTo>
                    <a:pt x="184" y="60"/>
                    <a:pt x="212" y="60"/>
                    <a:pt x="226" y="60"/>
                  </a:cubicBezTo>
                  <a:cubicBezTo>
                    <a:pt x="239" y="47"/>
                    <a:pt x="218" y="1"/>
                    <a:pt x="163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3"/>
            <p:cNvSpPr/>
            <p:nvPr/>
          </p:nvSpPr>
          <p:spPr>
            <a:xfrm>
              <a:off x="7503181" y="2708397"/>
              <a:ext cx="9232" cy="61419"/>
            </a:xfrm>
            <a:custGeom>
              <a:avLst/>
              <a:gdLst/>
              <a:ahLst/>
              <a:cxnLst/>
              <a:rect l="l" t="t" r="r" b="b"/>
              <a:pathLst>
                <a:path w="170" h="1131" extrusionOk="0">
                  <a:moveTo>
                    <a:pt x="57" y="0"/>
                  </a:moveTo>
                  <a:cubicBezTo>
                    <a:pt x="14" y="0"/>
                    <a:pt x="0" y="254"/>
                    <a:pt x="29" y="565"/>
                  </a:cubicBezTo>
                  <a:cubicBezTo>
                    <a:pt x="43" y="876"/>
                    <a:pt x="85" y="1131"/>
                    <a:pt x="113" y="1131"/>
                  </a:cubicBezTo>
                  <a:cubicBezTo>
                    <a:pt x="156" y="1116"/>
                    <a:pt x="170" y="862"/>
                    <a:pt x="142" y="551"/>
                  </a:cubicBezTo>
                  <a:cubicBezTo>
                    <a:pt x="128" y="240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3"/>
            <p:cNvSpPr/>
            <p:nvPr/>
          </p:nvSpPr>
          <p:spPr>
            <a:xfrm>
              <a:off x="7695800" y="2704541"/>
              <a:ext cx="7711" cy="49961"/>
            </a:xfrm>
            <a:custGeom>
              <a:avLst/>
              <a:gdLst/>
              <a:ahLst/>
              <a:cxnLst/>
              <a:rect l="l" t="t" r="r" b="b"/>
              <a:pathLst>
                <a:path w="142" h="920" extrusionOk="0">
                  <a:moveTo>
                    <a:pt x="43" y="0"/>
                  </a:moveTo>
                  <a:cubicBezTo>
                    <a:pt x="15" y="0"/>
                    <a:pt x="0" y="212"/>
                    <a:pt x="15" y="467"/>
                  </a:cubicBezTo>
                  <a:cubicBezTo>
                    <a:pt x="28" y="713"/>
                    <a:pt x="68" y="920"/>
                    <a:pt x="97" y="920"/>
                  </a:cubicBezTo>
                  <a:cubicBezTo>
                    <a:pt x="98" y="920"/>
                    <a:pt x="98" y="919"/>
                    <a:pt x="99" y="919"/>
                  </a:cubicBezTo>
                  <a:cubicBezTo>
                    <a:pt x="128" y="919"/>
                    <a:pt x="142" y="721"/>
                    <a:pt x="128" y="467"/>
                  </a:cubicBezTo>
                  <a:cubicBezTo>
                    <a:pt x="114" y="212"/>
                    <a:pt x="71" y="0"/>
                    <a:pt x="43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3"/>
            <p:cNvSpPr/>
            <p:nvPr/>
          </p:nvSpPr>
          <p:spPr>
            <a:xfrm>
              <a:off x="6243803" y="2858440"/>
              <a:ext cx="28456" cy="26555"/>
            </a:xfrm>
            <a:custGeom>
              <a:avLst/>
              <a:gdLst/>
              <a:ahLst/>
              <a:cxnLst/>
              <a:rect l="l" t="t" r="r" b="b"/>
              <a:pathLst>
                <a:path w="524" h="489" extrusionOk="0">
                  <a:moveTo>
                    <a:pt x="272" y="0"/>
                  </a:moveTo>
                  <a:cubicBezTo>
                    <a:pt x="220" y="0"/>
                    <a:pt x="190" y="26"/>
                    <a:pt x="198" y="35"/>
                  </a:cubicBezTo>
                  <a:cubicBezTo>
                    <a:pt x="198" y="49"/>
                    <a:pt x="269" y="35"/>
                    <a:pt x="326" y="106"/>
                  </a:cubicBezTo>
                  <a:cubicBezTo>
                    <a:pt x="410" y="162"/>
                    <a:pt x="425" y="290"/>
                    <a:pt x="312" y="346"/>
                  </a:cubicBezTo>
                  <a:cubicBezTo>
                    <a:pt x="284" y="362"/>
                    <a:pt x="258" y="368"/>
                    <a:pt x="234" y="368"/>
                  </a:cubicBezTo>
                  <a:cubicBezTo>
                    <a:pt x="151" y="368"/>
                    <a:pt x="100" y="285"/>
                    <a:pt x="100" y="219"/>
                  </a:cubicBezTo>
                  <a:cubicBezTo>
                    <a:pt x="85" y="134"/>
                    <a:pt x="142" y="78"/>
                    <a:pt x="128" y="63"/>
                  </a:cubicBezTo>
                  <a:cubicBezTo>
                    <a:pt x="128" y="61"/>
                    <a:pt x="126" y="60"/>
                    <a:pt x="122" y="60"/>
                  </a:cubicBezTo>
                  <a:cubicBezTo>
                    <a:pt x="100" y="60"/>
                    <a:pt x="27" y="99"/>
                    <a:pt x="15" y="219"/>
                  </a:cubicBezTo>
                  <a:cubicBezTo>
                    <a:pt x="1" y="275"/>
                    <a:pt x="15" y="360"/>
                    <a:pt x="85" y="431"/>
                  </a:cubicBezTo>
                  <a:cubicBezTo>
                    <a:pt x="125" y="471"/>
                    <a:pt x="179" y="488"/>
                    <a:pt x="235" y="488"/>
                  </a:cubicBezTo>
                  <a:cubicBezTo>
                    <a:pt x="279" y="488"/>
                    <a:pt x="325" y="478"/>
                    <a:pt x="368" y="459"/>
                  </a:cubicBezTo>
                  <a:cubicBezTo>
                    <a:pt x="453" y="417"/>
                    <a:pt x="524" y="318"/>
                    <a:pt x="509" y="219"/>
                  </a:cubicBezTo>
                  <a:cubicBezTo>
                    <a:pt x="495" y="120"/>
                    <a:pt x="439" y="63"/>
                    <a:pt x="382" y="35"/>
                  </a:cubicBezTo>
                  <a:cubicBezTo>
                    <a:pt x="341" y="9"/>
                    <a:pt x="303" y="0"/>
                    <a:pt x="272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3"/>
            <p:cNvSpPr/>
            <p:nvPr/>
          </p:nvSpPr>
          <p:spPr>
            <a:xfrm>
              <a:off x="6533898" y="2841334"/>
              <a:ext cx="27696" cy="26501"/>
            </a:xfrm>
            <a:custGeom>
              <a:avLst/>
              <a:gdLst/>
              <a:ahLst/>
              <a:cxnLst/>
              <a:rect l="l" t="t" r="r" b="b"/>
              <a:pathLst>
                <a:path w="510" h="488" extrusionOk="0">
                  <a:moveTo>
                    <a:pt x="270" y="1"/>
                  </a:moveTo>
                  <a:cubicBezTo>
                    <a:pt x="211" y="1"/>
                    <a:pt x="175" y="30"/>
                    <a:pt x="184" y="39"/>
                  </a:cubicBezTo>
                  <a:cubicBezTo>
                    <a:pt x="184" y="53"/>
                    <a:pt x="255" y="39"/>
                    <a:pt x="326" y="96"/>
                  </a:cubicBezTo>
                  <a:cubicBezTo>
                    <a:pt x="396" y="152"/>
                    <a:pt x="425" y="294"/>
                    <a:pt x="297" y="350"/>
                  </a:cubicBezTo>
                  <a:cubicBezTo>
                    <a:pt x="274" y="362"/>
                    <a:pt x="252" y="367"/>
                    <a:pt x="230" y="367"/>
                  </a:cubicBezTo>
                  <a:cubicBezTo>
                    <a:pt x="148" y="367"/>
                    <a:pt x="85" y="290"/>
                    <a:pt x="85" y="223"/>
                  </a:cubicBezTo>
                  <a:cubicBezTo>
                    <a:pt x="85" y="124"/>
                    <a:pt x="128" y="82"/>
                    <a:pt x="114" y="68"/>
                  </a:cubicBezTo>
                  <a:cubicBezTo>
                    <a:pt x="114" y="65"/>
                    <a:pt x="112" y="64"/>
                    <a:pt x="108" y="64"/>
                  </a:cubicBezTo>
                  <a:cubicBezTo>
                    <a:pt x="89" y="64"/>
                    <a:pt x="25" y="101"/>
                    <a:pt x="1" y="209"/>
                  </a:cubicBezTo>
                  <a:cubicBezTo>
                    <a:pt x="1" y="280"/>
                    <a:pt x="1" y="364"/>
                    <a:pt x="71" y="421"/>
                  </a:cubicBezTo>
                  <a:cubicBezTo>
                    <a:pt x="115" y="465"/>
                    <a:pt x="182" y="487"/>
                    <a:pt x="246" y="487"/>
                  </a:cubicBezTo>
                  <a:cubicBezTo>
                    <a:pt x="284" y="487"/>
                    <a:pt x="322" y="479"/>
                    <a:pt x="354" y="463"/>
                  </a:cubicBezTo>
                  <a:cubicBezTo>
                    <a:pt x="439" y="421"/>
                    <a:pt x="509" y="308"/>
                    <a:pt x="495" y="223"/>
                  </a:cubicBezTo>
                  <a:cubicBezTo>
                    <a:pt x="481" y="124"/>
                    <a:pt x="425" y="68"/>
                    <a:pt x="368" y="25"/>
                  </a:cubicBezTo>
                  <a:cubicBezTo>
                    <a:pt x="332" y="7"/>
                    <a:pt x="298" y="1"/>
                    <a:pt x="270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3"/>
            <p:cNvSpPr/>
            <p:nvPr/>
          </p:nvSpPr>
          <p:spPr>
            <a:xfrm>
              <a:off x="6800208" y="2825423"/>
              <a:ext cx="28456" cy="26555"/>
            </a:xfrm>
            <a:custGeom>
              <a:avLst/>
              <a:gdLst/>
              <a:ahLst/>
              <a:cxnLst/>
              <a:rect l="l" t="t" r="r" b="b"/>
              <a:pathLst>
                <a:path w="524" h="489" extrusionOk="0">
                  <a:moveTo>
                    <a:pt x="272" y="1"/>
                  </a:moveTo>
                  <a:cubicBezTo>
                    <a:pt x="220" y="1"/>
                    <a:pt x="189" y="27"/>
                    <a:pt x="198" y="35"/>
                  </a:cubicBezTo>
                  <a:cubicBezTo>
                    <a:pt x="198" y="50"/>
                    <a:pt x="269" y="50"/>
                    <a:pt x="340" y="106"/>
                  </a:cubicBezTo>
                  <a:cubicBezTo>
                    <a:pt x="410" y="163"/>
                    <a:pt x="438" y="290"/>
                    <a:pt x="311" y="346"/>
                  </a:cubicBezTo>
                  <a:cubicBezTo>
                    <a:pt x="281" y="363"/>
                    <a:pt x="254" y="370"/>
                    <a:pt x="229" y="370"/>
                  </a:cubicBezTo>
                  <a:cubicBezTo>
                    <a:pt x="149" y="370"/>
                    <a:pt x="99" y="295"/>
                    <a:pt x="99" y="219"/>
                  </a:cubicBezTo>
                  <a:cubicBezTo>
                    <a:pt x="99" y="134"/>
                    <a:pt x="142" y="78"/>
                    <a:pt x="128" y="64"/>
                  </a:cubicBezTo>
                  <a:cubicBezTo>
                    <a:pt x="128" y="62"/>
                    <a:pt x="125" y="60"/>
                    <a:pt x="122" y="60"/>
                  </a:cubicBezTo>
                  <a:cubicBezTo>
                    <a:pt x="100" y="60"/>
                    <a:pt x="27" y="99"/>
                    <a:pt x="14" y="219"/>
                  </a:cubicBezTo>
                  <a:cubicBezTo>
                    <a:pt x="0" y="276"/>
                    <a:pt x="14" y="361"/>
                    <a:pt x="85" y="431"/>
                  </a:cubicBezTo>
                  <a:cubicBezTo>
                    <a:pt x="125" y="471"/>
                    <a:pt x="178" y="488"/>
                    <a:pt x="235" y="488"/>
                  </a:cubicBezTo>
                  <a:cubicBezTo>
                    <a:pt x="279" y="488"/>
                    <a:pt x="325" y="478"/>
                    <a:pt x="368" y="459"/>
                  </a:cubicBezTo>
                  <a:cubicBezTo>
                    <a:pt x="453" y="417"/>
                    <a:pt x="523" y="318"/>
                    <a:pt x="509" y="219"/>
                  </a:cubicBezTo>
                  <a:cubicBezTo>
                    <a:pt x="495" y="120"/>
                    <a:pt x="438" y="64"/>
                    <a:pt x="382" y="35"/>
                  </a:cubicBezTo>
                  <a:cubicBezTo>
                    <a:pt x="340" y="9"/>
                    <a:pt x="303" y="1"/>
                    <a:pt x="272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3"/>
            <p:cNvSpPr/>
            <p:nvPr/>
          </p:nvSpPr>
          <p:spPr>
            <a:xfrm>
              <a:off x="6196992" y="2876035"/>
              <a:ext cx="690760" cy="41326"/>
            </a:xfrm>
            <a:custGeom>
              <a:avLst/>
              <a:gdLst/>
              <a:ahLst/>
              <a:cxnLst/>
              <a:rect l="l" t="t" r="r" b="b"/>
              <a:pathLst>
                <a:path w="12720" h="761" extrusionOk="0">
                  <a:moveTo>
                    <a:pt x="12601" y="0"/>
                  </a:moveTo>
                  <a:cubicBezTo>
                    <a:pt x="12029" y="0"/>
                    <a:pt x="9457" y="132"/>
                    <a:pt x="6360" y="319"/>
                  </a:cubicBezTo>
                  <a:cubicBezTo>
                    <a:pt x="2855" y="517"/>
                    <a:pt x="1" y="715"/>
                    <a:pt x="1" y="757"/>
                  </a:cubicBezTo>
                  <a:cubicBezTo>
                    <a:pt x="2" y="759"/>
                    <a:pt x="24" y="761"/>
                    <a:pt x="65" y="761"/>
                  </a:cubicBezTo>
                  <a:cubicBezTo>
                    <a:pt x="505" y="761"/>
                    <a:pt x="3156" y="626"/>
                    <a:pt x="6374" y="432"/>
                  </a:cubicBezTo>
                  <a:cubicBezTo>
                    <a:pt x="9879" y="234"/>
                    <a:pt x="12719" y="36"/>
                    <a:pt x="12719" y="8"/>
                  </a:cubicBezTo>
                  <a:cubicBezTo>
                    <a:pt x="12719" y="3"/>
                    <a:pt x="12679" y="0"/>
                    <a:pt x="12601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3"/>
            <p:cNvSpPr/>
            <p:nvPr/>
          </p:nvSpPr>
          <p:spPr>
            <a:xfrm>
              <a:off x="6300605" y="2910953"/>
              <a:ext cx="244101" cy="290912"/>
            </a:xfrm>
            <a:custGeom>
              <a:avLst/>
              <a:gdLst/>
              <a:ahLst/>
              <a:cxnLst/>
              <a:rect l="l" t="t" r="r" b="b"/>
              <a:pathLst>
                <a:path w="4495" h="5357" extrusionOk="0">
                  <a:moveTo>
                    <a:pt x="0" y="1"/>
                  </a:moveTo>
                  <a:cubicBezTo>
                    <a:pt x="0" y="1"/>
                    <a:pt x="15" y="114"/>
                    <a:pt x="43" y="298"/>
                  </a:cubicBezTo>
                  <a:cubicBezTo>
                    <a:pt x="71" y="496"/>
                    <a:pt x="113" y="778"/>
                    <a:pt x="184" y="1117"/>
                  </a:cubicBezTo>
                  <a:cubicBezTo>
                    <a:pt x="325" y="1810"/>
                    <a:pt x="552" y="2785"/>
                    <a:pt x="1145" y="3703"/>
                  </a:cubicBezTo>
                  <a:cubicBezTo>
                    <a:pt x="1442" y="4156"/>
                    <a:pt x="1781" y="4551"/>
                    <a:pt x="2191" y="4806"/>
                  </a:cubicBezTo>
                  <a:cubicBezTo>
                    <a:pt x="2601" y="5046"/>
                    <a:pt x="3011" y="5187"/>
                    <a:pt x="3350" y="5258"/>
                  </a:cubicBezTo>
                  <a:cubicBezTo>
                    <a:pt x="3703" y="5343"/>
                    <a:pt x="3986" y="5357"/>
                    <a:pt x="4183" y="5357"/>
                  </a:cubicBezTo>
                  <a:cubicBezTo>
                    <a:pt x="4282" y="5343"/>
                    <a:pt x="4367" y="5343"/>
                    <a:pt x="4410" y="5329"/>
                  </a:cubicBezTo>
                  <a:cubicBezTo>
                    <a:pt x="4466" y="5329"/>
                    <a:pt x="4494" y="5329"/>
                    <a:pt x="4494" y="5315"/>
                  </a:cubicBezTo>
                  <a:cubicBezTo>
                    <a:pt x="4494" y="5312"/>
                    <a:pt x="4485" y="5312"/>
                    <a:pt x="4466" y="5312"/>
                  </a:cubicBezTo>
                  <a:cubicBezTo>
                    <a:pt x="4446" y="5312"/>
                    <a:pt x="4416" y="5312"/>
                    <a:pt x="4377" y="5312"/>
                  </a:cubicBezTo>
                  <a:cubicBezTo>
                    <a:pt x="4204" y="5312"/>
                    <a:pt x="3849" y="5301"/>
                    <a:pt x="3378" y="5173"/>
                  </a:cubicBezTo>
                  <a:cubicBezTo>
                    <a:pt x="3039" y="5088"/>
                    <a:pt x="2643" y="4947"/>
                    <a:pt x="2262" y="4707"/>
                  </a:cubicBezTo>
                  <a:cubicBezTo>
                    <a:pt x="1866" y="4467"/>
                    <a:pt x="1527" y="4071"/>
                    <a:pt x="1244" y="3633"/>
                  </a:cubicBezTo>
                  <a:cubicBezTo>
                    <a:pt x="665" y="2742"/>
                    <a:pt x="424" y="1782"/>
                    <a:pt x="269" y="1103"/>
                  </a:cubicBezTo>
                  <a:cubicBezTo>
                    <a:pt x="198" y="778"/>
                    <a:pt x="128" y="510"/>
                    <a:pt x="85" y="298"/>
                  </a:cubicBezTo>
                  <a:cubicBezTo>
                    <a:pt x="43" y="100"/>
                    <a:pt x="15" y="1"/>
                    <a:pt x="0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3"/>
            <p:cNvSpPr/>
            <p:nvPr/>
          </p:nvSpPr>
          <p:spPr>
            <a:xfrm>
              <a:off x="6694314" y="2882552"/>
              <a:ext cx="85205" cy="282495"/>
            </a:xfrm>
            <a:custGeom>
              <a:avLst/>
              <a:gdLst/>
              <a:ahLst/>
              <a:cxnLst/>
              <a:rect l="l" t="t" r="r" b="b"/>
              <a:pathLst>
                <a:path w="1569" h="5202" extrusionOk="0">
                  <a:moveTo>
                    <a:pt x="1526" y="1"/>
                  </a:moveTo>
                  <a:cubicBezTo>
                    <a:pt x="1498" y="1"/>
                    <a:pt x="1512" y="312"/>
                    <a:pt x="1470" y="807"/>
                  </a:cubicBezTo>
                  <a:cubicBezTo>
                    <a:pt x="1427" y="1301"/>
                    <a:pt x="1329" y="1994"/>
                    <a:pt x="1145" y="2728"/>
                  </a:cubicBezTo>
                  <a:cubicBezTo>
                    <a:pt x="961" y="3463"/>
                    <a:pt x="707" y="4113"/>
                    <a:pt x="466" y="4552"/>
                  </a:cubicBezTo>
                  <a:cubicBezTo>
                    <a:pt x="410" y="4650"/>
                    <a:pt x="353" y="4749"/>
                    <a:pt x="297" y="4834"/>
                  </a:cubicBezTo>
                  <a:cubicBezTo>
                    <a:pt x="240" y="4905"/>
                    <a:pt x="198" y="4975"/>
                    <a:pt x="156" y="5032"/>
                  </a:cubicBezTo>
                  <a:cubicBezTo>
                    <a:pt x="57" y="5131"/>
                    <a:pt x="0" y="5202"/>
                    <a:pt x="14" y="5202"/>
                  </a:cubicBezTo>
                  <a:cubicBezTo>
                    <a:pt x="14" y="5202"/>
                    <a:pt x="71" y="5159"/>
                    <a:pt x="184" y="5074"/>
                  </a:cubicBezTo>
                  <a:cubicBezTo>
                    <a:pt x="240" y="5004"/>
                    <a:pt x="297" y="4947"/>
                    <a:pt x="353" y="4877"/>
                  </a:cubicBezTo>
                  <a:cubicBezTo>
                    <a:pt x="410" y="4792"/>
                    <a:pt x="481" y="4693"/>
                    <a:pt x="551" y="4594"/>
                  </a:cubicBezTo>
                  <a:cubicBezTo>
                    <a:pt x="806" y="4156"/>
                    <a:pt x="1074" y="3506"/>
                    <a:pt x="1258" y="2757"/>
                  </a:cubicBezTo>
                  <a:cubicBezTo>
                    <a:pt x="1456" y="2008"/>
                    <a:pt x="1541" y="1315"/>
                    <a:pt x="1555" y="821"/>
                  </a:cubicBezTo>
                  <a:cubicBezTo>
                    <a:pt x="1569" y="566"/>
                    <a:pt x="1569" y="354"/>
                    <a:pt x="1555" y="213"/>
                  </a:cubicBezTo>
                  <a:cubicBezTo>
                    <a:pt x="1541" y="72"/>
                    <a:pt x="1526" y="1"/>
                    <a:pt x="1526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3"/>
            <p:cNvSpPr/>
            <p:nvPr/>
          </p:nvSpPr>
          <p:spPr>
            <a:xfrm>
              <a:off x="6496319" y="3037537"/>
              <a:ext cx="74452" cy="80046"/>
            </a:xfrm>
            <a:custGeom>
              <a:avLst/>
              <a:gdLst/>
              <a:ahLst/>
              <a:cxnLst/>
              <a:rect l="l" t="t" r="r" b="b"/>
              <a:pathLst>
                <a:path w="1371" h="1474" extrusionOk="0">
                  <a:moveTo>
                    <a:pt x="211" y="0"/>
                  </a:moveTo>
                  <a:cubicBezTo>
                    <a:pt x="200" y="0"/>
                    <a:pt x="110" y="101"/>
                    <a:pt x="57" y="313"/>
                  </a:cubicBezTo>
                  <a:cubicBezTo>
                    <a:pt x="0" y="525"/>
                    <a:pt x="14" y="864"/>
                    <a:pt x="240" y="1132"/>
                  </a:cubicBezTo>
                  <a:cubicBezTo>
                    <a:pt x="462" y="1393"/>
                    <a:pt x="755" y="1473"/>
                    <a:pt x="977" y="1473"/>
                  </a:cubicBezTo>
                  <a:cubicBezTo>
                    <a:pt x="996" y="1473"/>
                    <a:pt x="1014" y="1473"/>
                    <a:pt x="1032" y="1471"/>
                  </a:cubicBezTo>
                  <a:cubicBezTo>
                    <a:pt x="1258" y="1457"/>
                    <a:pt x="1371" y="1372"/>
                    <a:pt x="1371" y="1372"/>
                  </a:cubicBezTo>
                  <a:cubicBezTo>
                    <a:pt x="1368" y="1367"/>
                    <a:pt x="1360" y="1364"/>
                    <a:pt x="1348" y="1364"/>
                  </a:cubicBezTo>
                  <a:cubicBezTo>
                    <a:pt x="1308" y="1364"/>
                    <a:pt x="1220" y="1389"/>
                    <a:pt x="1097" y="1389"/>
                  </a:cubicBezTo>
                  <a:cubicBezTo>
                    <a:pt x="1076" y="1389"/>
                    <a:pt x="1054" y="1388"/>
                    <a:pt x="1032" y="1387"/>
                  </a:cubicBezTo>
                  <a:cubicBezTo>
                    <a:pt x="820" y="1387"/>
                    <a:pt x="537" y="1288"/>
                    <a:pt x="339" y="1062"/>
                  </a:cubicBezTo>
                  <a:cubicBezTo>
                    <a:pt x="141" y="821"/>
                    <a:pt x="113" y="525"/>
                    <a:pt x="141" y="327"/>
                  </a:cubicBezTo>
                  <a:cubicBezTo>
                    <a:pt x="170" y="115"/>
                    <a:pt x="240" y="2"/>
                    <a:pt x="212" y="2"/>
                  </a:cubicBezTo>
                  <a:cubicBezTo>
                    <a:pt x="212" y="1"/>
                    <a:pt x="212" y="0"/>
                    <a:pt x="2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3"/>
            <p:cNvSpPr/>
            <p:nvPr/>
          </p:nvSpPr>
          <p:spPr>
            <a:xfrm>
              <a:off x="6513154" y="3015109"/>
              <a:ext cx="12382" cy="10481"/>
            </a:xfrm>
            <a:custGeom>
              <a:avLst/>
              <a:gdLst/>
              <a:ahLst/>
              <a:cxnLst/>
              <a:rect l="l" t="t" r="r" b="b"/>
              <a:pathLst>
                <a:path w="228" h="193" extrusionOk="0">
                  <a:moveTo>
                    <a:pt x="165" y="0"/>
                  </a:moveTo>
                  <a:cubicBezTo>
                    <a:pt x="138" y="0"/>
                    <a:pt x="105" y="14"/>
                    <a:pt x="72" y="47"/>
                  </a:cubicBezTo>
                  <a:cubicBezTo>
                    <a:pt x="15" y="90"/>
                    <a:pt x="1" y="160"/>
                    <a:pt x="29" y="189"/>
                  </a:cubicBezTo>
                  <a:cubicBezTo>
                    <a:pt x="34" y="191"/>
                    <a:pt x="40" y="192"/>
                    <a:pt x="46" y="192"/>
                  </a:cubicBezTo>
                  <a:cubicBezTo>
                    <a:pt x="73" y="192"/>
                    <a:pt x="110" y="167"/>
                    <a:pt x="156" y="132"/>
                  </a:cubicBezTo>
                  <a:cubicBezTo>
                    <a:pt x="199" y="90"/>
                    <a:pt x="227" y="47"/>
                    <a:pt x="213" y="19"/>
                  </a:cubicBezTo>
                  <a:cubicBezTo>
                    <a:pt x="201" y="7"/>
                    <a:pt x="185" y="0"/>
                    <a:pt x="165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3"/>
            <p:cNvSpPr/>
            <p:nvPr/>
          </p:nvSpPr>
          <p:spPr>
            <a:xfrm>
              <a:off x="4688192" y="2647738"/>
              <a:ext cx="300904" cy="118222"/>
            </a:xfrm>
            <a:custGeom>
              <a:avLst/>
              <a:gdLst/>
              <a:ahLst/>
              <a:cxnLst/>
              <a:rect l="l" t="t" r="r" b="b"/>
              <a:pathLst>
                <a:path w="5541" h="2177" extrusionOk="0">
                  <a:moveTo>
                    <a:pt x="3124" y="1"/>
                  </a:moveTo>
                  <a:cubicBezTo>
                    <a:pt x="3124" y="1"/>
                    <a:pt x="2997" y="15"/>
                    <a:pt x="2771" y="57"/>
                  </a:cubicBezTo>
                  <a:cubicBezTo>
                    <a:pt x="2516" y="100"/>
                    <a:pt x="2191" y="170"/>
                    <a:pt x="1810" y="241"/>
                  </a:cubicBezTo>
                  <a:cubicBezTo>
                    <a:pt x="1612" y="283"/>
                    <a:pt x="1386" y="326"/>
                    <a:pt x="1146" y="368"/>
                  </a:cubicBezTo>
                  <a:cubicBezTo>
                    <a:pt x="920" y="425"/>
                    <a:pt x="651" y="453"/>
                    <a:pt x="397" y="580"/>
                  </a:cubicBezTo>
                  <a:cubicBezTo>
                    <a:pt x="255" y="637"/>
                    <a:pt x="142" y="750"/>
                    <a:pt x="72" y="891"/>
                  </a:cubicBezTo>
                  <a:cubicBezTo>
                    <a:pt x="1" y="1046"/>
                    <a:pt x="29" y="1244"/>
                    <a:pt x="142" y="1371"/>
                  </a:cubicBezTo>
                  <a:cubicBezTo>
                    <a:pt x="368" y="1626"/>
                    <a:pt x="708" y="1668"/>
                    <a:pt x="1004" y="1725"/>
                  </a:cubicBezTo>
                  <a:cubicBezTo>
                    <a:pt x="2248" y="1965"/>
                    <a:pt x="3379" y="2092"/>
                    <a:pt x="4198" y="2135"/>
                  </a:cubicBezTo>
                  <a:cubicBezTo>
                    <a:pt x="4622" y="2163"/>
                    <a:pt x="4947" y="2177"/>
                    <a:pt x="5187" y="2177"/>
                  </a:cubicBezTo>
                  <a:cubicBezTo>
                    <a:pt x="5414" y="2177"/>
                    <a:pt x="5541" y="2177"/>
                    <a:pt x="5541" y="2163"/>
                  </a:cubicBezTo>
                  <a:cubicBezTo>
                    <a:pt x="5541" y="2163"/>
                    <a:pt x="5414" y="2149"/>
                    <a:pt x="5187" y="2135"/>
                  </a:cubicBezTo>
                  <a:cubicBezTo>
                    <a:pt x="4933" y="2106"/>
                    <a:pt x="4608" y="2078"/>
                    <a:pt x="4212" y="2050"/>
                  </a:cubicBezTo>
                  <a:cubicBezTo>
                    <a:pt x="3393" y="1979"/>
                    <a:pt x="2262" y="1838"/>
                    <a:pt x="1033" y="1598"/>
                  </a:cubicBezTo>
                  <a:cubicBezTo>
                    <a:pt x="877" y="1569"/>
                    <a:pt x="722" y="1541"/>
                    <a:pt x="580" y="1499"/>
                  </a:cubicBezTo>
                  <a:cubicBezTo>
                    <a:pt x="453" y="1456"/>
                    <a:pt x="312" y="1386"/>
                    <a:pt x="227" y="1287"/>
                  </a:cubicBezTo>
                  <a:cubicBezTo>
                    <a:pt x="142" y="1188"/>
                    <a:pt x="128" y="1060"/>
                    <a:pt x="185" y="947"/>
                  </a:cubicBezTo>
                  <a:cubicBezTo>
                    <a:pt x="227" y="820"/>
                    <a:pt x="326" y="735"/>
                    <a:pt x="439" y="679"/>
                  </a:cubicBezTo>
                  <a:cubicBezTo>
                    <a:pt x="665" y="566"/>
                    <a:pt x="934" y="538"/>
                    <a:pt x="1174" y="467"/>
                  </a:cubicBezTo>
                  <a:cubicBezTo>
                    <a:pt x="1400" y="425"/>
                    <a:pt x="1626" y="368"/>
                    <a:pt x="1824" y="326"/>
                  </a:cubicBezTo>
                  <a:cubicBezTo>
                    <a:pt x="2220" y="241"/>
                    <a:pt x="2531" y="156"/>
                    <a:pt x="2785" y="100"/>
                  </a:cubicBezTo>
                  <a:cubicBezTo>
                    <a:pt x="2997" y="43"/>
                    <a:pt x="3124" y="15"/>
                    <a:pt x="3124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3"/>
            <p:cNvSpPr/>
            <p:nvPr/>
          </p:nvSpPr>
          <p:spPr>
            <a:xfrm>
              <a:off x="4713552" y="2752003"/>
              <a:ext cx="320834" cy="34647"/>
            </a:xfrm>
            <a:custGeom>
              <a:avLst/>
              <a:gdLst/>
              <a:ahLst/>
              <a:cxnLst/>
              <a:rect l="l" t="t" r="r" b="b"/>
              <a:pathLst>
                <a:path w="5908" h="638" extrusionOk="0">
                  <a:moveTo>
                    <a:pt x="11" y="1"/>
                  </a:moveTo>
                  <a:cubicBezTo>
                    <a:pt x="5" y="1"/>
                    <a:pt x="2" y="1"/>
                    <a:pt x="0" y="3"/>
                  </a:cubicBezTo>
                  <a:cubicBezTo>
                    <a:pt x="0" y="17"/>
                    <a:pt x="85" y="45"/>
                    <a:pt x="226" y="87"/>
                  </a:cubicBezTo>
                  <a:cubicBezTo>
                    <a:pt x="368" y="130"/>
                    <a:pt x="580" y="186"/>
                    <a:pt x="848" y="243"/>
                  </a:cubicBezTo>
                  <a:cubicBezTo>
                    <a:pt x="1371" y="370"/>
                    <a:pt x="2106" y="497"/>
                    <a:pt x="2926" y="568"/>
                  </a:cubicBezTo>
                  <a:cubicBezTo>
                    <a:pt x="3486" y="616"/>
                    <a:pt x="4013" y="638"/>
                    <a:pt x="4462" y="638"/>
                  </a:cubicBezTo>
                  <a:cubicBezTo>
                    <a:pt x="4670" y="638"/>
                    <a:pt x="4861" y="633"/>
                    <a:pt x="5031" y="624"/>
                  </a:cubicBezTo>
                  <a:cubicBezTo>
                    <a:pt x="5300" y="610"/>
                    <a:pt x="5526" y="596"/>
                    <a:pt x="5667" y="582"/>
                  </a:cubicBezTo>
                  <a:cubicBezTo>
                    <a:pt x="5823" y="554"/>
                    <a:pt x="5908" y="540"/>
                    <a:pt x="5908" y="540"/>
                  </a:cubicBezTo>
                  <a:cubicBezTo>
                    <a:pt x="5908" y="528"/>
                    <a:pt x="5847" y="523"/>
                    <a:pt x="5736" y="523"/>
                  </a:cubicBezTo>
                  <a:cubicBezTo>
                    <a:pt x="5585" y="523"/>
                    <a:pt x="5341" y="531"/>
                    <a:pt x="5031" y="540"/>
                  </a:cubicBezTo>
                  <a:cubicBezTo>
                    <a:pt x="4494" y="540"/>
                    <a:pt x="3759" y="525"/>
                    <a:pt x="2940" y="455"/>
                  </a:cubicBezTo>
                  <a:cubicBezTo>
                    <a:pt x="2120" y="370"/>
                    <a:pt x="1385" y="257"/>
                    <a:pt x="862" y="158"/>
                  </a:cubicBezTo>
                  <a:cubicBezTo>
                    <a:pt x="384" y="68"/>
                    <a:pt x="72" y="1"/>
                    <a:pt x="11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3"/>
            <p:cNvSpPr/>
            <p:nvPr/>
          </p:nvSpPr>
          <p:spPr>
            <a:xfrm>
              <a:off x="5814036" y="2521100"/>
              <a:ext cx="253333" cy="115398"/>
            </a:xfrm>
            <a:custGeom>
              <a:avLst/>
              <a:gdLst/>
              <a:ahLst/>
              <a:cxnLst/>
              <a:rect l="l" t="t" r="r" b="b"/>
              <a:pathLst>
                <a:path w="4665" h="2125" extrusionOk="0">
                  <a:moveTo>
                    <a:pt x="919" y="1"/>
                  </a:moveTo>
                  <a:cubicBezTo>
                    <a:pt x="622" y="1"/>
                    <a:pt x="396" y="15"/>
                    <a:pt x="241" y="15"/>
                  </a:cubicBezTo>
                  <a:cubicBezTo>
                    <a:pt x="85" y="29"/>
                    <a:pt x="1" y="29"/>
                    <a:pt x="1" y="43"/>
                  </a:cubicBezTo>
                  <a:cubicBezTo>
                    <a:pt x="1" y="57"/>
                    <a:pt x="340" y="71"/>
                    <a:pt x="905" y="86"/>
                  </a:cubicBezTo>
                  <a:cubicBezTo>
                    <a:pt x="1470" y="114"/>
                    <a:pt x="2262" y="142"/>
                    <a:pt x="3081" y="368"/>
                  </a:cubicBezTo>
                  <a:cubicBezTo>
                    <a:pt x="3293" y="411"/>
                    <a:pt x="3491" y="481"/>
                    <a:pt x="3675" y="552"/>
                  </a:cubicBezTo>
                  <a:cubicBezTo>
                    <a:pt x="3873" y="637"/>
                    <a:pt x="4042" y="707"/>
                    <a:pt x="4198" y="806"/>
                  </a:cubicBezTo>
                  <a:cubicBezTo>
                    <a:pt x="4339" y="919"/>
                    <a:pt x="4452" y="1047"/>
                    <a:pt x="4509" y="1188"/>
                  </a:cubicBezTo>
                  <a:cubicBezTo>
                    <a:pt x="4565" y="1329"/>
                    <a:pt x="4551" y="1485"/>
                    <a:pt x="4481" y="1598"/>
                  </a:cubicBezTo>
                  <a:cubicBezTo>
                    <a:pt x="4353" y="1824"/>
                    <a:pt x="4127" y="1937"/>
                    <a:pt x="4000" y="2008"/>
                  </a:cubicBezTo>
                  <a:cubicBezTo>
                    <a:pt x="3859" y="2078"/>
                    <a:pt x="3788" y="2121"/>
                    <a:pt x="3788" y="2121"/>
                  </a:cubicBezTo>
                  <a:cubicBezTo>
                    <a:pt x="3788" y="2123"/>
                    <a:pt x="3791" y="2124"/>
                    <a:pt x="3795" y="2124"/>
                  </a:cubicBezTo>
                  <a:cubicBezTo>
                    <a:pt x="3819" y="2124"/>
                    <a:pt x="3900" y="2097"/>
                    <a:pt x="4028" y="2050"/>
                  </a:cubicBezTo>
                  <a:cubicBezTo>
                    <a:pt x="4170" y="1979"/>
                    <a:pt x="4396" y="1895"/>
                    <a:pt x="4565" y="1640"/>
                  </a:cubicBezTo>
                  <a:cubicBezTo>
                    <a:pt x="4636" y="1513"/>
                    <a:pt x="4664" y="1329"/>
                    <a:pt x="4608" y="1146"/>
                  </a:cubicBezTo>
                  <a:cubicBezTo>
                    <a:pt x="4551" y="976"/>
                    <a:pt x="4410" y="835"/>
                    <a:pt x="4254" y="722"/>
                  </a:cubicBezTo>
                  <a:cubicBezTo>
                    <a:pt x="4099" y="608"/>
                    <a:pt x="3915" y="524"/>
                    <a:pt x="3732" y="439"/>
                  </a:cubicBezTo>
                  <a:cubicBezTo>
                    <a:pt x="3534" y="368"/>
                    <a:pt x="3336" y="298"/>
                    <a:pt x="3124" y="241"/>
                  </a:cubicBezTo>
                  <a:cubicBezTo>
                    <a:pt x="2276" y="15"/>
                    <a:pt x="1485" y="15"/>
                    <a:pt x="919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3"/>
            <p:cNvSpPr/>
            <p:nvPr/>
          </p:nvSpPr>
          <p:spPr>
            <a:xfrm>
              <a:off x="5998997" y="2499541"/>
              <a:ext cx="95197" cy="51644"/>
            </a:xfrm>
            <a:custGeom>
              <a:avLst/>
              <a:gdLst/>
              <a:ahLst/>
              <a:cxnLst/>
              <a:rect l="l" t="t" r="r" b="b"/>
              <a:pathLst>
                <a:path w="1753" h="951" extrusionOk="0">
                  <a:moveTo>
                    <a:pt x="84" y="0"/>
                  </a:moveTo>
                  <a:cubicBezTo>
                    <a:pt x="39" y="0"/>
                    <a:pt x="15" y="6"/>
                    <a:pt x="15" y="16"/>
                  </a:cubicBezTo>
                  <a:cubicBezTo>
                    <a:pt x="1" y="45"/>
                    <a:pt x="453" y="129"/>
                    <a:pt x="919" y="384"/>
                  </a:cubicBezTo>
                  <a:cubicBezTo>
                    <a:pt x="1380" y="641"/>
                    <a:pt x="1672" y="951"/>
                    <a:pt x="1720" y="951"/>
                  </a:cubicBezTo>
                  <a:cubicBezTo>
                    <a:pt x="1722" y="951"/>
                    <a:pt x="1723" y="950"/>
                    <a:pt x="1725" y="949"/>
                  </a:cubicBezTo>
                  <a:cubicBezTo>
                    <a:pt x="1753" y="935"/>
                    <a:pt x="1470" y="553"/>
                    <a:pt x="976" y="285"/>
                  </a:cubicBezTo>
                  <a:cubicBezTo>
                    <a:pt x="595" y="67"/>
                    <a:pt x="231" y="0"/>
                    <a:pt x="84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3"/>
            <p:cNvSpPr/>
            <p:nvPr/>
          </p:nvSpPr>
          <p:spPr>
            <a:xfrm>
              <a:off x="7949837" y="2421342"/>
              <a:ext cx="264031" cy="169160"/>
            </a:xfrm>
            <a:custGeom>
              <a:avLst/>
              <a:gdLst/>
              <a:ahLst/>
              <a:cxnLst/>
              <a:rect l="l" t="t" r="r" b="b"/>
              <a:pathLst>
                <a:path w="4862" h="3115" extrusionOk="0">
                  <a:moveTo>
                    <a:pt x="99" y="1"/>
                  </a:moveTo>
                  <a:cubicBezTo>
                    <a:pt x="28" y="1"/>
                    <a:pt x="0" y="15"/>
                    <a:pt x="0" y="15"/>
                  </a:cubicBezTo>
                  <a:cubicBezTo>
                    <a:pt x="0" y="15"/>
                    <a:pt x="127" y="29"/>
                    <a:pt x="382" y="57"/>
                  </a:cubicBezTo>
                  <a:cubicBezTo>
                    <a:pt x="636" y="85"/>
                    <a:pt x="989" y="128"/>
                    <a:pt x="1428" y="184"/>
                  </a:cubicBezTo>
                  <a:cubicBezTo>
                    <a:pt x="1880" y="255"/>
                    <a:pt x="2403" y="354"/>
                    <a:pt x="2968" y="481"/>
                  </a:cubicBezTo>
                  <a:cubicBezTo>
                    <a:pt x="3265" y="538"/>
                    <a:pt x="3561" y="622"/>
                    <a:pt x="3872" y="707"/>
                  </a:cubicBezTo>
                  <a:cubicBezTo>
                    <a:pt x="4028" y="750"/>
                    <a:pt x="4183" y="792"/>
                    <a:pt x="4325" y="877"/>
                  </a:cubicBezTo>
                  <a:cubicBezTo>
                    <a:pt x="4466" y="947"/>
                    <a:pt x="4593" y="1046"/>
                    <a:pt x="4664" y="1174"/>
                  </a:cubicBezTo>
                  <a:cubicBezTo>
                    <a:pt x="4734" y="1315"/>
                    <a:pt x="4720" y="1485"/>
                    <a:pt x="4664" y="1626"/>
                  </a:cubicBezTo>
                  <a:cubicBezTo>
                    <a:pt x="4593" y="1767"/>
                    <a:pt x="4494" y="1880"/>
                    <a:pt x="4367" y="1965"/>
                  </a:cubicBezTo>
                  <a:cubicBezTo>
                    <a:pt x="4113" y="2149"/>
                    <a:pt x="3816" y="2262"/>
                    <a:pt x="3547" y="2361"/>
                  </a:cubicBezTo>
                  <a:cubicBezTo>
                    <a:pt x="2996" y="2573"/>
                    <a:pt x="2487" y="2700"/>
                    <a:pt x="2049" y="2799"/>
                  </a:cubicBezTo>
                  <a:cubicBezTo>
                    <a:pt x="1611" y="2898"/>
                    <a:pt x="1258" y="2968"/>
                    <a:pt x="1018" y="3025"/>
                  </a:cubicBezTo>
                  <a:cubicBezTo>
                    <a:pt x="763" y="3067"/>
                    <a:pt x="636" y="3096"/>
                    <a:pt x="636" y="3110"/>
                  </a:cubicBezTo>
                  <a:cubicBezTo>
                    <a:pt x="636" y="3113"/>
                    <a:pt x="645" y="3115"/>
                    <a:pt x="662" y="3115"/>
                  </a:cubicBezTo>
                  <a:cubicBezTo>
                    <a:pt x="713" y="3115"/>
                    <a:pt x="837" y="3099"/>
                    <a:pt x="1018" y="3067"/>
                  </a:cubicBezTo>
                  <a:cubicBezTo>
                    <a:pt x="1272" y="3039"/>
                    <a:pt x="1625" y="2983"/>
                    <a:pt x="2063" y="2884"/>
                  </a:cubicBezTo>
                  <a:cubicBezTo>
                    <a:pt x="2502" y="2799"/>
                    <a:pt x="3024" y="2672"/>
                    <a:pt x="3590" y="2474"/>
                  </a:cubicBezTo>
                  <a:cubicBezTo>
                    <a:pt x="3872" y="2361"/>
                    <a:pt x="4169" y="2262"/>
                    <a:pt x="4438" y="2064"/>
                  </a:cubicBezTo>
                  <a:cubicBezTo>
                    <a:pt x="4579" y="1965"/>
                    <a:pt x="4706" y="1838"/>
                    <a:pt x="4777" y="1668"/>
                  </a:cubicBezTo>
                  <a:cubicBezTo>
                    <a:pt x="4847" y="1499"/>
                    <a:pt x="4862" y="1301"/>
                    <a:pt x="4763" y="1131"/>
                  </a:cubicBezTo>
                  <a:cubicBezTo>
                    <a:pt x="4678" y="947"/>
                    <a:pt x="4522" y="834"/>
                    <a:pt x="4381" y="764"/>
                  </a:cubicBezTo>
                  <a:cubicBezTo>
                    <a:pt x="4226" y="679"/>
                    <a:pt x="4056" y="637"/>
                    <a:pt x="3901" y="594"/>
                  </a:cubicBezTo>
                  <a:cubicBezTo>
                    <a:pt x="3590" y="509"/>
                    <a:pt x="3293" y="425"/>
                    <a:pt x="2996" y="368"/>
                  </a:cubicBezTo>
                  <a:cubicBezTo>
                    <a:pt x="2417" y="241"/>
                    <a:pt x="1894" y="156"/>
                    <a:pt x="1442" y="100"/>
                  </a:cubicBezTo>
                  <a:cubicBezTo>
                    <a:pt x="1004" y="57"/>
                    <a:pt x="636" y="29"/>
                    <a:pt x="382" y="15"/>
                  </a:cubicBezTo>
                  <a:cubicBezTo>
                    <a:pt x="255" y="15"/>
                    <a:pt x="170" y="1"/>
                    <a:pt x="99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3"/>
            <p:cNvSpPr/>
            <p:nvPr/>
          </p:nvSpPr>
          <p:spPr>
            <a:xfrm>
              <a:off x="8227605" y="2443227"/>
              <a:ext cx="55337" cy="86399"/>
            </a:xfrm>
            <a:custGeom>
              <a:avLst/>
              <a:gdLst/>
              <a:ahLst/>
              <a:cxnLst/>
              <a:rect l="l" t="t" r="r" b="b"/>
              <a:pathLst>
                <a:path w="1019" h="1591" extrusionOk="0">
                  <a:moveTo>
                    <a:pt x="31" y="0"/>
                  </a:moveTo>
                  <a:cubicBezTo>
                    <a:pt x="12" y="0"/>
                    <a:pt x="1" y="3"/>
                    <a:pt x="1" y="7"/>
                  </a:cubicBezTo>
                  <a:cubicBezTo>
                    <a:pt x="1" y="22"/>
                    <a:pt x="100" y="64"/>
                    <a:pt x="255" y="149"/>
                  </a:cubicBezTo>
                  <a:cubicBezTo>
                    <a:pt x="411" y="248"/>
                    <a:pt x="595" y="403"/>
                    <a:pt x="736" y="643"/>
                  </a:cubicBezTo>
                  <a:cubicBezTo>
                    <a:pt x="863" y="870"/>
                    <a:pt x="905" y="1124"/>
                    <a:pt x="920" y="1293"/>
                  </a:cubicBezTo>
                  <a:cubicBezTo>
                    <a:pt x="920" y="1477"/>
                    <a:pt x="891" y="1590"/>
                    <a:pt x="905" y="1590"/>
                  </a:cubicBezTo>
                  <a:cubicBezTo>
                    <a:pt x="920" y="1590"/>
                    <a:pt x="976" y="1491"/>
                    <a:pt x="1004" y="1293"/>
                  </a:cubicBezTo>
                  <a:cubicBezTo>
                    <a:pt x="1018" y="1110"/>
                    <a:pt x="976" y="841"/>
                    <a:pt x="835" y="587"/>
                  </a:cubicBezTo>
                  <a:cubicBezTo>
                    <a:pt x="693" y="318"/>
                    <a:pt x="467" y="149"/>
                    <a:pt x="298" y="78"/>
                  </a:cubicBezTo>
                  <a:cubicBezTo>
                    <a:pt x="177" y="18"/>
                    <a:pt x="78" y="0"/>
                    <a:pt x="31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3"/>
            <p:cNvSpPr/>
            <p:nvPr/>
          </p:nvSpPr>
          <p:spPr>
            <a:xfrm>
              <a:off x="7034261" y="2465872"/>
              <a:ext cx="72226" cy="153520"/>
            </a:xfrm>
            <a:custGeom>
              <a:avLst/>
              <a:gdLst/>
              <a:ahLst/>
              <a:cxnLst/>
              <a:rect l="l" t="t" r="r" b="b"/>
              <a:pathLst>
                <a:path w="1330" h="2827" extrusionOk="0">
                  <a:moveTo>
                    <a:pt x="1329" y="0"/>
                  </a:moveTo>
                  <a:cubicBezTo>
                    <a:pt x="1315" y="0"/>
                    <a:pt x="1258" y="0"/>
                    <a:pt x="1159" y="14"/>
                  </a:cubicBezTo>
                  <a:cubicBezTo>
                    <a:pt x="1061" y="29"/>
                    <a:pt x="919" y="71"/>
                    <a:pt x="764" y="170"/>
                  </a:cubicBezTo>
                  <a:cubicBezTo>
                    <a:pt x="594" y="255"/>
                    <a:pt x="425" y="396"/>
                    <a:pt x="283" y="594"/>
                  </a:cubicBezTo>
                  <a:cubicBezTo>
                    <a:pt x="142" y="792"/>
                    <a:pt x="29" y="1060"/>
                    <a:pt x="15" y="1343"/>
                  </a:cubicBezTo>
                  <a:cubicBezTo>
                    <a:pt x="1" y="1625"/>
                    <a:pt x="71" y="1908"/>
                    <a:pt x="198" y="2120"/>
                  </a:cubicBezTo>
                  <a:cubicBezTo>
                    <a:pt x="312" y="2332"/>
                    <a:pt x="467" y="2488"/>
                    <a:pt x="608" y="2601"/>
                  </a:cubicBezTo>
                  <a:cubicBezTo>
                    <a:pt x="764" y="2714"/>
                    <a:pt x="905" y="2770"/>
                    <a:pt x="1004" y="2798"/>
                  </a:cubicBezTo>
                  <a:cubicBezTo>
                    <a:pt x="1103" y="2827"/>
                    <a:pt x="1159" y="2827"/>
                    <a:pt x="1159" y="2827"/>
                  </a:cubicBezTo>
                  <a:cubicBezTo>
                    <a:pt x="1159" y="2798"/>
                    <a:pt x="933" y="2756"/>
                    <a:pt x="665" y="2530"/>
                  </a:cubicBezTo>
                  <a:cubicBezTo>
                    <a:pt x="410" y="2318"/>
                    <a:pt x="100" y="1880"/>
                    <a:pt x="128" y="1357"/>
                  </a:cubicBezTo>
                  <a:cubicBezTo>
                    <a:pt x="170" y="820"/>
                    <a:pt x="509" y="424"/>
                    <a:pt x="806" y="241"/>
                  </a:cubicBezTo>
                  <a:cubicBezTo>
                    <a:pt x="1103" y="43"/>
                    <a:pt x="1329" y="29"/>
                    <a:pt x="1329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3"/>
            <p:cNvSpPr/>
            <p:nvPr/>
          </p:nvSpPr>
          <p:spPr>
            <a:xfrm>
              <a:off x="7066518" y="3200614"/>
              <a:ext cx="165033" cy="147329"/>
            </a:xfrm>
            <a:custGeom>
              <a:avLst/>
              <a:gdLst/>
              <a:ahLst/>
              <a:cxnLst/>
              <a:rect l="l" t="t" r="r" b="b"/>
              <a:pathLst>
                <a:path w="3039" h="2713" extrusionOk="0">
                  <a:moveTo>
                    <a:pt x="1517" y="1"/>
                  </a:moveTo>
                  <a:cubicBezTo>
                    <a:pt x="1207" y="1"/>
                    <a:pt x="895" y="105"/>
                    <a:pt x="636" y="320"/>
                  </a:cubicBezTo>
                  <a:cubicBezTo>
                    <a:pt x="71" y="814"/>
                    <a:pt x="0" y="1662"/>
                    <a:pt x="495" y="2228"/>
                  </a:cubicBezTo>
                  <a:cubicBezTo>
                    <a:pt x="760" y="2548"/>
                    <a:pt x="1142" y="2712"/>
                    <a:pt x="1526" y="2712"/>
                  </a:cubicBezTo>
                  <a:cubicBezTo>
                    <a:pt x="1837" y="2712"/>
                    <a:pt x="2150" y="2604"/>
                    <a:pt x="2403" y="2383"/>
                  </a:cubicBezTo>
                  <a:cubicBezTo>
                    <a:pt x="2968" y="1902"/>
                    <a:pt x="3039" y="1040"/>
                    <a:pt x="2558" y="475"/>
                  </a:cubicBezTo>
                  <a:cubicBezTo>
                    <a:pt x="2284" y="162"/>
                    <a:pt x="1902" y="1"/>
                    <a:pt x="1517" y="1"/>
                  </a:cubicBez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3"/>
            <p:cNvSpPr/>
            <p:nvPr/>
          </p:nvSpPr>
          <p:spPr>
            <a:xfrm>
              <a:off x="7160139" y="3284732"/>
              <a:ext cx="312417" cy="295528"/>
            </a:xfrm>
            <a:custGeom>
              <a:avLst/>
              <a:gdLst/>
              <a:ahLst/>
              <a:cxnLst/>
              <a:rect l="l" t="t" r="r" b="b"/>
              <a:pathLst>
                <a:path w="5753" h="5442" extrusionOk="0">
                  <a:moveTo>
                    <a:pt x="820" y="0"/>
                  </a:moveTo>
                  <a:lnTo>
                    <a:pt x="0" y="933"/>
                  </a:lnTo>
                  <a:lnTo>
                    <a:pt x="4918" y="5441"/>
                  </a:lnTo>
                  <a:lnTo>
                    <a:pt x="5752" y="4480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3"/>
            <p:cNvSpPr/>
            <p:nvPr/>
          </p:nvSpPr>
          <p:spPr>
            <a:xfrm>
              <a:off x="7405705" y="3500213"/>
              <a:ext cx="153520" cy="137229"/>
            </a:xfrm>
            <a:custGeom>
              <a:avLst/>
              <a:gdLst/>
              <a:ahLst/>
              <a:cxnLst/>
              <a:rect l="l" t="t" r="r" b="b"/>
              <a:pathLst>
                <a:path w="2827" h="2527" extrusionOk="0">
                  <a:moveTo>
                    <a:pt x="1406" y="1"/>
                  </a:moveTo>
                  <a:cubicBezTo>
                    <a:pt x="1117" y="1"/>
                    <a:pt x="827" y="98"/>
                    <a:pt x="594" y="300"/>
                  </a:cubicBezTo>
                  <a:cubicBezTo>
                    <a:pt x="57" y="752"/>
                    <a:pt x="1" y="1558"/>
                    <a:pt x="453" y="2081"/>
                  </a:cubicBezTo>
                  <a:cubicBezTo>
                    <a:pt x="701" y="2376"/>
                    <a:pt x="1053" y="2526"/>
                    <a:pt x="1408" y="2526"/>
                  </a:cubicBezTo>
                  <a:cubicBezTo>
                    <a:pt x="1698" y="2526"/>
                    <a:pt x="1992" y="2426"/>
                    <a:pt x="2233" y="2222"/>
                  </a:cubicBezTo>
                  <a:cubicBezTo>
                    <a:pt x="2756" y="1770"/>
                    <a:pt x="2827" y="978"/>
                    <a:pt x="2375" y="441"/>
                  </a:cubicBezTo>
                  <a:cubicBezTo>
                    <a:pt x="2124" y="152"/>
                    <a:pt x="1765" y="1"/>
                    <a:pt x="1406" y="1"/>
                  </a:cubicBez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3"/>
            <p:cNvSpPr/>
            <p:nvPr/>
          </p:nvSpPr>
          <p:spPr>
            <a:xfrm>
              <a:off x="7494710" y="3583244"/>
              <a:ext cx="96011" cy="126694"/>
            </a:xfrm>
            <a:custGeom>
              <a:avLst/>
              <a:gdLst/>
              <a:ahLst/>
              <a:cxnLst/>
              <a:rect l="l" t="t" r="r" b="b"/>
              <a:pathLst>
                <a:path w="1768" h="2333" extrusionOk="0">
                  <a:moveTo>
                    <a:pt x="510" y="1"/>
                  </a:moveTo>
                  <a:lnTo>
                    <a:pt x="1" y="326"/>
                  </a:lnTo>
                  <a:lnTo>
                    <a:pt x="1259" y="2332"/>
                  </a:lnTo>
                  <a:lnTo>
                    <a:pt x="1767" y="2021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3"/>
            <p:cNvSpPr/>
            <p:nvPr/>
          </p:nvSpPr>
          <p:spPr>
            <a:xfrm>
              <a:off x="7405705" y="3500213"/>
              <a:ext cx="153520" cy="137229"/>
            </a:xfrm>
            <a:custGeom>
              <a:avLst/>
              <a:gdLst/>
              <a:ahLst/>
              <a:cxnLst/>
              <a:rect l="l" t="t" r="r" b="b"/>
              <a:pathLst>
                <a:path w="2827" h="2527" extrusionOk="0">
                  <a:moveTo>
                    <a:pt x="1406" y="1"/>
                  </a:moveTo>
                  <a:cubicBezTo>
                    <a:pt x="1117" y="1"/>
                    <a:pt x="827" y="98"/>
                    <a:pt x="594" y="300"/>
                  </a:cubicBezTo>
                  <a:cubicBezTo>
                    <a:pt x="57" y="752"/>
                    <a:pt x="1" y="1558"/>
                    <a:pt x="453" y="2081"/>
                  </a:cubicBezTo>
                  <a:cubicBezTo>
                    <a:pt x="701" y="2376"/>
                    <a:pt x="1053" y="2526"/>
                    <a:pt x="1408" y="2526"/>
                  </a:cubicBezTo>
                  <a:cubicBezTo>
                    <a:pt x="1698" y="2526"/>
                    <a:pt x="1992" y="2426"/>
                    <a:pt x="2233" y="2222"/>
                  </a:cubicBezTo>
                  <a:cubicBezTo>
                    <a:pt x="2756" y="1770"/>
                    <a:pt x="2827" y="978"/>
                    <a:pt x="2375" y="441"/>
                  </a:cubicBezTo>
                  <a:cubicBezTo>
                    <a:pt x="2124" y="152"/>
                    <a:pt x="176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3"/>
            <p:cNvSpPr/>
            <p:nvPr/>
          </p:nvSpPr>
          <p:spPr>
            <a:xfrm>
              <a:off x="7494710" y="3583244"/>
              <a:ext cx="96011" cy="126694"/>
            </a:xfrm>
            <a:custGeom>
              <a:avLst/>
              <a:gdLst/>
              <a:ahLst/>
              <a:cxnLst/>
              <a:rect l="l" t="t" r="r" b="b"/>
              <a:pathLst>
                <a:path w="1768" h="2333" extrusionOk="0">
                  <a:moveTo>
                    <a:pt x="510" y="1"/>
                  </a:moveTo>
                  <a:lnTo>
                    <a:pt x="1" y="326"/>
                  </a:lnTo>
                  <a:lnTo>
                    <a:pt x="1259" y="2332"/>
                  </a:lnTo>
                  <a:lnTo>
                    <a:pt x="1767" y="2021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3"/>
            <p:cNvSpPr/>
            <p:nvPr/>
          </p:nvSpPr>
          <p:spPr>
            <a:xfrm>
              <a:off x="7028124" y="2866477"/>
              <a:ext cx="155855" cy="450514"/>
            </a:xfrm>
            <a:custGeom>
              <a:avLst/>
              <a:gdLst/>
              <a:ahLst/>
              <a:cxnLst/>
              <a:rect l="l" t="t" r="r" b="b"/>
              <a:pathLst>
                <a:path w="2870" h="8296" extrusionOk="0">
                  <a:moveTo>
                    <a:pt x="664" y="1"/>
                  </a:moveTo>
                  <a:cubicBezTo>
                    <a:pt x="622" y="1"/>
                    <a:pt x="580" y="5"/>
                    <a:pt x="538" y="14"/>
                  </a:cubicBezTo>
                  <a:cubicBezTo>
                    <a:pt x="213" y="85"/>
                    <a:pt x="1" y="410"/>
                    <a:pt x="71" y="735"/>
                  </a:cubicBezTo>
                  <a:lnTo>
                    <a:pt x="1612" y="7815"/>
                  </a:lnTo>
                  <a:cubicBezTo>
                    <a:pt x="1673" y="8098"/>
                    <a:pt x="1927" y="8295"/>
                    <a:pt x="2206" y="8295"/>
                  </a:cubicBezTo>
                  <a:cubicBezTo>
                    <a:pt x="2248" y="8295"/>
                    <a:pt x="2290" y="8291"/>
                    <a:pt x="2332" y="8282"/>
                  </a:cubicBezTo>
                  <a:cubicBezTo>
                    <a:pt x="2657" y="8211"/>
                    <a:pt x="2869" y="7886"/>
                    <a:pt x="2799" y="7561"/>
                  </a:cubicBezTo>
                  <a:lnTo>
                    <a:pt x="1258" y="481"/>
                  </a:lnTo>
                  <a:cubicBezTo>
                    <a:pt x="1197" y="198"/>
                    <a:pt x="943" y="1"/>
                    <a:pt x="664" y="1"/>
                  </a:cubicBez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3"/>
            <p:cNvSpPr/>
            <p:nvPr/>
          </p:nvSpPr>
          <p:spPr>
            <a:xfrm>
              <a:off x="7028124" y="2866477"/>
              <a:ext cx="155855" cy="450514"/>
            </a:xfrm>
            <a:custGeom>
              <a:avLst/>
              <a:gdLst/>
              <a:ahLst/>
              <a:cxnLst/>
              <a:rect l="l" t="t" r="r" b="b"/>
              <a:pathLst>
                <a:path w="2870" h="8296" extrusionOk="0">
                  <a:moveTo>
                    <a:pt x="664" y="1"/>
                  </a:moveTo>
                  <a:cubicBezTo>
                    <a:pt x="622" y="1"/>
                    <a:pt x="580" y="5"/>
                    <a:pt x="538" y="14"/>
                  </a:cubicBezTo>
                  <a:cubicBezTo>
                    <a:pt x="213" y="85"/>
                    <a:pt x="1" y="410"/>
                    <a:pt x="71" y="735"/>
                  </a:cubicBezTo>
                  <a:lnTo>
                    <a:pt x="1612" y="7815"/>
                  </a:lnTo>
                  <a:cubicBezTo>
                    <a:pt x="1673" y="8098"/>
                    <a:pt x="1927" y="8295"/>
                    <a:pt x="2206" y="8295"/>
                  </a:cubicBezTo>
                  <a:cubicBezTo>
                    <a:pt x="2248" y="8295"/>
                    <a:pt x="2290" y="8291"/>
                    <a:pt x="2332" y="8282"/>
                  </a:cubicBezTo>
                  <a:cubicBezTo>
                    <a:pt x="2657" y="8211"/>
                    <a:pt x="2869" y="7886"/>
                    <a:pt x="2799" y="7561"/>
                  </a:cubicBezTo>
                  <a:lnTo>
                    <a:pt x="1258" y="481"/>
                  </a:lnTo>
                  <a:cubicBezTo>
                    <a:pt x="1197" y="198"/>
                    <a:pt x="943" y="1"/>
                    <a:pt x="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3"/>
            <p:cNvSpPr/>
            <p:nvPr/>
          </p:nvSpPr>
          <p:spPr>
            <a:xfrm>
              <a:off x="7407985" y="3612406"/>
              <a:ext cx="594097" cy="592522"/>
            </a:xfrm>
            <a:custGeom>
              <a:avLst/>
              <a:gdLst/>
              <a:ahLst/>
              <a:cxnLst/>
              <a:rect l="l" t="t" r="r" b="b"/>
              <a:pathLst>
                <a:path w="10940" h="10911" extrusionOk="0">
                  <a:moveTo>
                    <a:pt x="5993" y="1"/>
                  </a:moveTo>
                  <a:lnTo>
                    <a:pt x="1" y="3124"/>
                  </a:lnTo>
                  <a:lnTo>
                    <a:pt x="4990" y="10910"/>
                  </a:lnTo>
                  <a:lnTo>
                    <a:pt x="10939" y="7363"/>
                  </a:lnTo>
                  <a:lnTo>
                    <a:pt x="599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3"/>
            <p:cNvSpPr/>
            <p:nvPr/>
          </p:nvSpPr>
          <p:spPr>
            <a:xfrm>
              <a:off x="7455611" y="3641568"/>
              <a:ext cx="566401" cy="509652"/>
            </a:xfrm>
            <a:custGeom>
              <a:avLst/>
              <a:gdLst/>
              <a:ahLst/>
              <a:cxnLst/>
              <a:rect l="l" t="t" r="r" b="b"/>
              <a:pathLst>
                <a:path w="10430" h="9385" extrusionOk="0">
                  <a:moveTo>
                    <a:pt x="4932" y="1"/>
                  </a:moveTo>
                  <a:lnTo>
                    <a:pt x="0" y="2756"/>
                  </a:lnTo>
                  <a:cubicBezTo>
                    <a:pt x="1682" y="6572"/>
                    <a:pt x="4650" y="9384"/>
                    <a:pt x="4650" y="9384"/>
                  </a:cubicBezTo>
                  <a:lnTo>
                    <a:pt x="10430" y="6049"/>
                  </a:lnTo>
                  <a:lnTo>
                    <a:pt x="10430" y="6049"/>
                  </a:lnTo>
                  <a:cubicBezTo>
                    <a:pt x="10394" y="6055"/>
                    <a:pt x="10358" y="6057"/>
                    <a:pt x="10320" y="6057"/>
                  </a:cubicBezTo>
                  <a:cubicBezTo>
                    <a:pt x="8564" y="6057"/>
                    <a:pt x="4932" y="1"/>
                    <a:pt x="49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3"/>
            <p:cNvSpPr/>
            <p:nvPr/>
          </p:nvSpPr>
          <p:spPr>
            <a:xfrm>
              <a:off x="7520830" y="3782760"/>
              <a:ext cx="76787" cy="41543"/>
            </a:xfrm>
            <a:custGeom>
              <a:avLst/>
              <a:gdLst/>
              <a:ahLst/>
              <a:cxnLst/>
              <a:rect l="l" t="t" r="r" b="b"/>
              <a:pathLst>
                <a:path w="1414" h="765" extrusionOk="0">
                  <a:moveTo>
                    <a:pt x="1414" y="1"/>
                  </a:moveTo>
                  <a:lnTo>
                    <a:pt x="1414" y="1"/>
                  </a:lnTo>
                  <a:cubicBezTo>
                    <a:pt x="1399" y="1"/>
                    <a:pt x="1089" y="156"/>
                    <a:pt x="693" y="368"/>
                  </a:cubicBezTo>
                  <a:cubicBezTo>
                    <a:pt x="311" y="566"/>
                    <a:pt x="0" y="750"/>
                    <a:pt x="14" y="764"/>
                  </a:cubicBezTo>
                  <a:cubicBezTo>
                    <a:pt x="14" y="765"/>
                    <a:pt x="15" y="765"/>
                    <a:pt x="16" y="765"/>
                  </a:cubicBezTo>
                  <a:cubicBezTo>
                    <a:pt x="42" y="765"/>
                    <a:pt x="356" y="614"/>
                    <a:pt x="721" y="411"/>
                  </a:cubicBezTo>
                  <a:cubicBezTo>
                    <a:pt x="1103" y="199"/>
                    <a:pt x="1414" y="15"/>
                    <a:pt x="1414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3"/>
            <p:cNvSpPr/>
            <p:nvPr/>
          </p:nvSpPr>
          <p:spPr>
            <a:xfrm>
              <a:off x="7522351" y="3641568"/>
              <a:ext cx="134351" cy="109805"/>
            </a:xfrm>
            <a:custGeom>
              <a:avLst/>
              <a:gdLst/>
              <a:ahLst/>
              <a:cxnLst/>
              <a:rect l="l" t="t" r="r" b="b"/>
              <a:pathLst>
                <a:path w="2474" h="2022" extrusionOk="0">
                  <a:moveTo>
                    <a:pt x="1923" y="1"/>
                  </a:moveTo>
                  <a:lnTo>
                    <a:pt x="1" y="1131"/>
                  </a:lnTo>
                  <a:lnTo>
                    <a:pt x="665" y="2021"/>
                  </a:lnTo>
                  <a:lnTo>
                    <a:pt x="2474" y="990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3"/>
            <p:cNvSpPr/>
            <p:nvPr/>
          </p:nvSpPr>
          <p:spPr>
            <a:xfrm>
              <a:off x="7553848" y="3767229"/>
              <a:ext cx="191099" cy="105406"/>
            </a:xfrm>
            <a:custGeom>
              <a:avLst/>
              <a:gdLst/>
              <a:ahLst/>
              <a:cxnLst/>
              <a:rect l="l" t="t" r="r" b="b"/>
              <a:pathLst>
                <a:path w="3519" h="1941" extrusionOk="0">
                  <a:moveTo>
                    <a:pt x="3514" y="1"/>
                  </a:moveTo>
                  <a:cubicBezTo>
                    <a:pt x="3498" y="1"/>
                    <a:pt x="3447" y="26"/>
                    <a:pt x="3378" y="61"/>
                  </a:cubicBezTo>
                  <a:cubicBezTo>
                    <a:pt x="3265" y="131"/>
                    <a:pt x="3137" y="188"/>
                    <a:pt x="2996" y="273"/>
                  </a:cubicBezTo>
                  <a:cubicBezTo>
                    <a:pt x="2629" y="456"/>
                    <a:pt x="2219" y="697"/>
                    <a:pt x="1738" y="951"/>
                  </a:cubicBezTo>
                  <a:cubicBezTo>
                    <a:pt x="1286" y="1205"/>
                    <a:pt x="862" y="1446"/>
                    <a:pt x="509" y="1644"/>
                  </a:cubicBezTo>
                  <a:cubicBezTo>
                    <a:pt x="367" y="1714"/>
                    <a:pt x="240" y="1785"/>
                    <a:pt x="127" y="1856"/>
                  </a:cubicBezTo>
                  <a:cubicBezTo>
                    <a:pt x="42" y="1912"/>
                    <a:pt x="0" y="1940"/>
                    <a:pt x="0" y="1940"/>
                  </a:cubicBezTo>
                  <a:cubicBezTo>
                    <a:pt x="0" y="1940"/>
                    <a:pt x="42" y="1912"/>
                    <a:pt x="141" y="1870"/>
                  </a:cubicBezTo>
                  <a:cubicBezTo>
                    <a:pt x="254" y="1813"/>
                    <a:pt x="382" y="1742"/>
                    <a:pt x="523" y="1672"/>
                  </a:cubicBezTo>
                  <a:cubicBezTo>
                    <a:pt x="876" y="1474"/>
                    <a:pt x="1300" y="1248"/>
                    <a:pt x="1767" y="993"/>
                  </a:cubicBezTo>
                  <a:cubicBezTo>
                    <a:pt x="2233" y="725"/>
                    <a:pt x="2657" y="499"/>
                    <a:pt x="3010" y="301"/>
                  </a:cubicBezTo>
                  <a:cubicBezTo>
                    <a:pt x="3151" y="216"/>
                    <a:pt x="3265" y="146"/>
                    <a:pt x="3378" y="89"/>
                  </a:cubicBezTo>
                  <a:cubicBezTo>
                    <a:pt x="3477" y="32"/>
                    <a:pt x="3519" y="4"/>
                    <a:pt x="3519" y="4"/>
                  </a:cubicBezTo>
                  <a:cubicBezTo>
                    <a:pt x="3519" y="2"/>
                    <a:pt x="3517" y="1"/>
                    <a:pt x="3514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3"/>
            <p:cNvSpPr/>
            <p:nvPr/>
          </p:nvSpPr>
          <p:spPr>
            <a:xfrm>
              <a:off x="7563025" y="3779719"/>
              <a:ext cx="191154" cy="105189"/>
            </a:xfrm>
            <a:custGeom>
              <a:avLst/>
              <a:gdLst/>
              <a:ahLst/>
              <a:cxnLst/>
              <a:rect l="l" t="t" r="r" b="b"/>
              <a:pathLst>
                <a:path w="3520" h="1937" extrusionOk="0">
                  <a:moveTo>
                    <a:pt x="3519" y="0"/>
                  </a:moveTo>
                  <a:lnTo>
                    <a:pt x="3519" y="0"/>
                  </a:lnTo>
                  <a:cubicBezTo>
                    <a:pt x="3519" y="0"/>
                    <a:pt x="3477" y="15"/>
                    <a:pt x="3378" y="71"/>
                  </a:cubicBezTo>
                  <a:cubicBezTo>
                    <a:pt x="3265" y="128"/>
                    <a:pt x="3138" y="198"/>
                    <a:pt x="2997" y="269"/>
                  </a:cubicBezTo>
                  <a:cubicBezTo>
                    <a:pt x="2643" y="467"/>
                    <a:pt x="2219" y="693"/>
                    <a:pt x="1753" y="947"/>
                  </a:cubicBezTo>
                  <a:cubicBezTo>
                    <a:pt x="1287" y="1202"/>
                    <a:pt x="863" y="1442"/>
                    <a:pt x="509" y="1640"/>
                  </a:cubicBezTo>
                  <a:cubicBezTo>
                    <a:pt x="368" y="1710"/>
                    <a:pt x="255" y="1781"/>
                    <a:pt x="142" y="1852"/>
                  </a:cubicBezTo>
                  <a:cubicBezTo>
                    <a:pt x="43" y="1908"/>
                    <a:pt x="1" y="1936"/>
                    <a:pt x="1" y="1936"/>
                  </a:cubicBezTo>
                  <a:cubicBezTo>
                    <a:pt x="1" y="1936"/>
                    <a:pt x="57" y="1922"/>
                    <a:pt x="142" y="1866"/>
                  </a:cubicBezTo>
                  <a:cubicBezTo>
                    <a:pt x="255" y="1809"/>
                    <a:pt x="382" y="1739"/>
                    <a:pt x="524" y="1668"/>
                  </a:cubicBezTo>
                  <a:cubicBezTo>
                    <a:pt x="891" y="1470"/>
                    <a:pt x="1315" y="1244"/>
                    <a:pt x="1781" y="990"/>
                  </a:cubicBezTo>
                  <a:cubicBezTo>
                    <a:pt x="2233" y="735"/>
                    <a:pt x="2657" y="495"/>
                    <a:pt x="3011" y="297"/>
                  </a:cubicBezTo>
                  <a:cubicBezTo>
                    <a:pt x="3152" y="212"/>
                    <a:pt x="3279" y="142"/>
                    <a:pt x="3392" y="85"/>
                  </a:cubicBezTo>
                  <a:cubicBezTo>
                    <a:pt x="3477" y="29"/>
                    <a:pt x="3519" y="0"/>
                    <a:pt x="3519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3"/>
            <p:cNvSpPr/>
            <p:nvPr/>
          </p:nvSpPr>
          <p:spPr>
            <a:xfrm>
              <a:off x="7573777" y="3795630"/>
              <a:ext cx="191154" cy="105406"/>
            </a:xfrm>
            <a:custGeom>
              <a:avLst/>
              <a:gdLst/>
              <a:ahLst/>
              <a:cxnLst/>
              <a:rect l="l" t="t" r="r" b="b"/>
              <a:pathLst>
                <a:path w="3520" h="1941" extrusionOk="0">
                  <a:moveTo>
                    <a:pt x="3514" y="0"/>
                  </a:moveTo>
                  <a:cubicBezTo>
                    <a:pt x="3498" y="0"/>
                    <a:pt x="3448" y="26"/>
                    <a:pt x="3378" y="61"/>
                  </a:cubicBezTo>
                  <a:cubicBezTo>
                    <a:pt x="3265" y="131"/>
                    <a:pt x="3138" y="202"/>
                    <a:pt x="2996" y="273"/>
                  </a:cubicBezTo>
                  <a:cubicBezTo>
                    <a:pt x="2629" y="470"/>
                    <a:pt x="2205" y="697"/>
                    <a:pt x="1739" y="951"/>
                  </a:cubicBezTo>
                  <a:cubicBezTo>
                    <a:pt x="1286" y="1205"/>
                    <a:pt x="863" y="1446"/>
                    <a:pt x="509" y="1643"/>
                  </a:cubicBezTo>
                  <a:cubicBezTo>
                    <a:pt x="368" y="1714"/>
                    <a:pt x="241" y="1785"/>
                    <a:pt x="128" y="1855"/>
                  </a:cubicBezTo>
                  <a:cubicBezTo>
                    <a:pt x="43" y="1912"/>
                    <a:pt x="0" y="1940"/>
                    <a:pt x="0" y="1940"/>
                  </a:cubicBezTo>
                  <a:cubicBezTo>
                    <a:pt x="0" y="1940"/>
                    <a:pt x="43" y="1912"/>
                    <a:pt x="142" y="1870"/>
                  </a:cubicBezTo>
                  <a:cubicBezTo>
                    <a:pt x="255" y="1813"/>
                    <a:pt x="382" y="1742"/>
                    <a:pt x="523" y="1672"/>
                  </a:cubicBezTo>
                  <a:cubicBezTo>
                    <a:pt x="877" y="1474"/>
                    <a:pt x="1301" y="1248"/>
                    <a:pt x="1767" y="993"/>
                  </a:cubicBezTo>
                  <a:cubicBezTo>
                    <a:pt x="2233" y="725"/>
                    <a:pt x="2657" y="499"/>
                    <a:pt x="3011" y="301"/>
                  </a:cubicBezTo>
                  <a:cubicBezTo>
                    <a:pt x="3152" y="216"/>
                    <a:pt x="3265" y="145"/>
                    <a:pt x="3378" y="89"/>
                  </a:cubicBezTo>
                  <a:cubicBezTo>
                    <a:pt x="3477" y="32"/>
                    <a:pt x="3519" y="4"/>
                    <a:pt x="3519" y="4"/>
                  </a:cubicBezTo>
                  <a:cubicBezTo>
                    <a:pt x="3519" y="2"/>
                    <a:pt x="3518" y="0"/>
                    <a:pt x="3514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3"/>
            <p:cNvSpPr/>
            <p:nvPr/>
          </p:nvSpPr>
          <p:spPr>
            <a:xfrm>
              <a:off x="7583009" y="3811921"/>
              <a:ext cx="191099" cy="105189"/>
            </a:xfrm>
            <a:custGeom>
              <a:avLst/>
              <a:gdLst/>
              <a:ahLst/>
              <a:cxnLst/>
              <a:rect l="l" t="t" r="r" b="b"/>
              <a:pathLst>
                <a:path w="3519" h="1937" extrusionOk="0">
                  <a:moveTo>
                    <a:pt x="3519" y="1"/>
                  </a:moveTo>
                  <a:lnTo>
                    <a:pt x="3519" y="1"/>
                  </a:lnTo>
                  <a:cubicBezTo>
                    <a:pt x="3519" y="1"/>
                    <a:pt x="3462" y="15"/>
                    <a:pt x="3378" y="72"/>
                  </a:cubicBezTo>
                  <a:cubicBezTo>
                    <a:pt x="3265" y="128"/>
                    <a:pt x="3137" y="199"/>
                    <a:pt x="2996" y="269"/>
                  </a:cubicBezTo>
                  <a:cubicBezTo>
                    <a:pt x="2643" y="467"/>
                    <a:pt x="2219" y="693"/>
                    <a:pt x="1752" y="948"/>
                  </a:cubicBezTo>
                  <a:cubicBezTo>
                    <a:pt x="1286" y="1202"/>
                    <a:pt x="862" y="1442"/>
                    <a:pt x="509" y="1640"/>
                  </a:cubicBezTo>
                  <a:cubicBezTo>
                    <a:pt x="367" y="1725"/>
                    <a:pt x="240" y="1796"/>
                    <a:pt x="127" y="1852"/>
                  </a:cubicBezTo>
                  <a:cubicBezTo>
                    <a:pt x="42" y="1909"/>
                    <a:pt x="0" y="1937"/>
                    <a:pt x="0" y="1937"/>
                  </a:cubicBezTo>
                  <a:cubicBezTo>
                    <a:pt x="0" y="1937"/>
                    <a:pt x="57" y="1923"/>
                    <a:pt x="141" y="1866"/>
                  </a:cubicBezTo>
                  <a:cubicBezTo>
                    <a:pt x="254" y="1810"/>
                    <a:pt x="382" y="1739"/>
                    <a:pt x="523" y="1668"/>
                  </a:cubicBezTo>
                  <a:cubicBezTo>
                    <a:pt x="876" y="1471"/>
                    <a:pt x="1300" y="1245"/>
                    <a:pt x="1767" y="990"/>
                  </a:cubicBezTo>
                  <a:cubicBezTo>
                    <a:pt x="2233" y="736"/>
                    <a:pt x="2657" y="496"/>
                    <a:pt x="3010" y="298"/>
                  </a:cubicBezTo>
                  <a:cubicBezTo>
                    <a:pt x="3151" y="227"/>
                    <a:pt x="3279" y="156"/>
                    <a:pt x="3392" y="86"/>
                  </a:cubicBezTo>
                  <a:cubicBezTo>
                    <a:pt x="3477" y="29"/>
                    <a:pt x="3519" y="1"/>
                    <a:pt x="3519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3"/>
            <p:cNvSpPr/>
            <p:nvPr/>
          </p:nvSpPr>
          <p:spPr>
            <a:xfrm>
              <a:off x="7595282" y="3829570"/>
              <a:ext cx="191914" cy="105243"/>
            </a:xfrm>
            <a:custGeom>
              <a:avLst/>
              <a:gdLst/>
              <a:ahLst/>
              <a:cxnLst/>
              <a:rect l="l" t="t" r="r" b="b"/>
              <a:pathLst>
                <a:path w="3534" h="1938" extrusionOk="0">
                  <a:moveTo>
                    <a:pt x="3519" y="1"/>
                  </a:moveTo>
                  <a:cubicBezTo>
                    <a:pt x="3519" y="1"/>
                    <a:pt x="3477" y="29"/>
                    <a:pt x="3378" y="72"/>
                  </a:cubicBezTo>
                  <a:cubicBezTo>
                    <a:pt x="3265" y="128"/>
                    <a:pt x="3137" y="199"/>
                    <a:pt x="2996" y="269"/>
                  </a:cubicBezTo>
                  <a:cubicBezTo>
                    <a:pt x="2643" y="467"/>
                    <a:pt x="2219" y="693"/>
                    <a:pt x="1753" y="948"/>
                  </a:cubicBezTo>
                  <a:cubicBezTo>
                    <a:pt x="1286" y="1202"/>
                    <a:pt x="862" y="1442"/>
                    <a:pt x="509" y="1640"/>
                  </a:cubicBezTo>
                  <a:cubicBezTo>
                    <a:pt x="368" y="1725"/>
                    <a:pt x="255" y="1796"/>
                    <a:pt x="141" y="1852"/>
                  </a:cubicBezTo>
                  <a:cubicBezTo>
                    <a:pt x="43" y="1909"/>
                    <a:pt x="0" y="1937"/>
                    <a:pt x="0" y="1937"/>
                  </a:cubicBezTo>
                  <a:cubicBezTo>
                    <a:pt x="0" y="1937"/>
                    <a:pt x="57" y="1923"/>
                    <a:pt x="141" y="1866"/>
                  </a:cubicBezTo>
                  <a:cubicBezTo>
                    <a:pt x="269" y="1810"/>
                    <a:pt x="382" y="1739"/>
                    <a:pt x="523" y="1669"/>
                  </a:cubicBezTo>
                  <a:cubicBezTo>
                    <a:pt x="890" y="1471"/>
                    <a:pt x="1314" y="1245"/>
                    <a:pt x="1781" y="990"/>
                  </a:cubicBezTo>
                  <a:cubicBezTo>
                    <a:pt x="2247" y="736"/>
                    <a:pt x="2657" y="496"/>
                    <a:pt x="3010" y="298"/>
                  </a:cubicBezTo>
                  <a:cubicBezTo>
                    <a:pt x="3152" y="227"/>
                    <a:pt x="3279" y="156"/>
                    <a:pt x="3392" y="86"/>
                  </a:cubicBezTo>
                  <a:cubicBezTo>
                    <a:pt x="3477" y="29"/>
                    <a:pt x="3533" y="1"/>
                    <a:pt x="3519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3"/>
            <p:cNvSpPr/>
            <p:nvPr/>
          </p:nvSpPr>
          <p:spPr>
            <a:xfrm>
              <a:off x="7608315" y="3845699"/>
              <a:ext cx="191914" cy="105189"/>
            </a:xfrm>
            <a:custGeom>
              <a:avLst/>
              <a:gdLst/>
              <a:ahLst/>
              <a:cxnLst/>
              <a:rect l="l" t="t" r="r" b="b"/>
              <a:pathLst>
                <a:path w="3534" h="1937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533" y="1"/>
                    <a:pt x="3477" y="29"/>
                    <a:pt x="3392" y="71"/>
                  </a:cubicBezTo>
                  <a:cubicBezTo>
                    <a:pt x="3265" y="128"/>
                    <a:pt x="3152" y="199"/>
                    <a:pt x="3011" y="269"/>
                  </a:cubicBezTo>
                  <a:cubicBezTo>
                    <a:pt x="2643" y="467"/>
                    <a:pt x="2219" y="693"/>
                    <a:pt x="1753" y="948"/>
                  </a:cubicBezTo>
                  <a:cubicBezTo>
                    <a:pt x="1286" y="1202"/>
                    <a:pt x="877" y="1442"/>
                    <a:pt x="509" y="1640"/>
                  </a:cubicBezTo>
                  <a:cubicBezTo>
                    <a:pt x="382" y="1725"/>
                    <a:pt x="255" y="1795"/>
                    <a:pt x="142" y="1852"/>
                  </a:cubicBezTo>
                  <a:cubicBezTo>
                    <a:pt x="57" y="1909"/>
                    <a:pt x="0" y="1937"/>
                    <a:pt x="15" y="1937"/>
                  </a:cubicBezTo>
                  <a:cubicBezTo>
                    <a:pt x="15" y="1937"/>
                    <a:pt x="57" y="1923"/>
                    <a:pt x="156" y="1866"/>
                  </a:cubicBezTo>
                  <a:cubicBezTo>
                    <a:pt x="269" y="1810"/>
                    <a:pt x="396" y="1739"/>
                    <a:pt x="537" y="1668"/>
                  </a:cubicBezTo>
                  <a:cubicBezTo>
                    <a:pt x="891" y="1470"/>
                    <a:pt x="1315" y="1244"/>
                    <a:pt x="1781" y="990"/>
                  </a:cubicBezTo>
                  <a:cubicBezTo>
                    <a:pt x="2247" y="736"/>
                    <a:pt x="2671" y="495"/>
                    <a:pt x="3025" y="297"/>
                  </a:cubicBezTo>
                  <a:cubicBezTo>
                    <a:pt x="3166" y="227"/>
                    <a:pt x="3279" y="156"/>
                    <a:pt x="3392" y="85"/>
                  </a:cubicBezTo>
                  <a:cubicBezTo>
                    <a:pt x="3491" y="29"/>
                    <a:pt x="3533" y="1"/>
                    <a:pt x="3533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3"/>
            <p:cNvSpPr/>
            <p:nvPr/>
          </p:nvSpPr>
          <p:spPr>
            <a:xfrm>
              <a:off x="7653605" y="3956154"/>
              <a:ext cx="57618" cy="31660"/>
            </a:xfrm>
            <a:custGeom>
              <a:avLst/>
              <a:gdLst/>
              <a:ahLst/>
              <a:cxnLst/>
              <a:rect l="l" t="t" r="r" b="b"/>
              <a:pathLst>
                <a:path w="1061" h="583" extrusionOk="0">
                  <a:moveTo>
                    <a:pt x="1057" y="1"/>
                  </a:moveTo>
                  <a:cubicBezTo>
                    <a:pt x="1025" y="1"/>
                    <a:pt x="807" y="136"/>
                    <a:pt x="537" y="284"/>
                  </a:cubicBezTo>
                  <a:cubicBezTo>
                    <a:pt x="240" y="454"/>
                    <a:pt x="0" y="567"/>
                    <a:pt x="0" y="581"/>
                  </a:cubicBezTo>
                  <a:cubicBezTo>
                    <a:pt x="1" y="582"/>
                    <a:pt x="3" y="582"/>
                    <a:pt x="6" y="582"/>
                  </a:cubicBezTo>
                  <a:cubicBezTo>
                    <a:pt x="47" y="582"/>
                    <a:pt x="287" y="486"/>
                    <a:pt x="551" y="327"/>
                  </a:cubicBezTo>
                  <a:cubicBezTo>
                    <a:pt x="848" y="171"/>
                    <a:pt x="1060" y="16"/>
                    <a:pt x="1060" y="2"/>
                  </a:cubicBezTo>
                  <a:cubicBezTo>
                    <a:pt x="1059" y="1"/>
                    <a:pt x="1058" y="1"/>
                    <a:pt x="1057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3"/>
            <p:cNvSpPr/>
            <p:nvPr/>
          </p:nvSpPr>
          <p:spPr>
            <a:xfrm>
              <a:off x="7669679" y="3973097"/>
              <a:ext cx="101387" cy="71411"/>
            </a:xfrm>
            <a:custGeom>
              <a:avLst/>
              <a:gdLst/>
              <a:ahLst/>
              <a:cxnLst/>
              <a:rect l="l" t="t" r="r" b="b"/>
              <a:pathLst>
                <a:path w="1867" h="1315" extrusionOk="0">
                  <a:moveTo>
                    <a:pt x="739" y="146"/>
                  </a:moveTo>
                  <a:cubicBezTo>
                    <a:pt x="795" y="225"/>
                    <a:pt x="842" y="308"/>
                    <a:pt x="881" y="393"/>
                  </a:cubicBezTo>
                  <a:lnTo>
                    <a:pt x="881" y="393"/>
                  </a:lnTo>
                  <a:cubicBezTo>
                    <a:pt x="857" y="412"/>
                    <a:pt x="833" y="430"/>
                    <a:pt x="809" y="449"/>
                  </a:cubicBezTo>
                  <a:lnTo>
                    <a:pt x="809" y="449"/>
                  </a:lnTo>
                  <a:cubicBezTo>
                    <a:pt x="770" y="349"/>
                    <a:pt x="747" y="245"/>
                    <a:pt x="739" y="146"/>
                  </a:cubicBezTo>
                  <a:close/>
                  <a:moveTo>
                    <a:pt x="1213" y="265"/>
                  </a:moveTo>
                  <a:cubicBezTo>
                    <a:pt x="1224" y="265"/>
                    <a:pt x="1235" y="267"/>
                    <a:pt x="1245" y="269"/>
                  </a:cubicBezTo>
                  <a:cubicBezTo>
                    <a:pt x="1312" y="269"/>
                    <a:pt x="1367" y="321"/>
                    <a:pt x="1397" y="388"/>
                  </a:cubicBezTo>
                  <a:lnTo>
                    <a:pt x="1397" y="388"/>
                  </a:lnTo>
                  <a:cubicBezTo>
                    <a:pt x="1282" y="468"/>
                    <a:pt x="1156" y="559"/>
                    <a:pt x="1019" y="659"/>
                  </a:cubicBezTo>
                  <a:lnTo>
                    <a:pt x="1019" y="659"/>
                  </a:lnTo>
                  <a:cubicBezTo>
                    <a:pt x="1001" y="577"/>
                    <a:pt x="974" y="494"/>
                    <a:pt x="941" y="412"/>
                  </a:cubicBezTo>
                  <a:lnTo>
                    <a:pt x="941" y="412"/>
                  </a:lnTo>
                  <a:cubicBezTo>
                    <a:pt x="980" y="383"/>
                    <a:pt x="1020" y="354"/>
                    <a:pt x="1061" y="326"/>
                  </a:cubicBezTo>
                  <a:cubicBezTo>
                    <a:pt x="1107" y="291"/>
                    <a:pt x="1163" y="265"/>
                    <a:pt x="1213" y="265"/>
                  </a:cubicBezTo>
                  <a:close/>
                  <a:moveTo>
                    <a:pt x="902" y="441"/>
                  </a:moveTo>
                  <a:cubicBezTo>
                    <a:pt x="936" y="522"/>
                    <a:pt x="962" y="605"/>
                    <a:pt x="980" y="687"/>
                  </a:cubicBezTo>
                  <a:lnTo>
                    <a:pt x="980" y="687"/>
                  </a:lnTo>
                  <a:cubicBezTo>
                    <a:pt x="971" y="694"/>
                    <a:pt x="962" y="700"/>
                    <a:pt x="953" y="707"/>
                  </a:cubicBezTo>
                  <a:lnTo>
                    <a:pt x="953" y="707"/>
                  </a:lnTo>
                  <a:cubicBezTo>
                    <a:pt x="937" y="684"/>
                    <a:pt x="921" y="660"/>
                    <a:pt x="905" y="637"/>
                  </a:cubicBezTo>
                  <a:cubicBezTo>
                    <a:pt x="876" y="593"/>
                    <a:pt x="851" y="546"/>
                    <a:pt x="829" y="497"/>
                  </a:cubicBezTo>
                  <a:lnTo>
                    <a:pt x="829" y="497"/>
                  </a:lnTo>
                  <a:cubicBezTo>
                    <a:pt x="853" y="478"/>
                    <a:pt x="878" y="460"/>
                    <a:pt x="902" y="441"/>
                  </a:cubicBezTo>
                  <a:close/>
                  <a:moveTo>
                    <a:pt x="370" y="243"/>
                  </a:moveTo>
                  <a:cubicBezTo>
                    <a:pt x="495" y="375"/>
                    <a:pt x="550" y="520"/>
                    <a:pt x="570" y="641"/>
                  </a:cubicBezTo>
                  <a:lnTo>
                    <a:pt x="570" y="641"/>
                  </a:lnTo>
                  <a:cubicBezTo>
                    <a:pt x="542" y="665"/>
                    <a:pt x="515" y="688"/>
                    <a:pt x="488" y="712"/>
                  </a:cubicBezTo>
                  <a:lnTo>
                    <a:pt x="488" y="712"/>
                  </a:lnTo>
                  <a:cubicBezTo>
                    <a:pt x="416" y="551"/>
                    <a:pt x="381" y="386"/>
                    <a:pt x="370" y="243"/>
                  </a:cubicBezTo>
                  <a:close/>
                  <a:moveTo>
                    <a:pt x="988" y="724"/>
                  </a:moveTo>
                  <a:lnTo>
                    <a:pt x="988" y="724"/>
                  </a:lnTo>
                  <a:cubicBezTo>
                    <a:pt x="989" y="728"/>
                    <a:pt x="990" y="732"/>
                    <a:pt x="990" y="735"/>
                  </a:cubicBezTo>
                  <a:cubicBezTo>
                    <a:pt x="992" y="744"/>
                    <a:pt x="995" y="753"/>
                    <a:pt x="997" y="762"/>
                  </a:cubicBezTo>
                  <a:lnTo>
                    <a:pt x="997" y="762"/>
                  </a:lnTo>
                  <a:cubicBezTo>
                    <a:pt x="989" y="753"/>
                    <a:pt x="981" y="744"/>
                    <a:pt x="974" y="734"/>
                  </a:cubicBezTo>
                  <a:lnTo>
                    <a:pt x="974" y="734"/>
                  </a:lnTo>
                  <a:cubicBezTo>
                    <a:pt x="979" y="731"/>
                    <a:pt x="983" y="727"/>
                    <a:pt x="988" y="724"/>
                  </a:cubicBezTo>
                  <a:close/>
                  <a:moveTo>
                    <a:pt x="1406" y="415"/>
                  </a:moveTo>
                  <a:cubicBezTo>
                    <a:pt x="1444" y="540"/>
                    <a:pt x="1452" y="699"/>
                    <a:pt x="1372" y="806"/>
                  </a:cubicBezTo>
                  <a:cubicBezTo>
                    <a:pt x="1339" y="856"/>
                    <a:pt x="1281" y="876"/>
                    <a:pt x="1222" y="876"/>
                  </a:cubicBezTo>
                  <a:cubicBezTo>
                    <a:pt x="1181" y="876"/>
                    <a:pt x="1138" y="866"/>
                    <a:pt x="1103" y="849"/>
                  </a:cubicBezTo>
                  <a:cubicBezTo>
                    <a:pt x="1086" y="840"/>
                    <a:pt x="1070" y="830"/>
                    <a:pt x="1055" y="818"/>
                  </a:cubicBezTo>
                  <a:lnTo>
                    <a:pt x="1055" y="818"/>
                  </a:lnTo>
                  <a:cubicBezTo>
                    <a:pt x="1049" y="786"/>
                    <a:pt x="1041" y="754"/>
                    <a:pt x="1033" y="721"/>
                  </a:cubicBezTo>
                  <a:cubicBezTo>
                    <a:pt x="1031" y="713"/>
                    <a:pt x="1029" y="704"/>
                    <a:pt x="1028" y="696"/>
                  </a:cubicBezTo>
                  <a:lnTo>
                    <a:pt x="1028" y="696"/>
                  </a:lnTo>
                  <a:cubicBezTo>
                    <a:pt x="1167" y="594"/>
                    <a:pt x="1292" y="500"/>
                    <a:pt x="1406" y="415"/>
                  </a:cubicBezTo>
                  <a:close/>
                  <a:moveTo>
                    <a:pt x="578" y="701"/>
                  </a:moveTo>
                  <a:cubicBezTo>
                    <a:pt x="580" y="723"/>
                    <a:pt x="580" y="744"/>
                    <a:pt x="580" y="764"/>
                  </a:cubicBezTo>
                  <a:cubicBezTo>
                    <a:pt x="585" y="812"/>
                    <a:pt x="585" y="853"/>
                    <a:pt x="583" y="887"/>
                  </a:cubicBezTo>
                  <a:lnTo>
                    <a:pt x="583" y="887"/>
                  </a:lnTo>
                  <a:cubicBezTo>
                    <a:pt x="556" y="846"/>
                    <a:pt x="532" y="803"/>
                    <a:pt x="511" y="760"/>
                  </a:cubicBezTo>
                  <a:lnTo>
                    <a:pt x="511" y="760"/>
                  </a:lnTo>
                  <a:cubicBezTo>
                    <a:pt x="533" y="740"/>
                    <a:pt x="555" y="721"/>
                    <a:pt x="578" y="701"/>
                  </a:cubicBezTo>
                  <a:close/>
                  <a:moveTo>
                    <a:pt x="791" y="527"/>
                  </a:moveTo>
                  <a:cubicBezTo>
                    <a:pt x="812" y="574"/>
                    <a:pt x="836" y="620"/>
                    <a:pt x="863" y="665"/>
                  </a:cubicBezTo>
                  <a:cubicBezTo>
                    <a:pt x="879" y="689"/>
                    <a:pt x="896" y="712"/>
                    <a:pt x="914" y="735"/>
                  </a:cubicBezTo>
                  <a:lnTo>
                    <a:pt x="914" y="735"/>
                  </a:lnTo>
                  <a:cubicBezTo>
                    <a:pt x="870" y="768"/>
                    <a:pt x="824" y="801"/>
                    <a:pt x="778" y="834"/>
                  </a:cubicBezTo>
                  <a:cubicBezTo>
                    <a:pt x="728" y="872"/>
                    <a:pt x="677" y="910"/>
                    <a:pt x="624" y="948"/>
                  </a:cubicBezTo>
                  <a:lnTo>
                    <a:pt x="624" y="948"/>
                  </a:lnTo>
                  <a:cubicBezTo>
                    <a:pt x="611" y="929"/>
                    <a:pt x="598" y="911"/>
                    <a:pt x="586" y="893"/>
                  </a:cubicBezTo>
                  <a:lnTo>
                    <a:pt x="586" y="893"/>
                  </a:lnTo>
                  <a:cubicBezTo>
                    <a:pt x="591" y="858"/>
                    <a:pt x="595" y="814"/>
                    <a:pt x="595" y="764"/>
                  </a:cubicBezTo>
                  <a:cubicBezTo>
                    <a:pt x="595" y="741"/>
                    <a:pt x="593" y="717"/>
                    <a:pt x="591" y="690"/>
                  </a:cubicBezTo>
                  <a:lnTo>
                    <a:pt x="591" y="690"/>
                  </a:lnTo>
                  <a:cubicBezTo>
                    <a:pt x="655" y="635"/>
                    <a:pt x="722" y="581"/>
                    <a:pt x="791" y="527"/>
                  </a:cubicBezTo>
                  <a:close/>
                  <a:moveTo>
                    <a:pt x="577" y="949"/>
                  </a:moveTo>
                  <a:lnTo>
                    <a:pt x="577" y="949"/>
                  </a:lnTo>
                  <a:cubicBezTo>
                    <a:pt x="582" y="956"/>
                    <a:pt x="587" y="963"/>
                    <a:pt x="592" y="971"/>
                  </a:cubicBezTo>
                  <a:lnTo>
                    <a:pt x="592" y="971"/>
                  </a:lnTo>
                  <a:cubicBezTo>
                    <a:pt x="584" y="977"/>
                    <a:pt x="575" y="983"/>
                    <a:pt x="567" y="989"/>
                  </a:cubicBezTo>
                  <a:lnTo>
                    <a:pt x="567" y="989"/>
                  </a:lnTo>
                  <a:cubicBezTo>
                    <a:pt x="568" y="985"/>
                    <a:pt x="572" y="972"/>
                    <a:pt x="577" y="949"/>
                  </a:cubicBezTo>
                  <a:close/>
                  <a:moveTo>
                    <a:pt x="936" y="762"/>
                  </a:moveTo>
                  <a:cubicBezTo>
                    <a:pt x="960" y="789"/>
                    <a:pt x="986" y="815"/>
                    <a:pt x="1015" y="839"/>
                  </a:cubicBezTo>
                  <a:lnTo>
                    <a:pt x="1015" y="839"/>
                  </a:lnTo>
                  <a:cubicBezTo>
                    <a:pt x="1031" y="917"/>
                    <a:pt x="1038" y="992"/>
                    <a:pt x="1018" y="1061"/>
                  </a:cubicBezTo>
                  <a:cubicBezTo>
                    <a:pt x="1004" y="1103"/>
                    <a:pt x="976" y="1145"/>
                    <a:pt x="934" y="1174"/>
                  </a:cubicBezTo>
                  <a:cubicBezTo>
                    <a:pt x="922" y="1177"/>
                    <a:pt x="910" y="1179"/>
                    <a:pt x="897" y="1179"/>
                  </a:cubicBezTo>
                  <a:cubicBezTo>
                    <a:pt x="863" y="1179"/>
                    <a:pt x="827" y="1166"/>
                    <a:pt x="806" y="1145"/>
                  </a:cubicBezTo>
                  <a:cubicBezTo>
                    <a:pt x="745" y="1093"/>
                    <a:pt x="692" y="1035"/>
                    <a:pt x="645" y="976"/>
                  </a:cubicBezTo>
                  <a:lnTo>
                    <a:pt x="645" y="976"/>
                  </a:lnTo>
                  <a:cubicBezTo>
                    <a:pt x="695" y="937"/>
                    <a:pt x="744" y="899"/>
                    <a:pt x="792" y="863"/>
                  </a:cubicBezTo>
                  <a:cubicBezTo>
                    <a:pt x="842" y="828"/>
                    <a:pt x="890" y="795"/>
                    <a:pt x="936" y="762"/>
                  </a:cubicBezTo>
                  <a:close/>
                  <a:moveTo>
                    <a:pt x="481" y="786"/>
                  </a:moveTo>
                  <a:cubicBezTo>
                    <a:pt x="508" y="841"/>
                    <a:pt x="539" y="895"/>
                    <a:pt x="576" y="948"/>
                  </a:cubicBezTo>
                  <a:lnTo>
                    <a:pt x="576" y="948"/>
                  </a:lnTo>
                  <a:cubicBezTo>
                    <a:pt x="572" y="971"/>
                    <a:pt x="568" y="985"/>
                    <a:pt x="567" y="989"/>
                  </a:cubicBezTo>
                  <a:lnTo>
                    <a:pt x="567" y="989"/>
                  </a:lnTo>
                  <a:cubicBezTo>
                    <a:pt x="458" y="1066"/>
                    <a:pt x="345" y="1146"/>
                    <a:pt x="227" y="1230"/>
                  </a:cubicBezTo>
                  <a:cubicBezTo>
                    <a:pt x="200" y="1257"/>
                    <a:pt x="166" y="1273"/>
                    <a:pt x="135" y="1273"/>
                  </a:cubicBezTo>
                  <a:cubicBezTo>
                    <a:pt x="118" y="1273"/>
                    <a:pt x="101" y="1268"/>
                    <a:pt x="86" y="1258"/>
                  </a:cubicBezTo>
                  <a:cubicBezTo>
                    <a:pt x="43" y="1230"/>
                    <a:pt x="57" y="1174"/>
                    <a:pt x="100" y="1131"/>
                  </a:cubicBezTo>
                  <a:cubicBezTo>
                    <a:pt x="199" y="1032"/>
                    <a:pt x="298" y="947"/>
                    <a:pt x="397" y="863"/>
                  </a:cubicBezTo>
                  <a:cubicBezTo>
                    <a:pt x="424" y="837"/>
                    <a:pt x="453" y="811"/>
                    <a:pt x="481" y="786"/>
                  </a:cubicBezTo>
                  <a:close/>
                  <a:moveTo>
                    <a:pt x="693" y="1"/>
                  </a:moveTo>
                  <a:lnTo>
                    <a:pt x="693" y="71"/>
                  </a:lnTo>
                  <a:cubicBezTo>
                    <a:pt x="693" y="76"/>
                    <a:pt x="693" y="81"/>
                    <a:pt x="694" y="85"/>
                  </a:cubicBezTo>
                  <a:lnTo>
                    <a:pt x="694" y="85"/>
                  </a:lnTo>
                  <a:lnTo>
                    <a:pt x="693" y="85"/>
                  </a:lnTo>
                  <a:cubicBezTo>
                    <a:pt x="693" y="85"/>
                    <a:pt x="694" y="85"/>
                    <a:pt x="694" y="86"/>
                  </a:cubicBezTo>
                  <a:lnTo>
                    <a:pt x="694" y="86"/>
                  </a:lnTo>
                  <a:cubicBezTo>
                    <a:pt x="695" y="215"/>
                    <a:pt x="721" y="349"/>
                    <a:pt x="771" y="478"/>
                  </a:cubicBezTo>
                  <a:lnTo>
                    <a:pt x="771" y="478"/>
                  </a:lnTo>
                  <a:cubicBezTo>
                    <a:pt x="706" y="528"/>
                    <a:pt x="644" y="579"/>
                    <a:pt x="583" y="631"/>
                  </a:cubicBezTo>
                  <a:lnTo>
                    <a:pt x="583" y="631"/>
                  </a:lnTo>
                  <a:cubicBezTo>
                    <a:pt x="561" y="500"/>
                    <a:pt x="502" y="342"/>
                    <a:pt x="368" y="198"/>
                  </a:cubicBezTo>
                  <a:lnTo>
                    <a:pt x="340" y="170"/>
                  </a:lnTo>
                  <a:lnTo>
                    <a:pt x="340" y="213"/>
                  </a:lnTo>
                  <a:cubicBezTo>
                    <a:pt x="348" y="373"/>
                    <a:pt x="380" y="557"/>
                    <a:pt x="459" y="738"/>
                  </a:cubicBezTo>
                  <a:lnTo>
                    <a:pt x="459" y="738"/>
                  </a:lnTo>
                  <a:cubicBezTo>
                    <a:pt x="428" y="765"/>
                    <a:pt x="398" y="793"/>
                    <a:pt x="368" y="820"/>
                  </a:cubicBezTo>
                  <a:cubicBezTo>
                    <a:pt x="255" y="919"/>
                    <a:pt x="171" y="1004"/>
                    <a:pt x="72" y="1103"/>
                  </a:cubicBezTo>
                  <a:cubicBezTo>
                    <a:pt x="43" y="1117"/>
                    <a:pt x="29" y="1145"/>
                    <a:pt x="15" y="1188"/>
                  </a:cubicBezTo>
                  <a:cubicBezTo>
                    <a:pt x="1" y="1230"/>
                    <a:pt x="29" y="1273"/>
                    <a:pt x="57" y="1287"/>
                  </a:cubicBezTo>
                  <a:cubicBezTo>
                    <a:pt x="83" y="1307"/>
                    <a:pt x="110" y="1314"/>
                    <a:pt x="137" y="1314"/>
                  </a:cubicBezTo>
                  <a:cubicBezTo>
                    <a:pt x="184" y="1314"/>
                    <a:pt x="228" y="1291"/>
                    <a:pt x="255" y="1273"/>
                  </a:cubicBezTo>
                  <a:cubicBezTo>
                    <a:pt x="384" y="1180"/>
                    <a:pt x="501" y="1088"/>
                    <a:pt x="614" y="1000"/>
                  </a:cubicBezTo>
                  <a:lnTo>
                    <a:pt x="614" y="1000"/>
                  </a:lnTo>
                  <a:cubicBezTo>
                    <a:pt x="661" y="1061"/>
                    <a:pt x="715" y="1119"/>
                    <a:pt x="778" y="1174"/>
                  </a:cubicBezTo>
                  <a:cubicBezTo>
                    <a:pt x="806" y="1201"/>
                    <a:pt x="845" y="1217"/>
                    <a:pt x="884" y="1217"/>
                  </a:cubicBezTo>
                  <a:cubicBezTo>
                    <a:pt x="906" y="1217"/>
                    <a:pt x="928" y="1212"/>
                    <a:pt x="948" y="1202"/>
                  </a:cubicBezTo>
                  <a:cubicBezTo>
                    <a:pt x="1004" y="1188"/>
                    <a:pt x="1047" y="1131"/>
                    <a:pt x="1061" y="1075"/>
                  </a:cubicBezTo>
                  <a:cubicBezTo>
                    <a:pt x="1076" y="1005"/>
                    <a:pt x="1075" y="940"/>
                    <a:pt x="1066" y="877"/>
                  </a:cubicBezTo>
                  <a:lnTo>
                    <a:pt x="1066" y="877"/>
                  </a:lnTo>
                  <a:cubicBezTo>
                    <a:pt x="1073" y="882"/>
                    <a:pt x="1081" y="886"/>
                    <a:pt x="1089" y="891"/>
                  </a:cubicBezTo>
                  <a:cubicBezTo>
                    <a:pt x="1132" y="915"/>
                    <a:pt x="1182" y="929"/>
                    <a:pt x="1233" y="929"/>
                  </a:cubicBezTo>
                  <a:cubicBezTo>
                    <a:pt x="1299" y="929"/>
                    <a:pt x="1366" y="905"/>
                    <a:pt x="1414" y="849"/>
                  </a:cubicBezTo>
                  <a:cubicBezTo>
                    <a:pt x="1471" y="778"/>
                    <a:pt x="1485" y="693"/>
                    <a:pt x="1485" y="608"/>
                  </a:cubicBezTo>
                  <a:cubicBezTo>
                    <a:pt x="1485" y="529"/>
                    <a:pt x="1472" y="462"/>
                    <a:pt x="1448" y="384"/>
                  </a:cubicBezTo>
                  <a:lnTo>
                    <a:pt x="1448" y="384"/>
                  </a:lnTo>
                  <a:cubicBezTo>
                    <a:pt x="1495" y="349"/>
                    <a:pt x="1540" y="315"/>
                    <a:pt x="1584" y="283"/>
                  </a:cubicBezTo>
                  <a:cubicBezTo>
                    <a:pt x="1654" y="227"/>
                    <a:pt x="1725" y="170"/>
                    <a:pt x="1796" y="128"/>
                  </a:cubicBezTo>
                  <a:cubicBezTo>
                    <a:pt x="1838" y="86"/>
                    <a:pt x="1866" y="72"/>
                    <a:pt x="1866" y="71"/>
                  </a:cubicBezTo>
                  <a:lnTo>
                    <a:pt x="1866" y="71"/>
                  </a:lnTo>
                  <a:cubicBezTo>
                    <a:pt x="1866" y="72"/>
                    <a:pt x="1838" y="86"/>
                    <a:pt x="1782" y="114"/>
                  </a:cubicBezTo>
                  <a:cubicBezTo>
                    <a:pt x="1725" y="156"/>
                    <a:pt x="1654" y="213"/>
                    <a:pt x="1570" y="269"/>
                  </a:cubicBezTo>
                  <a:cubicBezTo>
                    <a:pt x="1528" y="297"/>
                    <a:pt x="1484" y="327"/>
                    <a:pt x="1438" y="359"/>
                  </a:cubicBezTo>
                  <a:lnTo>
                    <a:pt x="1438" y="359"/>
                  </a:lnTo>
                  <a:cubicBezTo>
                    <a:pt x="1408" y="291"/>
                    <a:pt x="1340" y="226"/>
                    <a:pt x="1259" y="213"/>
                  </a:cubicBezTo>
                  <a:cubicBezTo>
                    <a:pt x="1174" y="213"/>
                    <a:pt x="1089" y="241"/>
                    <a:pt x="1033" y="283"/>
                  </a:cubicBezTo>
                  <a:cubicBezTo>
                    <a:pt x="995" y="310"/>
                    <a:pt x="957" y="337"/>
                    <a:pt x="920" y="364"/>
                  </a:cubicBezTo>
                  <a:lnTo>
                    <a:pt x="920" y="364"/>
                  </a:lnTo>
                  <a:cubicBezTo>
                    <a:pt x="872" y="256"/>
                    <a:pt x="810" y="152"/>
                    <a:pt x="736" y="57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3"/>
            <p:cNvSpPr/>
            <p:nvPr/>
          </p:nvSpPr>
          <p:spPr>
            <a:xfrm>
              <a:off x="7794797" y="3880942"/>
              <a:ext cx="42249" cy="27044"/>
            </a:xfrm>
            <a:custGeom>
              <a:avLst/>
              <a:gdLst/>
              <a:ahLst/>
              <a:cxnLst/>
              <a:rect l="l" t="t" r="r" b="b"/>
              <a:pathLst>
                <a:path w="778" h="498" extrusionOk="0">
                  <a:moveTo>
                    <a:pt x="762" y="1"/>
                  </a:moveTo>
                  <a:cubicBezTo>
                    <a:pt x="743" y="1"/>
                    <a:pt x="568" y="108"/>
                    <a:pt x="368" y="228"/>
                  </a:cubicBezTo>
                  <a:cubicBezTo>
                    <a:pt x="156" y="369"/>
                    <a:pt x="0" y="482"/>
                    <a:pt x="0" y="496"/>
                  </a:cubicBezTo>
                  <a:cubicBezTo>
                    <a:pt x="1" y="497"/>
                    <a:pt x="3" y="498"/>
                    <a:pt x="5" y="498"/>
                  </a:cubicBezTo>
                  <a:cubicBezTo>
                    <a:pt x="36" y="498"/>
                    <a:pt x="198" y="403"/>
                    <a:pt x="396" y="270"/>
                  </a:cubicBezTo>
                  <a:cubicBezTo>
                    <a:pt x="608" y="143"/>
                    <a:pt x="778" y="16"/>
                    <a:pt x="764" y="2"/>
                  </a:cubicBezTo>
                  <a:cubicBezTo>
                    <a:pt x="764" y="1"/>
                    <a:pt x="763" y="1"/>
                    <a:pt x="762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>
            <a:spLocks noGrp="1"/>
          </p:cNvSpPr>
          <p:nvPr>
            <p:ph type="ctrTitle"/>
          </p:nvPr>
        </p:nvSpPr>
        <p:spPr>
          <a:xfrm>
            <a:off x="3356550" y="1165860"/>
            <a:ext cx="44121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Electronic Publishing / ARTIFICIAL INTELLIGENCE (AI)</a:t>
            </a:r>
            <a:endParaRPr sz="5400" dirty="0"/>
          </a:p>
        </p:txBody>
      </p:sp>
      <p:grpSp>
        <p:nvGrpSpPr>
          <p:cNvPr id="301" name="Google Shape;301;p38"/>
          <p:cNvGrpSpPr/>
          <p:nvPr/>
        </p:nvGrpSpPr>
        <p:grpSpPr>
          <a:xfrm>
            <a:off x="-717279" y="1417515"/>
            <a:ext cx="3692970" cy="3912200"/>
            <a:chOff x="411650" y="2156650"/>
            <a:chExt cx="2413075" cy="2556325"/>
          </a:xfrm>
        </p:grpSpPr>
        <p:sp>
          <p:nvSpPr>
            <p:cNvPr id="302" name="Google Shape;302;p38"/>
            <p:cNvSpPr/>
            <p:nvPr/>
          </p:nvSpPr>
          <p:spPr>
            <a:xfrm>
              <a:off x="1503675" y="2736975"/>
              <a:ext cx="253225" cy="253225"/>
            </a:xfrm>
            <a:custGeom>
              <a:avLst/>
              <a:gdLst/>
              <a:ahLst/>
              <a:cxnLst/>
              <a:rect l="l" t="t" r="r" b="b"/>
              <a:pathLst>
                <a:path w="10129" h="10129" extrusionOk="0">
                  <a:moveTo>
                    <a:pt x="5075" y="0"/>
                  </a:moveTo>
                  <a:cubicBezTo>
                    <a:pt x="2274" y="0"/>
                    <a:pt x="0" y="2274"/>
                    <a:pt x="0" y="5075"/>
                  </a:cubicBezTo>
                  <a:cubicBezTo>
                    <a:pt x="0" y="7855"/>
                    <a:pt x="2274" y="10129"/>
                    <a:pt x="5075" y="10129"/>
                  </a:cubicBezTo>
                  <a:cubicBezTo>
                    <a:pt x="7876" y="10129"/>
                    <a:pt x="10129" y="7855"/>
                    <a:pt x="10129" y="5075"/>
                  </a:cubicBezTo>
                  <a:cubicBezTo>
                    <a:pt x="10129" y="2274"/>
                    <a:pt x="7876" y="0"/>
                    <a:pt x="5075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1984225" y="2412200"/>
              <a:ext cx="123325" cy="123350"/>
            </a:xfrm>
            <a:custGeom>
              <a:avLst/>
              <a:gdLst/>
              <a:ahLst/>
              <a:cxnLst/>
              <a:rect l="l" t="t" r="r" b="b"/>
              <a:pathLst>
                <a:path w="4933" h="4934" extrusionOk="0">
                  <a:moveTo>
                    <a:pt x="2476" y="1"/>
                  </a:moveTo>
                  <a:cubicBezTo>
                    <a:pt x="1096" y="1"/>
                    <a:pt x="0" y="1097"/>
                    <a:pt x="0" y="2477"/>
                  </a:cubicBezTo>
                  <a:cubicBezTo>
                    <a:pt x="0" y="3837"/>
                    <a:pt x="1096" y="4933"/>
                    <a:pt x="2476" y="4933"/>
                  </a:cubicBezTo>
                  <a:cubicBezTo>
                    <a:pt x="3836" y="4933"/>
                    <a:pt x="4932" y="3837"/>
                    <a:pt x="4932" y="2477"/>
                  </a:cubicBezTo>
                  <a:cubicBezTo>
                    <a:pt x="4932" y="1097"/>
                    <a:pt x="3836" y="1"/>
                    <a:pt x="2476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2395250" y="2199600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4953" h="4953" extrusionOk="0">
                  <a:moveTo>
                    <a:pt x="2477" y="0"/>
                  </a:moveTo>
                  <a:cubicBezTo>
                    <a:pt x="1117" y="0"/>
                    <a:pt x="0" y="1117"/>
                    <a:pt x="0" y="2476"/>
                  </a:cubicBezTo>
                  <a:cubicBezTo>
                    <a:pt x="0" y="3836"/>
                    <a:pt x="1117" y="4953"/>
                    <a:pt x="2477" y="4953"/>
                  </a:cubicBezTo>
                  <a:cubicBezTo>
                    <a:pt x="3836" y="4953"/>
                    <a:pt x="4953" y="3836"/>
                    <a:pt x="4953" y="2476"/>
                  </a:cubicBezTo>
                  <a:cubicBezTo>
                    <a:pt x="4953" y="1117"/>
                    <a:pt x="3836" y="0"/>
                    <a:pt x="2477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2580975" y="3149000"/>
              <a:ext cx="109625" cy="109650"/>
            </a:xfrm>
            <a:custGeom>
              <a:avLst/>
              <a:gdLst/>
              <a:ahLst/>
              <a:cxnLst/>
              <a:rect l="l" t="t" r="r" b="b"/>
              <a:pathLst>
                <a:path w="4385" h="4386" extrusionOk="0">
                  <a:moveTo>
                    <a:pt x="2192" y="1"/>
                  </a:moveTo>
                  <a:cubicBezTo>
                    <a:pt x="974" y="1"/>
                    <a:pt x="0" y="975"/>
                    <a:pt x="0" y="2193"/>
                  </a:cubicBezTo>
                  <a:cubicBezTo>
                    <a:pt x="0" y="3411"/>
                    <a:pt x="974" y="4385"/>
                    <a:pt x="2192" y="4385"/>
                  </a:cubicBezTo>
                  <a:cubicBezTo>
                    <a:pt x="3410" y="4385"/>
                    <a:pt x="4384" y="3411"/>
                    <a:pt x="4384" y="2193"/>
                  </a:cubicBezTo>
                  <a:cubicBezTo>
                    <a:pt x="4384" y="975"/>
                    <a:pt x="3410" y="1"/>
                    <a:pt x="2192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2544425" y="3129725"/>
              <a:ext cx="115725" cy="121300"/>
            </a:xfrm>
            <a:custGeom>
              <a:avLst/>
              <a:gdLst/>
              <a:ahLst/>
              <a:cxnLst/>
              <a:rect l="l" t="t" r="r" b="b"/>
              <a:pathLst>
                <a:path w="4629" h="4852" extrusionOk="0">
                  <a:moveTo>
                    <a:pt x="163" y="1"/>
                  </a:moveTo>
                  <a:cubicBezTo>
                    <a:pt x="163" y="1"/>
                    <a:pt x="1" y="2660"/>
                    <a:pt x="143" y="2944"/>
                  </a:cubicBezTo>
                  <a:cubicBezTo>
                    <a:pt x="285" y="3228"/>
                    <a:pt x="4121" y="4852"/>
                    <a:pt x="4121" y="4852"/>
                  </a:cubicBezTo>
                  <a:lnTo>
                    <a:pt x="4629" y="162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2480500" y="2812575"/>
              <a:ext cx="67500" cy="114200"/>
            </a:xfrm>
            <a:custGeom>
              <a:avLst/>
              <a:gdLst/>
              <a:ahLst/>
              <a:cxnLst/>
              <a:rect l="l" t="t" r="r" b="b"/>
              <a:pathLst>
                <a:path w="2700" h="4568" extrusionOk="0">
                  <a:moveTo>
                    <a:pt x="569" y="1"/>
                  </a:moveTo>
                  <a:lnTo>
                    <a:pt x="0" y="4568"/>
                  </a:lnTo>
                  <a:lnTo>
                    <a:pt x="2700" y="2721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2403350" y="2218375"/>
              <a:ext cx="143650" cy="198925"/>
            </a:xfrm>
            <a:custGeom>
              <a:avLst/>
              <a:gdLst/>
              <a:ahLst/>
              <a:cxnLst/>
              <a:rect l="l" t="t" r="r" b="b"/>
              <a:pathLst>
                <a:path w="5746" h="7957" extrusionOk="0">
                  <a:moveTo>
                    <a:pt x="3614" y="0"/>
                  </a:moveTo>
                  <a:lnTo>
                    <a:pt x="1" y="1401"/>
                  </a:lnTo>
                  <a:lnTo>
                    <a:pt x="3391" y="7957"/>
                  </a:lnTo>
                  <a:lnTo>
                    <a:pt x="5745" y="6942"/>
                  </a:lnTo>
                  <a:lnTo>
                    <a:pt x="3614" y="0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1996900" y="2436050"/>
              <a:ext cx="212125" cy="222300"/>
            </a:xfrm>
            <a:custGeom>
              <a:avLst/>
              <a:gdLst/>
              <a:ahLst/>
              <a:cxnLst/>
              <a:rect l="l" t="t" r="r" b="b"/>
              <a:pathLst>
                <a:path w="8485" h="8892" extrusionOk="0">
                  <a:moveTo>
                    <a:pt x="3025" y="1"/>
                  </a:moveTo>
                  <a:lnTo>
                    <a:pt x="1" y="2071"/>
                  </a:lnTo>
                  <a:lnTo>
                    <a:pt x="5785" y="8891"/>
                  </a:lnTo>
                  <a:lnTo>
                    <a:pt x="8485" y="6760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1012475" y="3482900"/>
              <a:ext cx="399875" cy="387200"/>
            </a:xfrm>
            <a:custGeom>
              <a:avLst/>
              <a:gdLst/>
              <a:ahLst/>
              <a:cxnLst/>
              <a:rect l="l" t="t" r="r" b="b"/>
              <a:pathLst>
                <a:path w="15995" h="15488" extrusionOk="0">
                  <a:moveTo>
                    <a:pt x="2091" y="1"/>
                  </a:moveTo>
                  <a:lnTo>
                    <a:pt x="0" y="3147"/>
                  </a:lnTo>
                  <a:lnTo>
                    <a:pt x="15447" y="15488"/>
                  </a:lnTo>
                  <a:lnTo>
                    <a:pt x="15995" y="15163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1875125" y="2834400"/>
              <a:ext cx="613000" cy="789675"/>
            </a:xfrm>
            <a:custGeom>
              <a:avLst/>
              <a:gdLst/>
              <a:ahLst/>
              <a:cxnLst/>
              <a:rect l="l" t="t" r="r" b="b"/>
              <a:pathLst>
                <a:path w="24520" h="31587" extrusionOk="0">
                  <a:moveTo>
                    <a:pt x="11265" y="0"/>
                  </a:moveTo>
                  <a:lnTo>
                    <a:pt x="0" y="15427"/>
                  </a:lnTo>
                  <a:lnTo>
                    <a:pt x="13823" y="22247"/>
                  </a:lnTo>
                  <a:cubicBezTo>
                    <a:pt x="13823" y="22247"/>
                    <a:pt x="12057" y="24682"/>
                    <a:pt x="10656" y="27159"/>
                  </a:cubicBezTo>
                  <a:cubicBezTo>
                    <a:pt x="9362" y="29415"/>
                    <a:pt x="9617" y="31587"/>
                    <a:pt x="10656" y="31587"/>
                  </a:cubicBezTo>
                  <a:cubicBezTo>
                    <a:pt x="10757" y="31587"/>
                    <a:pt x="10866" y="31566"/>
                    <a:pt x="10981" y="31523"/>
                  </a:cubicBezTo>
                  <a:cubicBezTo>
                    <a:pt x="12280" y="31056"/>
                    <a:pt x="17862" y="26651"/>
                    <a:pt x="17862" y="26651"/>
                  </a:cubicBezTo>
                  <a:lnTo>
                    <a:pt x="24520" y="18877"/>
                  </a:lnTo>
                  <a:lnTo>
                    <a:pt x="11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2149650" y="3482900"/>
              <a:ext cx="165450" cy="139575"/>
            </a:xfrm>
            <a:custGeom>
              <a:avLst/>
              <a:gdLst/>
              <a:ahLst/>
              <a:cxnLst/>
              <a:rect l="l" t="t" r="r" b="b"/>
              <a:pathLst>
                <a:path w="6618" h="5583" extrusionOk="0">
                  <a:moveTo>
                    <a:pt x="6374" y="1"/>
                  </a:moveTo>
                  <a:lnTo>
                    <a:pt x="0" y="5583"/>
                  </a:lnTo>
                  <a:cubicBezTo>
                    <a:pt x="1137" y="5177"/>
                    <a:pt x="5521" y="1787"/>
                    <a:pt x="6617" y="914"/>
                  </a:cubicBezTo>
                  <a:lnTo>
                    <a:pt x="6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2085200" y="2710575"/>
              <a:ext cx="78175" cy="234475"/>
            </a:xfrm>
            <a:custGeom>
              <a:avLst/>
              <a:gdLst/>
              <a:ahLst/>
              <a:cxnLst/>
              <a:rect l="l" t="t" r="r" b="b"/>
              <a:pathLst>
                <a:path w="3127" h="9379" extrusionOk="0">
                  <a:moveTo>
                    <a:pt x="1056" y="1"/>
                  </a:moveTo>
                  <a:lnTo>
                    <a:pt x="0" y="9378"/>
                  </a:lnTo>
                  <a:lnTo>
                    <a:pt x="3126" y="7917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2274225" y="3170325"/>
              <a:ext cx="378825" cy="364075"/>
            </a:xfrm>
            <a:custGeom>
              <a:avLst/>
              <a:gdLst/>
              <a:ahLst/>
              <a:cxnLst/>
              <a:rect l="l" t="t" r="r" b="b"/>
              <a:pathLst>
                <a:path w="15153" h="14563" extrusionOk="0">
                  <a:moveTo>
                    <a:pt x="10728" y="0"/>
                  </a:moveTo>
                  <a:cubicBezTo>
                    <a:pt x="10728" y="0"/>
                    <a:pt x="2182" y="4364"/>
                    <a:pt x="1127" y="6617"/>
                  </a:cubicBezTo>
                  <a:cubicBezTo>
                    <a:pt x="124" y="8758"/>
                    <a:pt x="1" y="14563"/>
                    <a:pt x="1871" y="14563"/>
                  </a:cubicBezTo>
                  <a:cubicBezTo>
                    <a:pt x="1969" y="14563"/>
                    <a:pt x="2073" y="14547"/>
                    <a:pt x="2182" y="14513"/>
                  </a:cubicBezTo>
                  <a:cubicBezTo>
                    <a:pt x="4374" y="13823"/>
                    <a:pt x="15152" y="3715"/>
                    <a:pt x="15152" y="3715"/>
                  </a:cubicBezTo>
                  <a:lnTo>
                    <a:pt x="14016" y="1259"/>
                  </a:lnTo>
                  <a:lnTo>
                    <a:pt x="10728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2448525" y="2879050"/>
              <a:ext cx="225825" cy="307025"/>
            </a:xfrm>
            <a:custGeom>
              <a:avLst/>
              <a:gdLst/>
              <a:ahLst/>
              <a:cxnLst/>
              <a:rect l="l" t="t" r="r" b="b"/>
              <a:pathLst>
                <a:path w="9033" h="12281" extrusionOk="0">
                  <a:moveTo>
                    <a:pt x="4364" y="1"/>
                  </a:moveTo>
                  <a:lnTo>
                    <a:pt x="0" y="610"/>
                  </a:lnTo>
                  <a:lnTo>
                    <a:pt x="3735" y="10718"/>
                  </a:lnTo>
                  <a:lnTo>
                    <a:pt x="7511" y="12281"/>
                  </a:lnTo>
                  <a:lnTo>
                    <a:pt x="9033" y="11266"/>
                  </a:lnTo>
                  <a:lnTo>
                    <a:pt x="4364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2569800" y="2920150"/>
              <a:ext cx="104550" cy="250200"/>
            </a:xfrm>
            <a:custGeom>
              <a:avLst/>
              <a:gdLst/>
              <a:ahLst/>
              <a:cxnLst/>
              <a:rect l="l" t="t" r="r" b="b"/>
              <a:pathLst>
                <a:path w="4182" h="10008" extrusionOk="0">
                  <a:moveTo>
                    <a:pt x="1" y="1"/>
                  </a:moveTo>
                  <a:lnTo>
                    <a:pt x="3614" y="10007"/>
                  </a:lnTo>
                  <a:lnTo>
                    <a:pt x="4182" y="962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2409950" y="2812575"/>
              <a:ext cx="168000" cy="168000"/>
            </a:xfrm>
            <a:custGeom>
              <a:avLst/>
              <a:gdLst/>
              <a:ahLst/>
              <a:cxnLst/>
              <a:rect l="l" t="t" r="r" b="b"/>
              <a:pathLst>
                <a:path w="6720" h="6720" extrusionOk="0">
                  <a:moveTo>
                    <a:pt x="3350" y="1"/>
                  </a:moveTo>
                  <a:cubicBezTo>
                    <a:pt x="1503" y="1"/>
                    <a:pt x="1" y="1503"/>
                    <a:pt x="1" y="3370"/>
                  </a:cubicBezTo>
                  <a:cubicBezTo>
                    <a:pt x="1" y="5217"/>
                    <a:pt x="1503" y="6719"/>
                    <a:pt x="3350" y="6719"/>
                  </a:cubicBezTo>
                  <a:cubicBezTo>
                    <a:pt x="5217" y="6719"/>
                    <a:pt x="6719" y="5217"/>
                    <a:pt x="6719" y="3370"/>
                  </a:cubicBezTo>
                  <a:cubicBezTo>
                    <a:pt x="6719" y="1503"/>
                    <a:pt x="5217" y="1"/>
                    <a:pt x="3350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2491150" y="2812575"/>
              <a:ext cx="86800" cy="122325"/>
            </a:xfrm>
            <a:custGeom>
              <a:avLst/>
              <a:gdLst/>
              <a:ahLst/>
              <a:cxnLst/>
              <a:rect l="l" t="t" r="r" b="b"/>
              <a:pathLst>
                <a:path w="3472" h="4893" extrusionOk="0">
                  <a:moveTo>
                    <a:pt x="102" y="1"/>
                  </a:moveTo>
                  <a:cubicBezTo>
                    <a:pt x="61" y="1"/>
                    <a:pt x="41" y="21"/>
                    <a:pt x="0" y="21"/>
                  </a:cubicBezTo>
                  <a:cubicBezTo>
                    <a:pt x="1827" y="589"/>
                    <a:pt x="3147" y="2294"/>
                    <a:pt x="3147" y="4304"/>
                  </a:cubicBezTo>
                  <a:cubicBezTo>
                    <a:pt x="3147" y="4507"/>
                    <a:pt x="3126" y="4689"/>
                    <a:pt x="3106" y="4892"/>
                  </a:cubicBezTo>
                  <a:cubicBezTo>
                    <a:pt x="3329" y="4426"/>
                    <a:pt x="3471" y="3918"/>
                    <a:pt x="3471" y="3370"/>
                  </a:cubicBezTo>
                  <a:cubicBezTo>
                    <a:pt x="3471" y="1503"/>
                    <a:pt x="1949" y="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2468825" y="3032800"/>
              <a:ext cx="112175" cy="124875"/>
            </a:xfrm>
            <a:custGeom>
              <a:avLst/>
              <a:gdLst/>
              <a:ahLst/>
              <a:cxnLst/>
              <a:rect l="l" t="t" r="r" b="b"/>
              <a:pathLst>
                <a:path w="4487" h="4995" extrusionOk="0">
                  <a:moveTo>
                    <a:pt x="995" y="1"/>
                  </a:moveTo>
                  <a:lnTo>
                    <a:pt x="0" y="2031"/>
                  </a:lnTo>
                  <a:lnTo>
                    <a:pt x="3471" y="4994"/>
                  </a:lnTo>
                  <a:lnTo>
                    <a:pt x="4486" y="2254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2241375" y="3068325"/>
              <a:ext cx="320675" cy="284350"/>
            </a:xfrm>
            <a:custGeom>
              <a:avLst/>
              <a:gdLst/>
              <a:ahLst/>
              <a:cxnLst/>
              <a:rect l="l" t="t" r="r" b="b"/>
              <a:pathLst>
                <a:path w="12827" h="11374" extrusionOk="0">
                  <a:moveTo>
                    <a:pt x="9078" y="1"/>
                  </a:moveTo>
                  <a:cubicBezTo>
                    <a:pt x="9078" y="1"/>
                    <a:pt x="1974" y="3187"/>
                    <a:pt x="918" y="5968"/>
                  </a:cubicBezTo>
                  <a:cubicBezTo>
                    <a:pt x="1" y="8323"/>
                    <a:pt x="974" y="11373"/>
                    <a:pt x="2250" y="11373"/>
                  </a:cubicBezTo>
                  <a:cubicBezTo>
                    <a:pt x="2470" y="11373"/>
                    <a:pt x="2698" y="11283"/>
                    <a:pt x="2928" y="11083"/>
                  </a:cubicBezTo>
                  <a:cubicBezTo>
                    <a:pt x="4494" y="9758"/>
                    <a:pt x="12115" y="4383"/>
                    <a:pt x="12557" y="4383"/>
                  </a:cubicBezTo>
                  <a:cubicBezTo>
                    <a:pt x="12562" y="4383"/>
                    <a:pt x="12566" y="4384"/>
                    <a:pt x="12569" y="4385"/>
                  </a:cubicBezTo>
                  <a:cubicBezTo>
                    <a:pt x="12576" y="4387"/>
                    <a:pt x="12583" y="4389"/>
                    <a:pt x="12589" y="4389"/>
                  </a:cubicBezTo>
                  <a:cubicBezTo>
                    <a:pt x="12826" y="4389"/>
                    <a:pt x="12285" y="2457"/>
                    <a:pt x="12285" y="2457"/>
                  </a:cubicBezTo>
                  <a:lnTo>
                    <a:pt x="9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2127325" y="3042950"/>
              <a:ext cx="143625" cy="232950"/>
            </a:xfrm>
            <a:custGeom>
              <a:avLst/>
              <a:gdLst/>
              <a:ahLst/>
              <a:cxnLst/>
              <a:rect l="l" t="t" r="r" b="b"/>
              <a:pathLst>
                <a:path w="5745" h="9318" extrusionOk="0">
                  <a:moveTo>
                    <a:pt x="1624" y="1"/>
                  </a:moveTo>
                  <a:lnTo>
                    <a:pt x="0" y="1016"/>
                  </a:lnTo>
                  <a:lnTo>
                    <a:pt x="3512" y="9317"/>
                  </a:lnTo>
                  <a:lnTo>
                    <a:pt x="5744" y="8018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2457150" y="2908475"/>
              <a:ext cx="146675" cy="203000"/>
            </a:xfrm>
            <a:custGeom>
              <a:avLst/>
              <a:gdLst/>
              <a:ahLst/>
              <a:cxnLst/>
              <a:rect l="l" t="t" r="r" b="b"/>
              <a:pathLst>
                <a:path w="5867" h="8120" extrusionOk="0">
                  <a:moveTo>
                    <a:pt x="2213" y="1"/>
                  </a:moveTo>
                  <a:lnTo>
                    <a:pt x="1" y="1645"/>
                  </a:lnTo>
                  <a:lnTo>
                    <a:pt x="447" y="6395"/>
                  </a:lnTo>
                  <a:lnTo>
                    <a:pt x="3938" y="8120"/>
                  </a:lnTo>
                  <a:lnTo>
                    <a:pt x="5867" y="6395"/>
                  </a:lnTo>
                  <a:lnTo>
                    <a:pt x="4628" y="1401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2103975" y="2658325"/>
              <a:ext cx="396850" cy="351675"/>
            </a:xfrm>
            <a:custGeom>
              <a:avLst/>
              <a:gdLst/>
              <a:ahLst/>
              <a:cxnLst/>
              <a:rect l="l" t="t" r="r" b="b"/>
              <a:pathLst>
                <a:path w="15874" h="14067" extrusionOk="0">
                  <a:moveTo>
                    <a:pt x="0" y="0"/>
                  </a:moveTo>
                  <a:lnTo>
                    <a:pt x="1502" y="10311"/>
                  </a:lnTo>
                  <a:lnTo>
                    <a:pt x="10961" y="14066"/>
                  </a:lnTo>
                  <a:lnTo>
                    <a:pt x="15873" y="9276"/>
                  </a:lnTo>
                  <a:lnTo>
                    <a:pt x="15589" y="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2103975" y="2658325"/>
              <a:ext cx="396850" cy="231925"/>
            </a:xfrm>
            <a:custGeom>
              <a:avLst/>
              <a:gdLst/>
              <a:ahLst/>
              <a:cxnLst/>
              <a:rect l="l" t="t" r="r" b="b"/>
              <a:pathLst>
                <a:path w="15874" h="9277" extrusionOk="0">
                  <a:moveTo>
                    <a:pt x="0" y="0"/>
                  </a:moveTo>
                  <a:lnTo>
                    <a:pt x="305" y="2091"/>
                  </a:lnTo>
                  <a:lnTo>
                    <a:pt x="14594" y="6780"/>
                  </a:lnTo>
                  <a:lnTo>
                    <a:pt x="15873" y="9276"/>
                  </a:lnTo>
                  <a:lnTo>
                    <a:pt x="15589" y="5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2128325" y="2827800"/>
              <a:ext cx="303475" cy="182200"/>
            </a:xfrm>
            <a:custGeom>
              <a:avLst/>
              <a:gdLst/>
              <a:ahLst/>
              <a:cxnLst/>
              <a:rect l="l" t="t" r="r" b="b"/>
              <a:pathLst>
                <a:path w="12139" h="7288" extrusionOk="0">
                  <a:moveTo>
                    <a:pt x="1" y="1"/>
                  </a:moveTo>
                  <a:lnTo>
                    <a:pt x="528" y="3532"/>
                  </a:lnTo>
                  <a:lnTo>
                    <a:pt x="9987" y="7287"/>
                  </a:lnTo>
                  <a:lnTo>
                    <a:pt x="12139" y="53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1742675" y="2677100"/>
              <a:ext cx="369950" cy="586100"/>
            </a:xfrm>
            <a:custGeom>
              <a:avLst/>
              <a:gdLst/>
              <a:ahLst/>
              <a:cxnLst/>
              <a:rect l="l" t="t" r="r" b="b"/>
              <a:pathLst>
                <a:path w="14798" h="23444" extrusionOk="0">
                  <a:moveTo>
                    <a:pt x="14797" y="0"/>
                  </a:moveTo>
                  <a:lnTo>
                    <a:pt x="0" y="13803"/>
                  </a:lnTo>
                  <a:lnTo>
                    <a:pt x="3126" y="23444"/>
                  </a:lnTo>
                  <a:lnTo>
                    <a:pt x="7511" y="21922"/>
                  </a:lnTo>
                  <a:lnTo>
                    <a:pt x="14757" y="10250"/>
                  </a:lnTo>
                  <a:lnTo>
                    <a:pt x="14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1803050" y="2812575"/>
              <a:ext cx="308550" cy="450625"/>
            </a:xfrm>
            <a:custGeom>
              <a:avLst/>
              <a:gdLst/>
              <a:ahLst/>
              <a:cxnLst/>
              <a:rect l="l" t="t" r="r" b="b"/>
              <a:pathLst>
                <a:path w="12342" h="18025" extrusionOk="0">
                  <a:moveTo>
                    <a:pt x="12342" y="1"/>
                  </a:moveTo>
                  <a:lnTo>
                    <a:pt x="1" y="15873"/>
                  </a:lnTo>
                  <a:lnTo>
                    <a:pt x="711" y="18025"/>
                  </a:lnTo>
                  <a:lnTo>
                    <a:pt x="5096" y="16503"/>
                  </a:lnTo>
                  <a:lnTo>
                    <a:pt x="12342" y="4831"/>
                  </a:lnTo>
                  <a:lnTo>
                    <a:pt x="1234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1609225" y="2745100"/>
              <a:ext cx="220750" cy="260850"/>
            </a:xfrm>
            <a:custGeom>
              <a:avLst/>
              <a:gdLst/>
              <a:ahLst/>
              <a:cxnLst/>
              <a:rect l="l" t="t" r="r" b="b"/>
              <a:pathLst>
                <a:path w="8830" h="10434" extrusionOk="0">
                  <a:moveTo>
                    <a:pt x="2619" y="0"/>
                  </a:moveTo>
                  <a:lnTo>
                    <a:pt x="0" y="3552"/>
                  </a:lnTo>
                  <a:lnTo>
                    <a:pt x="8282" y="10433"/>
                  </a:lnTo>
                  <a:lnTo>
                    <a:pt x="8830" y="9804"/>
                  </a:lnTo>
                  <a:lnTo>
                    <a:pt x="2619" y="0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411650" y="3545825"/>
              <a:ext cx="987000" cy="1167150"/>
            </a:xfrm>
            <a:custGeom>
              <a:avLst/>
              <a:gdLst/>
              <a:ahLst/>
              <a:cxnLst/>
              <a:rect l="l" t="t" r="r" b="b"/>
              <a:pathLst>
                <a:path w="39480" h="46686" extrusionOk="0">
                  <a:moveTo>
                    <a:pt x="23242" y="1"/>
                  </a:moveTo>
                  <a:lnTo>
                    <a:pt x="1" y="35176"/>
                  </a:lnTo>
                  <a:lnTo>
                    <a:pt x="31462" y="46685"/>
                  </a:lnTo>
                  <a:lnTo>
                    <a:pt x="39480" y="12971"/>
                  </a:lnTo>
                  <a:lnTo>
                    <a:pt x="232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1038350" y="2851750"/>
              <a:ext cx="958575" cy="1010250"/>
            </a:xfrm>
            <a:custGeom>
              <a:avLst/>
              <a:gdLst/>
              <a:ahLst/>
              <a:cxnLst/>
              <a:rect l="l" t="t" r="r" b="b"/>
              <a:pathLst>
                <a:path w="38343" h="40410" extrusionOk="0">
                  <a:moveTo>
                    <a:pt x="20910" y="0"/>
                  </a:moveTo>
                  <a:cubicBezTo>
                    <a:pt x="20694" y="0"/>
                    <a:pt x="20501" y="24"/>
                    <a:pt x="20339" y="78"/>
                  </a:cubicBezTo>
                  <a:cubicBezTo>
                    <a:pt x="18816" y="606"/>
                    <a:pt x="17071" y="1275"/>
                    <a:pt x="16665" y="1742"/>
                  </a:cubicBezTo>
                  <a:cubicBezTo>
                    <a:pt x="15893" y="2574"/>
                    <a:pt x="15731" y="4949"/>
                    <a:pt x="14412" y="6634"/>
                  </a:cubicBezTo>
                  <a:cubicBezTo>
                    <a:pt x="13092" y="8339"/>
                    <a:pt x="0" y="24232"/>
                    <a:pt x="0" y="24232"/>
                  </a:cubicBezTo>
                  <a:lnTo>
                    <a:pt x="427" y="28210"/>
                  </a:lnTo>
                  <a:lnTo>
                    <a:pt x="14960" y="40409"/>
                  </a:lnTo>
                  <a:cubicBezTo>
                    <a:pt x="14960" y="40409"/>
                    <a:pt x="31543" y="35091"/>
                    <a:pt x="34588" y="31925"/>
                  </a:cubicBezTo>
                  <a:cubicBezTo>
                    <a:pt x="37632" y="28779"/>
                    <a:pt x="38343" y="24557"/>
                    <a:pt x="38343" y="24557"/>
                  </a:cubicBezTo>
                  <a:lnTo>
                    <a:pt x="32680" y="13555"/>
                  </a:lnTo>
                  <a:lnTo>
                    <a:pt x="31989" y="6898"/>
                  </a:lnTo>
                  <a:lnTo>
                    <a:pt x="25210" y="1255"/>
                  </a:lnTo>
                  <a:cubicBezTo>
                    <a:pt x="25210" y="1255"/>
                    <a:pt x="22480" y="0"/>
                    <a:pt x="20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1299175" y="3440950"/>
              <a:ext cx="697750" cy="400750"/>
            </a:xfrm>
            <a:custGeom>
              <a:avLst/>
              <a:gdLst/>
              <a:ahLst/>
              <a:cxnLst/>
              <a:rect l="l" t="t" r="r" b="b"/>
              <a:pathLst>
                <a:path w="27910" h="16030" extrusionOk="0">
                  <a:moveTo>
                    <a:pt x="2935" y="1"/>
                  </a:moveTo>
                  <a:cubicBezTo>
                    <a:pt x="2147" y="1"/>
                    <a:pt x="1543" y="867"/>
                    <a:pt x="1543" y="867"/>
                  </a:cubicBezTo>
                  <a:cubicBezTo>
                    <a:pt x="0" y="10305"/>
                    <a:pt x="6069" y="15238"/>
                    <a:pt x="6942" y="16029"/>
                  </a:cubicBezTo>
                  <a:cubicBezTo>
                    <a:pt x="11671" y="14426"/>
                    <a:pt x="21841" y="10772"/>
                    <a:pt x="24155" y="8357"/>
                  </a:cubicBezTo>
                  <a:cubicBezTo>
                    <a:pt x="27199" y="5211"/>
                    <a:pt x="27910" y="989"/>
                    <a:pt x="27910" y="989"/>
                  </a:cubicBezTo>
                  <a:lnTo>
                    <a:pt x="27605" y="380"/>
                  </a:lnTo>
                  <a:lnTo>
                    <a:pt x="20379" y="3424"/>
                  </a:lnTo>
                  <a:cubicBezTo>
                    <a:pt x="20379" y="3424"/>
                    <a:pt x="16034" y="1233"/>
                    <a:pt x="12989" y="1233"/>
                  </a:cubicBezTo>
                  <a:cubicBezTo>
                    <a:pt x="12113" y="1233"/>
                    <a:pt x="11345" y="1415"/>
                    <a:pt x="10819" y="1882"/>
                  </a:cubicBezTo>
                  <a:cubicBezTo>
                    <a:pt x="9940" y="2669"/>
                    <a:pt x="8969" y="2999"/>
                    <a:pt x="8031" y="2999"/>
                  </a:cubicBezTo>
                  <a:cubicBezTo>
                    <a:pt x="6477" y="2999"/>
                    <a:pt x="5012" y="2094"/>
                    <a:pt x="4202" y="867"/>
                  </a:cubicBezTo>
                  <a:cubicBezTo>
                    <a:pt x="3769" y="217"/>
                    <a:pt x="3329" y="1"/>
                    <a:pt x="2935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1187525" y="3150525"/>
              <a:ext cx="162425" cy="180675"/>
            </a:xfrm>
            <a:custGeom>
              <a:avLst/>
              <a:gdLst/>
              <a:ahLst/>
              <a:cxnLst/>
              <a:rect l="l" t="t" r="r" b="b"/>
              <a:pathLst>
                <a:path w="6497" h="7227" extrusionOk="0">
                  <a:moveTo>
                    <a:pt x="6435" y="1"/>
                  </a:moveTo>
                  <a:cubicBezTo>
                    <a:pt x="6435" y="1"/>
                    <a:pt x="6029" y="1665"/>
                    <a:pt x="3959" y="4060"/>
                  </a:cubicBezTo>
                  <a:cubicBezTo>
                    <a:pt x="1868" y="6435"/>
                    <a:pt x="1" y="7227"/>
                    <a:pt x="1" y="7227"/>
                  </a:cubicBezTo>
                  <a:cubicBezTo>
                    <a:pt x="1" y="7227"/>
                    <a:pt x="3046" y="6740"/>
                    <a:pt x="4771" y="4466"/>
                  </a:cubicBezTo>
                  <a:cubicBezTo>
                    <a:pt x="6496" y="2213"/>
                    <a:pt x="6435" y="1"/>
                    <a:pt x="6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1821325" y="3009975"/>
              <a:ext cx="33000" cy="171025"/>
            </a:xfrm>
            <a:custGeom>
              <a:avLst/>
              <a:gdLst/>
              <a:ahLst/>
              <a:cxnLst/>
              <a:rect l="l" t="t" r="r" b="b"/>
              <a:pathLst>
                <a:path w="1320" h="6841" extrusionOk="0">
                  <a:moveTo>
                    <a:pt x="1" y="0"/>
                  </a:moveTo>
                  <a:lnTo>
                    <a:pt x="346" y="1502"/>
                  </a:lnTo>
                  <a:lnTo>
                    <a:pt x="589" y="6699"/>
                  </a:lnTo>
                  <a:lnTo>
                    <a:pt x="1320" y="6841"/>
                  </a:lnTo>
                  <a:lnTo>
                    <a:pt x="1320" y="6841"/>
                  </a:lnTo>
                  <a:lnTo>
                    <a:pt x="670" y="5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1442275" y="3649850"/>
              <a:ext cx="460775" cy="191850"/>
            </a:xfrm>
            <a:custGeom>
              <a:avLst/>
              <a:gdLst/>
              <a:ahLst/>
              <a:cxnLst/>
              <a:rect l="l" t="t" r="r" b="b"/>
              <a:pathLst>
                <a:path w="18431" h="7674" extrusionOk="0">
                  <a:moveTo>
                    <a:pt x="18431" y="1"/>
                  </a:moveTo>
                  <a:lnTo>
                    <a:pt x="18431" y="1"/>
                  </a:lnTo>
                  <a:cubicBezTo>
                    <a:pt x="18430" y="1"/>
                    <a:pt x="14310" y="2152"/>
                    <a:pt x="9926" y="3776"/>
                  </a:cubicBezTo>
                  <a:cubicBezTo>
                    <a:pt x="5521" y="5420"/>
                    <a:pt x="0" y="6435"/>
                    <a:pt x="0" y="6435"/>
                  </a:cubicBezTo>
                  <a:lnTo>
                    <a:pt x="1218" y="7673"/>
                  </a:lnTo>
                  <a:cubicBezTo>
                    <a:pt x="5947" y="6070"/>
                    <a:pt x="16117" y="2416"/>
                    <a:pt x="18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1130700" y="3093200"/>
              <a:ext cx="207050" cy="252225"/>
            </a:xfrm>
            <a:custGeom>
              <a:avLst/>
              <a:gdLst/>
              <a:ahLst/>
              <a:cxnLst/>
              <a:rect l="l" t="t" r="r" b="b"/>
              <a:pathLst>
                <a:path w="8282" h="10089" extrusionOk="0">
                  <a:moveTo>
                    <a:pt x="8282" y="0"/>
                  </a:moveTo>
                  <a:cubicBezTo>
                    <a:pt x="5988" y="2801"/>
                    <a:pt x="2578" y="6942"/>
                    <a:pt x="1" y="10088"/>
                  </a:cubicBezTo>
                  <a:lnTo>
                    <a:pt x="1218" y="10088"/>
                  </a:lnTo>
                  <a:lnTo>
                    <a:pt x="8282" y="1604"/>
                  </a:lnTo>
                  <a:lnTo>
                    <a:pt x="8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1674675" y="3399175"/>
              <a:ext cx="322250" cy="255225"/>
            </a:xfrm>
            <a:custGeom>
              <a:avLst/>
              <a:gdLst/>
              <a:ahLst/>
              <a:cxnLst/>
              <a:rect l="l" t="t" r="r" b="b"/>
              <a:pathLst>
                <a:path w="12890" h="10209" extrusionOk="0">
                  <a:moveTo>
                    <a:pt x="11509" y="1"/>
                  </a:moveTo>
                  <a:lnTo>
                    <a:pt x="1" y="9987"/>
                  </a:lnTo>
                  <a:cubicBezTo>
                    <a:pt x="1" y="9987"/>
                    <a:pt x="1571" y="10209"/>
                    <a:pt x="3775" y="10209"/>
                  </a:cubicBezTo>
                  <a:cubicBezTo>
                    <a:pt x="5460" y="10209"/>
                    <a:pt x="7515" y="10079"/>
                    <a:pt x="9520" y="9622"/>
                  </a:cubicBezTo>
                  <a:cubicBezTo>
                    <a:pt x="12240" y="6516"/>
                    <a:pt x="12890" y="2660"/>
                    <a:pt x="12890" y="2660"/>
                  </a:cubicBezTo>
                  <a:lnTo>
                    <a:pt x="11509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1674675" y="2483750"/>
              <a:ext cx="466875" cy="506450"/>
            </a:xfrm>
            <a:custGeom>
              <a:avLst/>
              <a:gdLst/>
              <a:ahLst/>
              <a:cxnLst/>
              <a:rect l="l" t="t" r="r" b="b"/>
              <a:pathLst>
                <a:path w="18675" h="20258" extrusionOk="0">
                  <a:moveTo>
                    <a:pt x="14777" y="1"/>
                  </a:moveTo>
                  <a:lnTo>
                    <a:pt x="12220" y="224"/>
                  </a:lnTo>
                  <a:lnTo>
                    <a:pt x="1" y="10454"/>
                  </a:lnTo>
                  <a:lnTo>
                    <a:pt x="731" y="15021"/>
                  </a:lnTo>
                  <a:lnTo>
                    <a:pt x="6212" y="20258"/>
                  </a:lnTo>
                  <a:lnTo>
                    <a:pt x="7511" y="20258"/>
                  </a:lnTo>
                  <a:lnTo>
                    <a:pt x="18674" y="7734"/>
                  </a:lnTo>
                  <a:lnTo>
                    <a:pt x="18674" y="5035"/>
                  </a:lnTo>
                  <a:lnTo>
                    <a:pt x="147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2062350" y="2248825"/>
              <a:ext cx="431350" cy="358275"/>
            </a:xfrm>
            <a:custGeom>
              <a:avLst/>
              <a:gdLst/>
              <a:ahLst/>
              <a:cxnLst/>
              <a:rect l="l" t="t" r="r" b="b"/>
              <a:pathLst>
                <a:path w="17254" h="14331" extrusionOk="0">
                  <a:moveTo>
                    <a:pt x="12971" y="0"/>
                  </a:moveTo>
                  <a:lnTo>
                    <a:pt x="630" y="6658"/>
                  </a:lnTo>
                  <a:lnTo>
                    <a:pt x="1" y="8972"/>
                  </a:lnTo>
                  <a:lnTo>
                    <a:pt x="4000" y="13924"/>
                  </a:lnTo>
                  <a:lnTo>
                    <a:pt x="6374" y="14330"/>
                  </a:lnTo>
                  <a:lnTo>
                    <a:pt x="16970" y="7165"/>
                  </a:lnTo>
                  <a:lnTo>
                    <a:pt x="17254" y="4689"/>
                  </a:lnTo>
                  <a:lnTo>
                    <a:pt x="15001" y="568"/>
                  </a:lnTo>
                  <a:lnTo>
                    <a:pt x="129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2457150" y="2156650"/>
              <a:ext cx="367575" cy="240350"/>
            </a:xfrm>
            <a:custGeom>
              <a:avLst/>
              <a:gdLst/>
              <a:ahLst/>
              <a:cxnLst/>
              <a:rect l="l" t="t" r="r" b="b"/>
              <a:pathLst>
                <a:path w="14703" h="9614" extrusionOk="0">
                  <a:moveTo>
                    <a:pt x="12878" y="1"/>
                  </a:moveTo>
                  <a:cubicBezTo>
                    <a:pt x="12768" y="1"/>
                    <a:pt x="12657" y="11"/>
                    <a:pt x="12544" y="33"/>
                  </a:cubicBezTo>
                  <a:lnTo>
                    <a:pt x="1807" y="2104"/>
                  </a:lnTo>
                  <a:lnTo>
                    <a:pt x="1" y="3971"/>
                  </a:lnTo>
                  <a:lnTo>
                    <a:pt x="2132" y="8254"/>
                  </a:lnTo>
                  <a:lnTo>
                    <a:pt x="3837" y="9614"/>
                  </a:lnTo>
                  <a:lnTo>
                    <a:pt x="9967" y="7564"/>
                  </a:lnTo>
                  <a:cubicBezTo>
                    <a:pt x="12463" y="6732"/>
                    <a:pt x="14249" y="4540"/>
                    <a:pt x="14574" y="1921"/>
                  </a:cubicBezTo>
                  <a:cubicBezTo>
                    <a:pt x="14702" y="879"/>
                    <a:pt x="13874" y="1"/>
                    <a:pt x="12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1630525" y="3068325"/>
              <a:ext cx="600325" cy="554150"/>
            </a:xfrm>
            <a:custGeom>
              <a:avLst/>
              <a:gdLst/>
              <a:ahLst/>
              <a:cxnLst/>
              <a:rect l="l" t="t" r="r" b="b"/>
              <a:pathLst>
                <a:path w="24013" h="22166" extrusionOk="0">
                  <a:moveTo>
                    <a:pt x="19202" y="1"/>
                  </a:moveTo>
                  <a:lnTo>
                    <a:pt x="1" y="10068"/>
                  </a:lnTo>
                  <a:lnTo>
                    <a:pt x="6841" y="22166"/>
                  </a:lnTo>
                  <a:cubicBezTo>
                    <a:pt x="6841" y="22166"/>
                    <a:pt x="23628" y="8728"/>
                    <a:pt x="23728" y="8728"/>
                  </a:cubicBezTo>
                  <a:cubicBezTo>
                    <a:pt x="23728" y="8728"/>
                    <a:pt x="23729" y="8728"/>
                    <a:pt x="23729" y="8729"/>
                  </a:cubicBezTo>
                  <a:cubicBezTo>
                    <a:pt x="23729" y="8730"/>
                    <a:pt x="23729" y="8731"/>
                    <a:pt x="23729" y="8731"/>
                  </a:cubicBezTo>
                  <a:cubicBezTo>
                    <a:pt x="23741" y="8731"/>
                    <a:pt x="24013" y="6942"/>
                    <a:pt x="24013" y="6942"/>
                  </a:cubicBezTo>
                  <a:lnTo>
                    <a:pt x="204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2167900" y="2926925"/>
              <a:ext cx="374025" cy="324100"/>
            </a:xfrm>
            <a:custGeom>
              <a:avLst/>
              <a:gdLst/>
              <a:ahLst/>
              <a:cxnLst/>
              <a:rect l="l" t="t" r="r" b="b"/>
              <a:pathLst>
                <a:path w="14961" h="12964" extrusionOk="0">
                  <a:moveTo>
                    <a:pt x="10957" y="1"/>
                  </a:moveTo>
                  <a:cubicBezTo>
                    <a:pt x="7302" y="1"/>
                    <a:pt x="1" y="4175"/>
                    <a:pt x="1" y="4175"/>
                  </a:cubicBezTo>
                  <a:lnTo>
                    <a:pt x="1" y="5657"/>
                  </a:lnTo>
                  <a:lnTo>
                    <a:pt x="3066" y="12071"/>
                  </a:lnTo>
                  <a:lnTo>
                    <a:pt x="4629" y="12964"/>
                  </a:lnTo>
                  <a:cubicBezTo>
                    <a:pt x="4629" y="12964"/>
                    <a:pt x="10332" y="8803"/>
                    <a:pt x="11916" y="7098"/>
                  </a:cubicBezTo>
                  <a:cubicBezTo>
                    <a:pt x="13479" y="5413"/>
                    <a:pt x="14960" y="2084"/>
                    <a:pt x="12362" y="339"/>
                  </a:cubicBezTo>
                  <a:cubicBezTo>
                    <a:pt x="12011" y="103"/>
                    <a:pt x="11528" y="1"/>
                    <a:pt x="109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1742675" y="2998300"/>
              <a:ext cx="770825" cy="624175"/>
            </a:xfrm>
            <a:custGeom>
              <a:avLst/>
              <a:gdLst/>
              <a:ahLst/>
              <a:cxnLst/>
              <a:rect l="l" t="t" r="r" b="b"/>
              <a:pathLst>
                <a:path w="30833" h="24967" extrusionOk="0">
                  <a:moveTo>
                    <a:pt x="30772" y="1"/>
                  </a:moveTo>
                  <a:lnTo>
                    <a:pt x="30772" y="1"/>
                  </a:lnTo>
                  <a:cubicBezTo>
                    <a:pt x="30163" y="1198"/>
                    <a:pt x="28965" y="3086"/>
                    <a:pt x="26976" y="4527"/>
                  </a:cubicBezTo>
                  <a:cubicBezTo>
                    <a:pt x="23850" y="6780"/>
                    <a:pt x="22389" y="7511"/>
                    <a:pt x="22389" y="7511"/>
                  </a:cubicBezTo>
                  <a:lnTo>
                    <a:pt x="21678" y="5664"/>
                  </a:lnTo>
                  <a:lnTo>
                    <a:pt x="16401" y="9317"/>
                  </a:lnTo>
                  <a:lnTo>
                    <a:pt x="17862" y="10596"/>
                  </a:lnTo>
                  <a:lnTo>
                    <a:pt x="5846" y="19385"/>
                  </a:lnTo>
                  <a:cubicBezTo>
                    <a:pt x="5846" y="19385"/>
                    <a:pt x="5197" y="17741"/>
                    <a:pt x="4547" y="16624"/>
                  </a:cubicBezTo>
                  <a:cubicBezTo>
                    <a:pt x="4515" y="16566"/>
                    <a:pt x="4461" y="16539"/>
                    <a:pt x="4388" y="16539"/>
                  </a:cubicBezTo>
                  <a:cubicBezTo>
                    <a:pt x="3770" y="16539"/>
                    <a:pt x="1780" y="18516"/>
                    <a:pt x="0" y="20785"/>
                  </a:cubicBezTo>
                  <a:lnTo>
                    <a:pt x="2355" y="24967"/>
                  </a:lnTo>
                  <a:cubicBezTo>
                    <a:pt x="2355" y="24967"/>
                    <a:pt x="19142" y="11529"/>
                    <a:pt x="19242" y="11529"/>
                  </a:cubicBezTo>
                  <a:cubicBezTo>
                    <a:pt x="19242" y="11529"/>
                    <a:pt x="19243" y="11529"/>
                    <a:pt x="19243" y="11530"/>
                  </a:cubicBezTo>
                  <a:cubicBezTo>
                    <a:pt x="19243" y="11531"/>
                    <a:pt x="19243" y="11532"/>
                    <a:pt x="19243" y="11532"/>
                  </a:cubicBezTo>
                  <a:cubicBezTo>
                    <a:pt x="19255" y="11532"/>
                    <a:pt x="19527" y="9743"/>
                    <a:pt x="19527" y="9743"/>
                  </a:cubicBezTo>
                  <a:lnTo>
                    <a:pt x="19466" y="9642"/>
                  </a:lnTo>
                  <a:cubicBezTo>
                    <a:pt x="19730" y="9540"/>
                    <a:pt x="19973" y="9419"/>
                    <a:pt x="20176" y="9277"/>
                  </a:cubicBezTo>
                  <a:lnTo>
                    <a:pt x="21638" y="10109"/>
                  </a:lnTo>
                  <a:cubicBezTo>
                    <a:pt x="21638" y="10109"/>
                    <a:pt x="27341" y="5948"/>
                    <a:pt x="28925" y="4243"/>
                  </a:cubicBezTo>
                  <a:cubicBezTo>
                    <a:pt x="29899" y="3208"/>
                    <a:pt x="30833" y="1543"/>
                    <a:pt x="30772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1793425" y="3269275"/>
              <a:ext cx="433375" cy="353200"/>
            </a:xfrm>
            <a:custGeom>
              <a:avLst/>
              <a:gdLst/>
              <a:ahLst/>
              <a:cxnLst/>
              <a:rect l="l" t="t" r="r" b="b"/>
              <a:pathLst>
                <a:path w="17335" h="14128" extrusionOk="0">
                  <a:moveTo>
                    <a:pt x="17334" y="0"/>
                  </a:moveTo>
                  <a:lnTo>
                    <a:pt x="0" y="13194"/>
                  </a:lnTo>
                  <a:lnTo>
                    <a:pt x="325" y="14128"/>
                  </a:lnTo>
                  <a:lnTo>
                    <a:pt x="17213" y="691"/>
                  </a:lnTo>
                  <a:lnTo>
                    <a:pt x="17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8"/>
            <p:cNvSpPr/>
            <p:nvPr/>
          </p:nvSpPr>
          <p:spPr>
            <a:xfrm>
              <a:off x="1535125" y="3314950"/>
              <a:ext cx="336475" cy="336450"/>
            </a:xfrm>
            <a:custGeom>
              <a:avLst/>
              <a:gdLst/>
              <a:ahLst/>
              <a:cxnLst/>
              <a:rect l="l" t="t" r="r" b="b"/>
              <a:pathLst>
                <a:path w="13459" h="13458" extrusionOk="0">
                  <a:moveTo>
                    <a:pt x="6719" y="0"/>
                  </a:moveTo>
                  <a:cubicBezTo>
                    <a:pt x="3005" y="0"/>
                    <a:pt x="1" y="3004"/>
                    <a:pt x="1" y="6719"/>
                  </a:cubicBezTo>
                  <a:cubicBezTo>
                    <a:pt x="1" y="10433"/>
                    <a:pt x="3005" y="13458"/>
                    <a:pt x="6719" y="13458"/>
                  </a:cubicBezTo>
                  <a:cubicBezTo>
                    <a:pt x="10434" y="13458"/>
                    <a:pt x="13458" y="10433"/>
                    <a:pt x="13458" y="6719"/>
                  </a:cubicBezTo>
                  <a:cubicBezTo>
                    <a:pt x="13458" y="3004"/>
                    <a:pt x="10434" y="0"/>
                    <a:pt x="6719" y="0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2111575" y="3070350"/>
              <a:ext cx="174600" cy="174600"/>
            </a:xfrm>
            <a:custGeom>
              <a:avLst/>
              <a:gdLst/>
              <a:ahLst/>
              <a:cxnLst/>
              <a:rect l="l" t="t" r="r" b="b"/>
              <a:pathLst>
                <a:path w="6984" h="6984" extrusionOk="0">
                  <a:moveTo>
                    <a:pt x="3492" y="1"/>
                  </a:moveTo>
                  <a:cubicBezTo>
                    <a:pt x="1564" y="1"/>
                    <a:pt x="1" y="1564"/>
                    <a:pt x="1" y="3492"/>
                  </a:cubicBezTo>
                  <a:cubicBezTo>
                    <a:pt x="1" y="5420"/>
                    <a:pt x="1564" y="6983"/>
                    <a:pt x="3492" y="6983"/>
                  </a:cubicBezTo>
                  <a:cubicBezTo>
                    <a:pt x="5420" y="6983"/>
                    <a:pt x="6983" y="5420"/>
                    <a:pt x="6983" y="3492"/>
                  </a:cubicBezTo>
                  <a:cubicBezTo>
                    <a:pt x="6983" y="1564"/>
                    <a:pt x="5420" y="1"/>
                    <a:pt x="3492" y="1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2127325" y="3079500"/>
              <a:ext cx="149700" cy="119775"/>
            </a:xfrm>
            <a:custGeom>
              <a:avLst/>
              <a:gdLst/>
              <a:ahLst/>
              <a:cxnLst/>
              <a:rect l="l" t="t" r="r" b="b"/>
              <a:pathLst>
                <a:path w="5988" h="4791" extrusionOk="0">
                  <a:moveTo>
                    <a:pt x="2862" y="0"/>
                  </a:moveTo>
                  <a:cubicBezTo>
                    <a:pt x="1583" y="0"/>
                    <a:pt x="467" y="772"/>
                    <a:pt x="0" y="1888"/>
                  </a:cubicBezTo>
                  <a:cubicBezTo>
                    <a:pt x="548" y="1015"/>
                    <a:pt x="1522" y="426"/>
                    <a:pt x="2639" y="426"/>
                  </a:cubicBezTo>
                  <a:cubicBezTo>
                    <a:pt x="4364" y="426"/>
                    <a:pt x="5765" y="1827"/>
                    <a:pt x="5765" y="3552"/>
                  </a:cubicBezTo>
                  <a:cubicBezTo>
                    <a:pt x="5765" y="3999"/>
                    <a:pt x="5663" y="4405"/>
                    <a:pt x="5501" y="4790"/>
                  </a:cubicBezTo>
                  <a:cubicBezTo>
                    <a:pt x="5805" y="4303"/>
                    <a:pt x="5988" y="3735"/>
                    <a:pt x="5988" y="3126"/>
                  </a:cubicBezTo>
                  <a:cubicBezTo>
                    <a:pt x="5988" y="1401"/>
                    <a:pt x="4587" y="0"/>
                    <a:pt x="2862" y="0"/>
                  </a:cubicBezTo>
                  <a:close/>
                </a:path>
              </a:pathLst>
            </a:custGeom>
            <a:solidFill>
              <a:srgbClr val="728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1569625" y="3336250"/>
              <a:ext cx="279625" cy="223800"/>
            </a:xfrm>
            <a:custGeom>
              <a:avLst/>
              <a:gdLst/>
              <a:ahLst/>
              <a:cxnLst/>
              <a:rect l="l" t="t" r="r" b="b"/>
              <a:pathLst>
                <a:path w="11185" h="8952" extrusionOk="0">
                  <a:moveTo>
                    <a:pt x="5360" y="1"/>
                  </a:moveTo>
                  <a:cubicBezTo>
                    <a:pt x="2964" y="1"/>
                    <a:pt x="894" y="1462"/>
                    <a:pt x="1" y="3533"/>
                  </a:cubicBezTo>
                  <a:cubicBezTo>
                    <a:pt x="1036" y="1909"/>
                    <a:pt x="2863" y="813"/>
                    <a:pt x="4933" y="813"/>
                  </a:cubicBezTo>
                  <a:cubicBezTo>
                    <a:pt x="8140" y="813"/>
                    <a:pt x="10759" y="3431"/>
                    <a:pt x="10759" y="6638"/>
                  </a:cubicBezTo>
                  <a:cubicBezTo>
                    <a:pt x="10759" y="7470"/>
                    <a:pt x="10596" y="8242"/>
                    <a:pt x="10292" y="8952"/>
                  </a:cubicBezTo>
                  <a:cubicBezTo>
                    <a:pt x="10860" y="8059"/>
                    <a:pt x="11185" y="6983"/>
                    <a:pt x="11185" y="5846"/>
                  </a:cubicBezTo>
                  <a:cubicBezTo>
                    <a:pt x="11185" y="2619"/>
                    <a:pt x="8587" y="1"/>
                    <a:pt x="5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1324025" y="3150525"/>
              <a:ext cx="532350" cy="695225"/>
            </a:xfrm>
            <a:custGeom>
              <a:avLst/>
              <a:gdLst/>
              <a:ahLst/>
              <a:cxnLst/>
              <a:rect l="l" t="t" r="r" b="b"/>
              <a:pathLst>
                <a:path w="21294" h="27809" extrusionOk="0">
                  <a:moveTo>
                    <a:pt x="15813" y="1"/>
                  </a:moveTo>
                  <a:cubicBezTo>
                    <a:pt x="7105" y="1"/>
                    <a:pt x="1" y="7085"/>
                    <a:pt x="1" y="15813"/>
                  </a:cubicBezTo>
                  <a:cubicBezTo>
                    <a:pt x="1" y="20603"/>
                    <a:pt x="2152" y="24886"/>
                    <a:pt x="5522" y="27809"/>
                  </a:cubicBezTo>
                  <a:cubicBezTo>
                    <a:pt x="5765" y="27727"/>
                    <a:pt x="6009" y="27626"/>
                    <a:pt x="6273" y="27545"/>
                  </a:cubicBezTo>
                  <a:cubicBezTo>
                    <a:pt x="2863" y="24764"/>
                    <a:pt x="691" y="20542"/>
                    <a:pt x="691" y="15813"/>
                  </a:cubicBezTo>
                  <a:cubicBezTo>
                    <a:pt x="691" y="7450"/>
                    <a:pt x="7470" y="671"/>
                    <a:pt x="15813" y="671"/>
                  </a:cubicBezTo>
                  <a:cubicBezTo>
                    <a:pt x="17761" y="671"/>
                    <a:pt x="19608" y="1036"/>
                    <a:pt x="21293" y="1706"/>
                  </a:cubicBezTo>
                  <a:lnTo>
                    <a:pt x="21253" y="1604"/>
                  </a:lnTo>
                  <a:lnTo>
                    <a:pt x="21171" y="935"/>
                  </a:lnTo>
                  <a:cubicBezTo>
                    <a:pt x="19507" y="326"/>
                    <a:pt x="17700" y="1"/>
                    <a:pt x="15813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927725" y="3772150"/>
              <a:ext cx="348625" cy="799750"/>
            </a:xfrm>
            <a:custGeom>
              <a:avLst/>
              <a:gdLst/>
              <a:ahLst/>
              <a:cxnLst/>
              <a:rect l="l" t="t" r="r" b="b"/>
              <a:pathLst>
                <a:path w="13945" h="31990" extrusionOk="0">
                  <a:moveTo>
                    <a:pt x="13945" y="0"/>
                  </a:moveTo>
                  <a:lnTo>
                    <a:pt x="0" y="31989"/>
                  </a:lnTo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1773125" y="2566475"/>
              <a:ext cx="334425" cy="369425"/>
            </a:xfrm>
            <a:custGeom>
              <a:avLst/>
              <a:gdLst/>
              <a:ahLst/>
              <a:cxnLst/>
              <a:rect l="l" t="t" r="r" b="b"/>
              <a:pathLst>
                <a:path w="13377" h="14777" extrusionOk="0">
                  <a:moveTo>
                    <a:pt x="0" y="14777"/>
                  </a:moveTo>
                  <a:lnTo>
                    <a:pt x="13376" y="0"/>
                  </a:lnTo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2127325" y="2341675"/>
              <a:ext cx="353200" cy="211625"/>
            </a:xfrm>
            <a:custGeom>
              <a:avLst/>
              <a:gdLst/>
              <a:ahLst/>
              <a:cxnLst/>
              <a:rect l="l" t="t" r="r" b="b"/>
              <a:pathLst>
                <a:path w="14128" h="8465" extrusionOk="0">
                  <a:moveTo>
                    <a:pt x="0" y="8465"/>
                  </a:moveTo>
                  <a:lnTo>
                    <a:pt x="14127" y="1"/>
                  </a:lnTo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2492675" y="2220900"/>
              <a:ext cx="325800" cy="121300"/>
            </a:xfrm>
            <a:custGeom>
              <a:avLst/>
              <a:gdLst/>
              <a:ahLst/>
              <a:cxnLst/>
              <a:rect l="l" t="t" r="r" b="b"/>
              <a:pathLst>
                <a:path w="13032" h="4852" extrusionOk="0">
                  <a:moveTo>
                    <a:pt x="13031" y="1"/>
                  </a:moveTo>
                  <a:lnTo>
                    <a:pt x="0" y="4243"/>
                  </a:lnTo>
                  <a:lnTo>
                    <a:pt x="305" y="4852"/>
                  </a:lnTo>
                  <a:lnTo>
                    <a:pt x="12808" y="772"/>
                  </a:lnTo>
                  <a:cubicBezTo>
                    <a:pt x="12910" y="528"/>
                    <a:pt x="12971" y="265"/>
                    <a:pt x="13031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1038350" y="3810725"/>
              <a:ext cx="360300" cy="902250"/>
            </a:xfrm>
            <a:custGeom>
              <a:avLst/>
              <a:gdLst/>
              <a:ahLst/>
              <a:cxnLst/>
              <a:rect l="l" t="t" r="r" b="b"/>
              <a:pathLst>
                <a:path w="14412" h="36090" extrusionOk="0">
                  <a:moveTo>
                    <a:pt x="11428" y="0"/>
                  </a:moveTo>
                  <a:lnTo>
                    <a:pt x="0" y="33735"/>
                  </a:lnTo>
                  <a:lnTo>
                    <a:pt x="6394" y="36089"/>
                  </a:lnTo>
                  <a:lnTo>
                    <a:pt x="14412" y="2375"/>
                  </a:lnTo>
                  <a:lnTo>
                    <a:pt x="11428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2342475" y="3201775"/>
              <a:ext cx="310575" cy="324800"/>
            </a:xfrm>
            <a:custGeom>
              <a:avLst/>
              <a:gdLst/>
              <a:ahLst/>
              <a:cxnLst/>
              <a:rect l="l" t="t" r="r" b="b"/>
              <a:pathLst>
                <a:path w="12423" h="12992" extrusionOk="0">
                  <a:moveTo>
                    <a:pt x="11286" y="1"/>
                  </a:moveTo>
                  <a:lnTo>
                    <a:pt x="0" y="12991"/>
                  </a:lnTo>
                  <a:cubicBezTo>
                    <a:pt x="3025" y="11286"/>
                    <a:pt x="12422" y="2457"/>
                    <a:pt x="12422" y="2457"/>
                  </a:cubicBezTo>
                  <a:lnTo>
                    <a:pt x="11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2261775" y="3182500"/>
              <a:ext cx="284200" cy="170200"/>
            </a:xfrm>
            <a:custGeom>
              <a:avLst/>
              <a:gdLst/>
              <a:ahLst/>
              <a:cxnLst/>
              <a:rect l="l" t="t" r="r" b="b"/>
              <a:pathLst>
                <a:path w="11368" h="6808" extrusionOk="0">
                  <a:moveTo>
                    <a:pt x="11368" y="1"/>
                  </a:moveTo>
                  <a:lnTo>
                    <a:pt x="1" y="5176"/>
                  </a:lnTo>
                  <a:cubicBezTo>
                    <a:pt x="298" y="6128"/>
                    <a:pt x="835" y="6807"/>
                    <a:pt x="1437" y="6807"/>
                  </a:cubicBezTo>
                  <a:cubicBezTo>
                    <a:pt x="1656" y="6807"/>
                    <a:pt x="1884" y="6717"/>
                    <a:pt x="2112" y="6516"/>
                  </a:cubicBezTo>
                  <a:cubicBezTo>
                    <a:pt x="3512" y="5319"/>
                    <a:pt x="9724" y="934"/>
                    <a:pt x="1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2512450" y="2908475"/>
              <a:ext cx="91375" cy="203000"/>
            </a:xfrm>
            <a:custGeom>
              <a:avLst/>
              <a:gdLst/>
              <a:ahLst/>
              <a:cxnLst/>
              <a:rect l="l" t="t" r="r" b="b"/>
              <a:pathLst>
                <a:path w="3655" h="8120" extrusionOk="0">
                  <a:moveTo>
                    <a:pt x="1" y="1"/>
                  </a:moveTo>
                  <a:lnTo>
                    <a:pt x="1625" y="1747"/>
                  </a:lnTo>
                  <a:lnTo>
                    <a:pt x="2741" y="5684"/>
                  </a:lnTo>
                  <a:lnTo>
                    <a:pt x="1726" y="8120"/>
                  </a:lnTo>
                  <a:lnTo>
                    <a:pt x="3655" y="6395"/>
                  </a:lnTo>
                  <a:lnTo>
                    <a:pt x="2416" y="14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2162325" y="2366025"/>
              <a:ext cx="331375" cy="241075"/>
            </a:xfrm>
            <a:custGeom>
              <a:avLst/>
              <a:gdLst/>
              <a:ahLst/>
              <a:cxnLst/>
              <a:rect l="l" t="t" r="r" b="b"/>
              <a:pathLst>
                <a:path w="13255" h="9643" extrusionOk="0">
                  <a:moveTo>
                    <a:pt x="13255" y="1"/>
                  </a:moveTo>
                  <a:lnTo>
                    <a:pt x="1" y="9236"/>
                  </a:lnTo>
                  <a:lnTo>
                    <a:pt x="2375" y="9642"/>
                  </a:lnTo>
                  <a:lnTo>
                    <a:pt x="12971" y="2477"/>
                  </a:lnTo>
                  <a:lnTo>
                    <a:pt x="13255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1829950" y="2609600"/>
              <a:ext cx="311600" cy="380600"/>
            </a:xfrm>
            <a:custGeom>
              <a:avLst/>
              <a:gdLst/>
              <a:ahLst/>
              <a:cxnLst/>
              <a:rect l="l" t="t" r="r" b="b"/>
              <a:pathLst>
                <a:path w="12464" h="15224" extrusionOk="0">
                  <a:moveTo>
                    <a:pt x="12463" y="1"/>
                  </a:moveTo>
                  <a:lnTo>
                    <a:pt x="1" y="15224"/>
                  </a:lnTo>
                  <a:lnTo>
                    <a:pt x="1300" y="15224"/>
                  </a:lnTo>
                  <a:lnTo>
                    <a:pt x="12463" y="2700"/>
                  </a:lnTo>
                  <a:lnTo>
                    <a:pt x="12463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2510425" y="2261500"/>
              <a:ext cx="293850" cy="135500"/>
            </a:xfrm>
            <a:custGeom>
              <a:avLst/>
              <a:gdLst/>
              <a:ahLst/>
              <a:cxnLst/>
              <a:rect l="l" t="t" r="r" b="b"/>
              <a:pathLst>
                <a:path w="11754" h="5420" extrusionOk="0">
                  <a:moveTo>
                    <a:pt x="11753" y="0"/>
                  </a:moveTo>
                  <a:lnTo>
                    <a:pt x="11753" y="0"/>
                  </a:lnTo>
                  <a:cubicBezTo>
                    <a:pt x="11733" y="0"/>
                    <a:pt x="9784" y="995"/>
                    <a:pt x="7206" y="1929"/>
                  </a:cubicBezTo>
                  <a:cubicBezTo>
                    <a:pt x="4629" y="2842"/>
                    <a:pt x="1" y="4060"/>
                    <a:pt x="1" y="4060"/>
                  </a:cubicBezTo>
                  <a:lnTo>
                    <a:pt x="1706" y="5420"/>
                  </a:lnTo>
                  <a:lnTo>
                    <a:pt x="7836" y="3370"/>
                  </a:lnTo>
                  <a:cubicBezTo>
                    <a:pt x="9561" y="2802"/>
                    <a:pt x="10941" y="1563"/>
                    <a:pt x="11753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2468825" y="3251000"/>
              <a:ext cx="184225" cy="177625"/>
            </a:xfrm>
            <a:custGeom>
              <a:avLst/>
              <a:gdLst/>
              <a:ahLst/>
              <a:cxnLst/>
              <a:rect l="l" t="t" r="r" b="b"/>
              <a:pathLst>
                <a:path w="7369" h="7105" extrusionOk="0">
                  <a:moveTo>
                    <a:pt x="7145" y="1"/>
                  </a:moveTo>
                  <a:lnTo>
                    <a:pt x="0" y="7105"/>
                  </a:lnTo>
                  <a:cubicBezTo>
                    <a:pt x="3552" y="4060"/>
                    <a:pt x="7368" y="488"/>
                    <a:pt x="7368" y="488"/>
                  </a:cubicBezTo>
                  <a:lnTo>
                    <a:pt x="71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2670275" y="3167775"/>
              <a:ext cx="20325" cy="69550"/>
            </a:xfrm>
            <a:custGeom>
              <a:avLst/>
              <a:gdLst/>
              <a:ahLst/>
              <a:cxnLst/>
              <a:rect l="l" t="t" r="r" b="b"/>
              <a:pathLst>
                <a:path w="813" h="2782" extrusionOk="0">
                  <a:moveTo>
                    <a:pt x="264" y="1"/>
                  </a:moveTo>
                  <a:lnTo>
                    <a:pt x="1" y="143"/>
                  </a:lnTo>
                  <a:cubicBezTo>
                    <a:pt x="346" y="590"/>
                    <a:pt x="569" y="1158"/>
                    <a:pt x="569" y="1767"/>
                  </a:cubicBezTo>
                  <a:cubicBezTo>
                    <a:pt x="569" y="2132"/>
                    <a:pt x="488" y="2477"/>
                    <a:pt x="366" y="2782"/>
                  </a:cubicBezTo>
                  <a:cubicBezTo>
                    <a:pt x="650" y="2416"/>
                    <a:pt x="812" y="1950"/>
                    <a:pt x="812" y="1442"/>
                  </a:cubicBezTo>
                  <a:cubicBezTo>
                    <a:pt x="812" y="894"/>
                    <a:pt x="609" y="387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2502325" y="2156675"/>
              <a:ext cx="313100" cy="52575"/>
            </a:xfrm>
            <a:custGeom>
              <a:avLst/>
              <a:gdLst/>
              <a:ahLst/>
              <a:cxnLst/>
              <a:rect l="l" t="t" r="r" b="b"/>
              <a:pathLst>
                <a:path w="12524" h="2103" extrusionOk="0">
                  <a:moveTo>
                    <a:pt x="11066" y="1"/>
                  </a:moveTo>
                  <a:cubicBezTo>
                    <a:pt x="10958" y="1"/>
                    <a:pt x="10848" y="11"/>
                    <a:pt x="10737" y="32"/>
                  </a:cubicBezTo>
                  <a:lnTo>
                    <a:pt x="0" y="2103"/>
                  </a:lnTo>
                  <a:lnTo>
                    <a:pt x="0" y="2103"/>
                  </a:lnTo>
                  <a:lnTo>
                    <a:pt x="12524" y="824"/>
                  </a:lnTo>
                  <a:cubicBezTo>
                    <a:pt x="12214" y="325"/>
                    <a:pt x="11670" y="1"/>
                    <a:pt x="11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2062350" y="2248825"/>
              <a:ext cx="375025" cy="224300"/>
            </a:xfrm>
            <a:custGeom>
              <a:avLst/>
              <a:gdLst/>
              <a:ahLst/>
              <a:cxnLst/>
              <a:rect l="l" t="t" r="r" b="b"/>
              <a:pathLst>
                <a:path w="15001" h="8972" extrusionOk="0">
                  <a:moveTo>
                    <a:pt x="12971" y="0"/>
                  </a:moveTo>
                  <a:lnTo>
                    <a:pt x="630" y="6658"/>
                  </a:lnTo>
                  <a:lnTo>
                    <a:pt x="1" y="8972"/>
                  </a:lnTo>
                  <a:lnTo>
                    <a:pt x="996" y="7165"/>
                  </a:lnTo>
                  <a:lnTo>
                    <a:pt x="12586" y="1116"/>
                  </a:lnTo>
                  <a:lnTo>
                    <a:pt x="15001" y="568"/>
                  </a:lnTo>
                  <a:lnTo>
                    <a:pt x="129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1674675" y="2483750"/>
              <a:ext cx="369450" cy="375550"/>
            </a:xfrm>
            <a:custGeom>
              <a:avLst/>
              <a:gdLst/>
              <a:ahLst/>
              <a:cxnLst/>
              <a:rect l="l" t="t" r="r" b="b"/>
              <a:pathLst>
                <a:path w="14778" h="15022" extrusionOk="0">
                  <a:moveTo>
                    <a:pt x="14777" y="1"/>
                  </a:moveTo>
                  <a:lnTo>
                    <a:pt x="12220" y="224"/>
                  </a:lnTo>
                  <a:lnTo>
                    <a:pt x="1" y="10454"/>
                  </a:lnTo>
                  <a:lnTo>
                    <a:pt x="731" y="15021"/>
                  </a:lnTo>
                  <a:lnTo>
                    <a:pt x="1198" y="10901"/>
                  </a:lnTo>
                  <a:lnTo>
                    <a:pt x="12382" y="1198"/>
                  </a:lnTo>
                  <a:lnTo>
                    <a:pt x="147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1355500" y="2851750"/>
              <a:ext cx="313125" cy="264300"/>
            </a:xfrm>
            <a:custGeom>
              <a:avLst/>
              <a:gdLst/>
              <a:ahLst/>
              <a:cxnLst/>
              <a:rect l="l" t="t" r="r" b="b"/>
              <a:pathLst>
                <a:path w="12525" h="10572" extrusionOk="0">
                  <a:moveTo>
                    <a:pt x="8238" y="0"/>
                  </a:moveTo>
                  <a:cubicBezTo>
                    <a:pt x="8024" y="0"/>
                    <a:pt x="7832" y="24"/>
                    <a:pt x="7673" y="78"/>
                  </a:cubicBezTo>
                  <a:cubicBezTo>
                    <a:pt x="6130" y="606"/>
                    <a:pt x="4385" y="1275"/>
                    <a:pt x="3979" y="1742"/>
                  </a:cubicBezTo>
                  <a:cubicBezTo>
                    <a:pt x="3207" y="2574"/>
                    <a:pt x="3045" y="4949"/>
                    <a:pt x="1726" y="6634"/>
                  </a:cubicBezTo>
                  <a:cubicBezTo>
                    <a:pt x="1482" y="6959"/>
                    <a:pt x="853" y="7730"/>
                    <a:pt x="0" y="8785"/>
                  </a:cubicBezTo>
                  <a:lnTo>
                    <a:pt x="528" y="10572"/>
                  </a:lnTo>
                  <a:lnTo>
                    <a:pt x="1401" y="8664"/>
                  </a:lnTo>
                  <a:cubicBezTo>
                    <a:pt x="1401" y="8664"/>
                    <a:pt x="4080" y="6269"/>
                    <a:pt x="4364" y="4726"/>
                  </a:cubicBezTo>
                  <a:cubicBezTo>
                    <a:pt x="4649" y="3183"/>
                    <a:pt x="5095" y="2716"/>
                    <a:pt x="6902" y="1539"/>
                  </a:cubicBezTo>
                  <a:cubicBezTo>
                    <a:pt x="7619" y="1072"/>
                    <a:pt x="8654" y="931"/>
                    <a:pt x="9641" y="931"/>
                  </a:cubicBezTo>
                  <a:cubicBezTo>
                    <a:pt x="11138" y="931"/>
                    <a:pt x="12524" y="1255"/>
                    <a:pt x="12524" y="1255"/>
                  </a:cubicBezTo>
                  <a:cubicBezTo>
                    <a:pt x="12524" y="1255"/>
                    <a:pt x="9794" y="0"/>
                    <a:pt x="8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1121050" y="3061225"/>
              <a:ext cx="247675" cy="295850"/>
            </a:xfrm>
            <a:custGeom>
              <a:avLst/>
              <a:gdLst/>
              <a:ahLst/>
              <a:cxnLst/>
              <a:rect l="l" t="t" r="r" b="b"/>
              <a:pathLst>
                <a:path w="9907" h="11834" extrusionOk="0">
                  <a:moveTo>
                    <a:pt x="9703" y="0"/>
                  </a:moveTo>
                  <a:cubicBezTo>
                    <a:pt x="9520" y="203"/>
                    <a:pt x="9338" y="447"/>
                    <a:pt x="9135" y="691"/>
                  </a:cubicBezTo>
                  <a:cubicBezTo>
                    <a:pt x="9196" y="1117"/>
                    <a:pt x="9236" y="1563"/>
                    <a:pt x="9236" y="2010"/>
                  </a:cubicBezTo>
                  <a:cubicBezTo>
                    <a:pt x="9236" y="6902"/>
                    <a:pt x="5380" y="10900"/>
                    <a:pt x="569" y="11144"/>
                  </a:cubicBezTo>
                  <a:cubicBezTo>
                    <a:pt x="366" y="11387"/>
                    <a:pt x="184" y="11611"/>
                    <a:pt x="1" y="11834"/>
                  </a:cubicBezTo>
                  <a:lnTo>
                    <a:pt x="82" y="11834"/>
                  </a:lnTo>
                  <a:cubicBezTo>
                    <a:pt x="5502" y="11834"/>
                    <a:pt x="9906" y="7429"/>
                    <a:pt x="9906" y="2010"/>
                  </a:cubicBezTo>
                  <a:cubicBezTo>
                    <a:pt x="9906" y="1320"/>
                    <a:pt x="9845" y="650"/>
                    <a:pt x="9703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1299675" y="3850300"/>
              <a:ext cx="98975" cy="436925"/>
            </a:xfrm>
            <a:custGeom>
              <a:avLst/>
              <a:gdLst/>
              <a:ahLst/>
              <a:cxnLst/>
              <a:rect l="l" t="t" r="r" b="b"/>
              <a:pathLst>
                <a:path w="3959" h="17477" extrusionOk="0">
                  <a:moveTo>
                    <a:pt x="2984" y="0"/>
                  </a:moveTo>
                  <a:lnTo>
                    <a:pt x="1" y="17476"/>
                  </a:lnTo>
                  <a:lnTo>
                    <a:pt x="3959" y="792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1387975" y="3826450"/>
              <a:ext cx="59400" cy="35550"/>
            </a:xfrm>
            <a:custGeom>
              <a:avLst/>
              <a:gdLst/>
              <a:ahLst/>
              <a:cxnLst/>
              <a:rect l="l" t="t" r="r" b="b"/>
              <a:pathLst>
                <a:path w="2376" h="1422" extrusionOk="0">
                  <a:moveTo>
                    <a:pt x="975" y="0"/>
                  </a:moveTo>
                  <a:lnTo>
                    <a:pt x="0" y="609"/>
                  </a:lnTo>
                  <a:lnTo>
                    <a:pt x="975" y="1421"/>
                  </a:lnTo>
                  <a:lnTo>
                    <a:pt x="2375" y="954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1506200" y="2736975"/>
              <a:ext cx="131450" cy="102025"/>
            </a:xfrm>
            <a:custGeom>
              <a:avLst/>
              <a:gdLst/>
              <a:ahLst/>
              <a:cxnLst/>
              <a:rect l="l" t="t" r="r" b="b"/>
              <a:pathLst>
                <a:path w="5258" h="4081" extrusionOk="0">
                  <a:moveTo>
                    <a:pt x="4974" y="0"/>
                  </a:moveTo>
                  <a:cubicBezTo>
                    <a:pt x="2497" y="0"/>
                    <a:pt x="468" y="1746"/>
                    <a:pt x="1" y="4080"/>
                  </a:cubicBezTo>
                  <a:cubicBezTo>
                    <a:pt x="853" y="2192"/>
                    <a:pt x="2761" y="873"/>
                    <a:pt x="4974" y="873"/>
                  </a:cubicBezTo>
                  <a:lnTo>
                    <a:pt x="5055" y="873"/>
                  </a:lnTo>
                  <a:lnTo>
                    <a:pt x="5258" y="21"/>
                  </a:lnTo>
                  <a:cubicBezTo>
                    <a:pt x="5156" y="0"/>
                    <a:pt x="5075" y="0"/>
                    <a:pt x="4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1038350" y="3368725"/>
              <a:ext cx="97950" cy="188300"/>
            </a:xfrm>
            <a:custGeom>
              <a:avLst/>
              <a:gdLst/>
              <a:ahLst/>
              <a:cxnLst/>
              <a:rect l="l" t="t" r="r" b="b"/>
              <a:pathLst>
                <a:path w="3918" h="7532" extrusionOk="0">
                  <a:moveTo>
                    <a:pt x="2923" y="1"/>
                  </a:moveTo>
                  <a:lnTo>
                    <a:pt x="0" y="3553"/>
                  </a:lnTo>
                  <a:lnTo>
                    <a:pt x="427" y="7531"/>
                  </a:lnTo>
                  <a:lnTo>
                    <a:pt x="873" y="3979"/>
                  </a:lnTo>
                  <a:lnTo>
                    <a:pt x="3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411650" y="3545825"/>
              <a:ext cx="626725" cy="879425"/>
            </a:xfrm>
            <a:custGeom>
              <a:avLst/>
              <a:gdLst/>
              <a:ahLst/>
              <a:cxnLst/>
              <a:rect l="l" t="t" r="r" b="b"/>
              <a:pathLst>
                <a:path w="25069" h="35177" extrusionOk="0">
                  <a:moveTo>
                    <a:pt x="23242" y="1"/>
                  </a:moveTo>
                  <a:lnTo>
                    <a:pt x="1" y="35176"/>
                  </a:lnTo>
                  <a:lnTo>
                    <a:pt x="25068" y="1462"/>
                  </a:lnTo>
                  <a:lnTo>
                    <a:pt x="232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2167900" y="2926925"/>
              <a:ext cx="320225" cy="141425"/>
            </a:xfrm>
            <a:custGeom>
              <a:avLst/>
              <a:gdLst/>
              <a:ahLst/>
              <a:cxnLst/>
              <a:rect l="l" t="t" r="r" b="b"/>
              <a:pathLst>
                <a:path w="12809" h="5657" extrusionOk="0">
                  <a:moveTo>
                    <a:pt x="10957" y="1"/>
                  </a:moveTo>
                  <a:cubicBezTo>
                    <a:pt x="7302" y="1"/>
                    <a:pt x="1" y="4175"/>
                    <a:pt x="1" y="4175"/>
                  </a:cubicBezTo>
                  <a:lnTo>
                    <a:pt x="1" y="5657"/>
                  </a:lnTo>
                  <a:cubicBezTo>
                    <a:pt x="1" y="5657"/>
                    <a:pt x="407" y="4621"/>
                    <a:pt x="549" y="4439"/>
                  </a:cubicBezTo>
                  <a:cubicBezTo>
                    <a:pt x="691" y="4256"/>
                    <a:pt x="4629" y="2754"/>
                    <a:pt x="7673" y="1414"/>
                  </a:cubicBezTo>
                  <a:cubicBezTo>
                    <a:pt x="9231" y="719"/>
                    <a:pt x="10538" y="549"/>
                    <a:pt x="11444" y="549"/>
                  </a:cubicBezTo>
                  <a:cubicBezTo>
                    <a:pt x="12310" y="549"/>
                    <a:pt x="12809" y="704"/>
                    <a:pt x="12809" y="704"/>
                  </a:cubicBezTo>
                  <a:cubicBezTo>
                    <a:pt x="12667" y="562"/>
                    <a:pt x="12525" y="460"/>
                    <a:pt x="12362" y="339"/>
                  </a:cubicBezTo>
                  <a:cubicBezTo>
                    <a:pt x="12011" y="103"/>
                    <a:pt x="11528" y="1"/>
                    <a:pt x="10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1630525" y="3068325"/>
              <a:ext cx="516600" cy="251725"/>
            </a:xfrm>
            <a:custGeom>
              <a:avLst/>
              <a:gdLst/>
              <a:ahLst/>
              <a:cxnLst/>
              <a:rect l="l" t="t" r="r" b="b"/>
              <a:pathLst>
                <a:path w="20664" h="10069" extrusionOk="0">
                  <a:moveTo>
                    <a:pt x="19202" y="1"/>
                  </a:moveTo>
                  <a:lnTo>
                    <a:pt x="1" y="10068"/>
                  </a:lnTo>
                  <a:cubicBezTo>
                    <a:pt x="6" y="10068"/>
                    <a:pt x="11" y="10069"/>
                    <a:pt x="17" y="10069"/>
                  </a:cubicBezTo>
                  <a:cubicBezTo>
                    <a:pt x="1774" y="10069"/>
                    <a:pt x="19080" y="447"/>
                    <a:pt x="19080" y="447"/>
                  </a:cubicBezTo>
                  <a:lnTo>
                    <a:pt x="20664" y="447"/>
                  </a:lnTo>
                  <a:lnTo>
                    <a:pt x="20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2209000" y="2407125"/>
              <a:ext cx="280150" cy="199975"/>
            </a:xfrm>
            <a:custGeom>
              <a:avLst/>
              <a:gdLst/>
              <a:ahLst/>
              <a:cxnLst/>
              <a:rect l="l" t="t" r="r" b="b"/>
              <a:pathLst>
                <a:path w="11206" h="7999" extrusionOk="0">
                  <a:moveTo>
                    <a:pt x="11205" y="1"/>
                  </a:moveTo>
                  <a:lnTo>
                    <a:pt x="11205" y="1"/>
                  </a:lnTo>
                  <a:cubicBezTo>
                    <a:pt x="11144" y="21"/>
                    <a:pt x="11104" y="21"/>
                    <a:pt x="11104" y="21"/>
                  </a:cubicBezTo>
                  <a:lnTo>
                    <a:pt x="1" y="7917"/>
                  </a:lnTo>
                  <a:lnTo>
                    <a:pt x="508" y="7998"/>
                  </a:lnTo>
                  <a:lnTo>
                    <a:pt x="11104" y="833"/>
                  </a:lnTo>
                  <a:lnTo>
                    <a:pt x="112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1848225" y="2649700"/>
              <a:ext cx="293325" cy="340500"/>
            </a:xfrm>
            <a:custGeom>
              <a:avLst/>
              <a:gdLst/>
              <a:ahLst/>
              <a:cxnLst/>
              <a:rect l="l" t="t" r="r" b="b"/>
              <a:pathLst>
                <a:path w="11733" h="13620" extrusionOk="0">
                  <a:moveTo>
                    <a:pt x="11712" y="0"/>
                  </a:moveTo>
                  <a:lnTo>
                    <a:pt x="0" y="13620"/>
                  </a:lnTo>
                  <a:lnTo>
                    <a:pt x="569" y="13620"/>
                  </a:lnTo>
                  <a:lnTo>
                    <a:pt x="11732" y="1096"/>
                  </a:lnTo>
                  <a:lnTo>
                    <a:pt x="117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2544425" y="2289925"/>
              <a:ext cx="241575" cy="107075"/>
            </a:xfrm>
            <a:custGeom>
              <a:avLst/>
              <a:gdLst/>
              <a:ahLst/>
              <a:cxnLst/>
              <a:rect l="l" t="t" r="r" b="b"/>
              <a:pathLst>
                <a:path w="9663" h="4283" extrusionOk="0">
                  <a:moveTo>
                    <a:pt x="9662" y="0"/>
                  </a:moveTo>
                  <a:lnTo>
                    <a:pt x="9662" y="0"/>
                  </a:lnTo>
                  <a:cubicBezTo>
                    <a:pt x="9622" y="20"/>
                    <a:pt x="8445" y="792"/>
                    <a:pt x="6354" y="1746"/>
                  </a:cubicBezTo>
                  <a:cubicBezTo>
                    <a:pt x="5055" y="2355"/>
                    <a:pt x="2091" y="3329"/>
                    <a:pt x="1" y="3999"/>
                  </a:cubicBezTo>
                  <a:lnTo>
                    <a:pt x="346" y="4283"/>
                  </a:lnTo>
                  <a:lnTo>
                    <a:pt x="6476" y="2233"/>
                  </a:lnTo>
                  <a:cubicBezTo>
                    <a:pt x="7754" y="1807"/>
                    <a:pt x="8850" y="1015"/>
                    <a:pt x="9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1984225" y="2412200"/>
              <a:ext cx="83750" cy="57875"/>
            </a:xfrm>
            <a:custGeom>
              <a:avLst/>
              <a:gdLst/>
              <a:ahLst/>
              <a:cxnLst/>
              <a:rect l="l" t="t" r="r" b="b"/>
              <a:pathLst>
                <a:path w="3350" h="2315" extrusionOk="0">
                  <a:moveTo>
                    <a:pt x="2476" y="1"/>
                  </a:moveTo>
                  <a:cubicBezTo>
                    <a:pt x="1157" y="1"/>
                    <a:pt x="81" y="1016"/>
                    <a:pt x="0" y="2315"/>
                  </a:cubicBezTo>
                  <a:cubicBezTo>
                    <a:pt x="284" y="1259"/>
                    <a:pt x="1259" y="488"/>
                    <a:pt x="2395" y="488"/>
                  </a:cubicBezTo>
                  <a:cubicBezTo>
                    <a:pt x="2659" y="488"/>
                    <a:pt x="2923" y="549"/>
                    <a:pt x="3167" y="630"/>
                  </a:cubicBezTo>
                  <a:lnTo>
                    <a:pt x="3349" y="163"/>
                  </a:lnTo>
                  <a:cubicBezTo>
                    <a:pt x="3065" y="62"/>
                    <a:pt x="2781" y="1"/>
                    <a:pt x="2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2407425" y="2199600"/>
              <a:ext cx="83750" cy="24875"/>
            </a:xfrm>
            <a:custGeom>
              <a:avLst/>
              <a:gdLst/>
              <a:ahLst/>
              <a:cxnLst/>
              <a:rect l="l" t="t" r="r" b="b"/>
              <a:pathLst>
                <a:path w="3350" h="995" extrusionOk="0">
                  <a:moveTo>
                    <a:pt x="1990" y="0"/>
                  </a:moveTo>
                  <a:cubicBezTo>
                    <a:pt x="1178" y="0"/>
                    <a:pt x="467" y="386"/>
                    <a:pt x="0" y="995"/>
                  </a:cubicBezTo>
                  <a:cubicBezTo>
                    <a:pt x="427" y="670"/>
                    <a:pt x="954" y="487"/>
                    <a:pt x="1543" y="487"/>
                  </a:cubicBezTo>
                  <a:cubicBezTo>
                    <a:pt x="2010" y="487"/>
                    <a:pt x="2456" y="609"/>
                    <a:pt x="2842" y="832"/>
                  </a:cubicBezTo>
                  <a:cubicBezTo>
                    <a:pt x="2984" y="711"/>
                    <a:pt x="3167" y="569"/>
                    <a:pt x="3349" y="406"/>
                  </a:cubicBezTo>
                  <a:cubicBezTo>
                    <a:pt x="2964" y="163"/>
                    <a:pt x="2497" y="0"/>
                    <a:pt x="1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2270925" y="3027725"/>
              <a:ext cx="237500" cy="223300"/>
            </a:xfrm>
            <a:custGeom>
              <a:avLst/>
              <a:gdLst/>
              <a:ahLst/>
              <a:cxnLst/>
              <a:rect l="l" t="t" r="r" b="b"/>
              <a:pathLst>
                <a:path w="9500" h="8932" extrusionOk="0">
                  <a:moveTo>
                    <a:pt x="9500" y="1"/>
                  </a:moveTo>
                  <a:cubicBezTo>
                    <a:pt x="9500" y="1"/>
                    <a:pt x="7957" y="2558"/>
                    <a:pt x="6090" y="4081"/>
                  </a:cubicBezTo>
                  <a:cubicBezTo>
                    <a:pt x="4243" y="5603"/>
                    <a:pt x="0" y="8627"/>
                    <a:pt x="0" y="8627"/>
                  </a:cubicBezTo>
                  <a:lnTo>
                    <a:pt x="508" y="8932"/>
                  </a:lnTo>
                  <a:cubicBezTo>
                    <a:pt x="508" y="8932"/>
                    <a:pt x="6211" y="4771"/>
                    <a:pt x="7795" y="3066"/>
                  </a:cubicBezTo>
                  <a:cubicBezTo>
                    <a:pt x="8505" y="2294"/>
                    <a:pt x="9215" y="1178"/>
                    <a:pt x="9500" y="21"/>
                  </a:cubicBezTo>
                  <a:cubicBezTo>
                    <a:pt x="9500" y="21"/>
                    <a:pt x="9500" y="1"/>
                    <a:pt x="9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2352100" y="3157650"/>
              <a:ext cx="206925" cy="158850"/>
            </a:xfrm>
            <a:custGeom>
              <a:avLst/>
              <a:gdLst/>
              <a:ahLst/>
              <a:cxnLst/>
              <a:rect l="l" t="t" r="r" b="b"/>
              <a:pathLst>
                <a:path w="8277" h="6354" extrusionOk="0">
                  <a:moveTo>
                    <a:pt x="8140" y="0"/>
                  </a:moveTo>
                  <a:cubicBezTo>
                    <a:pt x="8140" y="0"/>
                    <a:pt x="1056" y="5014"/>
                    <a:pt x="1" y="6353"/>
                  </a:cubicBezTo>
                  <a:cubicBezTo>
                    <a:pt x="2763" y="4292"/>
                    <a:pt x="7774" y="810"/>
                    <a:pt x="8128" y="810"/>
                  </a:cubicBezTo>
                  <a:cubicBezTo>
                    <a:pt x="8133" y="810"/>
                    <a:pt x="8137" y="811"/>
                    <a:pt x="8140" y="812"/>
                  </a:cubicBezTo>
                  <a:cubicBezTo>
                    <a:pt x="8147" y="814"/>
                    <a:pt x="8153" y="815"/>
                    <a:pt x="8159" y="815"/>
                  </a:cubicBezTo>
                  <a:cubicBezTo>
                    <a:pt x="8277" y="815"/>
                    <a:pt x="8218" y="426"/>
                    <a:pt x="8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38"/>
          <p:cNvGrpSpPr/>
          <p:nvPr/>
        </p:nvGrpSpPr>
        <p:grpSpPr>
          <a:xfrm>
            <a:off x="6779025" y="349504"/>
            <a:ext cx="913425" cy="370975"/>
            <a:chOff x="6514150" y="4420266"/>
            <a:chExt cx="913425" cy="370975"/>
          </a:xfrm>
        </p:grpSpPr>
        <p:sp>
          <p:nvSpPr>
            <p:cNvPr id="382" name="Google Shape;382;p38"/>
            <p:cNvSpPr/>
            <p:nvPr/>
          </p:nvSpPr>
          <p:spPr>
            <a:xfrm>
              <a:off x="6938875" y="4420266"/>
              <a:ext cx="488700" cy="370975"/>
            </a:xfrm>
            <a:custGeom>
              <a:avLst/>
              <a:gdLst/>
              <a:ahLst/>
              <a:cxnLst/>
              <a:rect l="l" t="t" r="r" b="b"/>
              <a:pathLst>
                <a:path w="19548" h="14839" extrusionOk="0">
                  <a:moveTo>
                    <a:pt x="8160" y="1"/>
                  </a:moveTo>
                  <a:lnTo>
                    <a:pt x="1" y="14838"/>
                  </a:lnTo>
                  <a:lnTo>
                    <a:pt x="11388" y="14838"/>
                  </a:lnTo>
                  <a:lnTo>
                    <a:pt x="19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6514150" y="4420266"/>
              <a:ext cx="488700" cy="370975"/>
            </a:xfrm>
            <a:custGeom>
              <a:avLst/>
              <a:gdLst/>
              <a:ahLst/>
              <a:cxnLst/>
              <a:rect l="l" t="t" r="r" b="b"/>
              <a:pathLst>
                <a:path w="19548" h="14839" extrusionOk="0">
                  <a:moveTo>
                    <a:pt x="8160" y="1"/>
                  </a:moveTo>
                  <a:lnTo>
                    <a:pt x="1" y="14838"/>
                  </a:lnTo>
                  <a:lnTo>
                    <a:pt x="11388" y="14838"/>
                  </a:lnTo>
                  <a:lnTo>
                    <a:pt x="19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38"/>
          <p:cNvSpPr/>
          <p:nvPr/>
        </p:nvSpPr>
        <p:spPr>
          <a:xfrm>
            <a:off x="2086350" y="823325"/>
            <a:ext cx="1270200" cy="1270200"/>
          </a:xfrm>
          <a:prstGeom prst="ellipse">
            <a:avLst/>
          </a:prstGeom>
          <a:solidFill>
            <a:srgbClr val="6E79E4">
              <a:alpha val="35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38"/>
          <p:cNvGrpSpPr/>
          <p:nvPr/>
        </p:nvGrpSpPr>
        <p:grpSpPr>
          <a:xfrm>
            <a:off x="3091863" y="1052012"/>
            <a:ext cx="537556" cy="136576"/>
            <a:chOff x="2641350" y="846250"/>
            <a:chExt cx="413600" cy="105075"/>
          </a:xfrm>
        </p:grpSpPr>
        <p:sp>
          <p:nvSpPr>
            <p:cNvPr id="386" name="Google Shape;386;p38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0" name="Google Shape;390;p38"/>
          <p:cNvCxnSpPr/>
          <p:nvPr/>
        </p:nvCxnSpPr>
        <p:spPr>
          <a:xfrm rot="10800000" flipH="1">
            <a:off x="3459250" y="3707110"/>
            <a:ext cx="4990500" cy="11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1" name="Google Shape;391;p38"/>
          <p:cNvSpPr txBox="1">
            <a:spLocks noGrp="1"/>
          </p:cNvSpPr>
          <p:nvPr>
            <p:ph type="subTitle" idx="2"/>
          </p:nvPr>
        </p:nvSpPr>
        <p:spPr>
          <a:xfrm>
            <a:off x="3356550" y="3840335"/>
            <a:ext cx="4412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Units 14 &amp; 15</a:t>
            </a:r>
            <a:endParaRPr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72"/>
          <p:cNvSpPr txBox="1">
            <a:spLocks noGrp="1"/>
          </p:cNvSpPr>
          <p:nvPr>
            <p:ph type="ctrTitle"/>
          </p:nvPr>
        </p:nvSpPr>
        <p:spPr>
          <a:xfrm>
            <a:off x="2429950" y="723341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1518" name="Google Shape;1518;p72"/>
          <p:cNvSpPr txBox="1">
            <a:spLocks noGrp="1"/>
          </p:cNvSpPr>
          <p:nvPr>
            <p:ph type="subTitle" idx="1"/>
          </p:nvPr>
        </p:nvSpPr>
        <p:spPr>
          <a:xfrm>
            <a:off x="2687700" y="2227616"/>
            <a:ext cx="3778800" cy="12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accent2"/>
                </a:solidFill>
              </a:rPr>
              <a:t>Do you have any questions?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1519" name="Google Shape;1519;p72"/>
          <p:cNvSpPr/>
          <p:nvPr/>
        </p:nvSpPr>
        <p:spPr>
          <a:xfrm>
            <a:off x="3875209" y="1812301"/>
            <a:ext cx="395494" cy="395494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0" name="Google Shape;1520;p72"/>
          <p:cNvGrpSpPr/>
          <p:nvPr/>
        </p:nvGrpSpPr>
        <p:grpSpPr>
          <a:xfrm>
            <a:off x="4380499" y="1812113"/>
            <a:ext cx="395504" cy="395464"/>
            <a:chOff x="812101" y="2571761"/>
            <a:chExt cx="417066" cy="417024"/>
          </a:xfrm>
        </p:grpSpPr>
        <p:sp>
          <p:nvSpPr>
            <p:cNvPr id="1521" name="Google Shape;1521;p72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2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2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2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72"/>
          <p:cNvGrpSpPr/>
          <p:nvPr/>
        </p:nvGrpSpPr>
        <p:grpSpPr>
          <a:xfrm>
            <a:off x="4885853" y="1812113"/>
            <a:ext cx="395464" cy="395464"/>
            <a:chOff x="1323129" y="2571761"/>
            <a:chExt cx="417024" cy="417024"/>
          </a:xfrm>
        </p:grpSpPr>
        <p:sp>
          <p:nvSpPr>
            <p:cNvPr id="1526" name="Google Shape;1526;p72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2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2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2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1" name="Google Shape;1531;p72"/>
          <p:cNvSpPr/>
          <p:nvPr/>
        </p:nvSpPr>
        <p:spPr>
          <a:xfrm>
            <a:off x="2728800" y="373100"/>
            <a:ext cx="998400" cy="9984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72"/>
          <p:cNvGrpSpPr/>
          <p:nvPr/>
        </p:nvGrpSpPr>
        <p:grpSpPr>
          <a:xfrm>
            <a:off x="-267175" y="1108580"/>
            <a:ext cx="3397850" cy="187275"/>
            <a:chOff x="-3237675" y="-1132050"/>
            <a:chExt cx="3397850" cy="187275"/>
          </a:xfrm>
        </p:grpSpPr>
        <p:sp>
          <p:nvSpPr>
            <p:cNvPr id="1533" name="Google Shape;1533;p72"/>
            <p:cNvSpPr/>
            <p:nvPr/>
          </p:nvSpPr>
          <p:spPr>
            <a:xfrm>
              <a:off x="-37875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2"/>
            <p:cNvSpPr/>
            <p:nvPr/>
          </p:nvSpPr>
          <p:spPr>
            <a:xfrm>
              <a:off x="29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2"/>
            <p:cNvSpPr/>
            <p:nvPr/>
          </p:nvSpPr>
          <p:spPr>
            <a:xfrm>
              <a:off x="-787250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2"/>
            <p:cNvSpPr/>
            <p:nvPr/>
          </p:nvSpPr>
          <p:spPr>
            <a:xfrm>
              <a:off x="-1195725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2"/>
            <p:cNvSpPr/>
            <p:nvPr/>
          </p:nvSpPr>
          <p:spPr>
            <a:xfrm>
              <a:off x="-16042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2"/>
            <p:cNvSpPr/>
            <p:nvPr/>
          </p:nvSpPr>
          <p:spPr>
            <a:xfrm>
              <a:off x="-2012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2"/>
            <p:cNvSpPr/>
            <p:nvPr/>
          </p:nvSpPr>
          <p:spPr>
            <a:xfrm>
              <a:off x="-242120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2"/>
            <p:cNvSpPr/>
            <p:nvPr/>
          </p:nvSpPr>
          <p:spPr>
            <a:xfrm>
              <a:off x="-28291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39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6" y="690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2"/>
            <p:cNvSpPr/>
            <p:nvPr/>
          </p:nvSpPr>
          <p:spPr>
            <a:xfrm>
              <a:off x="-32376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DEBB0C-E593-C6FE-EFEF-FB9966787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601" y="0"/>
            <a:ext cx="5746798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lectronic publishing">
            <a:extLst>
              <a:ext uri="{FF2B5EF4-FFF2-40B4-BE49-F238E27FC236}">
                <a16:creationId xmlns:a16="http://schemas.microsoft.com/office/drawing/2014/main" id="{870120A0-DF7F-4EA8-B537-B73EC4CE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24" y="278036"/>
            <a:ext cx="3729317" cy="21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TP Translation &amp; Multilingual Desktop Publishing - Global Voices">
            <a:extLst>
              <a:ext uri="{FF2B5EF4-FFF2-40B4-BE49-F238E27FC236}">
                <a16:creationId xmlns:a16="http://schemas.microsoft.com/office/drawing/2014/main" id="{04C656B2-C442-4312-8032-71CA078B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47" y="2480854"/>
            <a:ext cx="3578387" cy="23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7 Types of Artificial Intelligence That You Should Know in 2023">
            <a:extLst>
              <a:ext uri="{FF2B5EF4-FFF2-40B4-BE49-F238E27FC236}">
                <a16:creationId xmlns:a16="http://schemas.microsoft.com/office/drawing/2014/main" id="{68E771DC-9315-4B41-9A25-7F8C5F748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480854"/>
            <a:ext cx="4063767" cy="228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44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</a:t>
            </a:r>
            <a:endParaRPr/>
          </a:p>
        </p:txBody>
      </p:sp>
      <p:grpSp>
        <p:nvGrpSpPr>
          <p:cNvPr id="616" name="Google Shape;616;p49"/>
          <p:cNvGrpSpPr/>
          <p:nvPr/>
        </p:nvGrpSpPr>
        <p:grpSpPr>
          <a:xfrm>
            <a:off x="1849140" y="1650807"/>
            <a:ext cx="446544" cy="548560"/>
            <a:chOff x="3316000" y="4399325"/>
            <a:chExt cx="392325" cy="483100"/>
          </a:xfrm>
        </p:grpSpPr>
        <p:sp>
          <p:nvSpPr>
            <p:cNvPr id="617" name="Google Shape;617;p49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8" name="Google Shape;618;p49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9" name="Google Shape;619;p49"/>
          <p:cNvGrpSpPr/>
          <p:nvPr/>
        </p:nvGrpSpPr>
        <p:grpSpPr>
          <a:xfrm>
            <a:off x="3227020" y="1650778"/>
            <a:ext cx="410634" cy="548617"/>
            <a:chOff x="3926225" y="4399275"/>
            <a:chExt cx="360775" cy="483150"/>
          </a:xfrm>
        </p:grpSpPr>
        <p:sp>
          <p:nvSpPr>
            <p:cNvPr id="620" name="Google Shape;620;p49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1" name="Google Shape;621;p49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22" name="Google Shape;622;p49"/>
          <p:cNvSpPr/>
          <p:nvPr/>
        </p:nvSpPr>
        <p:spPr>
          <a:xfrm>
            <a:off x="1871562" y="1589398"/>
            <a:ext cx="401700" cy="4017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9"/>
          <p:cNvSpPr/>
          <p:nvPr/>
        </p:nvSpPr>
        <p:spPr>
          <a:xfrm>
            <a:off x="3231487" y="1595069"/>
            <a:ext cx="401700" cy="4017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9"/>
          <p:cNvSpPr txBox="1"/>
          <p:nvPr/>
        </p:nvSpPr>
        <p:spPr>
          <a:xfrm>
            <a:off x="1706562" y="2258512"/>
            <a:ext cx="731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65%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25" name="Google Shape;625;p49"/>
          <p:cNvSpPr txBox="1"/>
          <p:nvPr/>
        </p:nvSpPr>
        <p:spPr>
          <a:xfrm>
            <a:off x="3066487" y="2258512"/>
            <a:ext cx="731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35%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626" name="Google Shape;626;p49"/>
          <p:cNvCxnSpPr/>
          <p:nvPr/>
        </p:nvCxnSpPr>
        <p:spPr>
          <a:xfrm>
            <a:off x="714525" y="2673825"/>
            <a:ext cx="2931600" cy="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7" name="Google Shape;627;p49"/>
          <p:cNvSpPr txBox="1"/>
          <p:nvPr/>
        </p:nvSpPr>
        <p:spPr>
          <a:xfrm>
            <a:off x="1818600" y="2712250"/>
            <a:ext cx="1929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Gender</a:t>
            </a:r>
            <a:endParaRPr sz="25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628" name="Google Shape;628;p49"/>
          <p:cNvCxnSpPr/>
          <p:nvPr/>
        </p:nvCxnSpPr>
        <p:spPr>
          <a:xfrm>
            <a:off x="5489425" y="2673825"/>
            <a:ext cx="2940000" cy="2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9" name="Google Shape;629;p49"/>
          <p:cNvSpPr txBox="1"/>
          <p:nvPr/>
        </p:nvSpPr>
        <p:spPr>
          <a:xfrm>
            <a:off x="5385453" y="2712250"/>
            <a:ext cx="1929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AVERAGE SPEND</a:t>
            </a:r>
            <a:endParaRPr sz="25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630" name="Google Shape;630;p49"/>
          <p:cNvCxnSpPr/>
          <p:nvPr/>
        </p:nvCxnSpPr>
        <p:spPr>
          <a:xfrm>
            <a:off x="714525" y="4274025"/>
            <a:ext cx="2931600" cy="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1" name="Google Shape;631;p49"/>
          <p:cNvSpPr txBox="1"/>
          <p:nvPr/>
        </p:nvSpPr>
        <p:spPr>
          <a:xfrm>
            <a:off x="1817458" y="4312450"/>
            <a:ext cx="1929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AGE</a:t>
            </a:r>
            <a:endParaRPr sz="25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632" name="Google Shape;632;p49"/>
          <p:cNvCxnSpPr/>
          <p:nvPr/>
        </p:nvCxnSpPr>
        <p:spPr>
          <a:xfrm>
            <a:off x="5489425" y="4274025"/>
            <a:ext cx="2940000" cy="2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3" name="Google Shape;633;p49"/>
          <p:cNvSpPr txBox="1"/>
          <p:nvPr/>
        </p:nvSpPr>
        <p:spPr>
          <a:xfrm>
            <a:off x="5388650" y="4312450"/>
            <a:ext cx="1929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PROFESSION</a:t>
            </a:r>
            <a:endParaRPr sz="25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634" name="Google Shape;634;p49"/>
          <p:cNvGrpSpPr/>
          <p:nvPr/>
        </p:nvGrpSpPr>
        <p:grpSpPr>
          <a:xfrm>
            <a:off x="2242677" y="3947582"/>
            <a:ext cx="1390502" cy="159625"/>
            <a:chOff x="3530150" y="2790075"/>
            <a:chExt cx="1962600" cy="225300"/>
          </a:xfrm>
        </p:grpSpPr>
        <p:sp>
          <p:nvSpPr>
            <p:cNvPr id="635" name="Google Shape;635;p49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9"/>
            <p:cNvSpPr/>
            <p:nvPr/>
          </p:nvSpPr>
          <p:spPr>
            <a:xfrm>
              <a:off x="3535044" y="2794471"/>
              <a:ext cx="1544100" cy="21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49"/>
          <p:cNvGrpSpPr/>
          <p:nvPr/>
        </p:nvGrpSpPr>
        <p:grpSpPr>
          <a:xfrm>
            <a:off x="2242677" y="3643832"/>
            <a:ext cx="1390502" cy="159625"/>
            <a:chOff x="3530150" y="2790075"/>
            <a:chExt cx="1962600" cy="225300"/>
          </a:xfrm>
        </p:grpSpPr>
        <p:sp>
          <p:nvSpPr>
            <p:cNvPr id="638" name="Google Shape;638;p49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9"/>
            <p:cNvSpPr/>
            <p:nvPr/>
          </p:nvSpPr>
          <p:spPr>
            <a:xfrm>
              <a:off x="3535069" y="2794464"/>
              <a:ext cx="1104900" cy="21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49"/>
          <p:cNvGrpSpPr/>
          <p:nvPr/>
        </p:nvGrpSpPr>
        <p:grpSpPr>
          <a:xfrm>
            <a:off x="2242677" y="3340082"/>
            <a:ext cx="1390502" cy="159625"/>
            <a:chOff x="3530150" y="2790075"/>
            <a:chExt cx="1962600" cy="225300"/>
          </a:xfrm>
        </p:grpSpPr>
        <p:sp>
          <p:nvSpPr>
            <p:cNvPr id="641" name="Google Shape;641;p49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9"/>
            <p:cNvSpPr/>
            <p:nvPr/>
          </p:nvSpPr>
          <p:spPr>
            <a:xfrm>
              <a:off x="3535058" y="2794471"/>
              <a:ext cx="663600" cy="21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3" name="Google Shape;643;p49"/>
          <p:cNvSpPr txBox="1"/>
          <p:nvPr/>
        </p:nvSpPr>
        <p:spPr>
          <a:xfrm>
            <a:off x="1647025" y="3304367"/>
            <a:ext cx="571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+60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4" name="Google Shape;644;p49"/>
          <p:cNvSpPr txBox="1"/>
          <p:nvPr/>
        </p:nvSpPr>
        <p:spPr>
          <a:xfrm>
            <a:off x="1647025" y="3609167"/>
            <a:ext cx="571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+50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5" name="Google Shape;645;p49"/>
          <p:cNvSpPr txBox="1"/>
          <p:nvPr/>
        </p:nvSpPr>
        <p:spPr>
          <a:xfrm>
            <a:off x="1647025" y="3913967"/>
            <a:ext cx="5718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+40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6" name="Google Shape;646;p49"/>
          <p:cNvSpPr txBox="1"/>
          <p:nvPr/>
        </p:nvSpPr>
        <p:spPr>
          <a:xfrm>
            <a:off x="5337025" y="2213917"/>
            <a:ext cx="1313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€1,500/year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647" name="Google Shape;647;p49"/>
          <p:cNvGrpSpPr/>
          <p:nvPr/>
        </p:nvGrpSpPr>
        <p:grpSpPr>
          <a:xfrm>
            <a:off x="5710112" y="1667659"/>
            <a:ext cx="566926" cy="548657"/>
            <a:chOff x="6222125" y="2025975"/>
            <a:chExt cx="499450" cy="474125"/>
          </a:xfrm>
        </p:grpSpPr>
        <p:sp>
          <p:nvSpPr>
            <p:cNvPr id="648" name="Google Shape;648;p49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51" name="Google Shape;651;p49"/>
          <p:cNvSpPr/>
          <p:nvPr/>
        </p:nvSpPr>
        <p:spPr>
          <a:xfrm>
            <a:off x="5792725" y="1742660"/>
            <a:ext cx="401700" cy="4017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2" name="Google Shape;652;p49"/>
          <p:cNvGrpSpPr/>
          <p:nvPr/>
        </p:nvGrpSpPr>
        <p:grpSpPr>
          <a:xfrm>
            <a:off x="6389852" y="3942944"/>
            <a:ext cx="1390502" cy="159625"/>
            <a:chOff x="3530150" y="2790075"/>
            <a:chExt cx="1962600" cy="225300"/>
          </a:xfrm>
        </p:grpSpPr>
        <p:sp>
          <p:nvSpPr>
            <p:cNvPr id="653" name="Google Shape;653;p49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3535048" y="2794453"/>
              <a:ext cx="888900" cy="216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49"/>
          <p:cNvGrpSpPr/>
          <p:nvPr/>
        </p:nvGrpSpPr>
        <p:grpSpPr>
          <a:xfrm>
            <a:off x="6389852" y="3639194"/>
            <a:ext cx="1390502" cy="159625"/>
            <a:chOff x="3530150" y="2790075"/>
            <a:chExt cx="1962600" cy="225300"/>
          </a:xfrm>
        </p:grpSpPr>
        <p:sp>
          <p:nvSpPr>
            <p:cNvPr id="656" name="Google Shape;656;p49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3535062" y="2794453"/>
              <a:ext cx="408600" cy="216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49"/>
          <p:cNvGrpSpPr/>
          <p:nvPr/>
        </p:nvGrpSpPr>
        <p:grpSpPr>
          <a:xfrm>
            <a:off x="6389852" y="3335444"/>
            <a:ext cx="1390502" cy="159625"/>
            <a:chOff x="3530150" y="2790075"/>
            <a:chExt cx="1962600" cy="225300"/>
          </a:xfrm>
        </p:grpSpPr>
        <p:sp>
          <p:nvSpPr>
            <p:cNvPr id="659" name="Google Shape;659;p49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3535044" y="2794453"/>
              <a:ext cx="1408800" cy="216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49"/>
          <p:cNvSpPr txBox="1"/>
          <p:nvPr/>
        </p:nvSpPr>
        <p:spPr>
          <a:xfrm>
            <a:off x="5413200" y="3299721"/>
            <a:ext cx="9471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mercury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62" name="Google Shape;662;p49"/>
          <p:cNvSpPr txBox="1"/>
          <p:nvPr/>
        </p:nvSpPr>
        <p:spPr>
          <a:xfrm>
            <a:off x="5413200" y="3604521"/>
            <a:ext cx="951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jupiter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63" name="Google Shape;663;p49"/>
          <p:cNvSpPr txBox="1"/>
          <p:nvPr/>
        </p:nvSpPr>
        <p:spPr>
          <a:xfrm>
            <a:off x="5413200" y="3909321"/>
            <a:ext cx="9510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venus</a:t>
            </a:r>
            <a:endParaRPr sz="200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664" name="Google Shape;664;p49"/>
          <p:cNvGrpSpPr/>
          <p:nvPr/>
        </p:nvGrpSpPr>
        <p:grpSpPr>
          <a:xfrm rot="10800000">
            <a:off x="4305271" y="4810771"/>
            <a:ext cx="537556" cy="136576"/>
            <a:chOff x="2641350" y="846250"/>
            <a:chExt cx="413600" cy="105075"/>
          </a:xfrm>
        </p:grpSpPr>
        <p:sp>
          <p:nvSpPr>
            <p:cNvPr id="665" name="Google Shape;665;p49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49"/>
          <p:cNvGrpSpPr/>
          <p:nvPr/>
        </p:nvGrpSpPr>
        <p:grpSpPr>
          <a:xfrm>
            <a:off x="878338" y="983704"/>
            <a:ext cx="913425" cy="370975"/>
            <a:chOff x="6514150" y="4420266"/>
            <a:chExt cx="913425" cy="370975"/>
          </a:xfrm>
        </p:grpSpPr>
        <p:sp>
          <p:nvSpPr>
            <p:cNvPr id="670" name="Google Shape;670;p49"/>
            <p:cNvSpPr/>
            <p:nvPr/>
          </p:nvSpPr>
          <p:spPr>
            <a:xfrm>
              <a:off x="6938875" y="4420266"/>
              <a:ext cx="488700" cy="370975"/>
            </a:xfrm>
            <a:custGeom>
              <a:avLst/>
              <a:gdLst/>
              <a:ahLst/>
              <a:cxnLst/>
              <a:rect l="l" t="t" r="r" b="b"/>
              <a:pathLst>
                <a:path w="19548" h="14839" extrusionOk="0">
                  <a:moveTo>
                    <a:pt x="8160" y="1"/>
                  </a:moveTo>
                  <a:lnTo>
                    <a:pt x="1" y="14838"/>
                  </a:lnTo>
                  <a:lnTo>
                    <a:pt x="11388" y="14838"/>
                  </a:lnTo>
                  <a:lnTo>
                    <a:pt x="19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6514150" y="4420266"/>
              <a:ext cx="488700" cy="370975"/>
            </a:xfrm>
            <a:custGeom>
              <a:avLst/>
              <a:gdLst/>
              <a:ahLst/>
              <a:cxnLst/>
              <a:rect l="l" t="t" r="r" b="b"/>
              <a:pathLst>
                <a:path w="19548" h="14839" extrusionOk="0">
                  <a:moveTo>
                    <a:pt x="8160" y="1"/>
                  </a:moveTo>
                  <a:lnTo>
                    <a:pt x="1" y="14838"/>
                  </a:lnTo>
                  <a:lnTo>
                    <a:pt x="11388" y="14838"/>
                  </a:lnTo>
                  <a:lnTo>
                    <a:pt x="195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2EAF90-B559-4A1A-035A-7D632F4AF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sp>
        <p:nvSpPr>
          <p:cNvPr id="397" name="Google Shape;397;p39"/>
          <p:cNvSpPr txBox="1">
            <a:spLocks noGrp="1"/>
          </p:cNvSpPr>
          <p:nvPr>
            <p:ph type="subTitle" idx="1"/>
          </p:nvPr>
        </p:nvSpPr>
        <p:spPr>
          <a:xfrm>
            <a:off x="918600" y="1071750"/>
            <a:ext cx="7306800" cy="3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Here’s what you’ll find in this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2"/>
                </a:solidFill>
              </a:rPr>
              <a:t> template: </a:t>
            </a:r>
            <a:endParaRPr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">
                <a:solidFill>
                  <a:schemeClr val="accent2"/>
                </a:solidFill>
              </a:rPr>
              <a:t>A slide structure based on a business presentation, which you can easily adapt to your needs. For more info on how to edit the template, please visit</a:t>
            </a:r>
            <a:r>
              <a:rPr lang="en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 School</a:t>
            </a:r>
            <a:r>
              <a:rPr lang="en">
                <a:solidFill>
                  <a:schemeClr val="accent2"/>
                </a:solidFill>
              </a:rPr>
              <a:t> or read our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FAQs</a:t>
            </a:r>
            <a:r>
              <a:rPr lang="en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">
                <a:solidFill>
                  <a:schemeClr val="accent2"/>
                </a:solidFill>
              </a:rPr>
              <a:t>To view this template with the correct fonts in ppt format, download and install on your computer the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fonts that we have used</a:t>
            </a:r>
            <a:r>
              <a:rPr lang="en">
                <a:solidFill>
                  <a:schemeClr val="accent2"/>
                </a:solidFill>
              </a:rPr>
              <a:t>. You can learn how to download and install fonts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">
                <a:solidFill>
                  <a:schemeClr val="accent2"/>
                </a:solidFill>
              </a:rPr>
              <a:t>An assortment of graphic resources that are suitable for use in the presentation can be found in the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alternative resources slide</a:t>
            </a:r>
            <a:r>
              <a:rPr lang="en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">
                <a:solidFill>
                  <a:schemeClr val="accent2"/>
                </a:solidFill>
              </a:rPr>
              <a:t>A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thanks slide</a:t>
            </a:r>
            <a:r>
              <a:rPr lang="en">
                <a:solidFill>
                  <a:schemeClr val="accent2"/>
                </a:solidFill>
              </a:rPr>
              <a:t>, which you must keep so that proper credits for our design are given.</a:t>
            </a:r>
            <a:endParaRPr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">
                <a:solidFill>
                  <a:schemeClr val="accent2"/>
                </a:solidFill>
              </a:rPr>
              <a:t>A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 slide</a:t>
            </a:r>
            <a:r>
              <a:rPr lang="en">
                <a:solidFill>
                  <a:schemeClr val="accent2"/>
                </a:solidFill>
              </a:rPr>
              <a:t>, where you’ll find links to all the elements used in the template.</a:t>
            </a:r>
            <a:endParaRPr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 for use</a:t>
            </a:r>
            <a:r>
              <a:rPr lang="en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">
                <a:solidFill>
                  <a:schemeClr val="accent2"/>
                </a:solidFill>
              </a:rPr>
              <a:t>Final slides with:</a:t>
            </a:r>
            <a:endParaRPr>
              <a:solidFill>
                <a:schemeClr val="accent2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>
                <a:solidFill>
                  <a:schemeClr val="accent2"/>
                </a:solidFill>
              </a:rPr>
              <a:t>The</a:t>
            </a:r>
            <a:r>
              <a:rPr lang="en">
                <a:solidFill>
                  <a:schemeClr val="accent2"/>
                </a:solidFill>
                <a:uFill>
                  <a:noFill/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fonts and colors</a:t>
            </a:r>
            <a:r>
              <a:rPr lang="en">
                <a:solidFill>
                  <a:schemeClr val="accent2"/>
                </a:solidFill>
              </a:rPr>
              <a:t> used in the template.</a:t>
            </a:r>
            <a:endParaRPr>
              <a:solidFill>
                <a:schemeClr val="accent2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>
                <a:solidFill>
                  <a:schemeClr val="accent2"/>
                </a:solidFill>
              </a:rPr>
              <a:t>A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selection of illustrations</a:t>
            </a:r>
            <a:r>
              <a:rPr lang="en">
                <a:solidFill>
                  <a:schemeClr val="accent2"/>
                </a:solidFill>
              </a:rPr>
              <a:t>. You can also customize and animate them as you wish with the online editor. Visit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r>
              <a:rPr lang="en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>
                <a:solidFill>
                  <a:schemeClr val="accent2"/>
                </a:solidFill>
              </a:rPr>
              <a:t>to find more. </a:t>
            </a:r>
            <a:endParaRPr>
              <a:solidFill>
                <a:schemeClr val="accent2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>
                <a:solidFill>
                  <a:schemeClr val="accent2"/>
                </a:solidFill>
              </a:rPr>
              <a:t>More</a:t>
            </a:r>
            <a:r>
              <a:rPr lang="en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infographic resources</a:t>
            </a:r>
            <a:r>
              <a:rPr lang="en">
                <a:solidFill>
                  <a:schemeClr val="accent2"/>
                </a:solidFill>
              </a:rPr>
              <a:t>, whose size and color can be edited. </a:t>
            </a:r>
            <a:endParaRPr>
              <a:solidFill>
                <a:schemeClr val="accent2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>
                <a:solidFill>
                  <a:schemeClr val="accent2"/>
                </a:solidFill>
              </a:rPr>
              <a:t>Sets of </a:t>
            </a:r>
            <a:r>
              <a:rPr lang="en" b="1">
                <a:solidFill>
                  <a:schemeClr val="accen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customizable icons</a:t>
            </a:r>
            <a:r>
              <a:rPr lang="en">
                <a:solidFill>
                  <a:schemeClr val="accent2"/>
                </a:solidFill>
              </a:rPr>
              <a:t> of the following themes: general, business, avatar, creative process, education, help &amp; support, medical, nature, performing arts, SEO &amp; marketing, and teamwork.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You can delete this slide when you’re done editing the presentation.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398" name="Google Shape;398;p39"/>
          <p:cNvGrpSpPr/>
          <p:nvPr/>
        </p:nvGrpSpPr>
        <p:grpSpPr>
          <a:xfrm>
            <a:off x="8026698" y="4713214"/>
            <a:ext cx="781084" cy="198455"/>
            <a:chOff x="2641350" y="846250"/>
            <a:chExt cx="413600" cy="105075"/>
          </a:xfrm>
        </p:grpSpPr>
        <p:sp>
          <p:nvSpPr>
            <p:cNvPr id="399" name="Google Shape;399;p39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D42C33-8FA6-ECEA-0F6A-13CA65AAF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00" y="0"/>
            <a:ext cx="7704000" cy="5143499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EDC13695-7D72-C462-9F4F-93BFBBE59E10}"/>
              </a:ext>
            </a:extLst>
          </p:cNvPr>
          <p:cNvSpPr/>
          <p:nvPr/>
        </p:nvSpPr>
        <p:spPr>
          <a:xfrm>
            <a:off x="865539" y="1207566"/>
            <a:ext cx="22336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18A5C9A3-146E-71C6-34BF-3E0807470396}"/>
              </a:ext>
            </a:extLst>
          </p:cNvPr>
          <p:cNvSpPr/>
          <p:nvPr/>
        </p:nvSpPr>
        <p:spPr>
          <a:xfrm>
            <a:off x="865539" y="2571750"/>
            <a:ext cx="22336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1B39E08A-865B-63BD-E349-94199B4E1F68}"/>
              </a:ext>
            </a:extLst>
          </p:cNvPr>
          <p:cNvSpPr/>
          <p:nvPr/>
        </p:nvSpPr>
        <p:spPr>
          <a:xfrm>
            <a:off x="839825" y="4222992"/>
            <a:ext cx="22336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24C02-6ECC-15D8-939D-805E7E314012}"/>
              </a:ext>
            </a:extLst>
          </p:cNvPr>
          <p:cNvSpPr txBox="1"/>
          <p:nvPr/>
        </p:nvSpPr>
        <p:spPr>
          <a:xfrm>
            <a:off x="5144373" y="1207566"/>
            <a:ext cx="13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B9104-4321-E2D9-A16F-BFF47B6D2F5C}"/>
              </a:ext>
            </a:extLst>
          </p:cNvPr>
          <p:cNvSpPr txBox="1"/>
          <p:nvPr/>
        </p:nvSpPr>
        <p:spPr>
          <a:xfrm>
            <a:off x="5144374" y="1462751"/>
            <a:ext cx="132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F66F8-4EAE-C39E-6105-2A8F2FD36E3F}"/>
              </a:ext>
            </a:extLst>
          </p:cNvPr>
          <p:cNvSpPr txBox="1"/>
          <p:nvPr/>
        </p:nvSpPr>
        <p:spPr>
          <a:xfrm>
            <a:off x="5144373" y="1770528"/>
            <a:ext cx="18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8E202-5A40-5134-11F4-1FE4755225D7}"/>
              </a:ext>
            </a:extLst>
          </p:cNvPr>
          <p:cNvSpPr txBox="1"/>
          <p:nvPr/>
        </p:nvSpPr>
        <p:spPr>
          <a:xfrm>
            <a:off x="5152785" y="2004420"/>
            <a:ext cx="18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790BE-D684-1E86-DEED-4E11B4F5B2B9}"/>
              </a:ext>
            </a:extLst>
          </p:cNvPr>
          <p:cNvSpPr txBox="1"/>
          <p:nvPr/>
        </p:nvSpPr>
        <p:spPr>
          <a:xfrm>
            <a:off x="6666046" y="1207566"/>
            <a:ext cx="132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121E77-837D-5247-7F99-C0C42E722822}"/>
              </a:ext>
            </a:extLst>
          </p:cNvPr>
          <p:cNvSpPr txBox="1"/>
          <p:nvPr/>
        </p:nvSpPr>
        <p:spPr>
          <a:xfrm>
            <a:off x="6719109" y="1462751"/>
            <a:ext cx="79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813044-BE77-5776-A7B8-AE8B4E94B064}"/>
              </a:ext>
            </a:extLst>
          </p:cNvPr>
          <p:cNvSpPr txBox="1"/>
          <p:nvPr/>
        </p:nvSpPr>
        <p:spPr>
          <a:xfrm>
            <a:off x="6719109" y="1770528"/>
            <a:ext cx="79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MISSION STATEMENT</a:t>
            </a:r>
            <a:endParaRPr dirty="0"/>
          </a:p>
        </p:txBody>
      </p:sp>
      <p:sp>
        <p:nvSpPr>
          <p:cNvPr id="444" name="Google Shape;444;p41"/>
          <p:cNvSpPr/>
          <p:nvPr/>
        </p:nvSpPr>
        <p:spPr>
          <a:xfrm>
            <a:off x="1958925" y="1168200"/>
            <a:ext cx="5239800" cy="344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1"/>
          <p:cNvSpPr txBox="1">
            <a:spLocks noGrp="1"/>
          </p:cNvSpPr>
          <p:nvPr>
            <p:ph type="subTitle" idx="1"/>
          </p:nvPr>
        </p:nvSpPr>
        <p:spPr>
          <a:xfrm>
            <a:off x="2259450" y="1849425"/>
            <a:ext cx="4625100" cy="17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Do you know what helps you make your point clear?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Lists like this one:</a:t>
            </a:r>
            <a:endParaRPr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>
                <a:solidFill>
                  <a:schemeClr val="accent2"/>
                </a:solidFill>
              </a:rPr>
              <a:t>They’re simple </a:t>
            </a:r>
            <a:endParaRPr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>
                <a:solidFill>
                  <a:schemeClr val="accent2"/>
                </a:solidFill>
              </a:rPr>
              <a:t>You can organize your ideas clearly</a:t>
            </a:r>
            <a:endParaRPr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>
                <a:solidFill>
                  <a:schemeClr val="accent2"/>
                </a:solidFill>
              </a:rPr>
              <a:t>You’ll never forget to buy milk!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And the most important thing: the audience won’t miss the point of your presentation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446" name="Google Shape;446;p41"/>
          <p:cNvCxnSpPr/>
          <p:nvPr/>
        </p:nvCxnSpPr>
        <p:spPr>
          <a:xfrm rot="10800000" flipH="1">
            <a:off x="3459250" y="3912850"/>
            <a:ext cx="4990500" cy="11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41"/>
          <p:cNvGrpSpPr/>
          <p:nvPr/>
        </p:nvGrpSpPr>
        <p:grpSpPr>
          <a:xfrm>
            <a:off x="2284813" y="3850262"/>
            <a:ext cx="537556" cy="136576"/>
            <a:chOff x="2641350" y="846250"/>
            <a:chExt cx="413600" cy="105075"/>
          </a:xfrm>
        </p:grpSpPr>
        <p:sp>
          <p:nvSpPr>
            <p:cNvPr id="448" name="Google Shape;448;p41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D6B940-3655-67E6-F2F6-A1658629E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924" y="1017725"/>
            <a:ext cx="5453997" cy="368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6"/>
          <p:cNvSpPr/>
          <p:nvPr/>
        </p:nvSpPr>
        <p:spPr>
          <a:xfrm>
            <a:off x="719500" y="3183825"/>
            <a:ext cx="7704000" cy="12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6"/>
          <p:cNvSpPr/>
          <p:nvPr/>
        </p:nvSpPr>
        <p:spPr>
          <a:xfrm>
            <a:off x="719500" y="1425147"/>
            <a:ext cx="7704000" cy="12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VS. SOLUTION</a:t>
            </a:r>
            <a:endParaRPr/>
          </a:p>
        </p:txBody>
      </p:sp>
      <p:sp>
        <p:nvSpPr>
          <p:cNvPr id="552" name="Google Shape;552;p46"/>
          <p:cNvSpPr txBox="1">
            <a:spLocks noGrp="1"/>
          </p:cNvSpPr>
          <p:nvPr>
            <p:ph type="subTitle" idx="1"/>
          </p:nvPr>
        </p:nvSpPr>
        <p:spPr>
          <a:xfrm>
            <a:off x="1834113" y="1773447"/>
            <a:ext cx="275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553" name="Google Shape;553;p46"/>
          <p:cNvSpPr txBox="1">
            <a:spLocks noGrp="1"/>
          </p:cNvSpPr>
          <p:nvPr>
            <p:ph type="subTitle" idx="2"/>
          </p:nvPr>
        </p:nvSpPr>
        <p:spPr>
          <a:xfrm>
            <a:off x="4572050" y="3532125"/>
            <a:ext cx="275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554" name="Google Shape;554;p46"/>
          <p:cNvSpPr txBox="1">
            <a:spLocks noGrp="1"/>
          </p:cNvSpPr>
          <p:nvPr>
            <p:ph type="subTitle" idx="3"/>
          </p:nvPr>
        </p:nvSpPr>
        <p:spPr>
          <a:xfrm>
            <a:off x="5103350" y="1545297"/>
            <a:ext cx="2752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555" name="Google Shape;555;p46"/>
          <p:cNvSpPr txBox="1">
            <a:spLocks noGrp="1"/>
          </p:cNvSpPr>
          <p:nvPr>
            <p:ph type="subTitle" idx="4"/>
          </p:nvPr>
        </p:nvSpPr>
        <p:spPr>
          <a:xfrm>
            <a:off x="1236966" y="3303975"/>
            <a:ext cx="2752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hot and has a poisonous atmosphere</a:t>
            </a:r>
            <a:endParaRPr/>
          </a:p>
        </p:txBody>
      </p:sp>
      <p:grpSp>
        <p:nvGrpSpPr>
          <p:cNvPr id="556" name="Google Shape;556;p46"/>
          <p:cNvGrpSpPr/>
          <p:nvPr/>
        </p:nvGrpSpPr>
        <p:grpSpPr>
          <a:xfrm>
            <a:off x="7327516" y="3527511"/>
            <a:ext cx="493766" cy="548627"/>
            <a:chOff x="3299850" y="238575"/>
            <a:chExt cx="427725" cy="482225"/>
          </a:xfrm>
        </p:grpSpPr>
        <p:sp>
          <p:nvSpPr>
            <p:cNvPr id="557" name="Google Shape;557;p46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" name="Google Shape;561;p46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2" name="Google Shape;562;p46"/>
          <p:cNvGrpSpPr/>
          <p:nvPr/>
        </p:nvGrpSpPr>
        <p:grpSpPr>
          <a:xfrm>
            <a:off x="1302628" y="1777432"/>
            <a:ext cx="609583" cy="548622"/>
            <a:chOff x="6239575" y="4416275"/>
            <a:chExt cx="489625" cy="449175"/>
          </a:xfrm>
        </p:grpSpPr>
        <p:sp>
          <p:nvSpPr>
            <p:cNvPr id="563" name="Google Shape;563;p46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" name="Google Shape;564;p46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" name="Google Shape;565;p46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66" name="Google Shape;566;p46"/>
          <p:cNvSpPr/>
          <p:nvPr/>
        </p:nvSpPr>
        <p:spPr>
          <a:xfrm>
            <a:off x="7399888" y="3465573"/>
            <a:ext cx="401700" cy="4017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6"/>
          <p:cNvSpPr/>
          <p:nvPr/>
        </p:nvSpPr>
        <p:spPr>
          <a:xfrm>
            <a:off x="1412903" y="2009877"/>
            <a:ext cx="401700" cy="401700"/>
          </a:xfrm>
          <a:prstGeom prst="ellipse">
            <a:avLst/>
          </a:prstGeom>
          <a:solidFill>
            <a:srgbClr val="718AC6">
              <a:alpha val="38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46"/>
          <p:cNvGrpSpPr/>
          <p:nvPr/>
        </p:nvGrpSpPr>
        <p:grpSpPr>
          <a:xfrm>
            <a:off x="240000" y="1333364"/>
            <a:ext cx="3397850" cy="187275"/>
            <a:chOff x="-3237675" y="-1132050"/>
            <a:chExt cx="3397850" cy="187275"/>
          </a:xfrm>
        </p:grpSpPr>
        <p:sp>
          <p:nvSpPr>
            <p:cNvPr id="569" name="Google Shape;569;p46"/>
            <p:cNvSpPr/>
            <p:nvPr/>
          </p:nvSpPr>
          <p:spPr>
            <a:xfrm>
              <a:off x="-37875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6"/>
            <p:cNvSpPr/>
            <p:nvPr/>
          </p:nvSpPr>
          <p:spPr>
            <a:xfrm>
              <a:off x="29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6"/>
            <p:cNvSpPr/>
            <p:nvPr/>
          </p:nvSpPr>
          <p:spPr>
            <a:xfrm>
              <a:off x="-787250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4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6"/>
            <p:cNvSpPr/>
            <p:nvPr/>
          </p:nvSpPr>
          <p:spPr>
            <a:xfrm>
              <a:off x="-1195725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6"/>
            <p:cNvSpPr/>
            <p:nvPr/>
          </p:nvSpPr>
          <p:spPr>
            <a:xfrm>
              <a:off x="-16042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5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6"/>
            <p:cNvSpPr/>
            <p:nvPr/>
          </p:nvSpPr>
          <p:spPr>
            <a:xfrm>
              <a:off x="-2012725" y="-1132050"/>
              <a:ext cx="130450" cy="187275"/>
            </a:xfrm>
            <a:custGeom>
              <a:avLst/>
              <a:gdLst/>
              <a:ahLst/>
              <a:cxnLst/>
              <a:rect l="l" t="t" r="r" b="b"/>
              <a:pathLst>
                <a:path w="5218" h="7491" extrusionOk="0">
                  <a:moveTo>
                    <a:pt x="4060" y="0"/>
                  </a:moveTo>
                  <a:lnTo>
                    <a:pt x="1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6"/>
            <p:cNvSpPr/>
            <p:nvPr/>
          </p:nvSpPr>
          <p:spPr>
            <a:xfrm>
              <a:off x="-2421200" y="-1132050"/>
              <a:ext cx="130425" cy="187275"/>
            </a:xfrm>
            <a:custGeom>
              <a:avLst/>
              <a:gdLst/>
              <a:ahLst/>
              <a:cxnLst/>
              <a:rect l="l" t="t" r="r" b="b"/>
              <a:pathLst>
                <a:path w="5217" h="7491" extrusionOk="0">
                  <a:moveTo>
                    <a:pt x="4060" y="0"/>
                  </a:moveTo>
                  <a:lnTo>
                    <a:pt x="0" y="6800"/>
                  </a:lnTo>
                  <a:lnTo>
                    <a:pt x="1178" y="7490"/>
                  </a:lnTo>
                  <a:lnTo>
                    <a:pt x="5217" y="690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6"/>
            <p:cNvSpPr/>
            <p:nvPr/>
          </p:nvSpPr>
          <p:spPr>
            <a:xfrm>
              <a:off x="-28291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39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6" y="690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6"/>
            <p:cNvSpPr/>
            <p:nvPr/>
          </p:nvSpPr>
          <p:spPr>
            <a:xfrm>
              <a:off x="-3237675" y="-1132050"/>
              <a:ext cx="129925" cy="187275"/>
            </a:xfrm>
            <a:custGeom>
              <a:avLst/>
              <a:gdLst/>
              <a:ahLst/>
              <a:cxnLst/>
              <a:rect l="l" t="t" r="r" b="b"/>
              <a:pathLst>
                <a:path w="5197" h="7491" extrusionOk="0">
                  <a:moveTo>
                    <a:pt x="4040" y="0"/>
                  </a:moveTo>
                  <a:lnTo>
                    <a:pt x="0" y="6800"/>
                  </a:lnTo>
                  <a:lnTo>
                    <a:pt x="1157" y="7490"/>
                  </a:lnTo>
                  <a:lnTo>
                    <a:pt x="5197" y="69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46"/>
          <p:cNvGrpSpPr/>
          <p:nvPr/>
        </p:nvGrpSpPr>
        <p:grpSpPr>
          <a:xfrm>
            <a:off x="7670273" y="2912496"/>
            <a:ext cx="2159530" cy="548628"/>
            <a:chOff x="2641350" y="846250"/>
            <a:chExt cx="413600" cy="105075"/>
          </a:xfrm>
        </p:grpSpPr>
        <p:sp>
          <p:nvSpPr>
            <p:cNvPr id="579" name="Google Shape;579;p46"/>
            <p:cNvSpPr/>
            <p:nvPr/>
          </p:nvSpPr>
          <p:spPr>
            <a:xfrm>
              <a:off x="2991475" y="846250"/>
              <a:ext cx="63475" cy="105075"/>
            </a:xfrm>
            <a:custGeom>
              <a:avLst/>
              <a:gdLst/>
              <a:ahLst/>
              <a:cxnLst/>
              <a:rect l="l" t="t" r="r" b="b"/>
              <a:pathLst>
                <a:path w="2539" h="4203" extrusionOk="0">
                  <a:moveTo>
                    <a:pt x="2092" y="1"/>
                  </a:moveTo>
                  <a:lnTo>
                    <a:pt x="1" y="2111"/>
                  </a:lnTo>
                  <a:lnTo>
                    <a:pt x="2092" y="4202"/>
                  </a:lnTo>
                  <a:lnTo>
                    <a:pt x="2538" y="3756"/>
                  </a:lnTo>
                  <a:lnTo>
                    <a:pt x="874" y="2111"/>
                  </a:lnTo>
                  <a:lnTo>
                    <a:pt x="2538" y="447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6"/>
            <p:cNvSpPr/>
            <p:nvPr/>
          </p:nvSpPr>
          <p:spPr>
            <a:xfrm>
              <a:off x="28747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091" y="1"/>
                  </a:moveTo>
                  <a:lnTo>
                    <a:pt x="0" y="2111"/>
                  </a:lnTo>
                  <a:lnTo>
                    <a:pt x="2091" y="4202"/>
                  </a:lnTo>
                  <a:lnTo>
                    <a:pt x="2538" y="3756"/>
                  </a:lnTo>
                  <a:lnTo>
                    <a:pt x="894" y="2111"/>
                  </a:lnTo>
                  <a:lnTo>
                    <a:pt x="2538" y="447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6"/>
            <p:cNvSpPr/>
            <p:nvPr/>
          </p:nvSpPr>
          <p:spPr>
            <a:xfrm>
              <a:off x="2758075" y="846250"/>
              <a:ext cx="63450" cy="105075"/>
            </a:xfrm>
            <a:custGeom>
              <a:avLst/>
              <a:gdLst/>
              <a:ahLst/>
              <a:cxnLst/>
              <a:rect l="l" t="t" r="r" b="b"/>
              <a:pathLst>
                <a:path w="2538" h="4203" extrusionOk="0">
                  <a:moveTo>
                    <a:pt x="2111" y="1"/>
                  </a:moveTo>
                  <a:lnTo>
                    <a:pt x="0" y="2111"/>
                  </a:lnTo>
                  <a:lnTo>
                    <a:pt x="2111" y="4202"/>
                  </a:lnTo>
                  <a:lnTo>
                    <a:pt x="2537" y="3756"/>
                  </a:lnTo>
                  <a:lnTo>
                    <a:pt x="893" y="2111"/>
                  </a:lnTo>
                  <a:lnTo>
                    <a:pt x="2537" y="447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6"/>
            <p:cNvSpPr/>
            <p:nvPr/>
          </p:nvSpPr>
          <p:spPr>
            <a:xfrm>
              <a:off x="2641350" y="846250"/>
              <a:ext cx="63975" cy="105075"/>
            </a:xfrm>
            <a:custGeom>
              <a:avLst/>
              <a:gdLst/>
              <a:ahLst/>
              <a:cxnLst/>
              <a:rect l="l" t="t" r="r" b="b"/>
              <a:pathLst>
                <a:path w="2559" h="4203" extrusionOk="0">
                  <a:moveTo>
                    <a:pt x="2112" y="1"/>
                  </a:moveTo>
                  <a:lnTo>
                    <a:pt x="1" y="2111"/>
                  </a:lnTo>
                  <a:lnTo>
                    <a:pt x="2112" y="4202"/>
                  </a:lnTo>
                  <a:lnTo>
                    <a:pt x="2558" y="3756"/>
                  </a:lnTo>
                  <a:lnTo>
                    <a:pt x="894" y="2111"/>
                  </a:lnTo>
                  <a:lnTo>
                    <a:pt x="2558" y="447"/>
                  </a:lnTo>
                  <a:lnTo>
                    <a:pt x="21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1BF3B9-220C-62F0-2183-770DD5F2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031097-5A77-4AB0-BC94-324A66E3CFB6}"/>
              </a:ext>
            </a:extLst>
          </p:cNvPr>
          <p:cNvSpPr/>
          <p:nvPr/>
        </p:nvSpPr>
        <p:spPr>
          <a:xfrm>
            <a:off x="753035" y="466165"/>
            <a:ext cx="75662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66666"/>
                </a:solidFill>
                <a:latin typeface="Arial" panose="020B0604020202020204" pitchFamily="34" charset="0"/>
              </a:rPr>
              <a:t>Case-based reasoning (CBR) is an experience-based approach to solving new problems by adapting previously successful solutions to similar problems. Addressing memory, learning, planning and problem solving, CBR provides a foundation for a new technology of intelligent computer systems that can solve problems and adapt to new situations. </a:t>
            </a:r>
            <a:endParaRPr lang="ru-RU" sz="2400" dirty="0"/>
          </a:p>
        </p:txBody>
      </p:sp>
      <p:pic>
        <p:nvPicPr>
          <p:cNvPr id="1026" name="Picture 2" descr="Image Processing Using Case-Based Reasoning: A Survey ...">
            <a:extLst>
              <a:ext uri="{FF2B5EF4-FFF2-40B4-BE49-F238E27FC236}">
                <a16:creationId xmlns:a16="http://schemas.microsoft.com/office/drawing/2014/main" id="{4B067CF3-E792-4347-AE37-4406057C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86" y="3046970"/>
            <a:ext cx="4880344" cy="14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54F0B-8E08-4E10-9538-E3A60C08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based reasoning</a:t>
            </a:r>
            <a:endParaRPr lang="ru-RU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FC8B2EC-A042-4D27-8357-BB4F6BE0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69" y="1926035"/>
            <a:ext cx="4787531" cy="27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07FE1D-027C-432D-986F-FC92E8294F23}"/>
              </a:ext>
            </a:extLst>
          </p:cNvPr>
          <p:cNvSpPr txBox="1"/>
          <p:nvPr/>
        </p:nvSpPr>
        <p:spPr>
          <a:xfrm>
            <a:off x="720000" y="1711842"/>
            <a:ext cx="29164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 </a:t>
            </a:r>
            <a:r>
              <a:rPr lang="en-US" sz="1800" dirty="0">
                <a:hlinkClick r:id="rId3" tooltip="Artificial intelligence"/>
              </a:rPr>
              <a:t>artificial intelligence</a:t>
            </a:r>
            <a:r>
              <a:rPr lang="en-US" sz="1800" dirty="0"/>
              <a:t>, </a:t>
            </a:r>
            <a:r>
              <a:rPr lang="en-US" sz="1800" b="1" dirty="0"/>
              <a:t>model-based reasoning</a:t>
            </a:r>
            <a:r>
              <a:rPr lang="en-US" sz="1800" dirty="0"/>
              <a:t> refers to an </a:t>
            </a:r>
            <a:r>
              <a:rPr lang="en-US" sz="1800" dirty="0">
                <a:hlinkClick r:id="rId4" tooltip="Inference"/>
              </a:rPr>
              <a:t>inference</a:t>
            </a:r>
            <a:r>
              <a:rPr lang="en-US" sz="1800" dirty="0"/>
              <a:t> method used in </a:t>
            </a:r>
            <a:r>
              <a:rPr lang="en-US" sz="1800" dirty="0">
                <a:hlinkClick r:id="rId5" tooltip="Expert systems"/>
              </a:rPr>
              <a:t>expert systems</a:t>
            </a:r>
            <a:r>
              <a:rPr lang="en-US" sz="1800" dirty="0"/>
              <a:t> based on a </a:t>
            </a:r>
            <a:r>
              <a:rPr lang="en-US" sz="1800" dirty="0">
                <a:hlinkClick r:id="rId6" tooltip="Model (abstract)"/>
              </a:rPr>
              <a:t>model</a:t>
            </a:r>
            <a:r>
              <a:rPr lang="en-US" sz="1800" dirty="0"/>
              <a:t> of the physical world. With this approach, the main focus of application development is developing the model.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999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rtificial Intelligence (AI) Startup Business Plan by Slidesgo">
  <a:themeElements>
    <a:clrScheme name="Simple Light">
      <a:dk1>
        <a:srgbClr val="191919"/>
      </a:dk1>
      <a:lt1>
        <a:srgbClr val="FFFFFF"/>
      </a:lt1>
      <a:dk2>
        <a:srgbClr val="C1C1C1"/>
      </a:dk2>
      <a:lt2>
        <a:srgbClr val="E7E7E7"/>
      </a:lt2>
      <a:accent1>
        <a:srgbClr val="6E79E4"/>
      </a:accent1>
      <a:accent2>
        <a:srgbClr val="3C3C3B"/>
      </a:accent2>
      <a:accent3>
        <a:srgbClr val="5C64B8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731</Words>
  <Application>Microsoft Office PowerPoint</Application>
  <PresentationFormat>Экран (16:9)</PresentationFormat>
  <Paragraphs>90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Algerian</vt:lpstr>
      <vt:lpstr>Arial</vt:lpstr>
      <vt:lpstr>Raleway Medium</vt:lpstr>
      <vt:lpstr>Arial</vt:lpstr>
      <vt:lpstr>Raleway</vt:lpstr>
      <vt:lpstr>urw-din</vt:lpstr>
      <vt:lpstr>Bebas Neue</vt:lpstr>
      <vt:lpstr>Nunito</vt:lpstr>
      <vt:lpstr>Artificial Intelligence (AI) Startup Business Plan by Slidesgo</vt:lpstr>
      <vt:lpstr>Презентация PowerPoint</vt:lpstr>
      <vt:lpstr>Electronic Publishing / ARTIFICIAL INTELLIGENCE (AI)</vt:lpstr>
      <vt:lpstr>Презентация PowerPoint</vt:lpstr>
      <vt:lpstr>TARGET</vt:lpstr>
      <vt:lpstr>CONTENTS OF THIS TEMPLATE</vt:lpstr>
      <vt:lpstr>MISSION STATEMENT</vt:lpstr>
      <vt:lpstr>PROBLEM VS. SOLUTION</vt:lpstr>
      <vt:lpstr>Презентация PowerPoint</vt:lpstr>
      <vt:lpstr>Model based reasoning</vt:lpstr>
      <vt:lpstr>Agent</vt:lpstr>
      <vt:lpstr>Презентация PowerPoint</vt:lpstr>
      <vt:lpstr>Pattern recognition</vt:lpstr>
      <vt:lpstr>Презентация PowerPoint</vt:lpstr>
      <vt:lpstr>Презентация PowerPoint</vt:lpstr>
      <vt:lpstr>Презентация PowerPoint</vt:lpstr>
      <vt:lpstr>Working on Vocabulary</vt:lpstr>
      <vt:lpstr>BUSINESS OVERVIEW</vt:lpstr>
      <vt:lpstr>Презентация PowerPoint</vt:lpstr>
      <vt:lpstr>ALTERNATIVE RESOURCES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(AI)</dc:title>
  <dc:creator>Ajou student</dc:creator>
  <cp:lastModifiedBy>Пользователь</cp:lastModifiedBy>
  <cp:revision>32</cp:revision>
  <dcterms:modified xsi:type="dcterms:W3CDTF">2022-11-06T19:16:39Z</dcterms:modified>
</cp:coreProperties>
</file>