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6" r:id="rId2"/>
    <p:sldId id="267" r:id="rId3"/>
    <p:sldId id="257" r:id="rId4"/>
    <p:sldId id="259" r:id="rId5"/>
    <p:sldId id="264" r:id="rId6"/>
    <p:sldId id="266" r:id="rId7"/>
    <p:sldId id="261" r:id="rId8"/>
    <p:sldId id="263" r:id="rId9"/>
    <p:sldId id="260" r:id="rId10"/>
    <p:sldId id="262" r:id="rId11"/>
    <p:sldId id="269" r:id="rId12"/>
    <p:sldId id="276" r:id="rId13"/>
    <p:sldId id="268" r:id="rId14"/>
    <p:sldId id="270" r:id="rId15"/>
    <p:sldId id="265" r:id="rId16"/>
    <p:sldId id="293" r:id="rId17"/>
    <p:sldId id="287" r:id="rId18"/>
    <p:sldId id="292" r:id="rId19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21"/>
    </p:embeddedFont>
    <p:embeddedFont>
      <p:font typeface="Oswald" panose="00000500000000000000" pitchFamily="2" charset="-52"/>
      <p:regular r:id="rId22"/>
      <p:bold r:id="rId23"/>
    </p:embeddedFont>
    <p:embeddedFont>
      <p:font typeface="Raleway" pitchFamily="2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204557-73BF-49D9-8C5E-0D6F8871C2BE}">
  <a:tblStyle styleId="{DE204557-73BF-49D9-8C5E-0D6F8871C2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8bed413fd1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8bed413fd1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8c2221473c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9" name="Google Shape;999;g8c2221473c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8c1997cbfd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8c1997cbfd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8c1997cbfd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8c1997cbfd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8c1997cbfd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8c1997cbfd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c1997cbf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c1997cbf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8c1997cbfd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8c1997cbfd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103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8c2221473c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8c2221473c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g8c1997cb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8" name="Google Shape;3158;g8c1997cb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8c1997cbf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8c1997cbf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c1997c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8c1997c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b8ed53e2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b8ed53e2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8c1997cbf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8c1997cbf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b8ed53e2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b8ed53e2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8b8ed53e21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8b8ed53e21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93be0b746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93be0b746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c1997cbf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c1997cbf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87750" y="948175"/>
            <a:ext cx="5368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861875" y="3193650"/>
            <a:ext cx="3420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/>
          <p:nvPr/>
        </p:nvSpPr>
        <p:spPr>
          <a:xfrm>
            <a:off x="4564625" y="9500"/>
            <a:ext cx="4579500" cy="5143500"/>
          </a:xfrm>
          <a:prstGeom prst="rect">
            <a:avLst/>
          </a:prstGeom>
          <a:gradFill>
            <a:gsLst>
              <a:gs pos="0">
                <a:srgbClr val="20124D"/>
              </a:gs>
              <a:gs pos="58999">
                <a:srgbClr val="855673"/>
              </a:gs>
              <a:gs pos="100000">
                <a:srgbClr val="EA9999"/>
              </a:gs>
            </a:gsLst>
            <a:lin ang="2700006" scaled="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4"/>
          <p:cNvSpPr/>
          <p:nvPr/>
        </p:nvSpPr>
        <p:spPr>
          <a:xfrm>
            <a:off x="-14875" y="9500"/>
            <a:ext cx="4579500" cy="51435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5011588" y="2052650"/>
            <a:ext cx="214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5011592" y="2587250"/>
            <a:ext cx="21453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2"/>
          </p:nvPr>
        </p:nvSpPr>
        <p:spPr>
          <a:xfrm>
            <a:off x="2295767" y="2587250"/>
            <a:ext cx="21453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3"/>
          </p:nvPr>
        </p:nvSpPr>
        <p:spPr>
          <a:xfrm>
            <a:off x="2295763" y="2052650"/>
            <a:ext cx="214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1"/>
          </p:nvPr>
        </p:nvSpPr>
        <p:spPr>
          <a:xfrm>
            <a:off x="719600" y="2358725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2"/>
          </p:nvPr>
        </p:nvSpPr>
        <p:spPr>
          <a:xfrm>
            <a:off x="720100" y="2658627"/>
            <a:ext cx="2316900" cy="7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3"/>
          </p:nvPr>
        </p:nvSpPr>
        <p:spPr>
          <a:xfrm>
            <a:off x="3413500" y="2358725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4"/>
          </p:nvPr>
        </p:nvSpPr>
        <p:spPr>
          <a:xfrm>
            <a:off x="3413738" y="2658627"/>
            <a:ext cx="2316900" cy="7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5"/>
          </p:nvPr>
        </p:nvSpPr>
        <p:spPr>
          <a:xfrm>
            <a:off x="6107050" y="2358725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6"/>
          </p:nvPr>
        </p:nvSpPr>
        <p:spPr>
          <a:xfrm>
            <a:off x="6107100" y="2658627"/>
            <a:ext cx="2316900" cy="7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CUSTOM_2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1944363" y="1542025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1944863" y="1918116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>
            <a:off x="1944388" y="2492563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>
            <a:off x="1944625" y="2868653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5"/>
          </p:nvPr>
        </p:nvSpPr>
        <p:spPr>
          <a:xfrm>
            <a:off x="4882563" y="1542025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6"/>
          </p:nvPr>
        </p:nvSpPr>
        <p:spPr>
          <a:xfrm>
            <a:off x="4882613" y="1918116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32101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7"/>
          </p:nvPr>
        </p:nvSpPr>
        <p:spPr>
          <a:xfrm>
            <a:off x="1944363" y="3443102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8"/>
          </p:nvPr>
        </p:nvSpPr>
        <p:spPr>
          <a:xfrm>
            <a:off x="1944863" y="3819202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9"/>
          </p:nvPr>
        </p:nvSpPr>
        <p:spPr>
          <a:xfrm>
            <a:off x="4882388" y="2492565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13"/>
          </p:nvPr>
        </p:nvSpPr>
        <p:spPr>
          <a:xfrm>
            <a:off x="4882725" y="2868665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14"/>
          </p:nvPr>
        </p:nvSpPr>
        <p:spPr>
          <a:xfrm>
            <a:off x="4882563" y="3443100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15"/>
          </p:nvPr>
        </p:nvSpPr>
        <p:spPr>
          <a:xfrm>
            <a:off x="4882613" y="3819202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subtitle">
  <p:cSld name="CUSTOM_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 hasCustomPrompt="1"/>
          </p:nvPr>
        </p:nvSpPr>
        <p:spPr>
          <a:xfrm>
            <a:off x="3389825" y="1356150"/>
            <a:ext cx="11724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2"/>
          </p:nvPr>
        </p:nvSpPr>
        <p:spPr>
          <a:xfrm>
            <a:off x="3507400" y="2586993"/>
            <a:ext cx="3852000" cy="6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subtitle 2">
  <p:cSld name="CUSTOM_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 hasCustomPrompt="1"/>
          </p:nvPr>
        </p:nvSpPr>
        <p:spPr>
          <a:xfrm>
            <a:off x="2285825" y="1927950"/>
            <a:ext cx="13389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2"/>
          </p:nvPr>
        </p:nvSpPr>
        <p:spPr>
          <a:xfrm>
            <a:off x="3722950" y="2073553"/>
            <a:ext cx="3852000" cy="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subtitle 3">
  <p:cSld name="CUSTOM_6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 hasCustomPrompt="1"/>
          </p:nvPr>
        </p:nvSpPr>
        <p:spPr>
          <a:xfrm>
            <a:off x="3814350" y="1356150"/>
            <a:ext cx="15153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 idx="2"/>
          </p:nvPr>
        </p:nvSpPr>
        <p:spPr>
          <a:xfrm>
            <a:off x="3073050" y="2518425"/>
            <a:ext cx="2997900" cy="10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4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449150" y="1512225"/>
            <a:ext cx="6245700" cy="18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449150" y="3334700"/>
            <a:ext cx="6245700" cy="61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ctrTitle"/>
          </p:nvPr>
        </p:nvSpPr>
        <p:spPr>
          <a:xfrm>
            <a:off x="1887750" y="946225"/>
            <a:ext cx="5368500" cy="9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ubTitle" idx="1"/>
          </p:nvPr>
        </p:nvSpPr>
        <p:spPr>
          <a:xfrm>
            <a:off x="4774636" y="2224775"/>
            <a:ext cx="30549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32"/>
          <p:cNvSpPr txBox="1"/>
          <p:nvPr/>
        </p:nvSpPr>
        <p:spPr>
          <a:xfrm>
            <a:off x="2569325" y="4151400"/>
            <a:ext cx="4005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 b="1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including icons by </a:t>
            </a:r>
            <a:r>
              <a:rPr lang="en" sz="1000" b="1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infographics &amp; images by </a:t>
            </a:r>
            <a:r>
              <a:rPr lang="en" sz="1000" b="1" u="sng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32"/>
          <p:cNvSpPr txBox="1">
            <a:spLocks noGrp="1"/>
          </p:cNvSpPr>
          <p:nvPr>
            <p:ph type="subTitle" idx="2"/>
          </p:nvPr>
        </p:nvSpPr>
        <p:spPr>
          <a:xfrm>
            <a:off x="1314451" y="2224775"/>
            <a:ext cx="25509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11588" y="2052650"/>
            <a:ext cx="214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11592" y="2587250"/>
            <a:ext cx="21453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2295767" y="2587250"/>
            <a:ext cx="21453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2295763" y="2052650"/>
            <a:ext cx="214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939700" y="1288261"/>
            <a:ext cx="19053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939700" y="2182538"/>
            <a:ext cx="1905300" cy="1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720000" y="1570025"/>
            <a:ext cx="6387900" cy="19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5182400" y="3089225"/>
            <a:ext cx="3241500" cy="14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3250" y="1622775"/>
            <a:ext cx="5337600" cy="13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3191375" y="2936775"/>
            <a:ext cx="2761500" cy="8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7" r:id="rId14"/>
    <p:sldLayoutId id="2147483668" r:id="rId15"/>
    <p:sldLayoutId id="2147483669" r:id="rId16"/>
    <p:sldLayoutId id="2147483670" r:id="rId17"/>
    <p:sldLayoutId id="2147483674" r:id="rId18"/>
    <p:sldLayoutId id="2147483675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docs.google.com/spreadsheets/d/1ukh82fHyp62ShMD5N8KQbUPI-sBZKFVek1ZM_ULswZw/cop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>
            <a:spLocks noGrp="1"/>
          </p:cNvSpPr>
          <p:nvPr>
            <p:ph type="ctrTitle"/>
          </p:nvPr>
        </p:nvSpPr>
        <p:spPr>
          <a:xfrm>
            <a:off x="1760160" y="532668"/>
            <a:ext cx="5368500" cy="29642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E-COMMERCE</a:t>
            </a:r>
            <a:br>
              <a:rPr lang="en" dirty="0"/>
            </a:br>
            <a:r>
              <a:rPr lang="en" dirty="0"/>
              <a:t>&amp; </a:t>
            </a:r>
            <a:br>
              <a:rPr lang="en" dirty="0"/>
            </a:br>
            <a:r>
              <a:rPr lang="en-US" sz="5400" dirty="0"/>
              <a:t>COMPUTER MEMORY</a:t>
            </a:r>
            <a:endParaRPr dirty="0"/>
          </a:p>
        </p:txBody>
      </p:sp>
      <p:grpSp>
        <p:nvGrpSpPr>
          <p:cNvPr id="174" name="Google Shape;174;p35"/>
          <p:cNvGrpSpPr/>
          <p:nvPr/>
        </p:nvGrpSpPr>
        <p:grpSpPr>
          <a:xfrm rot="-5400000">
            <a:off x="4285338" y="1517520"/>
            <a:ext cx="699132" cy="3665664"/>
            <a:chOff x="132896" y="2226432"/>
            <a:chExt cx="121979" cy="630468"/>
          </a:xfrm>
        </p:grpSpPr>
        <p:sp>
          <p:nvSpPr>
            <p:cNvPr id="175" name="Google Shape;175;p35"/>
            <p:cNvSpPr/>
            <p:nvPr/>
          </p:nvSpPr>
          <p:spPr>
            <a:xfrm>
              <a:off x="132896" y="2226432"/>
              <a:ext cx="11401" cy="545681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35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5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5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35"/>
          <p:cNvGrpSpPr/>
          <p:nvPr/>
        </p:nvGrpSpPr>
        <p:grpSpPr>
          <a:xfrm>
            <a:off x="2278754" y="3912467"/>
            <a:ext cx="543432" cy="741197"/>
            <a:chOff x="2278754" y="3912467"/>
            <a:chExt cx="543432" cy="741197"/>
          </a:xfrm>
        </p:grpSpPr>
        <p:sp>
          <p:nvSpPr>
            <p:cNvPr id="180" name="Google Shape;180;p35"/>
            <p:cNvSpPr/>
            <p:nvPr/>
          </p:nvSpPr>
          <p:spPr>
            <a:xfrm>
              <a:off x="2278754" y="391246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2456593" y="391246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2624328" y="391246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2802073" y="391246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2278754" y="4057657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2456593" y="4057657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2624328" y="405765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2802073" y="405765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2278754" y="420537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2456593" y="420537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2624328" y="420537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2802073" y="420537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5"/>
            <p:cNvSpPr/>
            <p:nvPr/>
          </p:nvSpPr>
          <p:spPr>
            <a:xfrm>
              <a:off x="2278754" y="4350656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5"/>
            <p:cNvSpPr/>
            <p:nvPr/>
          </p:nvSpPr>
          <p:spPr>
            <a:xfrm>
              <a:off x="2456593" y="4350656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2624328" y="4350656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5"/>
            <p:cNvSpPr/>
            <p:nvPr/>
          </p:nvSpPr>
          <p:spPr>
            <a:xfrm>
              <a:off x="2802073" y="4350656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5"/>
            <p:cNvSpPr/>
            <p:nvPr/>
          </p:nvSpPr>
          <p:spPr>
            <a:xfrm>
              <a:off x="2278754" y="4495845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5"/>
            <p:cNvSpPr/>
            <p:nvPr/>
          </p:nvSpPr>
          <p:spPr>
            <a:xfrm>
              <a:off x="2456593" y="4495845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5"/>
            <p:cNvSpPr/>
            <p:nvPr/>
          </p:nvSpPr>
          <p:spPr>
            <a:xfrm>
              <a:off x="2624328" y="4495845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5"/>
            <p:cNvSpPr/>
            <p:nvPr/>
          </p:nvSpPr>
          <p:spPr>
            <a:xfrm>
              <a:off x="2802073" y="4495845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5"/>
            <p:cNvSpPr/>
            <p:nvPr/>
          </p:nvSpPr>
          <p:spPr>
            <a:xfrm>
              <a:off x="2278754" y="4643561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5"/>
            <p:cNvSpPr/>
            <p:nvPr/>
          </p:nvSpPr>
          <p:spPr>
            <a:xfrm>
              <a:off x="2456593" y="4643561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5"/>
            <p:cNvSpPr/>
            <p:nvPr/>
          </p:nvSpPr>
          <p:spPr>
            <a:xfrm>
              <a:off x="2624328" y="4643561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5"/>
            <p:cNvSpPr/>
            <p:nvPr/>
          </p:nvSpPr>
          <p:spPr>
            <a:xfrm>
              <a:off x="2802073" y="4643561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35"/>
          <p:cNvGrpSpPr/>
          <p:nvPr/>
        </p:nvGrpSpPr>
        <p:grpSpPr>
          <a:xfrm>
            <a:off x="548547" y="2097130"/>
            <a:ext cx="541000" cy="741197"/>
            <a:chOff x="548547" y="2097130"/>
            <a:chExt cx="541000" cy="741197"/>
          </a:xfrm>
        </p:grpSpPr>
        <p:sp>
          <p:nvSpPr>
            <p:cNvPr id="205" name="Google Shape;205;p35"/>
            <p:cNvSpPr/>
            <p:nvPr/>
          </p:nvSpPr>
          <p:spPr>
            <a:xfrm>
              <a:off x="548547" y="2097130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3" y="143"/>
                    <a:pt x="167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726386" y="2097130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107" y="107"/>
                  </a:lnTo>
                  <a:cubicBezTo>
                    <a:pt x="107" y="143"/>
                    <a:pt x="119" y="155"/>
                    <a:pt x="135" y="155"/>
                  </a:cubicBezTo>
                  <a:cubicBezTo>
                    <a:pt x="167" y="155"/>
                    <a:pt x="214" y="107"/>
                    <a:pt x="214" y="107"/>
                  </a:cubicBezTo>
                  <a:cubicBezTo>
                    <a:pt x="214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5"/>
            <p:cNvSpPr/>
            <p:nvPr/>
          </p:nvSpPr>
          <p:spPr>
            <a:xfrm>
              <a:off x="901605" y="2097130"/>
              <a:ext cx="12629" cy="20113"/>
            </a:xfrm>
            <a:custGeom>
              <a:avLst/>
              <a:gdLst/>
              <a:ahLst/>
              <a:cxnLst/>
              <a:rect l="l" t="t" r="r" b="b"/>
              <a:pathLst>
                <a:path w="135" h="215" extrusionOk="0">
                  <a:moveTo>
                    <a:pt x="135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35" y="214"/>
                  </a:cubicBezTo>
                  <a:lnTo>
                    <a:pt x="135" y="10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1069340" y="2097130"/>
              <a:ext cx="20207" cy="14500"/>
            </a:xfrm>
            <a:custGeom>
              <a:avLst/>
              <a:gdLst/>
              <a:ahLst/>
              <a:cxnLst/>
              <a:rect l="l" t="t" r="r" b="b"/>
              <a:pathLst>
                <a:path w="216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4" y="143"/>
                    <a:pt x="168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5"/>
            <p:cNvSpPr/>
            <p:nvPr/>
          </p:nvSpPr>
          <p:spPr>
            <a:xfrm>
              <a:off x="548547" y="2242319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5"/>
            <p:cNvSpPr/>
            <p:nvPr/>
          </p:nvSpPr>
          <p:spPr>
            <a:xfrm>
              <a:off x="726386" y="2242319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cubicBezTo>
                    <a:pt x="107" y="148"/>
                    <a:pt x="117" y="164"/>
                    <a:pt x="130" y="164"/>
                  </a:cubicBezTo>
                  <a:cubicBezTo>
                    <a:pt x="162" y="164"/>
                    <a:pt x="214" y="7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5"/>
            <p:cNvSpPr/>
            <p:nvPr/>
          </p:nvSpPr>
          <p:spPr>
            <a:xfrm>
              <a:off x="901605" y="2242319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5"/>
            <p:cNvSpPr/>
            <p:nvPr/>
          </p:nvSpPr>
          <p:spPr>
            <a:xfrm>
              <a:off x="1069340" y="2242319"/>
              <a:ext cx="20207" cy="15342"/>
            </a:xfrm>
            <a:custGeom>
              <a:avLst/>
              <a:gdLst/>
              <a:ahLst/>
              <a:cxnLst/>
              <a:rect l="l" t="t" r="r" b="b"/>
              <a:pathLst>
                <a:path w="216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3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548547" y="2390035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5"/>
            <p:cNvSpPr/>
            <p:nvPr/>
          </p:nvSpPr>
          <p:spPr>
            <a:xfrm>
              <a:off x="726386" y="2390035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214" y="108"/>
                  </a:lnTo>
                  <a:cubicBezTo>
                    <a:pt x="214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5"/>
            <p:cNvSpPr/>
            <p:nvPr/>
          </p:nvSpPr>
          <p:spPr>
            <a:xfrm>
              <a:off x="901605" y="2390035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5"/>
            <p:cNvSpPr/>
            <p:nvPr/>
          </p:nvSpPr>
          <p:spPr>
            <a:xfrm>
              <a:off x="1069340" y="2390035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5"/>
            <p:cNvSpPr/>
            <p:nvPr/>
          </p:nvSpPr>
          <p:spPr>
            <a:xfrm>
              <a:off x="548547" y="2535318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5"/>
            <p:cNvSpPr/>
            <p:nvPr/>
          </p:nvSpPr>
          <p:spPr>
            <a:xfrm>
              <a:off x="726386" y="2535318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0" y="0"/>
                  </a:moveTo>
                  <a:cubicBezTo>
                    <a:pt x="0" y="107"/>
                    <a:pt x="0" y="107"/>
                    <a:pt x="107" y="107"/>
                  </a:cubicBezTo>
                  <a:cubicBezTo>
                    <a:pt x="107" y="107"/>
                    <a:pt x="214" y="107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5"/>
            <p:cNvSpPr/>
            <p:nvPr/>
          </p:nvSpPr>
          <p:spPr>
            <a:xfrm>
              <a:off x="901605" y="2535318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0"/>
                  </a:moveTo>
                  <a:cubicBezTo>
                    <a:pt x="1" y="107"/>
                    <a:pt x="1" y="107"/>
                    <a:pt x="135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5"/>
            <p:cNvSpPr/>
            <p:nvPr/>
          </p:nvSpPr>
          <p:spPr>
            <a:xfrm>
              <a:off x="1069340" y="2535318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5"/>
            <p:cNvSpPr/>
            <p:nvPr/>
          </p:nvSpPr>
          <p:spPr>
            <a:xfrm>
              <a:off x="548547" y="2676391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86" y="0"/>
                  </a:moveTo>
                  <a:cubicBezTo>
                    <a:pt x="54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5"/>
            <p:cNvSpPr/>
            <p:nvPr/>
          </p:nvSpPr>
          <p:spPr>
            <a:xfrm>
              <a:off x="726386" y="2676391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38" y="0"/>
                  </a:moveTo>
                  <a:cubicBezTo>
                    <a:pt x="0" y="0"/>
                    <a:pt x="0" y="76"/>
                    <a:pt x="0" y="152"/>
                  </a:cubicBezTo>
                  <a:lnTo>
                    <a:pt x="107" y="152"/>
                  </a:lnTo>
                  <a:cubicBezTo>
                    <a:pt x="107" y="152"/>
                    <a:pt x="214" y="152"/>
                    <a:pt x="214" y="45"/>
                  </a:cubicBezTo>
                  <a:lnTo>
                    <a:pt x="107" y="45"/>
                  </a:lnTo>
                  <a:cubicBezTo>
                    <a:pt x="76" y="13"/>
                    <a:pt x="54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901605" y="2680507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1"/>
                  </a:moveTo>
                  <a:cubicBezTo>
                    <a:pt x="1" y="108"/>
                    <a:pt x="1" y="108"/>
                    <a:pt x="135" y="1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1069340" y="2676391"/>
              <a:ext cx="20207" cy="1422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86" y="0"/>
                  </a:moveTo>
                  <a:cubicBezTo>
                    <a:pt x="55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548547" y="281568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1" y="135"/>
                  </a:lnTo>
                  <a:lnTo>
                    <a:pt x="108" y="242"/>
                  </a:ln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726386" y="281568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7" y="1"/>
                  </a:moveTo>
                  <a:cubicBezTo>
                    <a:pt x="0" y="1"/>
                    <a:pt x="0" y="135"/>
                    <a:pt x="0" y="135"/>
                  </a:cubicBezTo>
                  <a:cubicBezTo>
                    <a:pt x="0" y="242"/>
                    <a:pt x="0" y="242"/>
                    <a:pt x="107" y="242"/>
                  </a:cubicBezTo>
                  <a:cubicBezTo>
                    <a:pt x="107" y="242"/>
                    <a:pt x="214" y="242"/>
                    <a:pt x="214" y="135"/>
                  </a:cubicBezTo>
                  <a:cubicBezTo>
                    <a:pt x="214" y="135"/>
                    <a:pt x="107" y="135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5"/>
            <p:cNvSpPr/>
            <p:nvPr/>
          </p:nvSpPr>
          <p:spPr>
            <a:xfrm>
              <a:off x="901605" y="2815687"/>
              <a:ext cx="12629" cy="22639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35" y="1"/>
                  </a:moveTo>
                  <a:cubicBezTo>
                    <a:pt x="1" y="1"/>
                    <a:pt x="1" y="135"/>
                    <a:pt x="1" y="135"/>
                  </a:cubicBezTo>
                  <a:cubicBezTo>
                    <a:pt x="1" y="242"/>
                    <a:pt x="1" y="242"/>
                    <a:pt x="135" y="242"/>
                  </a:cubicBezTo>
                  <a:lnTo>
                    <a:pt x="135" y="1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5"/>
            <p:cNvSpPr/>
            <p:nvPr/>
          </p:nvSpPr>
          <p:spPr>
            <a:xfrm>
              <a:off x="1069340" y="2815687"/>
              <a:ext cx="20207" cy="22639"/>
            </a:xfrm>
            <a:custGeom>
              <a:avLst/>
              <a:gdLst/>
              <a:ahLst/>
              <a:cxnLst/>
              <a:rect l="l" t="t" r="r" b="b"/>
              <a:pathLst>
                <a:path w="216" h="242" extrusionOk="0">
                  <a:moveTo>
                    <a:pt x="108" y="1"/>
                  </a:moveTo>
                  <a:lnTo>
                    <a:pt x="1" y="135"/>
                  </a:lnTo>
                  <a:cubicBezTo>
                    <a:pt x="1" y="242"/>
                    <a:pt x="108" y="242"/>
                    <a:pt x="108" y="242"/>
                  </a:cubicBez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35"/>
          <p:cNvGrpSpPr/>
          <p:nvPr/>
        </p:nvGrpSpPr>
        <p:grpSpPr>
          <a:xfrm>
            <a:off x="3195818" y="841369"/>
            <a:ext cx="5171654" cy="2620431"/>
            <a:chOff x="2729182" y="1660105"/>
            <a:chExt cx="1331768" cy="674795"/>
          </a:xfrm>
        </p:grpSpPr>
        <p:sp>
          <p:nvSpPr>
            <p:cNvPr id="230" name="Google Shape;230;p35"/>
            <p:cNvSpPr/>
            <p:nvPr/>
          </p:nvSpPr>
          <p:spPr>
            <a:xfrm>
              <a:off x="4038175" y="1788200"/>
              <a:ext cx="22775" cy="22775"/>
            </a:xfrm>
            <a:custGeom>
              <a:avLst/>
              <a:gdLst/>
              <a:ahLst/>
              <a:cxnLst/>
              <a:rect l="l" t="t" r="r" b="b"/>
              <a:pathLst>
                <a:path w="911" h="911" fill="none" extrusionOk="0">
                  <a:moveTo>
                    <a:pt x="910" y="455"/>
                  </a:moveTo>
                  <a:cubicBezTo>
                    <a:pt x="910" y="669"/>
                    <a:pt x="669" y="910"/>
                    <a:pt x="455" y="910"/>
                  </a:cubicBezTo>
                  <a:cubicBezTo>
                    <a:pt x="241" y="910"/>
                    <a:pt x="0" y="669"/>
                    <a:pt x="0" y="455"/>
                  </a:cubicBezTo>
                  <a:cubicBezTo>
                    <a:pt x="0" y="241"/>
                    <a:pt x="241" y="0"/>
                    <a:pt x="455" y="0"/>
                  </a:cubicBezTo>
                  <a:cubicBezTo>
                    <a:pt x="669" y="0"/>
                    <a:pt x="910" y="241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5"/>
            <p:cNvSpPr/>
            <p:nvPr/>
          </p:nvSpPr>
          <p:spPr>
            <a:xfrm>
              <a:off x="3884925" y="2312800"/>
              <a:ext cx="22125" cy="22100"/>
            </a:xfrm>
            <a:custGeom>
              <a:avLst/>
              <a:gdLst/>
              <a:ahLst/>
              <a:cxnLst/>
              <a:rect l="l" t="t" r="r" b="b"/>
              <a:pathLst>
                <a:path w="885" h="884" fill="none" extrusionOk="0">
                  <a:moveTo>
                    <a:pt x="884" y="429"/>
                  </a:moveTo>
                  <a:cubicBezTo>
                    <a:pt x="884" y="777"/>
                    <a:pt x="777" y="884"/>
                    <a:pt x="456" y="884"/>
                  </a:cubicBezTo>
                  <a:cubicBezTo>
                    <a:pt x="215" y="884"/>
                    <a:pt x="1" y="777"/>
                    <a:pt x="1" y="429"/>
                  </a:cubicBezTo>
                  <a:cubicBezTo>
                    <a:pt x="1" y="214"/>
                    <a:pt x="215" y="0"/>
                    <a:pt x="456" y="0"/>
                  </a:cubicBezTo>
                  <a:cubicBezTo>
                    <a:pt x="777" y="0"/>
                    <a:pt x="884" y="214"/>
                    <a:pt x="884" y="429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2729182" y="1660105"/>
              <a:ext cx="52875" cy="50200"/>
            </a:xfrm>
            <a:custGeom>
              <a:avLst/>
              <a:gdLst/>
              <a:ahLst/>
              <a:cxnLst/>
              <a:rect l="l" t="t" r="r" b="b"/>
              <a:pathLst>
                <a:path w="2115" h="2008" fill="none" extrusionOk="0">
                  <a:moveTo>
                    <a:pt x="1874" y="776"/>
                  </a:moveTo>
                  <a:cubicBezTo>
                    <a:pt x="2115" y="1445"/>
                    <a:pt x="1446" y="2007"/>
                    <a:pt x="776" y="1900"/>
                  </a:cubicBezTo>
                  <a:cubicBezTo>
                    <a:pt x="428" y="1793"/>
                    <a:pt x="214" y="1552"/>
                    <a:pt x="107" y="1231"/>
                  </a:cubicBezTo>
                  <a:cubicBezTo>
                    <a:pt x="0" y="562"/>
                    <a:pt x="536" y="0"/>
                    <a:pt x="1205" y="107"/>
                  </a:cubicBezTo>
                  <a:cubicBezTo>
                    <a:pt x="1553" y="214"/>
                    <a:pt x="1767" y="455"/>
                    <a:pt x="1874" y="77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1"/>
          <p:cNvSpPr txBox="1">
            <a:spLocks noGrp="1"/>
          </p:cNvSpPr>
          <p:nvPr>
            <p:ph type="body" idx="1"/>
          </p:nvPr>
        </p:nvSpPr>
        <p:spPr>
          <a:xfrm>
            <a:off x="5182400" y="3089225"/>
            <a:ext cx="3241500" cy="14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Computer Memory</a:t>
            </a:r>
            <a:endParaRPr sz="4800" dirty="0"/>
          </a:p>
        </p:txBody>
      </p:sp>
      <p:grpSp>
        <p:nvGrpSpPr>
          <p:cNvPr id="492" name="Google Shape;492;p41"/>
          <p:cNvGrpSpPr/>
          <p:nvPr/>
        </p:nvGrpSpPr>
        <p:grpSpPr>
          <a:xfrm>
            <a:off x="358655" y="791300"/>
            <a:ext cx="8426679" cy="3017474"/>
            <a:chOff x="1890971" y="1585959"/>
            <a:chExt cx="2169979" cy="777039"/>
          </a:xfrm>
        </p:grpSpPr>
        <p:sp>
          <p:nvSpPr>
            <p:cNvPr id="493" name="Google Shape;493;p41"/>
            <p:cNvSpPr/>
            <p:nvPr/>
          </p:nvSpPr>
          <p:spPr>
            <a:xfrm>
              <a:off x="4038175" y="1788200"/>
              <a:ext cx="22775" cy="22775"/>
            </a:xfrm>
            <a:custGeom>
              <a:avLst/>
              <a:gdLst/>
              <a:ahLst/>
              <a:cxnLst/>
              <a:rect l="l" t="t" r="r" b="b"/>
              <a:pathLst>
                <a:path w="911" h="911" fill="none" extrusionOk="0">
                  <a:moveTo>
                    <a:pt x="910" y="455"/>
                  </a:moveTo>
                  <a:cubicBezTo>
                    <a:pt x="910" y="669"/>
                    <a:pt x="669" y="910"/>
                    <a:pt x="455" y="910"/>
                  </a:cubicBezTo>
                  <a:cubicBezTo>
                    <a:pt x="241" y="910"/>
                    <a:pt x="0" y="669"/>
                    <a:pt x="0" y="455"/>
                  </a:cubicBezTo>
                  <a:cubicBezTo>
                    <a:pt x="0" y="241"/>
                    <a:pt x="241" y="0"/>
                    <a:pt x="455" y="0"/>
                  </a:cubicBezTo>
                  <a:cubicBezTo>
                    <a:pt x="669" y="0"/>
                    <a:pt x="910" y="241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3880077" y="1585959"/>
              <a:ext cx="22771" cy="22770"/>
            </a:xfrm>
            <a:custGeom>
              <a:avLst/>
              <a:gdLst/>
              <a:ahLst/>
              <a:cxnLst/>
              <a:rect l="l" t="t" r="r" b="b"/>
              <a:pathLst>
                <a:path w="885" h="884" fill="none" extrusionOk="0">
                  <a:moveTo>
                    <a:pt x="884" y="429"/>
                  </a:moveTo>
                  <a:cubicBezTo>
                    <a:pt x="884" y="777"/>
                    <a:pt x="777" y="884"/>
                    <a:pt x="456" y="884"/>
                  </a:cubicBezTo>
                  <a:cubicBezTo>
                    <a:pt x="215" y="884"/>
                    <a:pt x="1" y="777"/>
                    <a:pt x="1" y="429"/>
                  </a:cubicBezTo>
                  <a:cubicBezTo>
                    <a:pt x="1" y="214"/>
                    <a:pt x="215" y="0"/>
                    <a:pt x="456" y="0"/>
                  </a:cubicBezTo>
                  <a:cubicBezTo>
                    <a:pt x="777" y="0"/>
                    <a:pt x="884" y="214"/>
                    <a:pt x="884" y="429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1890971" y="2312797"/>
              <a:ext cx="52875" cy="50200"/>
            </a:xfrm>
            <a:custGeom>
              <a:avLst/>
              <a:gdLst/>
              <a:ahLst/>
              <a:cxnLst/>
              <a:rect l="l" t="t" r="r" b="b"/>
              <a:pathLst>
                <a:path w="2115" h="2008" fill="none" extrusionOk="0">
                  <a:moveTo>
                    <a:pt x="1874" y="776"/>
                  </a:moveTo>
                  <a:cubicBezTo>
                    <a:pt x="2115" y="1445"/>
                    <a:pt x="1446" y="2007"/>
                    <a:pt x="776" y="1900"/>
                  </a:cubicBezTo>
                  <a:cubicBezTo>
                    <a:pt x="428" y="1793"/>
                    <a:pt x="214" y="1552"/>
                    <a:pt x="107" y="1231"/>
                  </a:cubicBezTo>
                  <a:cubicBezTo>
                    <a:pt x="0" y="562"/>
                    <a:pt x="536" y="0"/>
                    <a:pt x="1205" y="107"/>
                  </a:cubicBezTo>
                  <a:cubicBezTo>
                    <a:pt x="1553" y="214"/>
                    <a:pt x="1767" y="455"/>
                    <a:pt x="1874" y="77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48"/>
          <p:cNvSpPr txBox="1">
            <a:spLocks noGrp="1"/>
          </p:cNvSpPr>
          <p:nvPr>
            <p:ph type="title"/>
          </p:nvPr>
        </p:nvSpPr>
        <p:spPr>
          <a:xfrm>
            <a:off x="545805" y="1466605"/>
            <a:ext cx="8002201" cy="2897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Algerian" panose="04020705040A02060702" pitchFamily="82" charset="0"/>
              </a:rPr>
              <a:t>        Let’s boost your vocabulary! </a:t>
            </a:r>
            <a:br>
              <a:rPr lang="en-US" sz="3200" dirty="0">
                <a:latin typeface="Algerian" panose="04020705040A02060702" pitchFamily="82" charset="0"/>
              </a:rPr>
            </a:br>
            <a:br>
              <a:rPr lang="en-US" sz="2400" dirty="0"/>
            </a:br>
            <a:endParaRPr sz="2000" dirty="0"/>
          </a:p>
        </p:txBody>
      </p:sp>
      <p:sp>
        <p:nvSpPr>
          <p:cNvPr id="1002" name="Google Shape;1002;p48"/>
          <p:cNvSpPr txBox="1">
            <a:spLocks noGrp="1"/>
          </p:cNvSpPr>
          <p:nvPr>
            <p:ph type="body" idx="1"/>
          </p:nvPr>
        </p:nvSpPr>
        <p:spPr>
          <a:xfrm>
            <a:off x="469623" y="1234327"/>
            <a:ext cx="4882754" cy="25835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spcAft>
                <a:spcPts val="1600"/>
              </a:spcAft>
              <a:buAutoNum type="arabicPeriod"/>
            </a:pPr>
            <a:r>
              <a:rPr lang="en-US" b="1" dirty="0"/>
              <a:t>SIMMs</a:t>
            </a:r>
            <a:r>
              <a:rPr lang="en-US" dirty="0"/>
              <a:t> – Single Inline Memory Module is an older type of memory module. It sends up to 32 bits of data to CPU. </a:t>
            </a:r>
          </a:p>
          <a:p>
            <a:pPr marL="342900" lvl="0" indent="-342900" algn="l">
              <a:spcAft>
                <a:spcPts val="1600"/>
              </a:spcAft>
              <a:buAutoNum type="arabicPeriod"/>
            </a:pPr>
            <a:r>
              <a:rPr lang="en-US" b="1" dirty="0"/>
              <a:t>DIMMs –</a:t>
            </a:r>
            <a:r>
              <a:rPr lang="en-US" dirty="0"/>
              <a:t> Dual Inline Memory Module is a newer type of memory module. It sends 64 bits of data to the CPU. </a:t>
            </a:r>
          </a:p>
          <a:p>
            <a:pPr marL="342900" lvl="0" indent="-342900" algn="l">
              <a:spcAft>
                <a:spcPts val="1600"/>
              </a:spcAft>
              <a:buAutoNum type="arabicPeriod"/>
            </a:pPr>
            <a:r>
              <a:rPr lang="en-US" b="1" dirty="0"/>
              <a:t>Bus speed </a:t>
            </a:r>
            <a:r>
              <a:rPr lang="en-US" dirty="0"/>
              <a:t>– a computer’s bus speed measures how many times the CPU can access a group of bits per second. This is measured in </a:t>
            </a:r>
            <a:r>
              <a:rPr lang="en-US" dirty="0" err="1"/>
              <a:t>MHz.</a:t>
            </a:r>
            <a:br>
              <a:rPr lang="en-US" dirty="0"/>
            </a:br>
            <a:endParaRPr dirty="0"/>
          </a:p>
        </p:txBody>
      </p:sp>
      <p:grpSp>
        <p:nvGrpSpPr>
          <p:cNvPr id="1003" name="Google Shape;1003;p48"/>
          <p:cNvGrpSpPr/>
          <p:nvPr/>
        </p:nvGrpSpPr>
        <p:grpSpPr>
          <a:xfrm>
            <a:off x="7880579" y="3424480"/>
            <a:ext cx="543432" cy="741197"/>
            <a:chOff x="2878829" y="3023092"/>
            <a:chExt cx="543432" cy="741197"/>
          </a:xfrm>
        </p:grpSpPr>
        <p:sp>
          <p:nvSpPr>
            <p:cNvPr id="1004" name="Google Shape;1004;p48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48"/>
          <p:cNvGrpSpPr/>
          <p:nvPr/>
        </p:nvGrpSpPr>
        <p:grpSpPr>
          <a:xfrm>
            <a:off x="449509" y="368055"/>
            <a:ext cx="541000" cy="741197"/>
            <a:chOff x="1148622" y="1207755"/>
            <a:chExt cx="541000" cy="741197"/>
          </a:xfrm>
        </p:grpSpPr>
        <p:sp>
          <p:nvSpPr>
            <p:cNvPr id="1029" name="Google Shape;1029;p48"/>
            <p:cNvSpPr/>
            <p:nvPr/>
          </p:nvSpPr>
          <p:spPr>
            <a:xfrm>
              <a:off x="1148622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3" y="143"/>
                    <a:pt x="167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1326461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107" y="107"/>
                  </a:lnTo>
                  <a:cubicBezTo>
                    <a:pt x="107" y="143"/>
                    <a:pt x="119" y="155"/>
                    <a:pt x="135" y="155"/>
                  </a:cubicBezTo>
                  <a:cubicBezTo>
                    <a:pt x="167" y="155"/>
                    <a:pt x="214" y="107"/>
                    <a:pt x="214" y="107"/>
                  </a:cubicBezTo>
                  <a:cubicBezTo>
                    <a:pt x="214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1501680" y="1207755"/>
              <a:ext cx="12629" cy="20113"/>
            </a:xfrm>
            <a:custGeom>
              <a:avLst/>
              <a:gdLst/>
              <a:ahLst/>
              <a:cxnLst/>
              <a:rect l="l" t="t" r="r" b="b"/>
              <a:pathLst>
                <a:path w="135" h="215" extrusionOk="0">
                  <a:moveTo>
                    <a:pt x="135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35" y="214"/>
                  </a:cubicBezTo>
                  <a:lnTo>
                    <a:pt x="135" y="10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1669415" y="1207755"/>
              <a:ext cx="20207" cy="14500"/>
            </a:xfrm>
            <a:custGeom>
              <a:avLst/>
              <a:gdLst/>
              <a:ahLst/>
              <a:cxnLst/>
              <a:rect l="l" t="t" r="r" b="b"/>
              <a:pathLst>
                <a:path w="216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4" y="143"/>
                    <a:pt x="168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1148622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1326461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cubicBezTo>
                    <a:pt x="107" y="148"/>
                    <a:pt x="117" y="164"/>
                    <a:pt x="130" y="164"/>
                  </a:cubicBezTo>
                  <a:cubicBezTo>
                    <a:pt x="162" y="164"/>
                    <a:pt x="214" y="7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1501680" y="1352944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1669415" y="1352944"/>
              <a:ext cx="20207" cy="15342"/>
            </a:xfrm>
            <a:custGeom>
              <a:avLst/>
              <a:gdLst/>
              <a:ahLst/>
              <a:cxnLst/>
              <a:rect l="l" t="t" r="r" b="b"/>
              <a:pathLst>
                <a:path w="216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3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1148622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1326461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214" y="108"/>
                  </a:lnTo>
                  <a:cubicBezTo>
                    <a:pt x="214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1501680" y="1500660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1669415" y="1500660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1148622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1326461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0" y="0"/>
                  </a:moveTo>
                  <a:cubicBezTo>
                    <a:pt x="0" y="107"/>
                    <a:pt x="0" y="107"/>
                    <a:pt x="107" y="107"/>
                  </a:cubicBezTo>
                  <a:cubicBezTo>
                    <a:pt x="107" y="107"/>
                    <a:pt x="214" y="107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501680" y="1645943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0"/>
                  </a:moveTo>
                  <a:cubicBezTo>
                    <a:pt x="1" y="107"/>
                    <a:pt x="1" y="107"/>
                    <a:pt x="135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1669415" y="1645943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1148622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86" y="0"/>
                  </a:moveTo>
                  <a:cubicBezTo>
                    <a:pt x="54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1326461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38" y="0"/>
                  </a:moveTo>
                  <a:cubicBezTo>
                    <a:pt x="0" y="0"/>
                    <a:pt x="0" y="76"/>
                    <a:pt x="0" y="152"/>
                  </a:cubicBezTo>
                  <a:lnTo>
                    <a:pt x="107" y="152"/>
                  </a:lnTo>
                  <a:cubicBezTo>
                    <a:pt x="107" y="152"/>
                    <a:pt x="214" y="152"/>
                    <a:pt x="214" y="45"/>
                  </a:cubicBezTo>
                  <a:lnTo>
                    <a:pt x="107" y="45"/>
                  </a:lnTo>
                  <a:cubicBezTo>
                    <a:pt x="76" y="13"/>
                    <a:pt x="54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1501680" y="1791132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1"/>
                  </a:moveTo>
                  <a:cubicBezTo>
                    <a:pt x="1" y="108"/>
                    <a:pt x="1" y="108"/>
                    <a:pt x="135" y="1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1669415" y="1787016"/>
              <a:ext cx="20207" cy="1422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86" y="0"/>
                  </a:moveTo>
                  <a:cubicBezTo>
                    <a:pt x="55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1148622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1" y="135"/>
                  </a:lnTo>
                  <a:lnTo>
                    <a:pt x="108" y="242"/>
                  </a:ln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1326461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7" y="1"/>
                  </a:moveTo>
                  <a:cubicBezTo>
                    <a:pt x="0" y="1"/>
                    <a:pt x="0" y="135"/>
                    <a:pt x="0" y="135"/>
                  </a:cubicBezTo>
                  <a:cubicBezTo>
                    <a:pt x="0" y="242"/>
                    <a:pt x="0" y="242"/>
                    <a:pt x="107" y="242"/>
                  </a:cubicBezTo>
                  <a:cubicBezTo>
                    <a:pt x="107" y="242"/>
                    <a:pt x="214" y="242"/>
                    <a:pt x="214" y="135"/>
                  </a:cubicBezTo>
                  <a:cubicBezTo>
                    <a:pt x="214" y="135"/>
                    <a:pt x="107" y="135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1501680" y="1926312"/>
              <a:ext cx="12629" cy="22639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35" y="1"/>
                  </a:moveTo>
                  <a:cubicBezTo>
                    <a:pt x="1" y="1"/>
                    <a:pt x="1" y="135"/>
                    <a:pt x="1" y="135"/>
                  </a:cubicBezTo>
                  <a:cubicBezTo>
                    <a:pt x="1" y="242"/>
                    <a:pt x="1" y="242"/>
                    <a:pt x="135" y="242"/>
                  </a:cubicBezTo>
                  <a:lnTo>
                    <a:pt x="135" y="1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1669415" y="1926312"/>
              <a:ext cx="20207" cy="22639"/>
            </a:xfrm>
            <a:custGeom>
              <a:avLst/>
              <a:gdLst/>
              <a:ahLst/>
              <a:cxnLst/>
              <a:rect l="l" t="t" r="r" b="b"/>
              <a:pathLst>
                <a:path w="216" h="242" extrusionOk="0">
                  <a:moveTo>
                    <a:pt x="108" y="1"/>
                  </a:moveTo>
                  <a:lnTo>
                    <a:pt x="1" y="135"/>
                  </a:lnTo>
                  <a:cubicBezTo>
                    <a:pt x="1" y="242"/>
                    <a:pt x="108" y="242"/>
                    <a:pt x="108" y="242"/>
                  </a:cubicBez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48"/>
          <p:cNvGrpSpPr/>
          <p:nvPr/>
        </p:nvGrpSpPr>
        <p:grpSpPr>
          <a:xfrm>
            <a:off x="396318" y="853682"/>
            <a:ext cx="8426679" cy="3715181"/>
            <a:chOff x="396318" y="442532"/>
            <a:chExt cx="8426679" cy="3715181"/>
          </a:xfrm>
        </p:grpSpPr>
        <p:sp>
          <p:nvSpPr>
            <p:cNvPr id="1054" name="Google Shape;1054;p48"/>
            <p:cNvSpPr/>
            <p:nvPr/>
          </p:nvSpPr>
          <p:spPr>
            <a:xfrm>
              <a:off x="8734554" y="1228088"/>
              <a:ext cx="88442" cy="88442"/>
            </a:xfrm>
            <a:custGeom>
              <a:avLst/>
              <a:gdLst/>
              <a:ahLst/>
              <a:cxnLst/>
              <a:rect l="l" t="t" r="r" b="b"/>
              <a:pathLst>
                <a:path w="911" h="911" fill="none" extrusionOk="0">
                  <a:moveTo>
                    <a:pt x="910" y="455"/>
                  </a:moveTo>
                  <a:cubicBezTo>
                    <a:pt x="910" y="669"/>
                    <a:pt x="669" y="910"/>
                    <a:pt x="455" y="910"/>
                  </a:cubicBezTo>
                  <a:cubicBezTo>
                    <a:pt x="241" y="910"/>
                    <a:pt x="0" y="669"/>
                    <a:pt x="0" y="455"/>
                  </a:cubicBezTo>
                  <a:cubicBezTo>
                    <a:pt x="0" y="241"/>
                    <a:pt x="241" y="0"/>
                    <a:pt x="455" y="0"/>
                  </a:cubicBezTo>
                  <a:cubicBezTo>
                    <a:pt x="669" y="0"/>
                    <a:pt x="910" y="241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8462088" y="4071892"/>
              <a:ext cx="85918" cy="85821"/>
            </a:xfrm>
            <a:custGeom>
              <a:avLst/>
              <a:gdLst/>
              <a:ahLst/>
              <a:cxnLst/>
              <a:rect l="l" t="t" r="r" b="b"/>
              <a:pathLst>
                <a:path w="885" h="884" fill="none" extrusionOk="0">
                  <a:moveTo>
                    <a:pt x="884" y="429"/>
                  </a:moveTo>
                  <a:cubicBezTo>
                    <a:pt x="884" y="777"/>
                    <a:pt x="777" y="884"/>
                    <a:pt x="456" y="884"/>
                  </a:cubicBezTo>
                  <a:cubicBezTo>
                    <a:pt x="215" y="884"/>
                    <a:pt x="1" y="777"/>
                    <a:pt x="1" y="429"/>
                  </a:cubicBezTo>
                  <a:cubicBezTo>
                    <a:pt x="1" y="214"/>
                    <a:pt x="215" y="0"/>
                    <a:pt x="456" y="0"/>
                  </a:cubicBezTo>
                  <a:cubicBezTo>
                    <a:pt x="777" y="0"/>
                    <a:pt x="884" y="214"/>
                    <a:pt x="884" y="429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396318" y="3265257"/>
              <a:ext cx="205329" cy="194942"/>
            </a:xfrm>
            <a:custGeom>
              <a:avLst/>
              <a:gdLst/>
              <a:ahLst/>
              <a:cxnLst/>
              <a:rect l="l" t="t" r="r" b="b"/>
              <a:pathLst>
                <a:path w="2115" h="2008" fill="none" extrusionOk="0">
                  <a:moveTo>
                    <a:pt x="1874" y="776"/>
                  </a:moveTo>
                  <a:cubicBezTo>
                    <a:pt x="2115" y="1445"/>
                    <a:pt x="1446" y="2007"/>
                    <a:pt x="776" y="1900"/>
                  </a:cubicBezTo>
                  <a:cubicBezTo>
                    <a:pt x="428" y="1793"/>
                    <a:pt x="214" y="1552"/>
                    <a:pt x="107" y="1231"/>
                  </a:cubicBezTo>
                  <a:cubicBezTo>
                    <a:pt x="0" y="562"/>
                    <a:pt x="536" y="0"/>
                    <a:pt x="1205" y="107"/>
                  </a:cubicBezTo>
                  <a:cubicBezTo>
                    <a:pt x="1553" y="214"/>
                    <a:pt x="1767" y="455"/>
                    <a:pt x="1874" y="77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1667943" y="442532"/>
              <a:ext cx="205329" cy="194942"/>
            </a:xfrm>
            <a:custGeom>
              <a:avLst/>
              <a:gdLst/>
              <a:ahLst/>
              <a:cxnLst/>
              <a:rect l="l" t="t" r="r" b="b"/>
              <a:pathLst>
                <a:path w="2115" h="2008" fill="none" extrusionOk="0">
                  <a:moveTo>
                    <a:pt x="1874" y="776"/>
                  </a:moveTo>
                  <a:cubicBezTo>
                    <a:pt x="2115" y="1445"/>
                    <a:pt x="1446" y="2007"/>
                    <a:pt x="776" y="1900"/>
                  </a:cubicBezTo>
                  <a:cubicBezTo>
                    <a:pt x="428" y="1793"/>
                    <a:pt x="214" y="1552"/>
                    <a:pt x="107" y="1231"/>
                  </a:cubicBezTo>
                  <a:cubicBezTo>
                    <a:pt x="0" y="562"/>
                    <a:pt x="536" y="0"/>
                    <a:pt x="1205" y="107"/>
                  </a:cubicBezTo>
                  <a:cubicBezTo>
                    <a:pt x="1553" y="214"/>
                    <a:pt x="1767" y="455"/>
                    <a:pt x="1874" y="77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4" descr="What Is SIMM (Single In-Line Memory Module)? - Technipages">
            <a:extLst>
              <a:ext uri="{FF2B5EF4-FFF2-40B4-BE49-F238E27FC236}">
                <a16:creationId xmlns:a16="http://schemas.microsoft.com/office/drawing/2014/main" id="{BBD6C888-8446-44B1-A0D9-CCB8CCC95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25" y="1005825"/>
            <a:ext cx="2429183" cy="1266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Picture 8" descr="Dimm Ram, Dual Inline Memory Module, Dynamic Random Access Memory Circuits  For Pc Stock Photo, Picture And Royalty Free Image. Image 27629318.">
            <a:extLst>
              <a:ext uri="{FF2B5EF4-FFF2-40B4-BE49-F238E27FC236}">
                <a16:creationId xmlns:a16="http://schemas.microsoft.com/office/drawing/2014/main" id="{8B8C7E6E-B50B-4B5C-9619-9BAF6EB8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92" y="2293972"/>
            <a:ext cx="2098789" cy="1463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s Speed | HowStuffWorks">
            <a:extLst>
              <a:ext uri="{FF2B5EF4-FFF2-40B4-BE49-F238E27FC236}">
                <a16:creationId xmlns:a16="http://schemas.microsoft.com/office/drawing/2014/main" id="{E80AF2F8-33C2-452F-AED0-B1067597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90" y="3415347"/>
            <a:ext cx="2179362" cy="1692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55"/>
          <p:cNvSpPr txBox="1">
            <a:spLocks noGrp="1"/>
          </p:cNvSpPr>
          <p:nvPr>
            <p:ph type="title" idx="2"/>
          </p:nvPr>
        </p:nvSpPr>
        <p:spPr>
          <a:xfrm>
            <a:off x="1679945" y="513244"/>
            <a:ext cx="5883348" cy="3082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lgerian" panose="04020705040A02060702" pitchFamily="82" charset="0"/>
              </a:rPr>
              <a:t>Watch the video about computer memory and answer the questions</a:t>
            </a:r>
            <a:endParaRPr dirty="0">
              <a:latin typeface="Algerian" panose="04020705040A02060702" pitchFamily="8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37" name="Google Shape;1637;p55"/>
          <p:cNvGrpSpPr/>
          <p:nvPr/>
        </p:nvGrpSpPr>
        <p:grpSpPr>
          <a:xfrm rot="-5400000">
            <a:off x="4548073" y="2564913"/>
            <a:ext cx="80672" cy="2278871"/>
            <a:chOff x="240800" y="2433546"/>
            <a:chExt cx="14075" cy="423354"/>
          </a:xfrm>
        </p:grpSpPr>
        <p:sp>
          <p:nvSpPr>
            <p:cNvPr id="1638" name="Google Shape;1638;p55"/>
            <p:cNvSpPr/>
            <p:nvPr/>
          </p:nvSpPr>
          <p:spPr>
            <a:xfrm>
              <a:off x="241875" y="2433546"/>
              <a:ext cx="11398" cy="316940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5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5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5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55"/>
          <p:cNvGrpSpPr/>
          <p:nvPr/>
        </p:nvGrpSpPr>
        <p:grpSpPr>
          <a:xfrm rot="5400000">
            <a:off x="2989548" y="-543524"/>
            <a:ext cx="3513871" cy="6826313"/>
            <a:chOff x="4479125" y="1041049"/>
            <a:chExt cx="1112231" cy="2160773"/>
          </a:xfrm>
        </p:grpSpPr>
        <p:sp>
          <p:nvSpPr>
            <p:cNvPr id="1643" name="Google Shape;1643;p55"/>
            <p:cNvSpPr/>
            <p:nvPr/>
          </p:nvSpPr>
          <p:spPr>
            <a:xfrm>
              <a:off x="4706662" y="3125434"/>
              <a:ext cx="77326" cy="76388"/>
            </a:xfrm>
            <a:custGeom>
              <a:avLst/>
              <a:gdLst/>
              <a:ahLst/>
              <a:cxnLst/>
              <a:rect l="l" t="t" r="r" b="b"/>
              <a:pathLst>
                <a:path w="2142" h="2116" fill="none" extrusionOk="0">
                  <a:moveTo>
                    <a:pt x="1901" y="884"/>
                  </a:moveTo>
                  <a:cubicBezTo>
                    <a:pt x="2142" y="1553"/>
                    <a:pt x="1473" y="2115"/>
                    <a:pt x="804" y="2008"/>
                  </a:cubicBezTo>
                  <a:cubicBezTo>
                    <a:pt x="563" y="1901"/>
                    <a:pt x="242" y="1660"/>
                    <a:pt x="242" y="1339"/>
                  </a:cubicBezTo>
                  <a:cubicBezTo>
                    <a:pt x="1" y="670"/>
                    <a:pt x="563" y="1"/>
                    <a:pt x="1232" y="215"/>
                  </a:cubicBezTo>
                  <a:cubicBezTo>
                    <a:pt x="1580" y="322"/>
                    <a:pt x="1901" y="563"/>
                    <a:pt x="1901" y="884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5"/>
            <p:cNvSpPr/>
            <p:nvPr/>
          </p:nvSpPr>
          <p:spPr>
            <a:xfrm>
              <a:off x="5561040" y="2431326"/>
              <a:ext cx="30316" cy="29415"/>
            </a:xfrm>
            <a:custGeom>
              <a:avLst/>
              <a:gdLst/>
              <a:ahLst/>
              <a:cxnLst/>
              <a:rect l="l" t="t" r="r" b="b"/>
              <a:pathLst>
                <a:path w="911" h="884" fill="none" extrusionOk="0">
                  <a:moveTo>
                    <a:pt x="910" y="455"/>
                  </a:moveTo>
                  <a:cubicBezTo>
                    <a:pt x="910" y="669"/>
                    <a:pt x="669" y="884"/>
                    <a:pt x="455" y="884"/>
                  </a:cubicBezTo>
                  <a:cubicBezTo>
                    <a:pt x="241" y="884"/>
                    <a:pt x="0" y="669"/>
                    <a:pt x="0" y="455"/>
                  </a:cubicBezTo>
                  <a:cubicBezTo>
                    <a:pt x="0" y="107"/>
                    <a:pt x="241" y="0"/>
                    <a:pt x="455" y="0"/>
                  </a:cubicBezTo>
                  <a:cubicBezTo>
                    <a:pt x="669" y="0"/>
                    <a:pt x="910" y="107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5"/>
            <p:cNvSpPr/>
            <p:nvPr/>
          </p:nvSpPr>
          <p:spPr>
            <a:xfrm>
              <a:off x="5392977" y="1041049"/>
              <a:ext cx="22100" cy="22775"/>
            </a:xfrm>
            <a:custGeom>
              <a:avLst/>
              <a:gdLst/>
              <a:ahLst/>
              <a:cxnLst/>
              <a:rect l="l" t="t" r="r" b="b"/>
              <a:pathLst>
                <a:path w="884" h="911" fill="none" extrusionOk="0">
                  <a:moveTo>
                    <a:pt x="884" y="456"/>
                  </a:moveTo>
                  <a:cubicBezTo>
                    <a:pt x="884" y="804"/>
                    <a:pt x="669" y="911"/>
                    <a:pt x="455" y="911"/>
                  </a:cubicBezTo>
                  <a:cubicBezTo>
                    <a:pt x="107" y="911"/>
                    <a:pt x="0" y="804"/>
                    <a:pt x="0" y="456"/>
                  </a:cubicBezTo>
                  <a:cubicBezTo>
                    <a:pt x="0" y="242"/>
                    <a:pt x="107" y="1"/>
                    <a:pt x="455" y="1"/>
                  </a:cubicBezTo>
                  <a:cubicBezTo>
                    <a:pt x="669" y="1"/>
                    <a:pt x="884" y="242"/>
                    <a:pt x="884" y="45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5"/>
            <p:cNvSpPr/>
            <p:nvPr/>
          </p:nvSpPr>
          <p:spPr>
            <a:xfrm>
              <a:off x="4479125" y="1922025"/>
              <a:ext cx="50225" cy="50200"/>
            </a:xfrm>
            <a:custGeom>
              <a:avLst/>
              <a:gdLst/>
              <a:ahLst/>
              <a:cxnLst/>
              <a:rect l="l" t="t" r="r" b="b"/>
              <a:pathLst>
                <a:path w="2009" h="2008" fill="none" extrusionOk="0">
                  <a:moveTo>
                    <a:pt x="1874" y="803"/>
                  </a:moveTo>
                  <a:cubicBezTo>
                    <a:pt x="2008" y="1472"/>
                    <a:pt x="1446" y="2008"/>
                    <a:pt x="777" y="1901"/>
                  </a:cubicBezTo>
                  <a:cubicBezTo>
                    <a:pt x="429" y="1794"/>
                    <a:pt x="215" y="1579"/>
                    <a:pt x="108" y="1231"/>
                  </a:cubicBezTo>
                  <a:cubicBezTo>
                    <a:pt x="1" y="562"/>
                    <a:pt x="536" y="0"/>
                    <a:pt x="1205" y="134"/>
                  </a:cubicBezTo>
                  <a:cubicBezTo>
                    <a:pt x="1553" y="241"/>
                    <a:pt x="1767" y="455"/>
                    <a:pt x="1874" y="803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55"/>
          <p:cNvGrpSpPr/>
          <p:nvPr/>
        </p:nvGrpSpPr>
        <p:grpSpPr>
          <a:xfrm>
            <a:off x="7880579" y="1374680"/>
            <a:ext cx="543432" cy="741197"/>
            <a:chOff x="2878829" y="3023092"/>
            <a:chExt cx="543432" cy="741197"/>
          </a:xfrm>
        </p:grpSpPr>
        <p:sp>
          <p:nvSpPr>
            <p:cNvPr id="1648" name="Google Shape;1648;p55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5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5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5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5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5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5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5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5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5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5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5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5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5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5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5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5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5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5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5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5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5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5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5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55"/>
          <p:cNvGrpSpPr/>
          <p:nvPr/>
        </p:nvGrpSpPr>
        <p:grpSpPr>
          <a:xfrm>
            <a:off x="449509" y="368055"/>
            <a:ext cx="541000" cy="741197"/>
            <a:chOff x="1148622" y="1207755"/>
            <a:chExt cx="541000" cy="741197"/>
          </a:xfrm>
        </p:grpSpPr>
        <p:sp>
          <p:nvSpPr>
            <p:cNvPr id="1673" name="Google Shape;1673;p55"/>
            <p:cNvSpPr/>
            <p:nvPr/>
          </p:nvSpPr>
          <p:spPr>
            <a:xfrm>
              <a:off x="1148622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3" y="143"/>
                    <a:pt x="167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5"/>
            <p:cNvSpPr/>
            <p:nvPr/>
          </p:nvSpPr>
          <p:spPr>
            <a:xfrm>
              <a:off x="1326461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107" y="107"/>
                  </a:lnTo>
                  <a:cubicBezTo>
                    <a:pt x="107" y="143"/>
                    <a:pt x="119" y="155"/>
                    <a:pt x="135" y="155"/>
                  </a:cubicBezTo>
                  <a:cubicBezTo>
                    <a:pt x="167" y="155"/>
                    <a:pt x="214" y="107"/>
                    <a:pt x="214" y="107"/>
                  </a:cubicBezTo>
                  <a:cubicBezTo>
                    <a:pt x="214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5"/>
            <p:cNvSpPr/>
            <p:nvPr/>
          </p:nvSpPr>
          <p:spPr>
            <a:xfrm>
              <a:off x="1501680" y="1207755"/>
              <a:ext cx="12629" cy="20113"/>
            </a:xfrm>
            <a:custGeom>
              <a:avLst/>
              <a:gdLst/>
              <a:ahLst/>
              <a:cxnLst/>
              <a:rect l="l" t="t" r="r" b="b"/>
              <a:pathLst>
                <a:path w="135" h="215" extrusionOk="0">
                  <a:moveTo>
                    <a:pt x="135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35" y="214"/>
                  </a:cubicBezTo>
                  <a:lnTo>
                    <a:pt x="135" y="10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5"/>
            <p:cNvSpPr/>
            <p:nvPr/>
          </p:nvSpPr>
          <p:spPr>
            <a:xfrm>
              <a:off x="1669415" y="1207755"/>
              <a:ext cx="20207" cy="14500"/>
            </a:xfrm>
            <a:custGeom>
              <a:avLst/>
              <a:gdLst/>
              <a:ahLst/>
              <a:cxnLst/>
              <a:rect l="l" t="t" r="r" b="b"/>
              <a:pathLst>
                <a:path w="216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4" y="143"/>
                    <a:pt x="168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5"/>
            <p:cNvSpPr/>
            <p:nvPr/>
          </p:nvSpPr>
          <p:spPr>
            <a:xfrm>
              <a:off x="1148622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5"/>
            <p:cNvSpPr/>
            <p:nvPr/>
          </p:nvSpPr>
          <p:spPr>
            <a:xfrm>
              <a:off x="1326461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cubicBezTo>
                    <a:pt x="107" y="148"/>
                    <a:pt x="117" y="164"/>
                    <a:pt x="130" y="164"/>
                  </a:cubicBezTo>
                  <a:cubicBezTo>
                    <a:pt x="162" y="164"/>
                    <a:pt x="214" y="7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5"/>
            <p:cNvSpPr/>
            <p:nvPr/>
          </p:nvSpPr>
          <p:spPr>
            <a:xfrm>
              <a:off x="1501680" y="1352944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5"/>
            <p:cNvSpPr/>
            <p:nvPr/>
          </p:nvSpPr>
          <p:spPr>
            <a:xfrm>
              <a:off x="1669415" y="1352944"/>
              <a:ext cx="20207" cy="15342"/>
            </a:xfrm>
            <a:custGeom>
              <a:avLst/>
              <a:gdLst/>
              <a:ahLst/>
              <a:cxnLst/>
              <a:rect l="l" t="t" r="r" b="b"/>
              <a:pathLst>
                <a:path w="216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3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5"/>
            <p:cNvSpPr/>
            <p:nvPr/>
          </p:nvSpPr>
          <p:spPr>
            <a:xfrm>
              <a:off x="1148622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5"/>
            <p:cNvSpPr/>
            <p:nvPr/>
          </p:nvSpPr>
          <p:spPr>
            <a:xfrm>
              <a:off x="1326461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214" y="108"/>
                  </a:lnTo>
                  <a:cubicBezTo>
                    <a:pt x="214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5"/>
            <p:cNvSpPr/>
            <p:nvPr/>
          </p:nvSpPr>
          <p:spPr>
            <a:xfrm>
              <a:off x="1501680" y="1500660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5"/>
            <p:cNvSpPr/>
            <p:nvPr/>
          </p:nvSpPr>
          <p:spPr>
            <a:xfrm>
              <a:off x="1669415" y="1500660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5"/>
            <p:cNvSpPr/>
            <p:nvPr/>
          </p:nvSpPr>
          <p:spPr>
            <a:xfrm>
              <a:off x="1148622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5"/>
            <p:cNvSpPr/>
            <p:nvPr/>
          </p:nvSpPr>
          <p:spPr>
            <a:xfrm>
              <a:off x="1326461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0" y="0"/>
                  </a:moveTo>
                  <a:cubicBezTo>
                    <a:pt x="0" y="107"/>
                    <a:pt x="0" y="107"/>
                    <a:pt x="107" y="107"/>
                  </a:cubicBezTo>
                  <a:cubicBezTo>
                    <a:pt x="107" y="107"/>
                    <a:pt x="214" y="107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5"/>
            <p:cNvSpPr/>
            <p:nvPr/>
          </p:nvSpPr>
          <p:spPr>
            <a:xfrm>
              <a:off x="1501680" y="1645943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0"/>
                  </a:moveTo>
                  <a:cubicBezTo>
                    <a:pt x="1" y="107"/>
                    <a:pt x="1" y="107"/>
                    <a:pt x="135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5"/>
            <p:cNvSpPr/>
            <p:nvPr/>
          </p:nvSpPr>
          <p:spPr>
            <a:xfrm>
              <a:off x="1669415" y="1645943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5"/>
            <p:cNvSpPr/>
            <p:nvPr/>
          </p:nvSpPr>
          <p:spPr>
            <a:xfrm>
              <a:off x="1148622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86" y="0"/>
                  </a:moveTo>
                  <a:cubicBezTo>
                    <a:pt x="54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5"/>
            <p:cNvSpPr/>
            <p:nvPr/>
          </p:nvSpPr>
          <p:spPr>
            <a:xfrm>
              <a:off x="1326461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38" y="0"/>
                  </a:moveTo>
                  <a:cubicBezTo>
                    <a:pt x="0" y="0"/>
                    <a:pt x="0" y="76"/>
                    <a:pt x="0" y="152"/>
                  </a:cubicBezTo>
                  <a:lnTo>
                    <a:pt x="107" y="152"/>
                  </a:lnTo>
                  <a:cubicBezTo>
                    <a:pt x="107" y="152"/>
                    <a:pt x="214" y="152"/>
                    <a:pt x="214" y="45"/>
                  </a:cubicBezTo>
                  <a:lnTo>
                    <a:pt x="107" y="45"/>
                  </a:lnTo>
                  <a:cubicBezTo>
                    <a:pt x="76" y="13"/>
                    <a:pt x="54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5"/>
            <p:cNvSpPr/>
            <p:nvPr/>
          </p:nvSpPr>
          <p:spPr>
            <a:xfrm>
              <a:off x="1501680" y="1791132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1"/>
                  </a:moveTo>
                  <a:cubicBezTo>
                    <a:pt x="1" y="108"/>
                    <a:pt x="1" y="108"/>
                    <a:pt x="135" y="1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5"/>
            <p:cNvSpPr/>
            <p:nvPr/>
          </p:nvSpPr>
          <p:spPr>
            <a:xfrm>
              <a:off x="1669415" y="1787016"/>
              <a:ext cx="20207" cy="1422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86" y="0"/>
                  </a:moveTo>
                  <a:cubicBezTo>
                    <a:pt x="55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5"/>
            <p:cNvSpPr/>
            <p:nvPr/>
          </p:nvSpPr>
          <p:spPr>
            <a:xfrm>
              <a:off x="1148622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1" y="135"/>
                  </a:lnTo>
                  <a:lnTo>
                    <a:pt x="108" y="242"/>
                  </a:ln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5"/>
            <p:cNvSpPr/>
            <p:nvPr/>
          </p:nvSpPr>
          <p:spPr>
            <a:xfrm>
              <a:off x="1326461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7" y="1"/>
                  </a:moveTo>
                  <a:cubicBezTo>
                    <a:pt x="0" y="1"/>
                    <a:pt x="0" y="135"/>
                    <a:pt x="0" y="135"/>
                  </a:cubicBezTo>
                  <a:cubicBezTo>
                    <a:pt x="0" y="242"/>
                    <a:pt x="0" y="242"/>
                    <a:pt x="107" y="242"/>
                  </a:cubicBezTo>
                  <a:cubicBezTo>
                    <a:pt x="107" y="242"/>
                    <a:pt x="214" y="242"/>
                    <a:pt x="214" y="135"/>
                  </a:cubicBezTo>
                  <a:cubicBezTo>
                    <a:pt x="214" y="135"/>
                    <a:pt x="107" y="135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5"/>
            <p:cNvSpPr/>
            <p:nvPr/>
          </p:nvSpPr>
          <p:spPr>
            <a:xfrm>
              <a:off x="1501680" y="1926312"/>
              <a:ext cx="12629" cy="22639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35" y="1"/>
                  </a:moveTo>
                  <a:cubicBezTo>
                    <a:pt x="1" y="1"/>
                    <a:pt x="1" y="135"/>
                    <a:pt x="1" y="135"/>
                  </a:cubicBezTo>
                  <a:cubicBezTo>
                    <a:pt x="1" y="242"/>
                    <a:pt x="1" y="242"/>
                    <a:pt x="135" y="242"/>
                  </a:cubicBezTo>
                  <a:lnTo>
                    <a:pt x="135" y="1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5"/>
            <p:cNvSpPr/>
            <p:nvPr/>
          </p:nvSpPr>
          <p:spPr>
            <a:xfrm>
              <a:off x="1669415" y="1926312"/>
              <a:ext cx="20207" cy="22639"/>
            </a:xfrm>
            <a:custGeom>
              <a:avLst/>
              <a:gdLst/>
              <a:ahLst/>
              <a:cxnLst/>
              <a:rect l="l" t="t" r="r" b="b"/>
              <a:pathLst>
                <a:path w="216" h="242" extrusionOk="0">
                  <a:moveTo>
                    <a:pt x="108" y="1"/>
                  </a:moveTo>
                  <a:lnTo>
                    <a:pt x="1" y="135"/>
                  </a:lnTo>
                  <a:cubicBezTo>
                    <a:pt x="1" y="242"/>
                    <a:pt x="108" y="242"/>
                    <a:pt x="108" y="242"/>
                  </a:cubicBez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" name="Google Shape;1697;p55"/>
          <p:cNvGrpSpPr/>
          <p:nvPr/>
        </p:nvGrpSpPr>
        <p:grpSpPr>
          <a:xfrm>
            <a:off x="7285354" y="4606955"/>
            <a:ext cx="543432" cy="741197"/>
            <a:chOff x="2878829" y="3023092"/>
            <a:chExt cx="543432" cy="741197"/>
          </a:xfrm>
        </p:grpSpPr>
        <p:sp>
          <p:nvSpPr>
            <p:cNvPr id="1698" name="Google Shape;1698;p55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5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5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5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5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5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5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5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5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5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5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5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5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5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5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5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7"/>
          <p:cNvSpPr txBox="1">
            <a:spLocks noGrp="1"/>
          </p:cNvSpPr>
          <p:nvPr>
            <p:ph type="title"/>
          </p:nvPr>
        </p:nvSpPr>
        <p:spPr>
          <a:xfrm>
            <a:off x="5011588" y="2052650"/>
            <a:ext cx="214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endParaRPr/>
          </a:p>
        </p:txBody>
      </p:sp>
      <p:sp>
        <p:nvSpPr>
          <p:cNvPr id="904" name="Google Shape;904;p47"/>
          <p:cNvSpPr txBox="1">
            <a:spLocks noGrp="1"/>
          </p:cNvSpPr>
          <p:nvPr>
            <p:ph type="body" idx="1"/>
          </p:nvPr>
        </p:nvSpPr>
        <p:spPr>
          <a:xfrm>
            <a:off x="5011592" y="2587250"/>
            <a:ext cx="21453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Sun. Its atmosphere is extremely poisonous</a:t>
            </a:r>
            <a:endParaRPr/>
          </a:p>
        </p:txBody>
      </p:sp>
      <p:sp>
        <p:nvSpPr>
          <p:cNvPr id="905" name="Google Shape;905;p47"/>
          <p:cNvSpPr txBox="1">
            <a:spLocks noGrp="1"/>
          </p:cNvSpPr>
          <p:nvPr>
            <p:ph type="body" idx="2"/>
          </p:nvPr>
        </p:nvSpPr>
        <p:spPr>
          <a:xfrm>
            <a:off x="2295767" y="2587250"/>
            <a:ext cx="21453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one in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System</a:t>
            </a:r>
            <a:endParaRPr/>
          </a:p>
        </p:txBody>
      </p:sp>
      <p:sp>
        <p:nvSpPr>
          <p:cNvPr id="906" name="Google Shape;906;p47"/>
          <p:cNvSpPr txBox="1">
            <a:spLocks noGrp="1"/>
          </p:cNvSpPr>
          <p:nvPr>
            <p:ph type="title" idx="3"/>
          </p:nvPr>
        </p:nvSpPr>
        <p:spPr>
          <a:xfrm>
            <a:off x="2295763" y="2052650"/>
            <a:ext cx="214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</a:t>
            </a:r>
            <a:endParaRPr/>
          </a:p>
        </p:txBody>
      </p:sp>
      <p:grpSp>
        <p:nvGrpSpPr>
          <p:cNvPr id="907" name="Google Shape;907;p47"/>
          <p:cNvGrpSpPr/>
          <p:nvPr/>
        </p:nvGrpSpPr>
        <p:grpSpPr>
          <a:xfrm>
            <a:off x="4854724" y="2115876"/>
            <a:ext cx="80672" cy="1321569"/>
            <a:chOff x="240800" y="2611388"/>
            <a:chExt cx="14075" cy="245512"/>
          </a:xfrm>
        </p:grpSpPr>
        <p:sp>
          <p:nvSpPr>
            <p:cNvPr id="908" name="Google Shape;908;p47"/>
            <p:cNvSpPr/>
            <p:nvPr/>
          </p:nvSpPr>
          <p:spPr>
            <a:xfrm>
              <a:off x="241875" y="2611388"/>
              <a:ext cx="11398" cy="139107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47"/>
          <p:cNvGrpSpPr/>
          <p:nvPr/>
        </p:nvGrpSpPr>
        <p:grpSpPr>
          <a:xfrm>
            <a:off x="2148449" y="2115876"/>
            <a:ext cx="80672" cy="1321569"/>
            <a:chOff x="240800" y="2611388"/>
            <a:chExt cx="14075" cy="245512"/>
          </a:xfrm>
        </p:grpSpPr>
        <p:sp>
          <p:nvSpPr>
            <p:cNvPr id="913" name="Google Shape;913;p47"/>
            <p:cNvSpPr/>
            <p:nvPr/>
          </p:nvSpPr>
          <p:spPr>
            <a:xfrm>
              <a:off x="241875" y="2611388"/>
              <a:ext cx="11398" cy="139107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47"/>
          <p:cNvGrpSpPr/>
          <p:nvPr/>
        </p:nvGrpSpPr>
        <p:grpSpPr>
          <a:xfrm>
            <a:off x="7880579" y="1374680"/>
            <a:ext cx="543432" cy="741197"/>
            <a:chOff x="2878829" y="3023092"/>
            <a:chExt cx="543432" cy="741197"/>
          </a:xfrm>
        </p:grpSpPr>
        <p:sp>
          <p:nvSpPr>
            <p:cNvPr id="918" name="Google Shape;918;p47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47"/>
          <p:cNvGrpSpPr/>
          <p:nvPr/>
        </p:nvGrpSpPr>
        <p:grpSpPr>
          <a:xfrm>
            <a:off x="449509" y="368055"/>
            <a:ext cx="541000" cy="741197"/>
            <a:chOff x="1148622" y="1207755"/>
            <a:chExt cx="541000" cy="741197"/>
          </a:xfrm>
        </p:grpSpPr>
        <p:sp>
          <p:nvSpPr>
            <p:cNvPr id="943" name="Google Shape;943;p47"/>
            <p:cNvSpPr/>
            <p:nvPr/>
          </p:nvSpPr>
          <p:spPr>
            <a:xfrm>
              <a:off x="1148622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3" y="143"/>
                    <a:pt x="167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1326461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107" y="107"/>
                  </a:lnTo>
                  <a:cubicBezTo>
                    <a:pt x="107" y="143"/>
                    <a:pt x="119" y="155"/>
                    <a:pt x="135" y="155"/>
                  </a:cubicBezTo>
                  <a:cubicBezTo>
                    <a:pt x="167" y="155"/>
                    <a:pt x="214" y="107"/>
                    <a:pt x="214" y="107"/>
                  </a:cubicBezTo>
                  <a:cubicBezTo>
                    <a:pt x="214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1501680" y="1207755"/>
              <a:ext cx="12629" cy="20113"/>
            </a:xfrm>
            <a:custGeom>
              <a:avLst/>
              <a:gdLst/>
              <a:ahLst/>
              <a:cxnLst/>
              <a:rect l="l" t="t" r="r" b="b"/>
              <a:pathLst>
                <a:path w="135" h="215" extrusionOk="0">
                  <a:moveTo>
                    <a:pt x="135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35" y="214"/>
                  </a:cubicBezTo>
                  <a:lnTo>
                    <a:pt x="135" y="10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1669415" y="1207755"/>
              <a:ext cx="20207" cy="14500"/>
            </a:xfrm>
            <a:custGeom>
              <a:avLst/>
              <a:gdLst/>
              <a:ahLst/>
              <a:cxnLst/>
              <a:rect l="l" t="t" r="r" b="b"/>
              <a:pathLst>
                <a:path w="216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4" y="143"/>
                    <a:pt x="168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1148622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1326461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cubicBezTo>
                    <a:pt x="107" y="148"/>
                    <a:pt x="117" y="164"/>
                    <a:pt x="130" y="164"/>
                  </a:cubicBezTo>
                  <a:cubicBezTo>
                    <a:pt x="162" y="164"/>
                    <a:pt x="214" y="7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1501680" y="1352944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1669415" y="1352944"/>
              <a:ext cx="20207" cy="15342"/>
            </a:xfrm>
            <a:custGeom>
              <a:avLst/>
              <a:gdLst/>
              <a:ahLst/>
              <a:cxnLst/>
              <a:rect l="l" t="t" r="r" b="b"/>
              <a:pathLst>
                <a:path w="216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3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1148622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1326461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214" y="108"/>
                  </a:lnTo>
                  <a:cubicBezTo>
                    <a:pt x="214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1501680" y="1500660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1669415" y="1500660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1148622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1326461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0" y="0"/>
                  </a:moveTo>
                  <a:cubicBezTo>
                    <a:pt x="0" y="107"/>
                    <a:pt x="0" y="107"/>
                    <a:pt x="107" y="107"/>
                  </a:cubicBezTo>
                  <a:cubicBezTo>
                    <a:pt x="107" y="107"/>
                    <a:pt x="214" y="107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1501680" y="1645943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0"/>
                  </a:moveTo>
                  <a:cubicBezTo>
                    <a:pt x="1" y="107"/>
                    <a:pt x="1" y="107"/>
                    <a:pt x="135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1669415" y="1645943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1148622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86" y="0"/>
                  </a:moveTo>
                  <a:cubicBezTo>
                    <a:pt x="54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1326461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38" y="0"/>
                  </a:moveTo>
                  <a:cubicBezTo>
                    <a:pt x="0" y="0"/>
                    <a:pt x="0" y="76"/>
                    <a:pt x="0" y="152"/>
                  </a:cubicBezTo>
                  <a:lnTo>
                    <a:pt x="107" y="152"/>
                  </a:lnTo>
                  <a:cubicBezTo>
                    <a:pt x="107" y="152"/>
                    <a:pt x="214" y="152"/>
                    <a:pt x="214" y="45"/>
                  </a:cubicBezTo>
                  <a:lnTo>
                    <a:pt x="107" y="45"/>
                  </a:lnTo>
                  <a:cubicBezTo>
                    <a:pt x="76" y="13"/>
                    <a:pt x="54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1501680" y="1791132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1"/>
                  </a:moveTo>
                  <a:cubicBezTo>
                    <a:pt x="1" y="108"/>
                    <a:pt x="1" y="108"/>
                    <a:pt x="135" y="1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1669415" y="1787016"/>
              <a:ext cx="20207" cy="1422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86" y="0"/>
                  </a:moveTo>
                  <a:cubicBezTo>
                    <a:pt x="55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1148622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1" y="135"/>
                  </a:lnTo>
                  <a:lnTo>
                    <a:pt x="108" y="242"/>
                  </a:ln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1326461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7" y="1"/>
                  </a:moveTo>
                  <a:cubicBezTo>
                    <a:pt x="0" y="1"/>
                    <a:pt x="0" y="135"/>
                    <a:pt x="0" y="135"/>
                  </a:cubicBezTo>
                  <a:cubicBezTo>
                    <a:pt x="0" y="242"/>
                    <a:pt x="0" y="242"/>
                    <a:pt x="107" y="242"/>
                  </a:cubicBezTo>
                  <a:cubicBezTo>
                    <a:pt x="107" y="242"/>
                    <a:pt x="214" y="242"/>
                    <a:pt x="214" y="135"/>
                  </a:cubicBezTo>
                  <a:cubicBezTo>
                    <a:pt x="214" y="135"/>
                    <a:pt x="107" y="135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1501680" y="1926312"/>
              <a:ext cx="12629" cy="22639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35" y="1"/>
                  </a:moveTo>
                  <a:cubicBezTo>
                    <a:pt x="1" y="1"/>
                    <a:pt x="1" y="135"/>
                    <a:pt x="1" y="135"/>
                  </a:cubicBezTo>
                  <a:cubicBezTo>
                    <a:pt x="1" y="242"/>
                    <a:pt x="1" y="242"/>
                    <a:pt x="135" y="242"/>
                  </a:cubicBezTo>
                  <a:lnTo>
                    <a:pt x="135" y="1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1669415" y="1926312"/>
              <a:ext cx="20207" cy="22639"/>
            </a:xfrm>
            <a:custGeom>
              <a:avLst/>
              <a:gdLst/>
              <a:ahLst/>
              <a:cxnLst/>
              <a:rect l="l" t="t" r="r" b="b"/>
              <a:pathLst>
                <a:path w="216" h="242" extrusionOk="0">
                  <a:moveTo>
                    <a:pt x="108" y="1"/>
                  </a:moveTo>
                  <a:lnTo>
                    <a:pt x="1" y="135"/>
                  </a:lnTo>
                  <a:cubicBezTo>
                    <a:pt x="1" y="242"/>
                    <a:pt x="108" y="242"/>
                    <a:pt x="108" y="242"/>
                  </a:cubicBez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47"/>
          <p:cNvGrpSpPr/>
          <p:nvPr/>
        </p:nvGrpSpPr>
        <p:grpSpPr>
          <a:xfrm>
            <a:off x="7285354" y="4606955"/>
            <a:ext cx="543432" cy="741197"/>
            <a:chOff x="2878829" y="3023092"/>
            <a:chExt cx="543432" cy="741197"/>
          </a:xfrm>
        </p:grpSpPr>
        <p:sp>
          <p:nvSpPr>
            <p:cNvPr id="968" name="Google Shape;968;p47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47"/>
          <p:cNvGrpSpPr/>
          <p:nvPr/>
        </p:nvGrpSpPr>
        <p:grpSpPr>
          <a:xfrm flipH="1">
            <a:off x="2900567" y="285902"/>
            <a:ext cx="5932078" cy="4468002"/>
            <a:chOff x="4479125" y="1041049"/>
            <a:chExt cx="1877656" cy="1414283"/>
          </a:xfrm>
        </p:grpSpPr>
        <p:sp>
          <p:nvSpPr>
            <p:cNvPr id="993" name="Google Shape;993;p47"/>
            <p:cNvSpPr/>
            <p:nvPr/>
          </p:nvSpPr>
          <p:spPr>
            <a:xfrm>
              <a:off x="6274625" y="2374162"/>
              <a:ext cx="82156" cy="81170"/>
            </a:xfrm>
            <a:custGeom>
              <a:avLst/>
              <a:gdLst/>
              <a:ahLst/>
              <a:cxnLst/>
              <a:rect l="l" t="t" r="r" b="b"/>
              <a:pathLst>
                <a:path w="2142" h="2116" fill="none" extrusionOk="0">
                  <a:moveTo>
                    <a:pt x="1901" y="884"/>
                  </a:moveTo>
                  <a:cubicBezTo>
                    <a:pt x="2142" y="1553"/>
                    <a:pt x="1473" y="2115"/>
                    <a:pt x="804" y="2008"/>
                  </a:cubicBezTo>
                  <a:cubicBezTo>
                    <a:pt x="563" y="1901"/>
                    <a:pt x="242" y="1660"/>
                    <a:pt x="242" y="1339"/>
                  </a:cubicBezTo>
                  <a:cubicBezTo>
                    <a:pt x="1" y="670"/>
                    <a:pt x="563" y="1"/>
                    <a:pt x="1232" y="215"/>
                  </a:cubicBezTo>
                  <a:cubicBezTo>
                    <a:pt x="1580" y="322"/>
                    <a:pt x="1901" y="563"/>
                    <a:pt x="1901" y="884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4640400" y="2418525"/>
              <a:ext cx="22775" cy="22100"/>
            </a:xfrm>
            <a:custGeom>
              <a:avLst/>
              <a:gdLst/>
              <a:ahLst/>
              <a:cxnLst/>
              <a:rect l="l" t="t" r="r" b="b"/>
              <a:pathLst>
                <a:path w="911" h="884" fill="none" extrusionOk="0">
                  <a:moveTo>
                    <a:pt x="910" y="455"/>
                  </a:moveTo>
                  <a:cubicBezTo>
                    <a:pt x="910" y="669"/>
                    <a:pt x="669" y="884"/>
                    <a:pt x="455" y="884"/>
                  </a:cubicBezTo>
                  <a:cubicBezTo>
                    <a:pt x="241" y="884"/>
                    <a:pt x="0" y="669"/>
                    <a:pt x="0" y="455"/>
                  </a:cubicBezTo>
                  <a:cubicBezTo>
                    <a:pt x="0" y="107"/>
                    <a:pt x="241" y="0"/>
                    <a:pt x="455" y="0"/>
                  </a:cubicBezTo>
                  <a:cubicBezTo>
                    <a:pt x="669" y="0"/>
                    <a:pt x="910" y="107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5392977" y="1041049"/>
              <a:ext cx="22100" cy="22775"/>
            </a:xfrm>
            <a:custGeom>
              <a:avLst/>
              <a:gdLst/>
              <a:ahLst/>
              <a:cxnLst/>
              <a:rect l="l" t="t" r="r" b="b"/>
              <a:pathLst>
                <a:path w="884" h="911" fill="none" extrusionOk="0">
                  <a:moveTo>
                    <a:pt x="884" y="456"/>
                  </a:moveTo>
                  <a:cubicBezTo>
                    <a:pt x="884" y="804"/>
                    <a:pt x="669" y="911"/>
                    <a:pt x="455" y="911"/>
                  </a:cubicBezTo>
                  <a:cubicBezTo>
                    <a:pt x="107" y="911"/>
                    <a:pt x="0" y="804"/>
                    <a:pt x="0" y="456"/>
                  </a:cubicBezTo>
                  <a:cubicBezTo>
                    <a:pt x="0" y="242"/>
                    <a:pt x="107" y="1"/>
                    <a:pt x="455" y="1"/>
                  </a:cubicBezTo>
                  <a:cubicBezTo>
                    <a:pt x="669" y="1"/>
                    <a:pt x="884" y="242"/>
                    <a:pt x="884" y="45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4479125" y="1922025"/>
              <a:ext cx="50225" cy="50200"/>
            </a:xfrm>
            <a:custGeom>
              <a:avLst/>
              <a:gdLst/>
              <a:ahLst/>
              <a:cxnLst/>
              <a:rect l="l" t="t" r="r" b="b"/>
              <a:pathLst>
                <a:path w="2009" h="2008" fill="none" extrusionOk="0">
                  <a:moveTo>
                    <a:pt x="1874" y="803"/>
                  </a:moveTo>
                  <a:cubicBezTo>
                    <a:pt x="2008" y="1472"/>
                    <a:pt x="1446" y="2008"/>
                    <a:pt x="777" y="1901"/>
                  </a:cubicBezTo>
                  <a:cubicBezTo>
                    <a:pt x="429" y="1794"/>
                    <a:pt x="215" y="1579"/>
                    <a:pt x="108" y="1231"/>
                  </a:cubicBezTo>
                  <a:cubicBezTo>
                    <a:pt x="1" y="562"/>
                    <a:pt x="536" y="0"/>
                    <a:pt x="1205" y="134"/>
                  </a:cubicBezTo>
                  <a:cubicBezTo>
                    <a:pt x="1553" y="241"/>
                    <a:pt x="1767" y="455"/>
                    <a:pt x="1874" y="803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8A19BA-CFE4-4D6A-9337-D694C0BE4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67" y="30260"/>
            <a:ext cx="7443699" cy="5082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9"/>
          <p:cNvSpPr txBox="1">
            <a:spLocks noGrp="1"/>
          </p:cNvSpPr>
          <p:nvPr>
            <p:ph type="title"/>
          </p:nvPr>
        </p:nvSpPr>
        <p:spPr>
          <a:xfrm>
            <a:off x="2285825" y="1927950"/>
            <a:ext cx="13389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064" name="Google Shape;1064;p49"/>
          <p:cNvGrpSpPr/>
          <p:nvPr/>
        </p:nvGrpSpPr>
        <p:grpSpPr>
          <a:xfrm>
            <a:off x="2205149" y="1910963"/>
            <a:ext cx="80672" cy="1321569"/>
            <a:chOff x="240800" y="2611388"/>
            <a:chExt cx="14075" cy="245512"/>
          </a:xfrm>
        </p:grpSpPr>
        <p:sp>
          <p:nvSpPr>
            <p:cNvPr id="1065" name="Google Shape;1065;p49"/>
            <p:cNvSpPr/>
            <p:nvPr/>
          </p:nvSpPr>
          <p:spPr>
            <a:xfrm>
              <a:off x="241875" y="2611388"/>
              <a:ext cx="11398" cy="139107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49"/>
          <p:cNvGrpSpPr/>
          <p:nvPr/>
        </p:nvGrpSpPr>
        <p:grpSpPr>
          <a:xfrm>
            <a:off x="1074617" y="3596630"/>
            <a:ext cx="543432" cy="741197"/>
            <a:chOff x="2878829" y="3023092"/>
            <a:chExt cx="543432" cy="741197"/>
          </a:xfrm>
        </p:grpSpPr>
        <p:sp>
          <p:nvSpPr>
            <p:cNvPr id="1070" name="Google Shape;1070;p49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9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49"/>
          <p:cNvGrpSpPr/>
          <p:nvPr/>
        </p:nvGrpSpPr>
        <p:grpSpPr>
          <a:xfrm>
            <a:off x="7628229" y="968555"/>
            <a:ext cx="543432" cy="741197"/>
            <a:chOff x="2878829" y="3023092"/>
            <a:chExt cx="543432" cy="741197"/>
          </a:xfrm>
        </p:grpSpPr>
        <p:sp>
          <p:nvSpPr>
            <p:cNvPr id="1095" name="Google Shape;1095;p49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49"/>
          <p:cNvGrpSpPr/>
          <p:nvPr/>
        </p:nvGrpSpPr>
        <p:grpSpPr>
          <a:xfrm>
            <a:off x="350893" y="345057"/>
            <a:ext cx="8225504" cy="4106844"/>
            <a:chOff x="350893" y="345057"/>
            <a:chExt cx="8225504" cy="4106844"/>
          </a:xfrm>
        </p:grpSpPr>
        <p:grpSp>
          <p:nvGrpSpPr>
            <p:cNvPr id="1120" name="Google Shape;1120;p49"/>
            <p:cNvGrpSpPr/>
            <p:nvPr/>
          </p:nvGrpSpPr>
          <p:grpSpPr>
            <a:xfrm>
              <a:off x="350893" y="345057"/>
              <a:ext cx="8225504" cy="344536"/>
              <a:chOff x="1942776" y="1722253"/>
              <a:chExt cx="2118174" cy="88722"/>
            </a:xfrm>
          </p:grpSpPr>
          <p:sp>
            <p:nvSpPr>
              <p:cNvPr id="1121" name="Google Shape;1121;p49"/>
              <p:cNvSpPr/>
              <p:nvPr/>
            </p:nvSpPr>
            <p:spPr>
              <a:xfrm>
                <a:off x="4038175" y="1788200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910" y="455"/>
                    </a:moveTo>
                    <a:cubicBezTo>
                      <a:pt x="910" y="669"/>
                      <a:pt x="669" y="910"/>
                      <a:pt x="455" y="910"/>
                    </a:cubicBezTo>
                    <a:cubicBezTo>
                      <a:pt x="241" y="910"/>
                      <a:pt x="0" y="669"/>
                      <a:pt x="0" y="455"/>
                    </a:cubicBezTo>
                    <a:cubicBezTo>
                      <a:pt x="0" y="241"/>
                      <a:pt x="241" y="0"/>
                      <a:pt x="455" y="0"/>
                    </a:cubicBezTo>
                    <a:cubicBezTo>
                      <a:pt x="669" y="0"/>
                      <a:pt x="910" y="241"/>
                      <a:pt x="910" y="455"/>
                    </a:cubicBezTo>
                    <a:close/>
                  </a:path>
                </a:pathLst>
              </a:custGeom>
              <a:noFill/>
              <a:ln w="11375" cap="flat" cmpd="sng">
                <a:solidFill>
                  <a:schemeClr val="lt1"/>
                </a:solidFill>
                <a:prstDash val="solid"/>
                <a:miter lim="267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1942776" y="1722253"/>
                <a:ext cx="5287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8" fill="none" extrusionOk="0">
                    <a:moveTo>
                      <a:pt x="1874" y="776"/>
                    </a:moveTo>
                    <a:cubicBezTo>
                      <a:pt x="2115" y="1445"/>
                      <a:pt x="1446" y="2007"/>
                      <a:pt x="776" y="1900"/>
                    </a:cubicBezTo>
                    <a:cubicBezTo>
                      <a:pt x="428" y="1793"/>
                      <a:pt x="214" y="1552"/>
                      <a:pt x="107" y="1231"/>
                    </a:cubicBezTo>
                    <a:cubicBezTo>
                      <a:pt x="0" y="562"/>
                      <a:pt x="536" y="0"/>
                      <a:pt x="1205" y="107"/>
                    </a:cubicBezTo>
                    <a:cubicBezTo>
                      <a:pt x="1553" y="214"/>
                      <a:pt x="1767" y="455"/>
                      <a:pt x="1874" y="776"/>
                    </a:cubicBezTo>
                    <a:close/>
                  </a:path>
                </a:pathLst>
              </a:custGeom>
              <a:noFill/>
              <a:ln w="11375" cap="flat" cmpd="sng">
                <a:solidFill>
                  <a:schemeClr val="lt1"/>
                </a:solidFill>
                <a:prstDash val="solid"/>
                <a:miter lim="267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3" name="Google Shape;1123;p49"/>
            <p:cNvSpPr/>
            <p:nvPr/>
          </p:nvSpPr>
          <p:spPr>
            <a:xfrm>
              <a:off x="6799876" y="4337825"/>
              <a:ext cx="114178" cy="114076"/>
            </a:xfrm>
            <a:custGeom>
              <a:avLst/>
              <a:gdLst/>
              <a:ahLst/>
              <a:cxnLst/>
              <a:rect l="l" t="t" r="r" b="b"/>
              <a:pathLst>
                <a:path w="885" h="884" fill="none" extrusionOk="0">
                  <a:moveTo>
                    <a:pt x="884" y="429"/>
                  </a:moveTo>
                  <a:cubicBezTo>
                    <a:pt x="884" y="777"/>
                    <a:pt x="777" y="884"/>
                    <a:pt x="456" y="884"/>
                  </a:cubicBezTo>
                  <a:cubicBezTo>
                    <a:pt x="215" y="884"/>
                    <a:pt x="1" y="777"/>
                    <a:pt x="1" y="429"/>
                  </a:cubicBezTo>
                  <a:cubicBezTo>
                    <a:pt x="1" y="214"/>
                    <a:pt x="215" y="0"/>
                    <a:pt x="456" y="0"/>
                  </a:cubicBezTo>
                  <a:cubicBezTo>
                    <a:pt x="777" y="0"/>
                    <a:pt x="884" y="214"/>
                    <a:pt x="884" y="429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BEA768-B52B-4419-B22D-F7ADB5A80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829" y="131341"/>
            <a:ext cx="4181148" cy="477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514CA8-A83F-4888-9A8C-D695BAB45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23" y="205563"/>
            <a:ext cx="4015778" cy="469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lgerian" panose="04020705040A02060702" pitchFamily="82" charset="0"/>
              </a:rPr>
              <a:t>Computer Memory</a:t>
            </a:r>
            <a:endParaRPr dirty="0">
              <a:latin typeface="Algerian" panose="04020705040A02060702" pitchFamily="82" charset="0"/>
            </a:endParaRPr>
          </a:p>
        </p:txBody>
      </p:sp>
      <p:pic>
        <p:nvPicPr>
          <p:cNvPr id="667" name="Google Shape;667;p44" title="Gráfic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221" y="832277"/>
            <a:ext cx="4609650" cy="3142251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4"/>
          <p:cNvSpPr txBox="1"/>
          <p:nvPr/>
        </p:nvSpPr>
        <p:spPr>
          <a:xfrm>
            <a:off x="6116111" y="3386850"/>
            <a:ext cx="23079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Mercury is the closest planet to the Sun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0" name="Google Shape;670;p44"/>
          <p:cNvSpPr txBox="1"/>
          <p:nvPr/>
        </p:nvSpPr>
        <p:spPr>
          <a:xfrm>
            <a:off x="6116100" y="2439548"/>
            <a:ext cx="23079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Venus has a beautiful name, but it’s terribly hot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1" name="Google Shape;671;p44"/>
          <p:cNvSpPr txBox="1"/>
          <p:nvPr/>
        </p:nvSpPr>
        <p:spPr>
          <a:xfrm>
            <a:off x="5769150" y="1208824"/>
            <a:ext cx="23079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Despite being red, Mars is a cold place</a:t>
            </a:r>
            <a:endParaRPr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4AEA6-30E0-4D8A-BBBB-5726F2F13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834" y="219740"/>
            <a:ext cx="3934046" cy="4713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55"/>
          <p:cNvSpPr txBox="1">
            <a:spLocks noGrp="1"/>
          </p:cNvSpPr>
          <p:nvPr>
            <p:ph type="title" idx="2"/>
          </p:nvPr>
        </p:nvSpPr>
        <p:spPr>
          <a:xfrm>
            <a:off x="1679945" y="513244"/>
            <a:ext cx="5883348" cy="3082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Algerian" panose="04020705040A02060702" pitchFamily="82" charset="0"/>
              </a:rPr>
              <a:t>It is high time to review all materials!</a:t>
            </a:r>
            <a:endParaRPr dirty="0">
              <a:latin typeface="Algerian" panose="04020705040A02060702" pitchFamily="8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37" name="Google Shape;1637;p55"/>
          <p:cNvGrpSpPr/>
          <p:nvPr/>
        </p:nvGrpSpPr>
        <p:grpSpPr>
          <a:xfrm rot="-5400000">
            <a:off x="4548073" y="2564913"/>
            <a:ext cx="80672" cy="2278871"/>
            <a:chOff x="240800" y="2433546"/>
            <a:chExt cx="14075" cy="423354"/>
          </a:xfrm>
        </p:grpSpPr>
        <p:sp>
          <p:nvSpPr>
            <p:cNvPr id="1638" name="Google Shape;1638;p55"/>
            <p:cNvSpPr/>
            <p:nvPr/>
          </p:nvSpPr>
          <p:spPr>
            <a:xfrm>
              <a:off x="241875" y="2433546"/>
              <a:ext cx="11398" cy="316940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5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5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5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55"/>
          <p:cNvGrpSpPr/>
          <p:nvPr/>
        </p:nvGrpSpPr>
        <p:grpSpPr>
          <a:xfrm rot="5400000">
            <a:off x="2989548" y="-543524"/>
            <a:ext cx="3513871" cy="6826313"/>
            <a:chOff x="4479125" y="1041049"/>
            <a:chExt cx="1112231" cy="2160773"/>
          </a:xfrm>
        </p:grpSpPr>
        <p:sp>
          <p:nvSpPr>
            <p:cNvPr id="1643" name="Google Shape;1643;p55"/>
            <p:cNvSpPr/>
            <p:nvPr/>
          </p:nvSpPr>
          <p:spPr>
            <a:xfrm>
              <a:off x="4706662" y="3125434"/>
              <a:ext cx="77326" cy="76388"/>
            </a:xfrm>
            <a:custGeom>
              <a:avLst/>
              <a:gdLst/>
              <a:ahLst/>
              <a:cxnLst/>
              <a:rect l="l" t="t" r="r" b="b"/>
              <a:pathLst>
                <a:path w="2142" h="2116" fill="none" extrusionOk="0">
                  <a:moveTo>
                    <a:pt x="1901" y="884"/>
                  </a:moveTo>
                  <a:cubicBezTo>
                    <a:pt x="2142" y="1553"/>
                    <a:pt x="1473" y="2115"/>
                    <a:pt x="804" y="2008"/>
                  </a:cubicBezTo>
                  <a:cubicBezTo>
                    <a:pt x="563" y="1901"/>
                    <a:pt x="242" y="1660"/>
                    <a:pt x="242" y="1339"/>
                  </a:cubicBezTo>
                  <a:cubicBezTo>
                    <a:pt x="1" y="670"/>
                    <a:pt x="563" y="1"/>
                    <a:pt x="1232" y="215"/>
                  </a:cubicBezTo>
                  <a:cubicBezTo>
                    <a:pt x="1580" y="322"/>
                    <a:pt x="1901" y="563"/>
                    <a:pt x="1901" y="884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5"/>
            <p:cNvSpPr/>
            <p:nvPr/>
          </p:nvSpPr>
          <p:spPr>
            <a:xfrm>
              <a:off x="5561040" y="2431326"/>
              <a:ext cx="30316" cy="29415"/>
            </a:xfrm>
            <a:custGeom>
              <a:avLst/>
              <a:gdLst/>
              <a:ahLst/>
              <a:cxnLst/>
              <a:rect l="l" t="t" r="r" b="b"/>
              <a:pathLst>
                <a:path w="911" h="884" fill="none" extrusionOk="0">
                  <a:moveTo>
                    <a:pt x="910" y="455"/>
                  </a:moveTo>
                  <a:cubicBezTo>
                    <a:pt x="910" y="669"/>
                    <a:pt x="669" y="884"/>
                    <a:pt x="455" y="884"/>
                  </a:cubicBezTo>
                  <a:cubicBezTo>
                    <a:pt x="241" y="884"/>
                    <a:pt x="0" y="669"/>
                    <a:pt x="0" y="455"/>
                  </a:cubicBezTo>
                  <a:cubicBezTo>
                    <a:pt x="0" y="107"/>
                    <a:pt x="241" y="0"/>
                    <a:pt x="455" y="0"/>
                  </a:cubicBezTo>
                  <a:cubicBezTo>
                    <a:pt x="669" y="0"/>
                    <a:pt x="910" y="107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5"/>
            <p:cNvSpPr/>
            <p:nvPr/>
          </p:nvSpPr>
          <p:spPr>
            <a:xfrm>
              <a:off x="5392977" y="1041049"/>
              <a:ext cx="22100" cy="22775"/>
            </a:xfrm>
            <a:custGeom>
              <a:avLst/>
              <a:gdLst/>
              <a:ahLst/>
              <a:cxnLst/>
              <a:rect l="l" t="t" r="r" b="b"/>
              <a:pathLst>
                <a:path w="884" h="911" fill="none" extrusionOk="0">
                  <a:moveTo>
                    <a:pt x="884" y="456"/>
                  </a:moveTo>
                  <a:cubicBezTo>
                    <a:pt x="884" y="804"/>
                    <a:pt x="669" y="911"/>
                    <a:pt x="455" y="911"/>
                  </a:cubicBezTo>
                  <a:cubicBezTo>
                    <a:pt x="107" y="911"/>
                    <a:pt x="0" y="804"/>
                    <a:pt x="0" y="456"/>
                  </a:cubicBezTo>
                  <a:cubicBezTo>
                    <a:pt x="0" y="242"/>
                    <a:pt x="107" y="1"/>
                    <a:pt x="455" y="1"/>
                  </a:cubicBezTo>
                  <a:cubicBezTo>
                    <a:pt x="669" y="1"/>
                    <a:pt x="884" y="242"/>
                    <a:pt x="884" y="45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5"/>
            <p:cNvSpPr/>
            <p:nvPr/>
          </p:nvSpPr>
          <p:spPr>
            <a:xfrm>
              <a:off x="4479125" y="1922025"/>
              <a:ext cx="50225" cy="50200"/>
            </a:xfrm>
            <a:custGeom>
              <a:avLst/>
              <a:gdLst/>
              <a:ahLst/>
              <a:cxnLst/>
              <a:rect l="l" t="t" r="r" b="b"/>
              <a:pathLst>
                <a:path w="2009" h="2008" fill="none" extrusionOk="0">
                  <a:moveTo>
                    <a:pt x="1874" y="803"/>
                  </a:moveTo>
                  <a:cubicBezTo>
                    <a:pt x="2008" y="1472"/>
                    <a:pt x="1446" y="2008"/>
                    <a:pt x="777" y="1901"/>
                  </a:cubicBezTo>
                  <a:cubicBezTo>
                    <a:pt x="429" y="1794"/>
                    <a:pt x="215" y="1579"/>
                    <a:pt x="108" y="1231"/>
                  </a:cubicBezTo>
                  <a:cubicBezTo>
                    <a:pt x="1" y="562"/>
                    <a:pt x="536" y="0"/>
                    <a:pt x="1205" y="134"/>
                  </a:cubicBezTo>
                  <a:cubicBezTo>
                    <a:pt x="1553" y="241"/>
                    <a:pt x="1767" y="455"/>
                    <a:pt x="1874" y="803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7" name="Google Shape;1647;p55"/>
          <p:cNvGrpSpPr/>
          <p:nvPr/>
        </p:nvGrpSpPr>
        <p:grpSpPr>
          <a:xfrm>
            <a:off x="7880579" y="1374680"/>
            <a:ext cx="543432" cy="741197"/>
            <a:chOff x="2878829" y="3023092"/>
            <a:chExt cx="543432" cy="741197"/>
          </a:xfrm>
        </p:grpSpPr>
        <p:sp>
          <p:nvSpPr>
            <p:cNvPr id="1648" name="Google Shape;1648;p55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5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5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5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5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5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5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5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5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5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5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5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5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5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5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5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5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5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5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5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5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5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5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5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55"/>
          <p:cNvGrpSpPr/>
          <p:nvPr/>
        </p:nvGrpSpPr>
        <p:grpSpPr>
          <a:xfrm>
            <a:off x="449509" y="368055"/>
            <a:ext cx="541000" cy="741197"/>
            <a:chOff x="1148622" y="1207755"/>
            <a:chExt cx="541000" cy="741197"/>
          </a:xfrm>
        </p:grpSpPr>
        <p:sp>
          <p:nvSpPr>
            <p:cNvPr id="1673" name="Google Shape;1673;p55"/>
            <p:cNvSpPr/>
            <p:nvPr/>
          </p:nvSpPr>
          <p:spPr>
            <a:xfrm>
              <a:off x="1148622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3" y="143"/>
                    <a:pt x="167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5"/>
            <p:cNvSpPr/>
            <p:nvPr/>
          </p:nvSpPr>
          <p:spPr>
            <a:xfrm>
              <a:off x="1326461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107" y="107"/>
                  </a:lnTo>
                  <a:cubicBezTo>
                    <a:pt x="107" y="143"/>
                    <a:pt x="119" y="155"/>
                    <a:pt x="135" y="155"/>
                  </a:cubicBezTo>
                  <a:cubicBezTo>
                    <a:pt x="167" y="155"/>
                    <a:pt x="214" y="107"/>
                    <a:pt x="214" y="107"/>
                  </a:cubicBezTo>
                  <a:cubicBezTo>
                    <a:pt x="214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5"/>
            <p:cNvSpPr/>
            <p:nvPr/>
          </p:nvSpPr>
          <p:spPr>
            <a:xfrm>
              <a:off x="1501680" y="1207755"/>
              <a:ext cx="12629" cy="20113"/>
            </a:xfrm>
            <a:custGeom>
              <a:avLst/>
              <a:gdLst/>
              <a:ahLst/>
              <a:cxnLst/>
              <a:rect l="l" t="t" r="r" b="b"/>
              <a:pathLst>
                <a:path w="135" h="215" extrusionOk="0">
                  <a:moveTo>
                    <a:pt x="135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35" y="214"/>
                  </a:cubicBezTo>
                  <a:lnTo>
                    <a:pt x="135" y="10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5"/>
            <p:cNvSpPr/>
            <p:nvPr/>
          </p:nvSpPr>
          <p:spPr>
            <a:xfrm>
              <a:off x="1669415" y="1207755"/>
              <a:ext cx="20207" cy="14500"/>
            </a:xfrm>
            <a:custGeom>
              <a:avLst/>
              <a:gdLst/>
              <a:ahLst/>
              <a:cxnLst/>
              <a:rect l="l" t="t" r="r" b="b"/>
              <a:pathLst>
                <a:path w="216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4" y="143"/>
                    <a:pt x="168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5"/>
            <p:cNvSpPr/>
            <p:nvPr/>
          </p:nvSpPr>
          <p:spPr>
            <a:xfrm>
              <a:off x="1148622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5"/>
            <p:cNvSpPr/>
            <p:nvPr/>
          </p:nvSpPr>
          <p:spPr>
            <a:xfrm>
              <a:off x="1326461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cubicBezTo>
                    <a:pt x="107" y="148"/>
                    <a:pt x="117" y="164"/>
                    <a:pt x="130" y="164"/>
                  </a:cubicBezTo>
                  <a:cubicBezTo>
                    <a:pt x="162" y="164"/>
                    <a:pt x="214" y="7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5"/>
            <p:cNvSpPr/>
            <p:nvPr/>
          </p:nvSpPr>
          <p:spPr>
            <a:xfrm>
              <a:off x="1501680" y="1352944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5"/>
            <p:cNvSpPr/>
            <p:nvPr/>
          </p:nvSpPr>
          <p:spPr>
            <a:xfrm>
              <a:off x="1669415" y="1352944"/>
              <a:ext cx="20207" cy="15342"/>
            </a:xfrm>
            <a:custGeom>
              <a:avLst/>
              <a:gdLst/>
              <a:ahLst/>
              <a:cxnLst/>
              <a:rect l="l" t="t" r="r" b="b"/>
              <a:pathLst>
                <a:path w="216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3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5"/>
            <p:cNvSpPr/>
            <p:nvPr/>
          </p:nvSpPr>
          <p:spPr>
            <a:xfrm>
              <a:off x="1148622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5"/>
            <p:cNvSpPr/>
            <p:nvPr/>
          </p:nvSpPr>
          <p:spPr>
            <a:xfrm>
              <a:off x="1326461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214" y="108"/>
                  </a:lnTo>
                  <a:cubicBezTo>
                    <a:pt x="214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5"/>
            <p:cNvSpPr/>
            <p:nvPr/>
          </p:nvSpPr>
          <p:spPr>
            <a:xfrm>
              <a:off x="1501680" y="1500660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5"/>
            <p:cNvSpPr/>
            <p:nvPr/>
          </p:nvSpPr>
          <p:spPr>
            <a:xfrm>
              <a:off x="1669415" y="1500660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5"/>
            <p:cNvSpPr/>
            <p:nvPr/>
          </p:nvSpPr>
          <p:spPr>
            <a:xfrm>
              <a:off x="1148622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5"/>
            <p:cNvSpPr/>
            <p:nvPr/>
          </p:nvSpPr>
          <p:spPr>
            <a:xfrm>
              <a:off x="1326461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0" y="0"/>
                  </a:moveTo>
                  <a:cubicBezTo>
                    <a:pt x="0" y="107"/>
                    <a:pt x="0" y="107"/>
                    <a:pt x="107" y="107"/>
                  </a:cubicBezTo>
                  <a:cubicBezTo>
                    <a:pt x="107" y="107"/>
                    <a:pt x="214" y="107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5"/>
            <p:cNvSpPr/>
            <p:nvPr/>
          </p:nvSpPr>
          <p:spPr>
            <a:xfrm>
              <a:off x="1501680" y="1645943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0"/>
                  </a:moveTo>
                  <a:cubicBezTo>
                    <a:pt x="1" y="107"/>
                    <a:pt x="1" y="107"/>
                    <a:pt x="135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5"/>
            <p:cNvSpPr/>
            <p:nvPr/>
          </p:nvSpPr>
          <p:spPr>
            <a:xfrm>
              <a:off x="1669415" y="1645943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5"/>
            <p:cNvSpPr/>
            <p:nvPr/>
          </p:nvSpPr>
          <p:spPr>
            <a:xfrm>
              <a:off x="1148622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86" y="0"/>
                  </a:moveTo>
                  <a:cubicBezTo>
                    <a:pt x="54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5"/>
            <p:cNvSpPr/>
            <p:nvPr/>
          </p:nvSpPr>
          <p:spPr>
            <a:xfrm>
              <a:off x="1326461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38" y="0"/>
                  </a:moveTo>
                  <a:cubicBezTo>
                    <a:pt x="0" y="0"/>
                    <a:pt x="0" y="76"/>
                    <a:pt x="0" y="152"/>
                  </a:cubicBezTo>
                  <a:lnTo>
                    <a:pt x="107" y="152"/>
                  </a:lnTo>
                  <a:cubicBezTo>
                    <a:pt x="107" y="152"/>
                    <a:pt x="214" y="152"/>
                    <a:pt x="214" y="45"/>
                  </a:cubicBezTo>
                  <a:lnTo>
                    <a:pt x="107" y="45"/>
                  </a:lnTo>
                  <a:cubicBezTo>
                    <a:pt x="76" y="13"/>
                    <a:pt x="54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5"/>
            <p:cNvSpPr/>
            <p:nvPr/>
          </p:nvSpPr>
          <p:spPr>
            <a:xfrm>
              <a:off x="1501680" y="1791132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1"/>
                  </a:moveTo>
                  <a:cubicBezTo>
                    <a:pt x="1" y="108"/>
                    <a:pt x="1" y="108"/>
                    <a:pt x="135" y="1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5"/>
            <p:cNvSpPr/>
            <p:nvPr/>
          </p:nvSpPr>
          <p:spPr>
            <a:xfrm>
              <a:off x="1669415" y="1787016"/>
              <a:ext cx="20207" cy="1422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86" y="0"/>
                  </a:moveTo>
                  <a:cubicBezTo>
                    <a:pt x="55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5"/>
            <p:cNvSpPr/>
            <p:nvPr/>
          </p:nvSpPr>
          <p:spPr>
            <a:xfrm>
              <a:off x="1148622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1" y="135"/>
                  </a:lnTo>
                  <a:lnTo>
                    <a:pt x="108" y="242"/>
                  </a:ln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5"/>
            <p:cNvSpPr/>
            <p:nvPr/>
          </p:nvSpPr>
          <p:spPr>
            <a:xfrm>
              <a:off x="1326461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7" y="1"/>
                  </a:moveTo>
                  <a:cubicBezTo>
                    <a:pt x="0" y="1"/>
                    <a:pt x="0" y="135"/>
                    <a:pt x="0" y="135"/>
                  </a:cubicBezTo>
                  <a:cubicBezTo>
                    <a:pt x="0" y="242"/>
                    <a:pt x="0" y="242"/>
                    <a:pt x="107" y="242"/>
                  </a:cubicBezTo>
                  <a:cubicBezTo>
                    <a:pt x="107" y="242"/>
                    <a:pt x="214" y="242"/>
                    <a:pt x="214" y="135"/>
                  </a:cubicBezTo>
                  <a:cubicBezTo>
                    <a:pt x="214" y="135"/>
                    <a:pt x="107" y="135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5"/>
            <p:cNvSpPr/>
            <p:nvPr/>
          </p:nvSpPr>
          <p:spPr>
            <a:xfrm>
              <a:off x="1501680" y="1926312"/>
              <a:ext cx="12629" cy="22639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35" y="1"/>
                  </a:moveTo>
                  <a:cubicBezTo>
                    <a:pt x="1" y="1"/>
                    <a:pt x="1" y="135"/>
                    <a:pt x="1" y="135"/>
                  </a:cubicBezTo>
                  <a:cubicBezTo>
                    <a:pt x="1" y="242"/>
                    <a:pt x="1" y="242"/>
                    <a:pt x="135" y="242"/>
                  </a:cubicBezTo>
                  <a:lnTo>
                    <a:pt x="135" y="1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5"/>
            <p:cNvSpPr/>
            <p:nvPr/>
          </p:nvSpPr>
          <p:spPr>
            <a:xfrm>
              <a:off x="1669415" y="1926312"/>
              <a:ext cx="20207" cy="22639"/>
            </a:xfrm>
            <a:custGeom>
              <a:avLst/>
              <a:gdLst/>
              <a:ahLst/>
              <a:cxnLst/>
              <a:rect l="l" t="t" r="r" b="b"/>
              <a:pathLst>
                <a:path w="216" h="242" extrusionOk="0">
                  <a:moveTo>
                    <a:pt x="108" y="1"/>
                  </a:moveTo>
                  <a:lnTo>
                    <a:pt x="1" y="135"/>
                  </a:lnTo>
                  <a:cubicBezTo>
                    <a:pt x="1" y="242"/>
                    <a:pt x="108" y="242"/>
                    <a:pt x="108" y="242"/>
                  </a:cubicBez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" name="Google Shape;1697;p55"/>
          <p:cNvGrpSpPr/>
          <p:nvPr/>
        </p:nvGrpSpPr>
        <p:grpSpPr>
          <a:xfrm>
            <a:off x="7285354" y="4606955"/>
            <a:ext cx="543432" cy="741197"/>
            <a:chOff x="2878829" y="3023092"/>
            <a:chExt cx="543432" cy="741197"/>
          </a:xfrm>
        </p:grpSpPr>
        <p:sp>
          <p:nvSpPr>
            <p:cNvPr id="1698" name="Google Shape;1698;p55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5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5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5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5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5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5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5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5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5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5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5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5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5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5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5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4028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66"/>
          <p:cNvSpPr txBox="1">
            <a:spLocks noGrp="1"/>
          </p:cNvSpPr>
          <p:nvPr>
            <p:ph type="title"/>
          </p:nvPr>
        </p:nvSpPr>
        <p:spPr>
          <a:xfrm>
            <a:off x="1020726" y="540000"/>
            <a:ext cx="633413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Algerian" panose="04020705040A02060702" pitchFamily="82" charset="0"/>
              </a:rPr>
              <a:t>Home Assignment</a:t>
            </a:r>
            <a:endParaRPr sz="3600" dirty="0">
              <a:latin typeface="Algerian" panose="04020705040A02060702" pitchFamily="82" charset="0"/>
            </a:endParaRPr>
          </a:p>
        </p:txBody>
      </p:sp>
      <p:pic>
        <p:nvPicPr>
          <p:cNvPr id="2703" name="Google Shape;2703;p66"/>
          <p:cNvPicPr preferRelativeResize="0"/>
          <p:nvPr/>
        </p:nvPicPr>
        <p:blipFill rotWithShape="1">
          <a:blip r:embed="rId3">
            <a:alphaModFix/>
          </a:blip>
          <a:srcRect l="-1114" r="-1124"/>
          <a:stretch/>
        </p:blipFill>
        <p:spPr>
          <a:xfrm>
            <a:off x="3360450" y="1649663"/>
            <a:ext cx="2353500" cy="14418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704" name="Google Shape;2704;p66"/>
          <p:cNvPicPr preferRelativeResize="0"/>
          <p:nvPr/>
        </p:nvPicPr>
        <p:blipFill rotWithShape="1">
          <a:blip r:embed="rId4">
            <a:alphaModFix/>
          </a:blip>
          <a:srcRect l="797" t="1018" r="797" b="1096"/>
          <a:stretch/>
        </p:blipFill>
        <p:spPr>
          <a:xfrm>
            <a:off x="1379621" y="1793057"/>
            <a:ext cx="1005300" cy="1571100"/>
          </a:xfrm>
          <a:prstGeom prst="roundRect">
            <a:avLst>
              <a:gd name="adj" fmla="val 1278"/>
            </a:avLst>
          </a:prstGeom>
          <a:noFill/>
          <a:ln>
            <a:noFill/>
          </a:ln>
        </p:spPr>
      </p:pic>
      <p:sp>
        <p:nvSpPr>
          <p:cNvPr id="2705" name="Google Shape;2705;p66"/>
          <p:cNvSpPr/>
          <p:nvPr/>
        </p:nvSpPr>
        <p:spPr>
          <a:xfrm rot="5400000">
            <a:off x="1049114" y="2014454"/>
            <a:ext cx="1666034" cy="1128196"/>
          </a:xfrm>
          <a:custGeom>
            <a:avLst/>
            <a:gdLst/>
            <a:ahLst/>
            <a:cxnLst/>
            <a:rect l="l" t="t" r="r" b="b"/>
            <a:pathLst>
              <a:path w="96414" h="63160" extrusionOk="0">
                <a:moveTo>
                  <a:pt x="92169" y="3479"/>
                </a:moveTo>
                <a:cubicBezTo>
                  <a:pt x="92552" y="3479"/>
                  <a:pt x="92967" y="3735"/>
                  <a:pt x="92967" y="4118"/>
                </a:cubicBezTo>
                <a:lnTo>
                  <a:pt x="92967" y="59042"/>
                </a:lnTo>
                <a:cubicBezTo>
                  <a:pt x="92967" y="59457"/>
                  <a:pt x="92552" y="59713"/>
                  <a:pt x="92169" y="59713"/>
                </a:cubicBezTo>
                <a:lnTo>
                  <a:pt x="4117" y="59713"/>
                </a:lnTo>
                <a:cubicBezTo>
                  <a:pt x="3862" y="59713"/>
                  <a:pt x="3447" y="59457"/>
                  <a:pt x="3447" y="59042"/>
                </a:cubicBezTo>
                <a:lnTo>
                  <a:pt x="3447" y="4118"/>
                </a:lnTo>
                <a:cubicBezTo>
                  <a:pt x="3447" y="3735"/>
                  <a:pt x="3862" y="3479"/>
                  <a:pt x="4117" y="3479"/>
                </a:cubicBezTo>
                <a:close/>
                <a:moveTo>
                  <a:pt x="4117" y="1"/>
                </a:moveTo>
                <a:cubicBezTo>
                  <a:pt x="1851" y="1"/>
                  <a:pt x="0" y="1884"/>
                  <a:pt x="0" y="4118"/>
                </a:cubicBezTo>
                <a:lnTo>
                  <a:pt x="0" y="59042"/>
                </a:lnTo>
                <a:cubicBezTo>
                  <a:pt x="0" y="61308"/>
                  <a:pt x="1851" y="63159"/>
                  <a:pt x="4117" y="63159"/>
                </a:cubicBezTo>
                <a:lnTo>
                  <a:pt x="92169" y="63159"/>
                </a:lnTo>
                <a:cubicBezTo>
                  <a:pt x="94563" y="63159"/>
                  <a:pt x="96414" y="61308"/>
                  <a:pt x="96414" y="59042"/>
                </a:cubicBezTo>
                <a:lnTo>
                  <a:pt x="96414" y="4118"/>
                </a:lnTo>
                <a:cubicBezTo>
                  <a:pt x="96414" y="1884"/>
                  <a:pt x="94563" y="1"/>
                  <a:pt x="9216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6" name="Google Shape;2706;p66"/>
          <p:cNvGrpSpPr/>
          <p:nvPr/>
        </p:nvGrpSpPr>
        <p:grpSpPr>
          <a:xfrm>
            <a:off x="3065754" y="1579474"/>
            <a:ext cx="2945151" cy="1832165"/>
            <a:chOff x="3065754" y="1521837"/>
            <a:chExt cx="2945151" cy="1832165"/>
          </a:xfrm>
        </p:grpSpPr>
        <p:sp>
          <p:nvSpPr>
            <p:cNvPr id="2707" name="Google Shape;2707;p66"/>
            <p:cNvSpPr/>
            <p:nvPr/>
          </p:nvSpPr>
          <p:spPr>
            <a:xfrm>
              <a:off x="3065754" y="3099954"/>
              <a:ext cx="2945151" cy="162059"/>
            </a:xfrm>
            <a:custGeom>
              <a:avLst/>
              <a:gdLst/>
              <a:ahLst/>
              <a:cxnLst/>
              <a:rect l="l" t="t" r="r" b="b"/>
              <a:pathLst>
                <a:path w="132829" h="7309" extrusionOk="0">
                  <a:moveTo>
                    <a:pt x="10755" y="1"/>
                  </a:moveTo>
                  <a:lnTo>
                    <a:pt x="0" y="7309"/>
                  </a:lnTo>
                  <a:lnTo>
                    <a:pt x="132828" y="7309"/>
                  </a:lnTo>
                  <a:lnTo>
                    <a:pt x="1220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6"/>
            <p:cNvSpPr/>
            <p:nvPr/>
          </p:nvSpPr>
          <p:spPr>
            <a:xfrm>
              <a:off x="3065754" y="3262008"/>
              <a:ext cx="2945151" cy="91994"/>
            </a:xfrm>
            <a:custGeom>
              <a:avLst/>
              <a:gdLst/>
              <a:ahLst/>
              <a:cxnLst/>
              <a:rect l="l" t="t" r="r" b="b"/>
              <a:pathLst>
                <a:path w="132829" h="4149" extrusionOk="0">
                  <a:moveTo>
                    <a:pt x="0" y="0"/>
                  </a:moveTo>
                  <a:lnTo>
                    <a:pt x="0" y="670"/>
                  </a:lnTo>
                  <a:cubicBezTo>
                    <a:pt x="0" y="2681"/>
                    <a:pt x="1468" y="4149"/>
                    <a:pt x="3319" y="4149"/>
                  </a:cubicBezTo>
                  <a:lnTo>
                    <a:pt x="129509" y="4149"/>
                  </a:lnTo>
                  <a:cubicBezTo>
                    <a:pt x="131392" y="4149"/>
                    <a:pt x="132828" y="2681"/>
                    <a:pt x="132828" y="670"/>
                  </a:cubicBezTo>
                  <a:lnTo>
                    <a:pt x="1328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6"/>
            <p:cNvSpPr/>
            <p:nvPr/>
          </p:nvSpPr>
          <p:spPr>
            <a:xfrm>
              <a:off x="3304211" y="1521837"/>
              <a:ext cx="2468198" cy="1578192"/>
            </a:xfrm>
            <a:custGeom>
              <a:avLst/>
              <a:gdLst/>
              <a:ahLst/>
              <a:cxnLst/>
              <a:rect l="l" t="t" r="r" b="b"/>
              <a:pathLst>
                <a:path w="111318" h="82563" extrusionOk="0">
                  <a:moveTo>
                    <a:pt x="105988" y="3574"/>
                  </a:moveTo>
                  <a:cubicBezTo>
                    <a:pt x="106914" y="3574"/>
                    <a:pt x="107712" y="4245"/>
                    <a:pt x="107712" y="5170"/>
                  </a:cubicBezTo>
                  <a:lnTo>
                    <a:pt x="107712" y="77520"/>
                  </a:lnTo>
                  <a:cubicBezTo>
                    <a:pt x="107712" y="78446"/>
                    <a:pt x="106914" y="79244"/>
                    <a:pt x="105988" y="79244"/>
                  </a:cubicBezTo>
                  <a:lnTo>
                    <a:pt x="5075" y="79244"/>
                  </a:lnTo>
                  <a:cubicBezTo>
                    <a:pt x="4149" y="79244"/>
                    <a:pt x="3479" y="78446"/>
                    <a:pt x="3479" y="77520"/>
                  </a:cubicBezTo>
                  <a:lnTo>
                    <a:pt x="3479" y="5170"/>
                  </a:lnTo>
                  <a:cubicBezTo>
                    <a:pt x="3479" y="4245"/>
                    <a:pt x="4149" y="3574"/>
                    <a:pt x="5075" y="3574"/>
                  </a:cubicBezTo>
                  <a:close/>
                  <a:moveTo>
                    <a:pt x="5203" y="0"/>
                  </a:moveTo>
                  <a:cubicBezTo>
                    <a:pt x="2394" y="0"/>
                    <a:pt x="0" y="2266"/>
                    <a:pt x="0" y="5170"/>
                  </a:cubicBezTo>
                  <a:lnTo>
                    <a:pt x="0" y="82563"/>
                  </a:lnTo>
                  <a:lnTo>
                    <a:pt x="111318" y="82563"/>
                  </a:lnTo>
                  <a:lnTo>
                    <a:pt x="111318" y="5170"/>
                  </a:lnTo>
                  <a:cubicBezTo>
                    <a:pt x="111318" y="2266"/>
                    <a:pt x="109052" y="0"/>
                    <a:pt x="106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0" name="Google Shape;2710;p66"/>
          <p:cNvSpPr txBox="1">
            <a:spLocks noGrp="1"/>
          </p:cNvSpPr>
          <p:nvPr>
            <p:ph type="subTitle" idx="4294967295"/>
          </p:nvPr>
        </p:nvSpPr>
        <p:spPr>
          <a:xfrm>
            <a:off x="1275675" y="3621875"/>
            <a:ext cx="6525300" cy="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Learn the terms/specific words which you studied during the lessons.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Get ready </a:t>
            </a:r>
            <a:r>
              <a:rPr lang="en-US" sz="2400" b="1"/>
              <a:t>to make </a:t>
            </a:r>
            <a:r>
              <a:rPr lang="en-US" sz="2400" b="1" dirty="0"/>
              <a:t>the presentation.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2711" name="Google Shape;2711;p66"/>
          <p:cNvGrpSpPr/>
          <p:nvPr/>
        </p:nvGrpSpPr>
        <p:grpSpPr>
          <a:xfrm>
            <a:off x="6630633" y="2106271"/>
            <a:ext cx="724225" cy="1305382"/>
            <a:chOff x="6602075" y="2053150"/>
            <a:chExt cx="782100" cy="1409700"/>
          </a:xfrm>
        </p:grpSpPr>
        <p:sp>
          <p:nvSpPr>
            <p:cNvPr id="2712" name="Google Shape;2712;p66"/>
            <p:cNvSpPr/>
            <p:nvPr/>
          </p:nvSpPr>
          <p:spPr>
            <a:xfrm>
              <a:off x="6602075" y="2053150"/>
              <a:ext cx="782100" cy="1409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13" name="Google Shape;2713;p66"/>
            <p:cNvPicPr preferRelativeResize="0"/>
            <p:nvPr/>
          </p:nvPicPr>
          <p:blipFill rotWithShape="1">
            <a:blip r:embed="rId5">
              <a:alphaModFix/>
            </a:blip>
            <a:srcRect l="-10"/>
            <a:stretch/>
          </p:blipFill>
          <p:spPr>
            <a:xfrm>
              <a:off x="6684933" y="2156021"/>
              <a:ext cx="616500" cy="1203900"/>
            </a:xfrm>
            <a:prstGeom prst="roundRect">
              <a:avLst>
                <a:gd name="adj" fmla="val 1917"/>
              </a:avLst>
            </a:prstGeom>
            <a:noFill/>
            <a:ln>
              <a:noFill/>
            </a:ln>
          </p:spPr>
        </p:pic>
        <p:sp>
          <p:nvSpPr>
            <p:cNvPr id="2714" name="Google Shape;2714;p66"/>
            <p:cNvSpPr/>
            <p:nvPr/>
          </p:nvSpPr>
          <p:spPr>
            <a:xfrm>
              <a:off x="6691725" y="2156025"/>
              <a:ext cx="609600" cy="12039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5" name="Google Shape;2715;p66"/>
          <p:cNvGrpSpPr/>
          <p:nvPr/>
        </p:nvGrpSpPr>
        <p:grpSpPr>
          <a:xfrm rot="10800000">
            <a:off x="7800979" y="4115805"/>
            <a:ext cx="543432" cy="741197"/>
            <a:chOff x="2878829" y="3023092"/>
            <a:chExt cx="543432" cy="741197"/>
          </a:xfrm>
        </p:grpSpPr>
        <p:sp>
          <p:nvSpPr>
            <p:cNvPr id="2716" name="Google Shape;2716;p66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6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6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6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6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6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6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6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6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6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6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6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6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6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6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6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6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6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6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6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6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6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6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6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0" name="Google Shape;2740;p66"/>
          <p:cNvGrpSpPr/>
          <p:nvPr/>
        </p:nvGrpSpPr>
        <p:grpSpPr>
          <a:xfrm rot="10800000">
            <a:off x="385717" y="1745517"/>
            <a:ext cx="543432" cy="741197"/>
            <a:chOff x="2878829" y="3023092"/>
            <a:chExt cx="543432" cy="741197"/>
          </a:xfrm>
        </p:grpSpPr>
        <p:sp>
          <p:nvSpPr>
            <p:cNvPr id="2741" name="Google Shape;2741;p66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6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6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6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6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6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6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6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6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6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6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6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6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6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6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6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6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6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6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6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6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6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6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6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66"/>
          <p:cNvGrpSpPr/>
          <p:nvPr/>
        </p:nvGrpSpPr>
        <p:grpSpPr>
          <a:xfrm>
            <a:off x="350893" y="345057"/>
            <a:ext cx="8225504" cy="4106844"/>
            <a:chOff x="350893" y="345057"/>
            <a:chExt cx="8225504" cy="4106844"/>
          </a:xfrm>
        </p:grpSpPr>
        <p:grpSp>
          <p:nvGrpSpPr>
            <p:cNvPr id="2766" name="Google Shape;2766;p66"/>
            <p:cNvGrpSpPr/>
            <p:nvPr/>
          </p:nvGrpSpPr>
          <p:grpSpPr>
            <a:xfrm>
              <a:off x="350893" y="345057"/>
              <a:ext cx="8225504" cy="344536"/>
              <a:chOff x="1942776" y="1722253"/>
              <a:chExt cx="2118174" cy="88722"/>
            </a:xfrm>
          </p:grpSpPr>
          <p:sp>
            <p:nvSpPr>
              <p:cNvPr id="2767" name="Google Shape;2767;p66"/>
              <p:cNvSpPr/>
              <p:nvPr/>
            </p:nvSpPr>
            <p:spPr>
              <a:xfrm>
                <a:off x="4038175" y="1788200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910" y="455"/>
                    </a:moveTo>
                    <a:cubicBezTo>
                      <a:pt x="910" y="669"/>
                      <a:pt x="669" y="910"/>
                      <a:pt x="455" y="910"/>
                    </a:cubicBezTo>
                    <a:cubicBezTo>
                      <a:pt x="241" y="910"/>
                      <a:pt x="0" y="669"/>
                      <a:pt x="0" y="455"/>
                    </a:cubicBezTo>
                    <a:cubicBezTo>
                      <a:pt x="0" y="241"/>
                      <a:pt x="241" y="0"/>
                      <a:pt x="455" y="0"/>
                    </a:cubicBezTo>
                    <a:cubicBezTo>
                      <a:pt x="669" y="0"/>
                      <a:pt x="910" y="241"/>
                      <a:pt x="910" y="455"/>
                    </a:cubicBezTo>
                    <a:close/>
                  </a:path>
                </a:pathLst>
              </a:custGeom>
              <a:noFill/>
              <a:ln w="11375" cap="flat" cmpd="sng">
                <a:solidFill>
                  <a:schemeClr val="lt1"/>
                </a:solidFill>
                <a:prstDash val="solid"/>
                <a:miter lim="267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66"/>
              <p:cNvSpPr/>
              <p:nvPr/>
            </p:nvSpPr>
            <p:spPr>
              <a:xfrm>
                <a:off x="1942776" y="1722253"/>
                <a:ext cx="5287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8" fill="none" extrusionOk="0">
                    <a:moveTo>
                      <a:pt x="1874" y="776"/>
                    </a:moveTo>
                    <a:cubicBezTo>
                      <a:pt x="2115" y="1445"/>
                      <a:pt x="1446" y="2007"/>
                      <a:pt x="776" y="1900"/>
                    </a:cubicBezTo>
                    <a:cubicBezTo>
                      <a:pt x="428" y="1793"/>
                      <a:pt x="214" y="1552"/>
                      <a:pt x="107" y="1231"/>
                    </a:cubicBezTo>
                    <a:cubicBezTo>
                      <a:pt x="0" y="562"/>
                      <a:pt x="536" y="0"/>
                      <a:pt x="1205" y="107"/>
                    </a:cubicBezTo>
                    <a:cubicBezTo>
                      <a:pt x="1553" y="214"/>
                      <a:pt x="1767" y="455"/>
                      <a:pt x="1874" y="776"/>
                    </a:cubicBezTo>
                    <a:close/>
                  </a:path>
                </a:pathLst>
              </a:custGeom>
              <a:noFill/>
              <a:ln w="11375" cap="flat" cmpd="sng">
                <a:solidFill>
                  <a:schemeClr val="lt1"/>
                </a:solidFill>
                <a:prstDash val="solid"/>
                <a:miter lim="267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9" name="Google Shape;2769;p66"/>
            <p:cNvSpPr/>
            <p:nvPr/>
          </p:nvSpPr>
          <p:spPr>
            <a:xfrm>
              <a:off x="6799876" y="4337825"/>
              <a:ext cx="114178" cy="114076"/>
            </a:xfrm>
            <a:custGeom>
              <a:avLst/>
              <a:gdLst/>
              <a:ahLst/>
              <a:cxnLst/>
              <a:rect l="l" t="t" r="r" b="b"/>
              <a:pathLst>
                <a:path w="885" h="884" fill="none" extrusionOk="0">
                  <a:moveTo>
                    <a:pt x="884" y="429"/>
                  </a:moveTo>
                  <a:cubicBezTo>
                    <a:pt x="884" y="777"/>
                    <a:pt x="777" y="884"/>
                    <a:pt x="456" y="884"/>
                  </a:cubicBezTo>
                  <a:cubicBezTo>
                    <a:pt x="215" y="884"/>
                    <a:pt x="1" y="777"/>
                    <a:pt x="1" y="429"/>
                  </a:cubicBezTo>
                  <a:cubicBezTo>
                    <a:pt x="1" y="214"/>
                    <a:pt x="215" y="0"/>
                    <a:pt x="456" y="0"/>
                  </a:cubicBezTo>
                  <a:cubicBezTo>
                    <a:pt x="777" y="0"/>
                    <a:pt x="884" y="214"/>
                    <a:pt x="884" y="429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Google Shape;3160;p71"/>
          <p:cNvSpPr txBox="1">
            <a:spLocks noGrp="1"/>
          </p:cNvSpPr>
          <p:nvPr>
            <p:ph type="ctrTitle"/>
          </p:nvPr>
        </p:nvSpPr>
        <p:spPr>
          <a:xfrm>
            <a:off x="1887750" y="946225"/>
            <a:ext cx="5368500" cy="9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161" name="Google Shape;3161;p71"/>
          <p:cNvSpPr txBox="1">
            <a:spLocks noGrp="1"/>
          </p:cNvSpPr>
          <p:nvPr>
            <p:ph type="subTitle" idx="1"/>
          </p:nvPr>
        </p:nvSpPr>
        <p:spPr>
          <a:xfrm>
            <a:off x="4774636" y="2224775"/>
            <a:ext cx="30549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/>
              <a:t>Do you have any questions?</a:t>
            </a:r>
            <a:endParaRPr sz="3200" dirty="0"/>
          </a:p>
        </p:txBody>
      </p:sp>
      <p:sp>
        <p:nvSpPr>
          <p:cNvPr id="3162" name="Google Shape;3162;p71"/>
          <p:cNvSpPr txBox="1"/>
          <p:nvPr/>
        </p:nvSpPr>
        <p:spPr>
          <a:xfrm>
            <a:off x="2851365" y="3780956"/>
            <a:ext cx="4005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164" name="Google Shape;3164;p71"/>
          <p:cNvGrpSpPr/>
          <p:nvPr/>
        </p:nvGrpSpPr>
        <p:grpSpPr>
          <a:xfrm>
            <a:off x="3865360" y="2294374"/>
            <a:ext cx="271446" cy="968565"/>
            <a:chOff x="2769010" y="2734524"/>
            <a:chExt cx="271446" cy="968565"/>
          </a:xfrm>
        </p:grpSpPr>
        <p:sp>
          <p:nvSpPr>
            <p:cNvPr id="3165" name="Google Shape;3165;p71"/>
            <p:cNvSpPr/>
            <p:nvPr/>
          </p:nvSpPr>
          <p:spPr>
            <a:xfrm>
              <a:off x="2769200" y="2734524"/>
              <a:ext cx="271147" cy="271447"/>
            </a:xfrm>
            <a:custGeom>
              <a:avLst/>
              <a:gdLst/>
              <a:ahLst/>
              <a:cxnLst/>
              <a:rect l="l" t="t" r="r" b="b"/>
              <a:pathLst>
                <a:path w="10860" h="10872" extrusionOk="0">
                  <a:moveTo>
                    <a:pt x="5430" y="1"/>
                  </a:moveTo>
                  <a:cubicBezTo>
                    <a:pt x="3990" y="1"/>
                    <a:pt x="2608" y="560"/>
                    <a:pt x="1596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561"/>
                    <a:pt x="346" y="7645"/>
                    <a:pt x="1001" y="8573"/>
                  </a:cubicBezTo>
                  <a:cubicBezTo>
                    <a:pt x="1632" y="9466"/>
                    <a:pt x="2513" y="10145"/>
                    <a:pt x="3537" y="10538"/>
                  </a:cubicBezTo>
                  <a:cubicBezTo>
                    <a:pt x="3559" y="10544"/>
                    <a:pt x="3579" y="10547"/>
                    <a:pt x="3599" y="10547"/>
                  </a:cubicBezTo>
                  <a:cubicBezTo>
                    <a:pt x="3656" y="10547"/>
                    <a:pt x="3704" y="10522"/>
                    <a:pt x="3740" y="10478"/>
                  </a:cubicBezTo>
                  <a:cubicBezTo>
                    <a:pt x="3763" y="10443"/>
                    <a:pt x="3763" y="10395"/>
                    <a:pt x="3763" y="10371"/>
                  </a:cubicBezTo>
                  <a:lnTo>
                    <a:pt x="3763" y="7275"/>
                  </a:lnTo>
                  <a:cubicBezTo>
                    <a:pt x="3763" y="7180"/>
                    <a:pt x="3692" y="7097"/>
                    <a:pt x="3585" y="7097"/>
                  </a:cubicBezTo>
                  <a:lnTo>
                    <a:pt x="2156" y="7097"/>
                  </a:lnTo>
                  <a:lnTo>
                    <a:pt x="2156" y="5835"/>
                  </a:lnTo>
                  <a:lnTo>
                    <a:pt x="3585" y="5835"/>
                  </a:lnTo>
                  <a:cubicBezTo>
                    <a:pt x="3680" y="5835"/>
                    <a:pt x="3763" y="5751"/>
                    <a:pt x="3763" y="5656"/>
                  </a:cubicBezTo>
                  <a:lnTo>
                    <a:pt x="3763" y="5430"/>
                  </a:lnTo>
                  <a:cubicBezTo>
                    <a:pt x="3763" y="3942"/>
                    <a:pt x="5180" y="2632"/>
                    <a:pt x="6799" y="2632"/>
                  </a:cubicBezTo>
                  <a:lnTo>
                    <a:pt x="7550" y="2632"/>
                  </a:lnTo>
                  <a:lnTo>
                    <a:pt x="7550" y="3894"/>
                  </a:lnTo>
                  <a:lnTo>
                    <a:pt x="6799" y="3894"/>
                  </a:lnTo>
                  <a:cubicBezTo>
                    <a:pt x="6311" y="3894"/>
                    <a:pt x="5883" y="4025"/>
                    <a:pt x="5561" y="4287"/>
                  </a:cubicBezTo>
                  <a:cubicBezTo>
                    <a:pt x="5228" y="4561"/>
                    <a:pt x="5025" y="4966"/>
                    <a:pt x="5025" y="5430"/>
                  </a:cubicBezTo>
                  <a:lnTo>
                    <a:pt x="5025" y="5656"/>
                  </a:lnTo>
                  <a:cubicBezTo>
                    <a:pt x="5025" y="5740"/>
                    <a:pt x="5109" y="5835"/>
                    <a:pt x="5204" y="5835"/>
                  </a:cubicBezTo>
                  <a:lnTo>
                    <a:pt x="5883" y="5835"/>
                  </a:lnTo>
                  <a:cubicBezTo>
                    <a:pt x="5966" y="5835"/>
                    <a:pt x="6061" y="5751"/>
                    <a:pt x="6061" y="5656"/>
                  </a:cubicBezTo>
                  <a:cubicBezTo>
                    <a:pt x="6061" y="5561"/>
                    <a:pt x="5978" y="5478"/>
                    <a:pt x="5883" y="5478"/>
                  </a:cubicBezTo>
                  <a:lnTo>
                    <a:pt x="5371" y="5478"/>
                  </a:lnTo>
                  <a:lnTo>
                    <a:pt x="5371" y="5418"/>
                  </a:lnTo>
                  <a:cubicBezTo>
                    <a:pt x="5371" y="4525"/>
                    <a:pt x="6145" y="4204"/>
                    <a:pt x="6799" y="4204"/>
                  </a:cubicBezTo>
                  <a:lnTo>
                    <a:pt x="7704" y="4204"/>
                  </a:lnTo>
                  <a:cubicBezTo>
                    <a:pt x="7800" y="4204"/>
                    <a:pt x="7883" y="4132"/>
                    <a:pt x="7883" y="4025"/>
                  </a:cubicBezTo>
                  <a:lnTo>
                    <a:pt x="7883" y="2418"/>
                  </a:lnTo>
                  <a:cubicBezTo>
                    <a:pt x="7883" y="2334"/>
                    <a:pt x="7811" y="2239"/>
                    <a:pt x="7704" y="2239"/>
                  </a:cubicBezTo>
                  <a:lnTo>
                    <a:pt x="6799" y="2239"/>
                  </a:lnTo>
                  <a:cubicBezTo>
                    <a:pt x="5966" y="2239"/>
                    <a:pt x="5121" y="2572"/>
                    <a:pt x="4466" y="3156"/>
                  </a:cubicBezTo>
                  <a:cubicBezTo>
                    <a:pt x="3799" y="3763"/>
                    <a:pt x="3418" y="4549"/>
                    <a:pt x="3418" y="5382"/>
                  </a:cubicBezTo>
                  <a:lnTo>
                    <a:pt x="3418" y="5442"/>
                  </a:lnTo>
                  <a:lnTo>
                    <a:pt x="1989" y="5442"/>
                  </a:lnTo>
                  <a:cubicBezTo>
                    <a:pt x="1906" y="5442"/>
                    <a:pt x="1811" y="5513"/>
                    <a:pt x="1811" y="5620"/>
                  </a:cubicBezTo>
                  <a:lnTo>
                    <a:pt x="1811" y="7228"/>
                  </a:lnTo>
                  <a:cubicBezTo>
                    <a:pt x="1811" y="7323"/>
                    <a:pt x="1894" y="7406"/>
                    <a:pt x="1989" y="7406"/>
                  </a:cubicBezTo>
                  <a:lnTo>
                    <a:pt x="3418" y="7406"/>
                  </a:lnTo>
                  <a:lnTo>
                    <a:pt x="3418" y="10085"/>
                  </a:lnTo>
                  <a:cubicBezTo>
                    <a:pt x="1561" y="9300"/>
                    <a:pt x="346" y="7442"/>
                    <a:pt x="346" y="5418"/>
                  </a:cubicBezTo>
                  <a:cubicBezTo>
                    <a:pt x="346" y="2596"/>
                    <a:pt x="2620" y="322"/>
                    <a:pt x="5430" y="322"/>
                  </a:cubicBezTo>
                  <a:cubicBezTo>
                    <a:pt x="8228" y="322"/>
                    <a:pt x="10526" y="2620"/>
                    <a:pt x="10526" y="5418"/>
                  </a:cubicBezTo>
                  <a:cubicBezTo>
                    <a:pt x="10526" y="8228"/>
                    <a:pt x="8240" y="10502"/>
                    <a:pt x="5430" y="10502"/>
                  </a:cubicBezTo>
                  <a:lnTo>
                    <a:pt x="5371" y="10502"/>
                  </a:lnTo>
                  <a:lnTo>
                    <a:pt x="5371" y="7418"/>
                  </a:lnTo>
                  <a:lnTo>
                    <a:pt x="7728" y="7418"/>
                  </a:lnTo>
                  <a:cubicBezTo>
                    <a:pt x="7811" y="7418"/>
                    <a:pt x="7907" y="7347"/>
                    <a:pt x="7907" y="7240"/>
                  </a:cubicBezTo>
                  <a:lnTo>
                    <a:pt x="7907" y="5656"/>
                  </a:lnTo>
                  <a:cubicBezTo>
                    <a:pt x="7907" y="5561"/>
                    <a:pt x="7823" y="5478"/>
                    <a:pt x="7728" y="5478"/>
                  </a:cubicBezTo>
                  <a:lnTo>
                    <a:pt x="6728" y="5478"/>
                  </a:lnTo>
                  <a:cubicBezTo>
                    <a:pt x="6633" y="5478"/>
                    <a:pt x="6549" y="5549"/>
                    <a:pt x="6549" y="5656"/>
                  </a:cubicBezTo>
                  <a:cubicBezTo>
                    <a:pt x="6549" y="5740"/>
                    <a:pt x="6621" y="5835"/>
                    <a:pt x="6728" y="5835"/>
                  </a:cubicBezTo>
                  <a:lnTo>
                    <a:pt x="7561" y="5835"/>
                  </a:lnTo>
                  <a:lnTo>
                    <a:pt x="7561" y="7097"/>
                  </a:lnTo>
                  <a:lnTo>
                    <a:pt x="5204" y="7097"/>
                  </a:lnTo>
                  <a:cubicBezTo>
                    <a:pt x="5121" y="7097"/>
                    <a:pt x="5025" y="7168"/>
                    <a:pt x="5025" y="7275"/>
                  </a:cubicBezTo>
                  <a:lnTo>
                    <a:pt x="5025" y="10693"/>
                  </a:lnTo>
                  <a:cubicBezTo>
                    <a:pt x="5025" y="10788"/>
                    <a:pt x="5109" y="10859"/>
                    <a:pt x="5192" y="10871"/>
                  </a:cubicBezTo>
                  <a:lnTo>
                    <a:pt x="5430" y="10871"/>
                  </a:lnTo>
                  <a:cubicBezTo>
                    <a:pt x="6871" y="10871"/>
                    <a:pt x="8240" y="10312"/>
                    <a:pt x="9276" y="9288"/>
                  </a:cubicBezTo>
                  <a:cubicBezTo>
                    <a:pt x="10300" y="8252"/>
                    <a:pt x="10859" y="6883"/>
                    <a:pt x="10859" y="5442"/>
                  </a:cubicBezTo>
                  <a:cubicBezTo>
                    <a:pt x="10859" y="3989"/>
                    <a:pt x="10300" y="2620"/>
                    <a:pt x="9276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6" name="Google Shape;3166;p71"/>
            <p:cNvGrpSpPr/>
            <p:nvPr/>
          </p:nvGrpSpPr>
          <p:grpSpPr>
            <a:xfrm>
              <a:off x="2769010" y="3431943"/>
              <a:ext cx="271446" cy="271147"/>
              <a:chOff x="3752358" y="3817349"/>
              <a:chExt cx="346056" cy="345674"/>
            </a:xfrm>
          </p:grpSpPr>
          <p:sp>
            <p:nvSpPr>
              <p:cNvPr id="3167" name="Google Shape;3167;p71"/>
              <p:cNvSpPr/>
              <p:nvPr/>
            </p:nvSpPr>
            <p:spPr>
              <a:xfrm>
                <a:off x="3752358" y="3817349"/>
                <a:ext cx="346056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0860" extrusionOk="0">
                    <a:moveTo>
                      <a:pt x="5430" y="334"/>
                    </a:moveTo>
                    <a:cubicBezTo>
                      <a:pt x="8252" y="334"/>
                      <a:pt x="10526" y="2608"/>
                      <a:pt x="10526" y="5430"/>
                    </a:cubicBezTo>
                    <a:cubicBezTo>
                      <a:pt x="10526" y="8240"/>
                      <a:pt x="8228" y="10514"/>
                      <a:pt x="5430" y="10514"/>
                    </a:cubicBezTo>
                    <a:cubicBezTo>
                      <a:pt x="2620" y="10514"/>
                      <a:pt x="346" y="8240"/>
                      <a:pt x="346" y="5430"/>
                    </a:cubicBezTo>
                    <a:cubicBezTo>
                      <a:pt x="346" y="2608"/>
                      <a:pt x="2620" y="334"/>
                      <a:pt x="5430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2" y="10859"/>
                      <a:pt x="8252" y="10300"/>
                      <a:pt x="9276" y="9264"/>
                    </a:cubicBezTo>
                    <a:cubicBezTo>
                      <a:pt x="10300" y="8240"/>
                      <a:pt x="10871" y="6871"/>
                      <a:pt x="10871" y="5430"/>
                    </a:cubicBezTo>
                    <a:cubicBezTo>
                      <a:pt x="10871" y="3989"/>
                      <a:pt x="10300" y="2620"/>
                      <a:pt x="9276" y="1584"/>
                    </a:cubicBezTo>
                    <a:cubicBezTo>
                      <a:pt x="8252" y="560"/>
                      <a:pt x="6882" y="1"/>
                      <a:pt x="54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71"/>
              <p:cNvSpPr/>
              <p:nvPr/>
            </p:nvSpPr>
            <p:spPr>
              <a:xfrm>
                <a:off x="3831933" y="3955682"/>
                <a:ext cx="47809" cy="12054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787" extrusionOk="0">
                    <a:moveTo>
                      <a:pt x="1168" y="346"/>
                    </a:moveTo>
                    <a:lnTo>
                      <a:pt x="1168" y="3430"/>
                    </a:lnTo>
                    <a:lnTo>
                      <a:pt x="358" y="3430"/>
                    </a:lnTo>
                    <a:lnTo>
                      <a:pt x="358" y="346"/>
                    </a:lnTo>
                    <a:close/>
                    <a:moveTo>
                      <a:pt x="180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72" y="3787"/>
                      <a:pt x="180" y="3787"/>
                    </a:cubicBezTo>
                    <a:lnTo>
                      <a:pt x="1323" y="3787"/>
                    </a:lnTo>
                    <a:cubicBezTo>
                      <a:pt x="1418" y="3787"/>
                      <a:pt x="1501" y="3715"/>
                      <a:pt x="1501" y="3608"/>
                    </a:cubicBezTo>
                    <a:lnTo>
                      <a:pt x="1501" y="179"/>
                    </a:lnTo>
                    <a:cubicBezTo>
                      <a:pt x="1501" y="72"/>
                      <a:pt x="1430" y="1"/>
                      <a:pt x="13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71"/>
              <p:cNvSpPr/>
              <p:nvPr/>
            </p:nvSpPr>
            <p:spPr>
              <a:xfrm>
                <a:off x="3824739" y="3890112"/>
                <a:ext cx="55002" cy="5500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8" extrusionOk="0">
                    <a:moveTo>
                      <a:pt x="870" y="334"/>
                    </a:moveTo>
                    <a:cubicBezTo>
                      <a:pt x="1156" y="334"/>
                      <a:pt x="1394" y="572"/>
                      <a:pt x="1394" y="846"/>
                    </a:cubicBezTo>
                    <a:cubicBezTo>
                      <a:pt x="1394" y="1132"/>
                      <a:pt x="1156" y="1370"/>
                      <a:pt x="870" y="1370"/>
                    </a:cubicBezTo>
                    <a:cubicBezTo>
                      <a:pt x="584" y="1370"/>
                      <a:pt x="346" y="1132"/>
                      <a:pt x="346" y="846"/>
                    </a:cubicBezTo>
                    <a:cubicBezTo>
                      <a:pt x="346" y="572"/>
                      <a:pt x="584" y="334"/>
                      <a:pt x="870" y="334"/>
                    </a:cubicBezTo>
                    <a:close/>
                    <a:moveTo>
                      <a:pt x="870" y="1"/>
                    </a:moveTo>
                    <a:cubicBezTo>
                      <a:pt x="394" y="1"/>
                      <a:pt x="1" y="394"/>
                      <a:pt x="1" y="870"/>
                    </a:cubicBezTo>
                    <a:cubicBezTo>
                      <a:pt x="1" y="1346"/>
                      <a:pt x="394" y="1727"/>
                      <a:pt x="870" y="1727"/>
                    </a:cubicBezTo>
                    <a:cubicBezTo>
                      <a:pt x="1346" y="1727"/>
                      <a:pt x="1727" y="1334"/>
                      <a:pt x="1727" y="870"/>
                    </a:cubicBezTo>
                    <a:cubicBezTo>
                      <a:pt x="1727" y="394"/>
                      <a:pt x="1346" y="1"/>
                      <a:pt x="8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71"/>
              <p:cNvSpPr/>
              <p:nvPr/>
            </p:nvSpPr>
            <p:spPr>
              <a:xfrm>
                <a:off x="3904696" y="3955682"/>
                <a:ext cx="128148" cy="12054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3787" extrusionOk="0">
                    <a:moveTo>
                      <a:pt x="191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84" y="3787"/>
                      <a:pt x="191" y="3787"/>
                    </a:cubicBezTo>
                    <a:lnTo>
                      <a:pt x="1334" y="3787"/>
                    </a:lnTo>
                    <a:cubicBezTo>
                      <a:pt x="1418" y="3787"/>
                      <a:pt x="1513" y="3715"/>
                      <a:pt x="1513" y="3608"/>
                    </a:cubicBezTo>
                    <a:lnTo>
                      <a:pt x="1513" y="2382"/>
                    </a:lnTo>
                    <a:cubicBezTo>
                      <a:pt x="1513" y="1977"/>
                      <a:pt x="1596" y="1501"/>
                      <a:pt x="2037" y="1501"/>
                    </a:cubicBezTo>
                    <a:cubicBezTo>
                      <a:pt x="2347" y="1501"/>
                      <a:pt x="2477" y="1763"/>
                      <a:pt x="2525" y="2060"/>
                    </a:cubicBezTo>
                    <a:cubicBezTo>
                      <a:pt x="2537" y="2156"/>
                      <a:pt x="2608" y="2215"/>
                      <a:pt x="2692" y="2215"/>
                    </a:cubicBezTo>
                    <a:cubicBezTo>
                      <a:pt x="2787" y="2215"/>
                      <a:pt x="2870" y="2120"/>
                      <a:pt x="2847" y="2025"/>
                    </a:cubicBezTo>
                    <a:cubicBezTo>
                      <a:pt x="2763" y="1465"/>
                      <a:pt x="2477" y="1155"/>
                      <a:pt x="2013" y="1155"/>
                    </a:cubicBezTo>
                    <a:cubicBezTo>
                      <a:pt x="1465" y="1155"/>
                      <a:pt x="1156" y="1608"/>
                      <a:pt x="1156" y="2382"/>
                    </a:cubicBezTo>
                    <a:lnTo>
                      <a:pt x="1156" y="3430"/>
                    </a:lnTo>
                    <a:lnTo>
                      <a:pt x="346" y="3430"/>
                    </a:lnTo>
                    <a:lnTo>
                      <a:pt x="346" y="358"/>
                    </a:lnTo>
                    <a:lnTo>
                      <a:pt x="918" y="358"/>
                    </a:lnTo>
                    <a:lnTo>
                      <a:pt x="918" y="572"/>
                    </a:lnTo>
                    <a:cubicBezTo>
                      <a:pt x="918" y="632"/>
                      <a:pt x="930" y="679"/>
                      <a:pt x="977" y="715"/>
                    </a:cubicBezTo>
                    <a:cubicBezTo>
                      <a:pt x="1007" y="733"/>
                      <a:pt x="1043" y="742"/>
                      <a:pt x="1078" y="742"/>
                    </a:cubicBezTo>
                    <a:cubicBezTo>
                      <a:pt x="1114" y="742"/>
                      <a:pt x="1150" y="733"/>
                      <a:pt x="1180" y="715"/>
                    </a:cubicBezTo>
                    <a:cubicBezTo>
                      <a:pt x="1477" y="477"/>
                      <a:pt x="1835" y="358"/>
                      <a:pt x="2227" y="358"/>
                    </a:cubicBezTo>
                    <a:cubicBezTo>
                      <a:pt x="3204" y="358"/>
                      <a:pt x="3656" y="1191"/>
                      <a:pt x="3656" y="2001"/>
                    </a:cubicBezTo>
                    <a:lnTo>
                      <a:pt x="3656" y="3430"/>
                    </a:lnTo>
                    <a:lnTo>
                      <a:pt x="2847" y="3430"/>
                    </a:lnTo>
                    <a:lnTo>
                      <a:pt x="2847" y="2870"/>
                    </a:lnTo>
                    <a:cubicBezTo>
                      <a:pt x="2847" y="2775"/>
                      <a:pt x="2775" y="2703"/>
                      <a:pt x="2692" y="2703"/>
                    </a:cubicBezTo>
                    <a:cubicBezTo>
                      <a:pt x="2597" y="2703"/>
                      <a:pt x="2525" y="2775"/>
                      <a:pt x="2525" y="2870"/>
                    </a:cubicBezTo>
                    <a:lnTo>
                      <a:pt x="2525" y="3596"/>
                    </a:lnTo>
                    <a:cubicBezTo>
                      <a:pt x="2525" y="3691"/>
                      <a:pt x="2597" y="3775"/>
                      <a:pt x="2704" y="3775"/>
                    </a:cubicBezTo>
                    <a:lnTo>
                      <a:pt x="3847" y="3775"/>
                    </a:lnTo>
                    <a:cubicBezTo>
                      <a:pt x="3942" y="3775"/>
                      <a:pt x="4025" y="3703"/>
                      <a:pt x="4025" y="3596"/>
                    </a:cubicBezTo>
                    <a:lnTo>
                      <a:pt x="4025" y="1989"/>
                    </a:lnTo>
                    <a:cubicBezTo>
                      <a:pt x="4025" y="810"/>
                      <a:pt x="3299" y="1"/>
                      <a:pt x="2239" y="1"/>
                    </a:cubicBezTo>
                    <a:cubicBezTo>
                      <a:pt x="1894" y="1"/>
                      <a:pt x="1573" y="84"/>
                      <a:pt x="1275" y="251"/>
                    </a:cubicBezTo>
                    <a:lnTo>
                      <a:pt x="1275" y="179"/>
                    </a:lnTo>
                    <a:cubicBezTo>
                      <a:pt x="1275" y="84"/>
                      <a:pt x="1204" y="1"/>
                      <a:pt x="10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1" name="Google Shape;3171;p71"/>
            <p:cNvGrpSpPr/>
            <p:nvPr/>
          </p:nvGrpSpPr>
          <p:grpSpPr>
            <a:xfrm>
              <a:off x="2769016" y="3083409"/>
              <a:ext cx="271421" cy="271147"/>
              <a:chOff x="4201447" y="3817349"/>
              <a:chExt cx="346024" cy="345674"/>
            </a:xfrm>
          </p:grpSpPr>
          <p:sp>
            <p:nvSpPr>
              <p:cNvPr id="3172" name="Google Shape;3172;p71"/>
              <p:cNvSpPr/>
              <p:nvPr/>
            </p:nvSpPr>
            <p:spPr>
              <a:xfrm>
                <a:off x="4201447" y="3817349"/>
                <a:ext cx="346024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0860" extrusionOk="0">
                    <a:moveTo>
                      <a:pt x="5430" y="334"/>
                    </a:moveTo>
                    <a:cubicBezTo>
                      <a:pt x="8252" y="334"/>
                      <a:pt x="10526" y="2608"/>
                      <a:pt x="10526" y="5430"/>
                    </a:cubicBezTo>
                    <a:cubicBezTo>
                      <a:pt x="10526" y="8240"/>
                      <a:pt x="8252" y="10514"/>
                      <a:pt x="5430" y="10514"/>
                    </a:cubicBezTo>
                    <a:cubicBezTo>
                      <a:pt x="2620" y="10514"/>
                      <a:pt x="346" y="8240"/>
                      <a:pt x="346" y="5430"/>
                    </a:cubicBezTo>
                    <a:cubicBezTo>
                      <a:pt x="346" y="2608"/>
                      <a:pt x="2620" y="334"/>
                      <a:pt x="5430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2" y="10859"/>
                      <a:pt x="8252" y="10300"/>
                      <a:pt x="9276" y="9264"/>
                    </a:cubicBezTo>
                    <a:cubicBezTo>
                      <a:pt x="10299" y="8240"/>
                      <a:pt x="10871" y="6871"/>
                      <a:pt x="10871" y="5430"/>
                    </a:cubicBezTo>
                    <a:cubicBezTo>
                      <a:pt x="10871" y="3989"/>
                      <a:pt x="10299" y="2620"/>
                      <a:pt x="9276" y="1584"/>
                    </a:cubicBezTo>
                    <a:cubicBezTo>
                      <a:pt x="8252" y="560"/>
                      <a:pt x="6882" y="1"/>
                      <a:pt x="54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71"/>
              <p:cNvSpPr/>
              <p:nvPr/>
            </p:nvSpPr>
            <p:spPr>
              <a:xfrm>
                <a:off x="4271569" y="3904531"/>
                <a:ext cx="227394" cy="185728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5835" extrusionOk="0">
                    <a:moveTo>
                      <a:pt x="4620" y="0"/>
                    </a:moveTo>
                    <a:cubicBezTo>
                      <a:pt x="3727" y="0"/>
                      <a:pt x="2977" y="691"/>
                      <a:pt x="2905" y="1572"/>
                    </a:cubicBezTo>
                    <a:cubicBezTo>
                      <a:pt x="2727" y="1548"/>
                      <a:pt x="2358" y="1441"/>
                      <a:pt x="2262" y="1405"/>
                    </a:cubicBezTo>
                    <a:cubicBezTo>
                      <a:pt x="1643" y="1203"/>
                      <a:pt x="1072" y="810"/>
                      <a:pt x="631" y="322"/>
                    </a:cubicBezTo>
                    <a:cubicBezTo>
                      <a:pt x="596" y="298"/>
                      <a:pt x="572" y="274"/>
                      <a:pt x="524" y="262"/>
                    </a:cubicBezTo>
                    <a:cubicBezTo>
                      <a:pt x="517" y="261"/>
                      <a:pt x="509" y="260"/>
                      <a:pt x="501" y="260"/>
                    </a:cubicBezTo>
                    <a:cubicBezTo>
                      <a:pt x="436" y="260"/>
                      <a:pt x="367" y="304"/>
                      <a:pt x="346" y="357"/>
                    </a:cubicBezTo>
                    <a:cubicBezTo>
                      <a:pt x="238" y="572"/>
                      <a:pt x="179" y="810"/>
                      <a:pt x="179" y="1048"/>
                    </a:cubicBezTo>
                    <a:cubicBezTo>
                      <a:pt x="179" y="1393"/>
                      <a:pt x="286" y="1727"/>
                      <a:pt x="476" y="1977"/>
                    </a:cubicBezTo>
                    <a:cubicBezTo>
                      <a:pt x="466" y="1975"/>
                      <a:pt x="456" y="1974"/>
                      <a:pt x="446" y="1974"/>
                    </a:cubicBezTo>
                    <a:cubicBezTo>
                      <a:pt x="397" y="1974"/>
                      <a:pt x="349" y="1997"/>
                      <a:pt x="310" y="2036"/>
                    </a:cubicBezTo>
                    <a:cubicBezTo>
                      <a:pt x="286" y="2060"/>
                      <a:pt x="286" y="2108"/>
                      <a:pt x="274" y="2143"/>
                    </a:cubicBezTo>
                    <a:lnTo>
                      <a:pt x="274" y="2203"/>
                    </a:lnTo>
                    <a:cubicBezTo>
                      <a:pt x="274" y="2655"/>
                      <a:pt x="476" y="3072"/>
                      <a:pt x="822" y="3358"/>
                    </a:cubicBezTo>
                    <a:cubicBezTo>
                      <a:pt x="786" y="3370"/>
                      <a:pt x="774" y="3405"/>
                      <a:pt x="762" y="3417"/>
                    </a:cubicBezTo>
                    <a:cubicBezTo>
                      <a:pt x="750" y="3465"/>
                      <a:pt x="727" y="3513"/>
                      <a:pt x="750" y="3548"/>
                    </a:cubicBezTo>
                    <a:cubicBezTo>
                      <a:pt x="893" y="4024"/>
                      <a:pt x="1262" y="4405"/>
                      <a:pt x="1727" y="4548"/>
                    </a:cubicBezTo>
                    <a:cubicBezTo>
                      <a:pt x="1310" y="4798"/>
                      <a:pt x="834" y="4941"/>
                      <a:pt x="334" y="4941"/>
                    </a:cubicBezTo>
                    <a:lnTo>
                      <a:pt x="191" y="4941"/>
                    </a:lnTo>
                    <a:cubicBezTo>
                      <a:pt x="107" y="4941"/>
                      <a:pt x="36" y="5001"/>
                      <a:pt x="12" y="5084"/>
                    </a:cubicBezTo>
                    <a:cubicBezTo>
                      <a:pt x="0" y="5156"/>
                      <a:pt x="48" y="5239"/>
                      <a:pt x="107" y="5263"/>
                    </a:cubicBezTo>
                    <a:cubicBezTo>
                      <a:pt x="727" y="5632"/>
                      <a:pt x="1465" y="5834"/>
                      <a:pt x="2191" y="5834"/>
                    </a:cubicBezTo>
                    <a:cubicBezTo>
                      <a:pt x="3072" y="5834"/>
                      <a:pt x="3905" y="5560"/>
                      <a:pt x="4596" y="5060"/>
                    </a:cubicBezTo>
                    <a:cubicBezTo>
                      <a:pt x="4691" y="5001"/>
                      <a:pt x="4691" y="4858"/>
                      <a:pt x="4620" y="4786"/>
                    </a:cubicBezTo>
                    <a:cubicBezTo>
                      <a:pt x="4587" y="4754"/>
                      <a:pt x="4544" y="4735"/>
                      <a:pt x="4499" y="4735"/>
                    </a:cubicBezTo>
                    <a:cubicBezTo>
                      <a:pt x="4463" y="4735"/>
                      <a:pt x="4426" y="4748"/>
                      <a:pt x="4394" y="4775"/>
                    </a:cubicBezTo>
                    <a:cubicBezTo>
                      <a:pt x="3763" y="5215"/>
                      <a:pt x="3013" y="5489"/>
                      <a:pt x="2191" y="5489"/>
                    </a:cubicBezTo>
                    <a:cubicBezTo>
                      <a:pt x="1727" y="5489"/>
                      <a:pt x="1262" y="5394"/>
                      <a:pt x="846" y="5239"/>
                    </a:cubicBezTo>
                    <a:cubicBezTo>
                      <a:pt x="1369" y="5144"/>
                      <a:pt x="1846" y="4917"/>
                      <a:pt x="2262" y="4584"/>
                    </a:cubicBezTo>
                    <a:cubicBezTo>
                      <a:pt x="2310" y="4536"/>
                      <a:pt x="2334" y="4477"/>
                      <a:pt x="2322" y="4417"/>
                    </a:cubicBezTo>
                    <a:cubicBezTo>
                      <a:pt x="2310" y="4346"/>
                      <a:pt x="2239" y="4286"/>
                      <a:pt x="2155" y="4286"/>
                    </a:cubicBezTo>
                    <a:cubicBezTo>
                      <a:pt x="1739" y="4263"/>
                      <a:pt x="1369" y="4048"/>
                      <a:pt x="1167" y="3691"/>
                    </a:cubicBezTo>
                    <a:cubicBezTo>
                      <a:pt x="1250" y="3691"/>
                      <a:pt x="1358" y="3667"/>
                      <a:pt x="1441" y="3643"/>
                    </a:cubicBezTo>
                    <a:cubicBezTo>
                      <a:pt x="1524" y="3632"/>
                      <a:pt x="1584" y="3572"/>
                      <a:pt x="1584" y="3489"/>
                    </a:cubicBezTo>
                    <a:cubicBezTo>
                      <a:pt x="1596" y="3405"/>
                      <a:pt x="1536" y="3334"/>
                      <a:pt x="1441" y="3298"/>
                    </a:cubicBezTo>
                    <a:cubicBezTo>
                      <a:pt x="1000" y="3191"/>
                      <a:pt x="667" y="2822"/>
                      <a:pt x="596" y="2381"/>
                    </a:cubicBezTo>
                    <a:lnTo>
                      <a:pt x="596" y="2381"/>
                    </a:lnTo>
                    <a:cubicBezTo>
                      <a:pt x="727" y="2405"/>
                      <a:pt x="869" y="2417"/>
                      <a:pt x="1000" y="2417"/>
                    </a:cubicBezTo>
                    <a:cubicBezTo>
                      <a:pt x="1084" y="2417"/>
                      <a:pt x="1143" y="2358"/>
                      <a:pt x="1167" y="2274"/>
                    </a:cubicBezTo>
                    <a:cubicBezTo>
                      <a:pt x="1179" y="2203"/>
                      <a:pt x="1131" y="2143"/>
                      <a:pt x="1072" y="2108"/>
                    </a:cubicBezTo>
                    <a:cubicBezTo>
                      <a:pt x="703" y="1881"/>
                      <a:pt x="476" y="1488"/>
                      <a:pt x="476" y="1048"/>
                    </a:cubicBezTo>
                    <a:cubicBezTo>
                      <a:pt x="476" y="953"/>
                      <a:pt x="488" y="846"/>
                      <a:pt x="524" y="738"/>
                    </a:cubicBezTo>
                    <a:cubicBezTo>
                      <a:pt x="965" y="1191"/>
                      <a:pt x="1524" y="1524"/>
                      <a:pt x="2120" y="1727"/>
                    </a:cubicBezTo>
                    <a:cubicBezTo>
                      <a:pt x="2120" y="1727"/>
                      <a:pt x="2715" y="1905"/>
                      <a:pt x="2929" y="1917"/>
                    </a:cubicBezTo>
                    <a:lnTo>
                      <a:pt x="3024" y="1917"/>
                    </a:lnTo>
                    <a:cubicBezTo>
                      <a:pt x="3096" y="1917"/>
                      <a:pt x="3167" y="1869"/>
                      <a:pt x="3191" y="1798"/>
                    </a:cubicBezTo>
                    <a:cubicBezTo>
                      <a:pt x="3203" y="1786"/>
                      <a:pt x="3203" y="1750"/>
                      <a:pt x="3203" y="1738"/>
                    </a:cubicBezTo>
                    <a:lnTo>
                      <a:pt x="3203" y="1703"/>
                    </a:lnTo>
                    <a:cubicBezTo>
                      <a:pt x="3203" y="953"/>
                      <a:pt x="3810" y="334"/>
                      <a:pt x="4572" y="334"/>
                    </a:cubicBezTo>
                    <a:cubicBezTo>
                      <a:pt x="4941" y="334"/>
                      <a:pt x="5287" y="488"/>
                      <a:pt x="5549" y="750"/>
                    </a:cubicBezTo>
                    <a:cubicBezTo>
                      <a:pt x="5585" y="787"/>
                      <a:pt x="5621" y="802"/>
                      <a:pt x="5663" y="802"/>
                    </a:cubicBezTo>
                    <a:cubicBezTo>
                      <a:pt x="5676" y="802"/>
                      <a:pt x="5689" y="801"/>
                      <a:pt x="5703" y="798"/>
                    </a:cubicBezTo>
                    <a:cubicBezTo>
                      <a:pt x="5882" y="762"/>
                      <a:pt x="6049" y="738"/>
                      <a:pt x="6203" y="679"/>
                    </a:cubicBezTo>
                    <a:lnTo>
                      <a:pt x="6203" y="679"/>
                    </a:lnTo>
                    <a:cubicBezTo>
                      <a:pt x="6120" y="762"/>
                      <a:pt x="6013" y="857"/>
                      <a:pt x="5894" y="917"/>
                    </a:cubicBezTo>
                    <a:cubicBezTo>
                      <a:pt x="5822" y="965"/>
                      <a:pt x="5787" y="1048"/>
                      <a:pt x="5822" y="1143"/>
                    </a:cubicBezTo>
                    <a:cubicBezTo>
                      <a:pt x="5846" y="1203"/>
                      <a:pt x="5930" y="1250"/>
                      <a:pt x="6001" y="1250"/>
                    </a:cubicBezTo>
                    <a:cubicBezTo>
                      <a:pt x="6144" y="1227"/>
                      <a:pt x="6287" y="1215"/>
                      <a:pt x="6418" y="1167"/>
                    </a:cubicBezTo>
                    <a:lnTo>
                      <a:pt x="6418" y="1167"/>
                    </a:lnTo>
                    <a:cubicBezTo>
                      <a:pt x="6299" y="1286"/>
                      <a:pt x="6168" y="1405"/>
                      <a:pt x="6013" y="1512"/>
                    </a:cubicBezTo>
                    <a:cubicBezTo>
                      <a:pt x="5965" y="1548"/>
                      <a:pt x="5941" y="1608"/>
                      <a:pt x="5941" y="1655"/>
                    </a:cubicBezTo>
                    <a:lnTo>
                      <a:pt x="5941" y="1679"/>
                    </a:lnTo>
                    <a:lnTo>
                      <a:pt x="5941" y="1703"/>
                    </a:lnTo>
                    <a:lnTo>
                      <a:pt x="5941" y="1727"/>
                    </a:lnTo>
                    <a:cubicBezTo>
                      <a:pt x="5941" y="2691"/>
                      <a:pt x="5572" y="3572"/>
                      <a:pt x="4977" y="4227"/>
                    </a:cubicBezTo>
                    <a:cubicBezTo>
                      <a:pt x="4918" y="4298"/>
                      <a:pt x="4918" y="4405"/>
                      <a:pt x="4977" y="4465"/>
                    </a:cubicBezTo>
                    <a:cubicBezTo>
                      <a:pt x="5011" y="4499"/>
                      <a:pt x="5053" y="4514"/>
                      <a:pt x="5096" y="4514"/>
                    </a:cubicBezTo>
                    <a:cubicBezTo>
                      <a:pt x="5143" y="4514"/>
                      <a:pt x="5190" y="4496"/>
                      <a:pt x="5227" y="4465"/>
                    </a:cubicBezTo>
                    <a:cubicBezTo>
                      <a:pt x="5894" y="3715"/>
                      <a:pt x="6263" y="2762"/>
                      <a:pt x="6287" y="1750"/>
                    </a:cubicBezTo>
                    <a:cubicBezTo>
                      <a:pt x="6596" y="1524"/>
                      <a:pt x="6846" y="1250"/>
                      <a:pt x="7061" y="917"/>
                    </a:cubicBezTo>
                    <a:cubicBezTo>
                      <a:pt x="7144" y="857"/>
                      <a:pt x="7132" y="750"/>
                      <a:pt x="7061" y="715"/>
                    </a:cubicBezTo>
                    <a:cubicBezTo>
                      <a:pt x="7029" y="683"/>
                      <a:pt x="6987" y="667"/>
                      <a:pt x="6937" y="667"/>
                    </a:cubicBezTo>
                    <a:cubicBezTo>
                      <a:pt x="6912" y="667"/>
                      <a:pt x="6886" y="671"/>
                      <a:pt x="6858" y="679"/>
                    </a:cubicBezTo>
                    <a:cubicBezTo>
                      <a:pt x="6775" y="726"/>
                      <a:pt x="6680" y="750"/>
                      <a:pt x="6596" y="786"/>
                    </a:cubicBezTo>
                    <a:cubicBezTo>
                      <a:pt x="6680" y="667"/>
                      <a:pt x="6763" y="512"/>
                      <a:pt x="6823" y="369"/>
                    </a:cubicBezTo>
                    <a:cubicBezTo>
                      <a:pt x="6834" y="310"/>
                      <a:pt x="6834" y="238"/>
                      <a:pt x="6787" y="191"/>
                    </a:cubicBezTo>
                    <a:cubicBezTo>
                      <a:pt x="6750" y="153"/>
                      <a:pt x="6703" y="135"/>
                      <a:pt x="6659" y="135"/>
                    </a:cubicBezTo>
                    <a:cubicBezTo>
                      <a:pt x="6632" y="135"/>
                      <a:pt x="6607" y="142"/>
                      <a:pt x="6584" y="155"/>
                    </a:cubicBezTo>
                    <a:cubicBezTo>
                      <a:pt x="6322" y="310"/>
                      <a:pt x="6061" y="393"/>
                      <a:pt x="5775" y="441"/>
                    </a:cubicBezTo>
                    <a:cubicBezTo>
                      <a:pt x="5465" y="143"/>
                      <a:pt x="5048" y="0"/>
                      <a:pt x="46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74" name="Google Shape;3174;p71"/>
          <p:cNvGrpSpPr/>
          <p:nvPr/>
        </p:nvGrpSpPr>
        <p:grpSpPr>
          <a:xfrm>
            <a:off x="4531661" y="2186163"/>
            <a:ext cx="80672" cy="1321569"/>
            <a:chOff x="240800" y="2611388"/>
            <a:chExt cx="14075" cy="245512"/>
          </a:xfrm>
        </p:grpSpPr>
        <p:sp>
          <p:nvSpPr>
            <p:cNvPr id="3175" name="Google Shape;3175;p71"/>
            <p:cNvSpPr/>
            <p:nvPr/>
          </p:nvSpPr>
          <p:spPr>
            <a:xfrm>
              <a:off x="241875" y="2611388"/>
              <a:ext cx="11398" cy="139107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71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1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1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9" name="Google Shape;3179;p71"/>
          <p:cNvGrpSpPr/>
          <p:nvPr/>
        </p:nvGrpSpPr>
        <p:grpSpPr>
          <a:xfrm>
            <a:off x="2632679" y="169405"/>
            <a:ext cx="543432" cy="741197"/>
            <a:chOff x="2878829" y="3023092"/>
            <a:chExt cx="543432" cy="741197"/>
          </a:xfrm>
        </p:grpSpPr>
        <p:sp>
          <p:nvSpPr>
            <p:cNvPr id="3180" name="Google Shape;3180;p71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71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1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1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1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1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1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1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1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1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1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1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1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1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71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71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1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1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1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71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71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1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1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1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4" name="Google Shape;3204;p71"/>
          <p:cNvGrpSpPr/>
          <p:nvPr/>
        </p:nvGrpSpPr>
        <p:grpSpPr>
          <a:xfrm>
            <a:off x="8153509" y="2859230"/>
            <a:ext cx="541000" cy="741197"/>
            <a:chOff x="1148622" y="1207755"/>
            <a:chExt cx="541000" cy="741197"/>
          </a:xfrm>
        </p:grpSpPr>
        <p:sp>
          <p:nvSpPr>
            <p:cNvPr id="3205" name="Google Shape;3205;p71"/>
            <p:cNvSpPr/>
            <p:nvPr/>
          </p:nvSpPr>
          <p:spPr>
            <a:xfrm>
              <a:off x="1148622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3" y="143"/>
                    <a:pt x="167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1"/>
            <p:cNvSpPr/>
            <p:nvPr/>
          </p:nvSpPr>
          <p:spPr>
            <a:xfrm>
              <a:off x="1326461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107" y="107"/>
                  </a:lnTo>
                  <a:cubicBezTo>
                    <a:pt x="107" y="143"/>
                    <a:pt x="119" y="155"/>
                    <a:pt x="135" y="155"/>
                  </a:cubicBezTo>
                  <a:cubicBezTo>
                    <a:pt x="167" y="155"/>
                    <a:pt x="214" y="107"/>
                    <a:pt x="214" y="107"/>
                  </a:cubicBezTo>
                  <a:cubicBezTo>
                    <a:pt x="214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1"/>
            <p:cNvSpPr/>
            <p:nvPr/>
          </p:nvSpPr>
          <p:spPr>
            <a:xfrm>
              <a:off x="1501680" y="1207755"/>
              <a:ext cx="12629" cy="20113"/>
            </a:xfrm>
            <a:custGeom>
              <a:avLst/>
              <a:gdLst/>
              <a:ahLst/>
              <a:cxnLst/>
              <a:rect l="l" t="t" r="r" b="b"/>
              <a:pathLst>
                <a:path w="135" h="215" extrusionOk="0">
                  <a:moveTo>
                    <a:pt x="135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35" y="214"/>
                  </a:cubicBezTo>
                  <a:lnTo>
                    <a:pt x="135" y="10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1"/>
            <p:cNvSpPr/>
            <p:nvPr/>
          </p:nvSpPr>
          <p:spPr>
            <a:xfrm>
              <a:off x="1669415" y="1207755"/>
              <a:ext cx="20207" cy="14500"/>
            </a:xfrm>
            <a:custGeom>
              <a:avLst/>
              <a:gdLst/>
              <a:ahLst/>
              <a:cxnLst/>
              <a:rect l="l" t="t" r="r" b="b"/>
              <a:pathLst>
                <a:path w="216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4" y="143"/>
                    <a:pt x="168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1"/>
            <p:cNvSpPr/>
            <p:nvPr/>
          </p:nvSpPr>
          <p:spPr>
            <a:xfrm>
              <a:off x="1148622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1"/>
            <p:cNvSpPr/>
            <p:nvPr/>
          </p:nvSpPr>
          <p:spPr>
            <a:xfrm>
              <a:off x="1326461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cubicBezTo>
                    <a:pt x="107" y="148"/>
                    <a:pt x="117" y="164"/>
                    <a:pt x="130" y="164"/>
                  </a:cubicBezTo>
                  <a:cubicBezTo>
                    <a:pt x="162" y="164"/>
                    <a:pt x="214" y="7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1"/>
            <p:cNvSpPr/>
            <p:nvPr/>
          </p:nvSpPr>
          <p:spPr>
            <a:xfrm>
              <a:off x="1501680" y="1352944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1"/>
            <p:cNvSpPr/>
            <p:nvPr/>
          </p:nvSpPr>
          <p:spPr>
            <a:xfrm>
              <a:off x="1669415" y="1352944"/>
              <a:ext cx="20207" cy="15342"/>
            </a:xfrm>
            <a:custGeom>
              <a:avLst/>
              <a:gdLst/>
              <a:ahLst/>
              <a:cxnLst/>
              <a:rect l="l" t="t" r="r" b="b"/>
              <a:pathLst>
                <a:path w="216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3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1"/>
            <p:cNvSpPr/>
            <p:nvPr/>
          </p:nvSpPr>
          <p:spPr>
            <a:xfrm>
              <a:off x="1148622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1"/>
            <p:cNvSpPr/>
            <p:nvPr/>
          </p:nvSpPr>
          <p:spPr>
            <a:xfrm>
              <a:off x="1326461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214" y="108"/>
                  </a:lnTo>
                  <a:cubicBezTo>
                    <a:pt x="214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1"/>
            <p:cNvSpPr/>
            <p:nvPr/>
          </p:nvSpPr>
          <p:spPr>
            <a:xfrm>
              <a:off x="1501680" y="1500660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1"/>
            <p:cNvSpPr/>
            <p:nvPr/>
          </p:nvSpPr>
          <p:spPr>
            <a:xfrm>
              <a:off x="1669415" y="1500660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1"/>
            <p:cNvSpPr/>
            <p:nvPr/>
          </p:nvSpPr>
          <p:spPr>
            <a:xfrm>
              <a:off x="1148622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1"/>
            <p:cNvSpPr/>
            <p:nvPr/>
          </p:nvSpPr>
          <p:spPr>
            <a:xfrm>
              <a:off x="1326461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0" y="0"/>
                  </a:moveTo>
                  <a:cubicBezTo>
                    <a:pt x="0" y="107"/>
                    <a:pt x="0" y="107"/>
                    <a:pt x="107" y="107"/>
                  </a:cubicBezTo>
                  <a:cubicBezTo>
                    <a:pt x="107" y="107"/>
                    <a:pt x="214" y="107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1"/>
            <p:cNvSpPr/>
            <p:nvPr/>
          </p:nvSpPr>
          <p:spPr>
            <a:xfrm>
              <a:off x="1501680" y="1645943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0"/>
                  </a:moveTo>
                  <a:cubicBezTo>
                    <a:pt x="1" y="107"/>
                    <a:pt x="1" y="107"/>
                    <a:pt x="135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1"/>
            <p:cNvSpPr/>
            <p:nvPr/>
          </p:nvSpPr>
          <p:spPr>
            <a:xfrm>
              <a:off x="1669415" y="1645943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1"/>
            <p:cNvSpPr/>
            <p:nvPr/>
          </p:nvSpPr>
          <p:spPr>
            <a:xfrm>
              <a:off x="1148622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86" y="0"/>
                  </a:moveTo>
                  <a:cubicBezTo>
                    <a:pt x="54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1"/>
            <p:cNvSpPr/>
            <p:nvPr/>
          </p:nvSpPr>
          <p:spPr>
            <a:xfrm>
              <a:off x="1326461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38" y="0"/>
                  </a:moveTo>
                  <a:cubicBezTo>
                    <a:pt x="0" y="0"/>
                    <a:pt x="0" y="76"/>
                    <a:pt x="0" y="152"/>
                  </a:cubicBezTo>
                  <a:lnTo>
                    <a:pt x="107" y="152"/>
                  </a:lnTo>
                  <a:cubicBezTo>
                    <a:pt x="107" y="152"/>
                    <a:pt x="214" y="152"/>
                    <a:pt x="214" y="45"/>
                  </a:cubicBezTo>
                  <a:lnTo>
                    <a:pt x="107" y="45"/>
                  </a:lnTo>
                  <a:cubicBezTo>
                    <a:pt x="76" y="13"/>
                    <a:pt x="54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1"/>
            <p:cNvSpPr/>
            <p:nvPr/>
          </p:nvSpPr>
          <p:spPr>
            <a:xfrm>
              <a:off x="1501680" y="1791132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1"/>
                  </a:moveTo>
                  <a:cubicBezTo>
                    <a:pt x="1" y="108"/>
                    <a:pt x="1" y="108"/>
                    <a:pt x="135" y="1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1"/>
            <p:cNvSpPr/>
            <p:nvPr/>
          </p:nvSpPr>
          <p:spPr>
            <a:xfrm>
              <a:off x="1669415" y="1787016"/>
              <a:ext cx="20207" cy="1422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86" y="0"/>
                  </a:moveTo>
                  <a:cubicBezTo>
                    <a:pt x="55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1"/>
            <p:cNvSpPr/>
            <p:nvPr/>
          </p:nvSpPr>
          <p:spPr>
            <a:xfrm>
              <a:off x="1148622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1" y="135"/>
                  </a:lnTo>
                  <a:lnTo>
                    <a:pt x="108" y="242"/>
                  </a:ln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1"/>
            <p:cNvSpPr/>
            <p:nvPr/>
          </p:nvSpPr>
          <p:spPr>
            <a:xfrm>
              <a:off x="1326461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7" y="1"/>
                  </a:moveTo>
                  <a:cubicBezTo>
                    <a:pt x="0" y="1"/>
                    <a:pt x="0" y="135"/>
                    <a:pt x="0" y="135"/>
                  </a:cubicBezTo>
                  <a:cubicBezTo>
                    <a:pt x="0" y="242"/>
                    <a:pt x="0" y="242"/>
                    <a:pt x="107" y="242"/>
                  </a:cubicBezTo>
                  <a:cubicBezTo>
                    <a:pt x="107" y="242"/>
                    <a:pt x="214" y="242"/>
                    <a:pt x="214" y="135"/>
                  </a:cubicBezTo>
                  <a:cubicBezTo>
                    <a:pt x="214" y="135"/>
                    <a:pt x="107" y="135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1"/>
            <p:cNvSpPr/>
            <p:nvPr/>
          </p:nvSpPr>
          <p:spPr>
            <a:xfrm>
              <a:off x="1501680" y="1926312"/>
              <a:ext cx="12629" cy="22639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35" y="1"/>
                  </a:moveTo>
                  <a:cubicBezTo>
                    <a:pt x="1" y="1"/>
                    <a:pt x="1" y="135"/>
                    <a:pt x="1" y="135"/>
                  </a:cubicBezTo>
                  <a:cubicBezTo>
                    <a:pt x="1" y="242"/>
                    <a:pt x="1" y="242"/>
                    <a:pt x="135" y="242"/>
                  </a:cubicBezTo>
                  <a:lnTo>
                    <a:pt x="135" y="1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1"/>
            <p:cNvSpPr/>
            <p:nvPr/>
          </p:nvSpPr>
          <p:spPr>
            <a:xfrm>
              <a:off x="1669415" y="1926312"/>
              <a:ext cx="20207" cy="22639"/>
            </a:xfrm>
            <a:custGeom>
              <a:avLst/>
              <a:gdLst/>
              <a:ahLst/>
              <a:cxnLst/>
              <a:rect l="l" t="t" r="r" b="b"/>
              <a:pathLst>
                <a:path w="216" h="242" extrusionOk="0">
                  <a:moveTo>
                    <a:pt x="108" y="1"/>
                  </a:moveTo>
                  <a:lnTo>
                    <a:pt x="1" y="135"/>
                  </a:lnTo>
                  <a:cubicBezTo>
                    <a:pt x="1" y="242"/>
                    <a:pt x="108" y="242"/>
                    <a:pt x="108" y="242"/>
                  </a:cubicBez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9" name="Google Shape;3229;p71"/>
          <p:cNvGrpSpPr/>
          <p:nvPr/>
        </p:nvGrpSpPr>
        <p:grpSpPr>
          <a:xfrm>
            <a:off x="984079" y="3723780"/>
            <a:ext cx="543432" cy="741197"/>
            <a:chOff x="2878829" y="3023092"/>
            <a:chExt cx="543432" cy="741197"/>
          </a:xfrm>
        </p:grpSpPr>
        <p:sp>
          <p:nvSpPr>
            <p:cNvPr id="3230" name="Google Shape;3230;p71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1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1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1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1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1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1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1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1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1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1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1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1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1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1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1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1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1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1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1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1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1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1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1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4" name="Google Shape;3254;p71"/>
          <p:cNvGrpSpPr/>
          <p:nvPr/>
        </p:nvGrpSpPr>
        <p:grpSpPr>
          <a:xfrm>
            <a:off x="350893" y="345057"/>
            <a:ext cx="8225504" cy="4106844"/>
            <a:chOff x="350893" y="345057"/>
            <a:chExt cx="8225504" cy="4106844"/>
          </a:xfrm>
        </p:grpSpPr>
        <p:grpSp>
          <p:nvGrpSpPr>
            <p:cNvPr id="3255" name="Google Shape;3255;p71"/>
            <p:cNvGrpSpPr/>
            <p:nvPr/>
          </p:nvGrpSpPr>
          <p:grpSpPr>
            <a:xfrm>
              <a:off x="350893" y="345057"/>
              <a:ext cx="8225504" cy="344536"/>
              <a:chOff x="1942776" y="1722253"/>
              <a:chExt cx="2118174" cy="88722"/>
            </a:xfrm>
          </p:grpSpPr>
          <p:sp>
            <p:nvSpPr>
              <p:cNvPr id="3256" name="Google Shape;3256;p71"/>
              <p:cNvSpPr/>
              <p:nvPr/>
            </p:nvSpPr>
            <p:spPr>
              <a:xfrm>
                <a:off x="4038175" y="1788200"/>
                <a:ext cx="22775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1" fill="none" extrusionOk="0">
                    <a:moveTo>
                      <a:pt x="910" y="455"/>
                    </a:moveTo>
                    <a:cubicBezTo>
                      <a:pt x="910" y="669"/>
                      <a:pt x="669" y="910"/>
                      <a:pt x="455" y="910"/>
                    </a:cubicBezTo>
                    <a:cubicBezTo>
                      <a:pt x="241" y="910"/>
                      <a:pt x="0" y="669"/>
                      <a:pt x="0" y="455"/>
                    </a:cubicBezTo>
                    <a:cubicBezTo>
                      <a:pt x="0" y="241"/>
                      <a:pt x="241" y="0"/>
                      <a:pt x="455" y="0"/>
                    </a:cubicBezTo>
                    <a:cubicBezTo>
                      <a:pt x="669" y="0"/>
                      <a:pt x="910" y="241"/>
                      <a:pt x="910" y="455"/>
                    </a:cubicBezTo>
                    <a:close/>
                  </a:path>
                </a:pathLst>
              </a:custGeom>
              <a:noFill/>
              <a:ln w="11375" cap="flat" cmpd="sng">
                <a:solidFill>
                  <a:schemeClr val="lt1"/>
                </a:solidFill>
                <a:prstDash val="solid"/>
                <a:miter lim="267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71"/>
              <p:cNvSpPr/>
              <p:nvPr/>
            </p:nvSpPr>
            <p:spPr>
              <a:xfrm>
                <a:off x="1942776" y="1722253"/>
                <a:ext cx="52875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8" fill="none" extrusionOk="0">
                    <a:moveTo>
                      <a:pt x="1874" y="776"/>
                    </a:moveTo>
                    <a:cubicBezTo>
                      <a:pt x="2115" y="1445"/>
                      <a:pt x="1446" y="2007"/>
                      <a:pt x="776" y="1900"/>
                    </a:cubicBezTo>
                    <a:cubicBezTo>
                      <a:pt x="428" y="1793"/>
                      <a:pt x="214" y="1552"/>
                      <a:pt x="107" y="1231"/>
                    </a:cubicBezTo>
                    <a:cubicBezTo>
                      <a:pt x="0" y="562"/>
                      <a:pt x="536" y="0"/>
                      <a:pt x="1205" y="107"/>
                    </a:cubicBezTo>
                    <a:cubicBezTo>
                      <a:pt x="1553" y="214"/>
                      <a:pt x="1767" y="455"/>
                      <a:pt x="1874" y="776"/>
                    </a:cubicBezTo>
                    <a:close/>
                  </a:path>
                </a:pathLst>
              </a:custGeom>
              <a:noFill/>
              <a:ln w="11375" cap="flat" cmpd="sng">
                <a:solidFill>
                  <a:schemeClr val="lt1"/>
                </a:solidFill>
                <a:prstDash val="solid"/>
                <a:miter lim="267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58" name="Google Shape;3258;p71"/>
            <p:cNvSpPr/>
            <p:nvPr/>
          </p:nvSpPr>
          <p:spPr>
            <a:xfrm>
              <a:off x="6799876" y="4337825"/>
              <a:ext cx="114178" cy="114076"/>
            </a:xfrm>
            <a:custGeom>
              <a:avLst/>
              <a:gdLst/>
              <a:ahLst/>
              <a:cxnLst/>
              <a:rect l="l" t="t" r="r" b="b"/>
              <a:pathLst>
                <a:path w="885" h="884" fill="none" extrusionOk="0">
                  <a:moveTo>
                    <a:pt x="884" y="429"/>
                  </a:moveTo>
                  <a:cubicBezTo>
                    <a:pt x="884" y="777"/>
                    <a:pt x="777" y="884"/>
                    <a:pt x="456" y="884"/>
                  </a:cubicBezTo>
                  <a:cubicBezTo>
                    <a:pt x="215" y="884"/>
                    <a:pt x="1" y="777"/>
                    <a:pt x="1" y="429"/>
                  </a:cubicBezTo>
                  <a:cubicBezTo>
                    <a:pt x="1" y="214"/>
                    <a:pt x="215" y="0"/>
                    <a:pt x="456" y="0"/>
                  </a:cubicBezTo>
                  <a:cubicBezTo>
                    <a:pt x="777" y="0"/>
                    <a:pt x="884" y="214"/>
                    <a:pt x="884" y="429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6"/>
          <p:cNvSpPr txBox="1">
            <a:spLocks noGrp="1"/>
          </p:cNvSpPr>
          <p:nvPr>
            <p:ph type="title"/>
          </p:nvPr>
        </p:nvSpPr>
        <p:spPr>
          <a:xfrm>
            <a:off x="720000" y="539999"/>
            <a:ext cx="7704000" cy="1036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Algerian" panose="04020705040A02060702" pitchFamily="82" charset="0"/>
              </a:rPr>
              <a:t>AGENDA</a:t>
            </a:r>
            <a:endParaRPr sz="3600" dirty="0">
              <a:latin typeface="Algerian" panose="04020705040A02060702" pitchFamily="82" charset="0"/>
            </a:endParaRPr>
          </a:p>
        </p:txBody>
      </p:sp>
      <p:sp>
        <p:nvSpPr>
          <p:cNvPr id="778" name="Google Shape;778;p46"/>
          <p:cNvSpPr txBox="1">
            <a:spLocks noGrp="1"/>
          </p:cNvSpPr>
          <p:nvPr>
            <p:ph type="subTitle" idx="1"/>
          </p:nvPr>
        </p:nvSpPr>
        <p:spPr>
          <a:xfrm>
            <a:off x="719600" y="2528121"/>
            <a:ext cx="2317200" cy="220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Learn specific vocabulary</a:t>
            </a:r>
            <a:endParaRPr sz="3200" dirty="0"/>
          </a:p>
        </p:txBody>
      </p:sp>
      <p:sp>
        <p:nvSpPr>
          <p:cNvPr id="780" name="Google Shape;780;p46"/>
          <p:cNvSpPr txBox="1">
            <a:spLocks noGrp="1"/>
          </p:cNvSpPr>
          <p:nvPr>
            <p:ph type="subTitle" idx="3"/>
          </p:nvPr>
        </p:nvSpPr>
        <p:spPr>
          <a:xfrm>
            <a:off x="3413500" y="2619053"/>
            <a:ext cx="2316900" cy="1293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Clarify information</a:t>
            </a:r>
            <a:endParaRPr sz="3200" dirty="0"/>
          </a:p>
        </p:txBody>
      </p:sp>
      <p:sp>
        <p:nvSpPr>
          <p:cNvPr id="782" name="Google Shape;782;p46"/>
          <p:cNvSpPr txBox="1">
            <a:spLocks noGrp="1"/>
          </p:cNvSpPr>
          <p:nvPr>
            <p:ph type="subTitle" idx="5"/>
          </p:nvPr>
        </p:nvSpPr>
        <p:spPr>
          <a:xfrm>
            <a:off x="6107050" y="2358724"/>
            <a:ext cx="2316900" cy="10367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Describe minimum requirements</a:t>
            </a:r>
            <a:endParaRPr sz="3200" dirty="0"/>
          </a:p>
        </p:txBody>
      </p:sp>
      <p:grpSp>
        <p:nvGrpSpPr>
          <p:cNvPr id="784" name="Google Shape;784;p46"/>
          <p:cNvGrpSpPr/>
          <p:nvPr/>
        </p:nvGrpSpPr>
        <p:grpSpPr>
          <a:xfrm>
            <a:off x="7092661" y="1856294"/>
            <a:ext cx="350166" cy="349434"/>
            <a:chOff x="3541011" y="1508594"/>
            <a:chExt cx="350166" cy="349434"/>
          </a:xfrm>
        </p:grpSpPr>
        <p:sp>
          <p:nvSpPr>
            <p:cNvPr id="785" name="Google Shape;785;p46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6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6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6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6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6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6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6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6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6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46"/>
          <p:cNvGrpSpPr/>
          <p:nvPr/>
        </p:nvGrpSpPr>
        <p:grpSpPr>
          <a:xfrm>
            <a:off x="1705196" y="1858014"/>
            <a:ext cx="345997" cy="345997"/>
            <a:chOff x="1756921" y="1509739"/>
            <a:chExt cx="345997" cy="345997"/>
          </a:xfrm>
        </p:grpSpPr>
        <p:sp>
          <p:nvSpPr>
            <p:cNvPr id="799" name="Google Shape;799;p46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46"/>
          <p:cNvGrpSpPr/>
          <p:nvPr/>
        </p:nvGrpSpPr>
        <p:grpSpPr>
          <a:xfrm>
            <a:off x="4394377" y="1853274"/>
            <a:ext cx="355099" cy="355481"/>
            <a:chOff x="3539102" y="2427549"/>
            <a:chExt cx="355099" cy="355481"/>
          </a:xfrm>
        </p:grpSpPr>
        <p:sp>
          <p:nvSpPr>
            <p:cNvPr id="817" name="Google Shape;817;p46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46"/>
          <p:cNvGrpSpPr/>
          <p:nvPr/>
        </p:nvGrpSpPr>
        <p:grpSpPr>
          <a:xfrm flipH="1">
            <a:off x="5875692" y="285902"/>
            <a:ext cx="2956954" cy="4721744"/>
            <a:chOff x="4479125" y="1041049"/>
            <a:chExt cx="935952" cy="1494601"/>
          </a:xfrm>
        </p:grpSpPr>
        <p:sp>
          <p:nvSpPr>
            <p:cNvPr id="820" name="Google Shape;820;p46"/>
            <p:cNvSpPr/>
            <p:nvPr/>
          </p:nvSpPr>
          <p:spPr>
            <a:xfrm>
              <a:off x="4810350" y="2482750"/>
              <a:ext cx="53550" cy="52900"/>
            </a:xfrm>
            <a:custGeom>
              <a:avLst/>
              <a:gdLst/>
              <a:ahLst/>
              <a:cxnLst/>
              <a:rect l="l" t="t" r="r" b="b"/>
              <a:pathLst>
                <a:path w="2142" h="2116" fill="none" extrusionOk="0">
                  <a:moveTo>
                    <a:pt x="1901" y="884"/>
                  </a:moveTo>
                  <a:cubicBezTo>
                    <a:pt x="2142" y="1553"/>
                    <a:pt x="1473" y="2115"/>
                    <a:pt x="804" y="2008"/>
                  </a:cubicBezTo>
                  <a:cubicBezTo>
                    <a:pt x="563" y="1901"/>
                    <a:pt x="242" y="1660"/>
                    <a:pt x="242" y="1339"/>
                  </a:cubicBezTo>
                  <a:cubicBezTo>
                    <a:pt x="1" y="670"/>
                    <a:pt x="563" y="1"/>
                    <a:pt x="1232" y="215"/>
                  </a:cubicBezTo>
                  <a:cubicBezTo>
                    <a:pt x="1580" y="322"/>
                    <a:pt x="1901" y="563"/>
                    <a:pt x="1901" y="884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4640400" y="2418525"/>
              <a:ext cx="22775" cy="22100"/>
            </a:xfrm>
            <a:custGeom>
              <a:avLst/>
              <a:gdLst/>
              <a:ahLst/>
              <a:cxnLst/>
              <a:rect l="l" t="t" r="r" b="b"/>
              <a:pathLst>
                <a:path w="911" h="884" fill="none" extrusionOk="0">
                  <a:moveTo>
                    <a:pt x="910" y="455"/>
                  </a:moveTo>
                  <a:cubicBezTo>
                    <a:pt x="910" y="669"/>
                    <a:pt x="669" y="884"/>
                    <a:pt x="455" y="884"/>
                  </a:cubicBezTo>
                  <a:cubicBezTo>
                    <a:pt x="241" y="884"/>
                    <a:pt x="0" y="669"/>
                    <a:pt x="0" y="455"/>
                  </a:cubicBezTo>
                  <a:cubicBezTo>
                    <a:pt x="0" y="107"/>
                    <a:pt x="241" y="0"/>
                    <a:pt x="455" y="0"/>
                  </a:cubicBezTo>
                  <a:cubicBezTo>
                    <a:pt x="669" y="0"/>
                    <a:pt x="910" y="107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6"/>
            <p:cNvSpPr/>
            <p:nvPr/>
          </p:nvSpPr>
          <p:spPr>
            <a:xfrm>
              <a:off x="5392977" y="1041049"/>
              <a:ext cx="22100" cy="22775"/>
            </a:xfrm>
            <a:custGeom>
              <a:avLst/>
              <a:gdLst/>
              <a:ahLst/>
              <a:cxnLst/>
              <a:rect l="l" t="t" r="r" b="b"/>
              <a:pathLst>
                <a:path w="884" h="911" fill="none" extrusionOk="0">
                  <a:moveTo>
                    <a:pt x="884" y="456"/>
                  </a:moveTo>
                  <a:cubicBezTo>
                    <a:pt x="884" y="804"/>
                    <a:pt x="669" y="911"/>
                    <a:pt x="455" y="911"/>
                  </a:cubicBezTo>
                  <a:cubicBezTo>
                    <a:pt x="107" y="911"/>
                    <a:pt x="0" y="804"/>
                    <a:pt x="0" y="456"/>
                  </a:cubicBezTo>
                  <a:cubicBezTo>
                    <a:pt x="0" y="242"/>
                    <a:pt x="107" y="1"/>
                    <a:pt x="455" y="1"/>
                  </a:cubicBezTo>
                  <a:cubicBezTo>
                    <a:pt x="669" y="1"/>
                    <a:pt x="884" y="242"/>
                    <a:pt x="884" y="45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6"/>
            <p:cNvSpPr/>
            <p:nvPr/>
          </p:nvSpPr>
          <p:spPr>
            <a:xfrm>
              <a:off x="4479125" y="1922025"/>
              <a:ext cx="50225" cy="50200"/>
            </a:xfrm>
            <a:custGeom>
              <a:avLst/>
              <a:gdLst/>
              <a:ahLst/>
              <a:cxnLst/>
              <a:rect l="l" t="t" r="r" b="b"/>
              <a:pathLst>
                <a:path w="2009" h="2008" fill="none" extrusionOk="0">
                  <a:moveTo>
                    <a:pt x="1874" y="803"/>
                  </a:moveTo>
                  <a:cubicBezTo>
                    <a:pt x="2008" y="1472"/>
                    <a:pt x="1446" y="2008"/>
                    <a:pt x="777" y="1901"/>
                  </a:cubicBezTo>
                  <a:cubicBezTo>
                    <a:pt x="429" y="1794"/>
                    <a:pt x="215" y="1579"/>
                    <a:pt x="108" y="1231"/>
                  </a:cubicBezTo>
                  <a:cubicBezTo>
                    <a:pt x="1" y="562"/>
                    <a:pt x="536" y="0"/>
                    <a:pt x="1205" y="134"/>
                  </a:cubicBezTo>
                  <a:cubicBezTo>
                    <a:pt x="1553" y="241"/>
                    <a:pt x="1767" y="455"/>
                    <a:pt x="1874" y="803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46"/>
          <p:cNvGrpSpPr/>
          <p:nvPr/>
        </p:nvGrpSpPr>
        <p:grpSpPr>
          <a:xfrm>
            <a:off x="7880579" y="371505"/>
            <a:ext cx="543432" cy="741197"/>
            <a:chOff x="2878829" y="3023092"/>
            <a:chExt cx="543432" cy="741197"/>
          </a:xfrm>
        </p:grpSpPr>
        <p:sp>
          <p:nvSpPr>
            <p:cNvPr id="825" name="Google Shape;825;p46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6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6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6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6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6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6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6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6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6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6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46"/>
          <p:cNvGrpSpPr/>
          <p:nvPr/>
        </p:nvGrpSpPr>
        <p:grpSpPr>
          <a:xfrm>
            <a:off x="449509" y="1404755"/>
            <a:ext cx="541000" cy="741197"/>
            <a:chOff x="1148622" y="1207755"/>
            <a:chExt cx="541000" cy="741197"/>
          </a:xfrm>
        </p:grpSpPr>
        <p:sp>
          <p:nvSpPr>
            <p:cNvPr id="850" name="Google Shape;850;p46"/>
            <p:cNvSpPr/>
            <p:nvPr/>
          </p:nvSpPr>
          <p:spPr>
            <a:xfrm>
              <a:off x="1148622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3" y="143"/>
                    <a:pt x="167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1326461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107" y="107"/>
                  </a:lnTo>
                  <a:cubicBezTo>
                    <a:pt x="107" y="143"/>
                    <a:pt x="119" y="155"/>
                    <a:pt x="135" y="155"/>
                  </a:cubicBezTo>
                  <a:cubicBezTo>
                    <a:pt x="167" y="155"/>
                    <a:pt x="214" y="107"/>
                    <a:pt x="214" y="107"/>
                  </a:cubicBezTo>
                  <a:cubicBezTo>
                    <a:pt x="214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1501680" y="1207755"/>
              <a:ext cx="12629" cy="20113"/>
            </a:xfrm>
            <a:custGeom>
              <a:avLst/>
              <a:gdLst/>
              <a:ahLst/>
              <a:cxnLst/>
              <a:rect l="l" t="t" r="r" b="b"/>
              <a:pathLst>
                <a:path w="135" h="215" extrusionOk="0">
                  <a:moveTo>
                    <a:pt x="135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35" y="214"/>
                  </a:cubicBezTo>
                  <a:lnTo>
                    <a:pt x="135" y="10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1669415" y="1207755"/>
              <a:ext cx="20207" cy="14500"/>
            </a:xfrm>
            <a:custGeom>
              <a:avLst/>
              <a:gdLst/>
              <a:ahLst/>
              <a:cxnLst/>
              <a:rect l="l" t="t" r="r" b="b"/>
              <a:pathLst>
                <a:path w="216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4" y="143"/>
                    <a:pt x="168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1148622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1326461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cubicBezTo>
                    <a:pt x="107" y="148"/>
                    <a:pt x="117" y="164"/>
                    <a:pt x="130" y="164"/>
                  </a:cubicBezTo>
                  <a:cubicBezTo>
                    <a:pt x="162" y="164"/>
                    <a:pt x="214" y="7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6"/>
            <p:cNvSpPr/>
            <p:nvPr/>
          </p:nvSpPr>
          <p:spPr>
            <a:xfrm>
              <a:off x="1501680" y="1352944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6"/>
            <p:cNvSpPr/>
            <p:nvPr/>
          </p:nvSpPr>
          <p:spPr>
            <a:xfrm>
              <a:off x="1669415" y="1352944"/>
              <a:ext cx="20207" cy="15342"/>
            </a:xfrm>
            <a:custGeom>
              <a:avLst/>
              <a:gdLst/>
              <a:ahLst/>
              <a:cxnLst/>
              <a:rect l="l" t="t" r="r" b="b"/>
              <a:pathLst>
                <a:path w="216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3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6"/>
            <p:cNvSpPr/>
            <p:nvPr/>
          </p:nvSpPr>
          <p:spPr>
            <a:xfrm>
              <a:off x="1148622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1326461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214" y="108"/>
                  </a:lnTo>
                  <a:cubicBezTo>
                    <a:pt x="214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1501680" y="1500660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6"/>
            <p:cNvSpPr/>
            <p:nvPr/>
          </p:nvSpPr>
          <p:spPr>
            <a:xfrm>
              <a:off x="1669415" y="1500660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1148622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1326461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0" y="0"/>
                  </a:moveTo>
                  <a:cubicBezTo>
                    <a:pt x="0" y="107"/>
                    <a:pt x="0" y="107"/>
                    <a:pt x="107" y="107"/>
                  </a:cubicBezTo>
                  <a:cubicBezTo>
                    <a:pt x="107" y="107"/>
                    <a:pt x="214" y="107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1501680" y="1645943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0"/>
                  </a:moveTo>
                  <a:cubicBezTo>
                    <a:pt x="1" y="107"/>
                    <a:pt x="1" y="107"/>
                    <a:pt x="135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1669415" y="1645943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1148622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86" y="0"/>
                  </a:moveTo>
                  <a:cubicBezTo>
                    <a:pt x="54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1326461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38" y="0"/>
                  </a:moveTo>
                  <a:cubicBezTo>
                    <a:pt x="0" y="0"/>
                    <a:pt x="0" y="76"/>
                    <a:pt x="0" y="152"/>
                  </a:cubicBezTo>
                  <a:lnTo>
                    <a:pt x="107" y="152"/>
                  </a:lnTo>
                  <a:cubicBezTo>
                    <a:pt x="107" y="152"/>
                    <a:pt x="214" y="152"/>
                    <a:pt x="214" y="45"/>
                  </a:cubicBezTo>
                  <a:lnTo>
                    <a:pt x="107" y="45"/>
                  </a:lnTo>
                  <a:cubicBezTo>
                    <a:pt x="76" y="13"/>
                    <a:pt x="54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1501680" y="1791132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1"/>
                  </a:moveTo>
                  <a:cubicBezTo>
                    <a:pt x="1" y="108"/>
                    <a:pt x="1" y="108"/>
                    <a:pt x="135" y="1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1669415" y="1787016"/>
              <a:ext cx="20207" cy="1422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86" y="0"/>
                  </a:moveTo>
                  <a:cubicBezTo>
                    <a:pt x="55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1148622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1" y="135"/>
                  </a:lnTo>
                  <a:lnTo>
                    <a:pt x="108" y="242"/>
                  </a:ln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1326461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7" y="1"/>
                  </a:moveTo>
                  <a:cubicBezTo>
                    <a:pt x="0" y="1"/>
                    <a:pt x="0" y="135"/>
                    <a:pt x="0" y="135"/>
                  </a:cubicBezTo>
                  <a:cubicBezTo>
                    <a:pt x="0" y="242"/>
                    <a:pt x="0" y="242"/>
                    <a:pt x="107" y="242"/>
                  </a:cubicBezTo>
                  <a:cubicBezTo>
                    <a:pt x="107" y="242"/>
                    <a:pt x="214" y="242"/>
                    <a:pt x="214" y="135"/>
                  </a:cubicBezTo>
                  <a:cubicBezTo>
                    <a:pt x="214" y="135"/>
                    <a:pt x="107" y="135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1501680" y="1926312"/>
              <a:ext cx="12629" cy="22639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35" y="1"/>
                  </a:moveTo>
                  <a:cubicBezTo>
                    <a:pt x="1" y="1"/>
                    <a:pt x="1" y="135"/>
                    <a:pt x="1" y="135"/>
                  </a:cubicBezTo>
                  <a:cubicBezTo>
                    <a:pt x="1" y="242"/>
                    <a:pt x="1" y="242"/>
                    <a:pt x="135" y="242"/>
                  </a:cubicBezTo>
                  <a:lnTo>
                    <a:pt x="135" y="1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1669415" y="1926312"/>
              <a:ext cx="20207" cy="22639"/>
            </a:xfrm>
            <a:custGeom>
              <a:avLst/>
              <a:gdLst/>
              <a:ahLst/>
              <a:cxnLst/>
              <a:rect l="l" t="t" r="r" b="b"/>
              <a:pathLst>
                <a:path w="216" h="242" extrusionOk="0">
                  <a:moveTo>
                    <a:pt x="108" y="1"/>
                  </a:moveTo>
                  <a:lnTo>
                    <a:pt x="1" y="135"/>
                  </a:lnTo>
                  <a:cubicBezTo>
                    <a:pt x="1" y="242"/>
                    <a:pt x="108" y="242"/>
                    <a:pt x="108" y="242"/>
                  </a:cubicBez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46"/>
          <p:cNvGrpSpPr/>
          <p:nvPr/>
        </p:nvGrpSpPr>
        <p:grpSpPr>
          <a:xfrm>
            <a:off x="3536854" y="4132455"/>
            <a:ext cx="543432" cy="741197"/>
            <a:chOff x="2878829" y="3023092"/>
            <a:chExt cx="543432" cy="741197"/>
          </a:xfrm>
        </p:grpSpPr>
        <p:sp>
          <p:nvSpPr>
            <p:cNvPr id="875" name="Google Shape;875;p46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6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lgerian" panose="04020705040A02060702" pitchFamily="82" charset="0"/>
              </a:rPr>
              <a:t>Enhance your vocabulary</a:t>
            </a:r>
            <a:endParaRPr dirty="0">
              <a:latin typeface="Algerian" panose="04020705040A02060702" pitchFamily="8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36"/>
          <p:cNvSpPr txBox="1">
            <a:spLocks noGrp="1"/>
          </p:cNvSpPr>
          <p:nvPr>
            <p:ph type="body" idx="1"/>
          </p:nvPr>
        </p:nvSpPr>
        <p:spPr>
          <a:xfrm>
            <a:off x="321003" y="1152475"/>
            <a:ext cx="490312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b="1" dirty="0"/>
              <a:t>E-commerce</a:t>
            </a:r>
            <a:r>
              <a:rPr lang="en-US" sz="1800" dirty="0"/>
              <a:t> – is the purchase or sale of items on the internet.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b="1" dirty="0"/>
              <a:t>Traffic</a:t>
            </a:r>
            <a:r>
              <a:rPr lang="en-US" sz="1800" dirty="0"/>
              <a:t> – is the total number of users that go to and view a website in a certain amount of time.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-US" sz="1800" b="1" dirty="0"/>
              <a:t>Affiliate </a:t>
            </a:r>
            <a:r>
              <a:rPr lang="en-US" sz="1800" dirty="0"/>
              <a:t>– is a person or business that directs Internet traffic to a business’s website in exchange for a percentage of sales.</a:t>
            </a:r>
          </a:p>
          <a:p>
            <a:pPr lvl="0" indent="-4572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endParaRPr sz="2400" dirty="0"/>
          </a:p>
        </p:txBody>
      </p:sp>
      <p:grpSp>
        <p:nvGrpSpPr>
          <p:cNvPr id="239" name="Google Shape;239;p36"/>
          <p:cNvGrpSpPr/>
          <p:nvPr/>
        </p:nvGrpSpPr>
        <p:grpSpPr>
          <a:xfrm>
            <a:off x="396318" y="1376775"/>
            <a:ext cx="8426679" cy="2929625"/>
            <a:chOff x="1890971" y="1788200"/>
            <a:chExt cx="2169979" cy="754416"/>
          </a:xfrm>
        </p:grpSpPr>
        <p:sp>
          <p:nvSpPr>
            <p:cNvPr id="240" name="Google Shape;240;p36"/>
            <p:cNvSpPr/>
            <p:nvPr/>
          </p:nvSpPr>
          <p:spPr>
            <a:xfrm>
              <a:off x="4038175" y="1788200"/>
              <a:ext cx="22775" cy="22775"/>
            </a:xfrm>
            <a:custGeom>
              <a:avLst/>
              <a:gdLst/>
              <a:ahLst/>
              <a:cxnLst/>
              <a:rect l="l" t="t" r="r" b="b"/>
              <a:pathLst>
                <a:path w="911" h="911" fill="none" extrusionOk="0">
                  <a:moveTo>
                    <a:pt x="910" y="455"/>
                  </a:moveTo>
                  <a:cubicBezTo>
                    <a:pt x="910" y="669"/>
                    <a:pt x="669" y="910"/>
                    <a:pt x="455" y="910"/>
                  </a:cubicBezTo>
                  <a:cubicBezTo>
                    <a:pt x="241" y="910"/>
                    <a:pt x="0" y="669"/>
                    <a:pt x="0" y="455"/>
                  </a:cubicBezTo>
                  <a:cubicBezTo>
                    <a:pt x="0" y="241"/>
                    <a:pt x="241" y="0"/>
                    <a:pt x="455" y="0"/>
                  </a:cubicBezTo>
                  <a:cubicBezTo>
                    <a:pt x="669" y="0"/>
                    <a:pt x="910" y="241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3968012" y="2520516"/>
              <a:ext cx="22125" cy="22100"/>
            </a:xfrm>
            <a:custGeom>
              <a:avLst/>
              <a:gdLst/>
              <a:ahLst/>
              <a:cxnLst/>
              <a:rect l="l" t="t" r="r" b="b"/>
              <a:pathLst>
                <a:path w="885" h="884" fill="none" extrusionOk="0">
                  <a:moveTo>
                    <a:pt x="884" y="429"/>
                  </a:moveTo>
                  <a:cubicBezTo>
                    <a:pt x="884" y="777"/>
                    <a:pt x="777" y="884"/>
                    <a:pt x="456" y="884"/>
                  </a:cubicBezTo>
                  <a:cubicBezTo>
                    <a:pt x="215" y="884"/>
                    <a:pt x="1" y="777"/>
                    <a:pt x="1" y="429"/>
                  </a:cubicBezTo>
                  <a:cubicBezTo>
                    <a:pt x="1" y="214"/>
                    <a:pt x="215" y="0"/>
                    <a:pt x="456" y="0"/>
                  </a:cubicBezTo>
                  <a:cubicBezTo>
                    <a:pt x="777" y="0"/>
                    <a:pt x="884" y="214"/>
                    <a:pt x="884" y="429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1890971" y="2312797"/>
              <a:ext cx="52875" cy="50200"/>
            </a:xfrm>
            <a:custGeom>
              <a:avLst/>
              <a:gdLst/>
              <a:ahLst/>
              <a:cxnLst/>
              <a:rect l="l" t="t" r="r" b="b"/>
              <a:pathLst>
                <a:path w="2115" h="2008" fill="none" extrusionOk="0">
                  <a:moveTo>
                    <a:pt x="1874" y="776"/>
                  </a:moveTo>
                  <a:cubicBezTo>
                    <a:pt x="2115" y="1445"/>
                    <a:pt x="1446" y="2007"/>
                    <a:pt x="776" y="1900"/>
                  </a:cubicBezTo>
                  <a:cubicBezTo>
                    <a:pt x="428" y="1793"/>
                    <a:pt x="214" y="1552"/>
                    <a:pt x="107" y="1231"/>
                  </a:cubicBezTo>
                  <a:cubicBezTo>
                    <a:pt x="0" y="562"/>
                    <a:pt x="536" y="0"/>
                    <a:pt x="1205" y="107"/>
                  </a:cubicBezTo>
                  <a:cubicBezTo>
                    <a:pt x="1553" y="214"/>
                    <a:pt x="1767" y="455"/>
                    <a:pt x="1874" y="77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10 tips to improve the images of your e-commerce | Jivochat">
            <a:extLst>
              <a:ext uri="{FF2B5EF4-FFF2-40B4-BE49-F238E27FC236}">
                <a16:creationId xmlns:a16="http://schemas.microsoft.com/office/drawing/2014/main" id="{4B90F975-1E13-40B5-A837-2AC2129C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48" y="1179751"/>
            <a:ext cx="2062718" cy="111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Computer network. Traffic. stock illustration. Illustration ...">
            <a:extLst>
              <a:ext uri="{FF2B5EF4-FFF2-40B4-BE49-F238E27FC236}">
                <a16:creationId xmlns:a16="http://schemas.microsoft.com/office/drawing/2014/main" id="{85022410-952D-430A-B244-9DDB92C6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76" y="2161374"/>
            <a:ext cx="2575024" cy="1516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50+ Affiliate Marketing Pictures | Download Free Images on ...">
            <a:extLst>
              <a:ext uri="{FF2B5EF4-FFF2-40B4-BE49-F238E27FC236}">
                <a16:creationId xmlns:a16="http://schemas.microsoft.com/office/drawing/2014/main" id="{9894E264-7508-4C45-9384-1CBDD6515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53" y="3413943"/>
            <a:ext cx="2271110" cy="15169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>
            <a:spLocks noGrp="1"/>
          </p:cNvSpPr>
          <p:nvPr>
            <p:ph type="title"/>
          </p:nvPr>
        </p:nvSpPr>
        <p:spPr>
          <a:xfrm>
            <a:off x="346272" y="167329"/>
            <a:ext cx="4856594" cy="47747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4. </a:t>
            </a:r>
            <a:r>
              <a:rPr lang="en-US" sz="1800" b="1" dirty="0">
                <a:latin typeface="Raleway"/>
                <a:sym typeface="Raleway"/>
              </a:rPr>
              <a:t>Shopping cart – </a:t>
            </a:r>
            <a:r>
              <a:rPr lang="en-US" sz="1800" dirty="0">
                <a:latin typeface="Raleway"/>
                <a:sym typeface="Raleway"/>
              </a:rPr>
              <a:t>is a part of an online store that displays items that a consumer has selected for purchase , but has not yet paid yet</a:t>
            </a:r>
            <a:br>
              <a:rPr lang="en-US" sz="1800" dirty="0">
                <a:latin typeface="Raleway"/>
                <a:sym typeface="Raleway"/>
              </a:rPr>
            </a:br>
            <a:r>
              <a:rPr lang="en-US" sz="1800" b="1" dirty="0">
                <a:latin typeface="Raleway"/>
                <a:sym typeface="Raleway"/>
              </a:rPr>
              <a:t>5.</a:t>
            </a:r>
            <a:r>
              <a:rPr lang="en-US" sz="1800" dirty="0">
                <a:latin typeface="Raleway"/>
                <a:sym typeface="Raleway"/>
              </a:rPr>
              <a:t> </a:t>
            </a:r>
            <a:r>
              <a:rPr lang="en-US" sz="1800" b="1" dirty="0">
                <a:latin typeface="Raleway"/>
                <a:sym typeface="Raleway"/>
              </a:rPr>
              <a:t>FAQs –</a:t>
            </a:r>
            <a:r>
              <a:rPr lang="en-US" sz="1800" dirty="0">
                <a:latin typeface="Raleway"/>
                <a:sym typeface="Raleway"/>
              </a:rPr>
              <a:t> (Frequently Asked Questions) are a set of questions and answers that are provided on a website to provide users with information that users commonly want to know</a:t>
            </a:r>
            <a:br>
              <a:rPr lang="en-US" sz="1800" dirty="0">
                <a:latin typeface="Raleway"/>
                <a:sym typeface="Raleway"/>
              </a:rPr>
            </a:br>
            <a:r>
              <a:rPr lang="en-US" sz="1800" b="1" dirty="0">
                <a:latin typeface="Raleway"/>
                <a:sym typeface="Raleway"/>
              </a:rPr>
              <a:t>6. Brick and mortar </a:t>
            </a:r>
            <a:r>
              <a:rPr lang="en-US" sz="1800" dirty="0">
                <a:latin typeface="Raleway"/>
                <a:sym typeface="Raleway"/>
              </a:rPr>
              <a:t>– is a business that operates in a physical location instead of online</a:t>
            </a:r>
            <a:endParaRPr sz="1800" dirty="0">
              <a:latin typeface="Raleway"/>
              <a:sym typeface="Raleway"/>
            </a:endParaRPr>
          </a:p>
        </p:txBody>
      </p:sp>
      <p:grpSp>
        <p:nvGrpSpPr>
          <p:cNvPr id="300" name="Google Shape;300;p38"/>
          <p:cNvGrpSpPr/>
          <p:nvPr/>
        </p:nvGrpSpPr>
        <p:grpSpPr>
          <a:xfrm>
            <a:off x="963650" y="292405"/>
            <a:ext cx="4064866" cy="4502497"/>
            <a:chOff x="963650" y="292405"/>
            <a:chExt cx="7255250" cy="4502497"/>
          </a:xfrm>
        </p:grpSpPr>
        <p:sp>
          <p:nvSpPr>
            <p:cNvPr id="301" name="Google Shape;301;p38"/>
            <p:cNvSpPr/>
            <p:nvPr/>
          </p:nvSpPr>
          <p:spPr>
            <a:xfrm>
              <a:off x="8112937" y="795625"/>
              <a:ext cx="105963" cy="105963"/>
            </a:xfrm>
            <a:custGeom>
              <a:avLst/>
              <a:gdLst/>
              <a:ahLst/>
              <a:cxnLst/>
              <a:rect l="l" t="t" r="r" b="b"/>
              <a:pathLst>
                <a:path w="911" h="911" fill="none" extrusionOk="0">
                  <a:moveTo>
                    <a:pt x="910" y="455"/>
                  </a:moveTo>
                  <a:cubicBezTo>
                    <a:pt x="910" y="669"/>
                    <a:pt x="669" y="910"/>
                    <a:pt x="455" y="910"/>
                  </a:cubicBezTo>
                  <a:cubicBezTo>
                    <a:pt x="241" y="910"/>
                    <a:pt x="0" y="669"/>
                    <a:pt x="0" y="455"/>
                  </a:cubicBezTo>
                  <a:cubicBezTo>
                    <a:pt x="0" y="241"/>
                    <a:pt x="241" y="0"/>
                    <a:pt x="455" y="0"/>
                  </a:cubicBezTo>
                  <a:cubicBezTo>
                    <a:pt x="669" y="0"/>
                    <a:pt x="910" y="241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7399928" y="3236375"/>
              <a:ext cx="102939" cy="102822"/>
            </a:xfrm>
            <a:custGeom>
              <a:avLst/>
              <a:gdLst/>
              <a:ahLst/>
              <a:cxnLst/>
              <a:rect l="l" t="t" r="r" b="b"/>
              <a:pathLst>
                <a:path w="885" h="884" fill="none" extrusionOk="0">
                  <a:moveTo>
                    <a:pt x="884" y="429"/>
                  </a:moveTo>
                  <a:cubicBezTo>
                    <a:pt x="884" y="777"/>
                    <a:pt x="777" y="884"/>
                    <a:pt x="456" y="884"/>
                  </a:cubicBezTo>
                  <a:cubicBezTo>
                    <a:pt x="215" y="884"/>
                    <a:pt x="1" y="777"/>
                    <a:pt x="1" y="429"/>
                  </a:cubicBezTo>
                  <a:cubicBezTo>
                    <a:pt x="1" y="214"/>
                    <a:pt x="215" y="0"/>
                    <a:pt x="456" y="0"/>
                  </a:cubicBezTo>
                  <a:cubicBezTo>
                    <a:pt x="777" y="0"/>
                    <a:pt x="884" y="214"/>
                    <a:pt x="884" y="429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963650" y="2773946"/>
              <a:ext cx="246006" cy="233561"/>
            </a:xfrm>
            <a:custGeom>
              <a:avLst/>
              <a:gdLst/>
              <a:ahLst/>
              <a:cxnLst/>
              <a:rect l="l" t="t" r="r" b="b"/>
              <a:pathLst>
                <a:path w="2115" h="2008" fill="none" extrusionOk="0">
                  <a:moveTo>
                    <a:pt x="1874" y="776"/>
                  </a:moveTo>
                  <a:cubicBezTo>
                    <a:pt x="2115" y="1445"/>
                    <a:pt x="1446" y="2007"/>
                    <a:pt x="776" y="1900"/>
                  </a:cubicBezTo>
                  <a:cubicBezTo>
                    <a:pt x="428" y="1793"/>
                    <a:pt x="214" y="1552"/>
                    <a:pt x="107" y="1231"/>
                  </a:cubicBezTo>
                  <a:cubicBezTo>
                    <a:pt x="0" y="562"/>
                    <a:pt x="536" y="0"/>
                    <a:pt x="1205" y="107"/>
                  </a:cubicBezTo>
                  <a:cubicBezTo>
                    <a:pt x="1553" y="214"/>
                    <a:pt x="1767" y="455"/>
                    <a:pt x="1874" y="77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" name="Google Shape;304;p38"/>
            <p:cNvGrpSpPr/>
            <p:nvPr/>
          </p:nvGrpSpPr>
          <p:grpSpPr>
            <a:xfrm>
              <a:off x="2396654" y="292405"/>
              <a:ext cx="543432" cy="741197"/>
              <a:chOff x="2878829" y="3023092"/>
              <a:chExt cx="543432" cy="741197"/>
            </a:xfrm>
          </p:grpSpPr>
          <p:sp>
            <p:nvSpPr>
              <p:cNvPr id="305" name="Google Shape;305;p38"/>
              <p:cNvSpPr/>
              <p:nvPr/>
            </p:nvSpPr>
            <p:spPr>
              <a:xfrm>
                <a:off x="2878829" y="3023092"/>
                <a:ext cx="22639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15" extrusionOk="0">
                    <a:moveTo>
                      <a:pt x="135" y="0"/>
                    </a:moveTo>
                    <a:lnTo>
                      <a:pt x="1" y="107"/>
                    </a:lnTo>
                    <a:cubicBezTo>
                      <a:pt x="1" y="214"/>
                      <a:pt x="135" y="214"/>
                      <a:pt x="135" y="214"/>
                    </a:cubicBezTo>
                    <a:cubicBezTo>
                      <a:pt x="135" y="214"/>
                      <a:pt x="242" y="214"/>
                      <a:pt x="242" y="107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8"/>
              <p:cNvSpPr/>
              <p:nvPr/>
            </p:nvSpPr>
            <p:spPr>
              <a:xfrm>
                <a:off x="3056668" y="3023092"/>
                <a:ext cx="1010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15" extrusionOk="0">
                    <a:moveTo>
                      <a:pt x="107" y="0"/>
                    </a:moveTo>
                    <a:cubicBezTo>
                      <a:pt x="0" y="0"/>
                      <a:pt x="0" y="107"/>
                      <a:pt x="0" y="107"/>
                    </a:cubicBezTo>
                    <a:lnTo>
                      <a:pt x="0" y="214"/>
                    </a:lnTo>
                    <a:cubicBezTo>
                      <a:pt x="107" y="214"/>
                      <a:pt x="107" y="214"/>
                      <a:pt x="107" y="10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8"/>
              <p:cNvSpPr/>
              <p:nvPr/>
            </p:nvSpPr>
            <p:spPr>
              <a:xfrm>
                <a:off x="3224403" y="3023092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0"/>
                    </a:moveTo>
                    <a:lnTo>
                      <a:pt x="0" y="107"/>
                    </a:lnTo>
                    <a:lnTo>
                      <a:pt x="108" y="214"/>
                    </a:lnTo>
                    <a:cubicBezTo>
                      <a:pt x="215" y="214"/>
                      <a:pt x="215" y="214"/>
                      <a:pt x="215" y="107"/>
                    </a:cubicBezTo>
                    <a:cubicBezTo>
                      <a:pt x="215" y="107"/>
                      <a:pt x="215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8"/>
              <p:cNvSpPr/>
              <p:nvPr/>
            </p:nvSpPr>
            <p:spPr>
              <a:xfrm>
                <a:off x="3402148" y="3023092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0"/>
                    </a:moveTo>
                    <a:cubicBezTo>
                      <a:pt x="1" y="0"/>
                      <a:pt x="1" y="107"/>
                      <a:pt x="1" y="107"/>
                    </a:cubicBezTo>
                    <a:cubicBezTo>
                      <a:pt x="1" y="214"/>
                      <a:pt x="1" y="214"/>
                      <a:pt x="108" y="214"/>
                    </a:cubicBezTo>
                    <a:cubicBezTo>
                      <a:pt x="108" y="214"/>
                      <a:pt x="215" y="214"/>
                      <a:pt x="215" y="107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8"/>
              <p:cNvSpPr/>
              <p:nvPr/>
            </p:nvSpPr>
            <p:spPr>
              <a:xfrm>
                <a:off x="2878829" y="3168282"/>
                <a:ext cx="22639" cy="2263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42" extrusionOk="0">
                    <a:moveTo>
                      <a:pt x="135" y="1"/>
                    </a:moveTo>
                    <a:lnTo>
                      <a:pt x="1" y="108"/>
                    </a:lnTo>
                    <a:lnTo>
                      <a:pt x="135" y="242"/>
                    </a:lnTo>
                    <a:lnTo>
                      <a:pt x="242" y="108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8"/>
              <p:cNvSpPr/>
              <p:nvPr/>
            </p:nvSpPr>
            <p:spPr>
              <a:xfrm>
                <a:off x="3056668" y="3168282"/>
                <a:ext cx="10103" cy="2263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42" extrusionOk="0">
                    <a:moveTo>
                      <a:pt x="107" y="1"/>
                    </a:moveTo>
                    <a:cubicBezTo>
                      <a:pt x="0" y="1"/>
                      <a:pt x="0" y="108"/>
                      <a:pt x="0" y="108"/>
                    </a:cubicBezTo>
                    <a:cubicBezTo>
                      <a:pt x="0" y="108"/>
                      <a:pt x="0" y="242"/>
                      <a:pt x="107" y="242"/>
                    </a:cubicBezTo>
                    <a:lnTo>
                      <a:pt x="107" y="108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8"/>
              <p:cNvSpPr/>
              <p:nvPr/>
            </p:nvSpPr>
            <p:spPr>
              <a:xfrm>
                <a:off x="3224403" y="3168282"/>
                <a:ext cx="20113" cy="2263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42" extrusionOk="0">
                    <a:moveTo>
                      <a:pt x="108" y="1"/>
                    </a:moveTo>
                    <a:lnTo>
                      <a:pt x="0" y="108"/>
                    </a:lnTo>
                    <a:lnTo>
                      <a:pt x="108" y="242"/>
                    </a:lnTo>
                    <a:cubicBezTo>
                      <a:pt x="215" y="242"/>
                      <a:pt x="215" y="108"/>
                      <a:pt x="215" y="108"/>
                    </a:cubicBezTo>
                    <a:cubicBezTo>
                      <a:pt x="215" y="108"/>
                      <a:pt x="215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8"/>
              <p:cNvSpPr/>
              <p:nvPr/>
            </p:nvSpPr>
            <p:spPr>
              <a:xfrm>
                <a:off x="3402148" y="3168282"/>
                <a:ext cx="20113" cy="2263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42" extrusionOk="0">
                    <a:moveTo>
                      <a:pt x="108" y="1"/>
                    </a:moveTo>
                    <a:cubicBezTo>
                      <a:pt x="1" y="1"/>
                      <a:pt x="1" y="108"/>
                      <a:pt x="1" y="108"/>
                    </a:cubicBezTo>
                    <a:cubicBezTo>
                      <a:pt x="1" y="108"/>
                      <a:pt x="1" y="242"/>
                      <a:pt x="108" y="242"/>
                    </a:cubicBezTo>
                    <a:lnTo>
                      <a:pt x="215" y="108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8"/>
              <p:cNvSpPr/>
              <p:nvPr/>
            </p:nvSpPr>
            <p:spPr>
              <a:xfrm>
                <a:off x="2878829" y="3315997"/>
                <a:ext cx="22639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15" extrusionOk="0">
                    <a:moveTo>
                      <a:pt x="135" y="1"/>
                    </a:moveTo>
                    <a:lnTo>
                      <a:pt x="1" y="108"/>
                    </a:lnTo>
                    <a:lnTo>
                      <a:pt x="135" y="215"/>
                    </a:lnTo>
                    <a:lnTo>
                      <a:pt x="242" y="108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8"/>
              <p:cNvSpPr/>
              <p:nvPr/>
            </p:nvSpPr>
            <p:spPr>
              <a:xfrm>
                <a:off x="3056668" y="3315997"/>
                <a:ext cx="1010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15" extrusionOk="0">
                    <a:moveTo>
                      <a:pt x="107" y="1"/>
                    </a:moveTo>
                    <a:cubicBezTo>
                      <a:pt x="0" y="1"/>
                      <a:pt x="0" y="108"/>
                      <a:pt x="0" y="108"/>
                    </a:cubicBezTo>
                    <a:lnTo>
                      <a:pt x="0" y="215"/>
                    </a:lnTo>
                    <a:cubicBezTo>
                      <a:pt x="107" y="215"/>
                      <a:pt x="107" y="108"/>
                      <a:pt x="107" y="108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8"/>
              <p:cNvSpPr/>
              <p:nvPr/>
            </p:nvSpPr>
            <p:spPr>
              <a:xfrm>
                <a:off x="3224403" y="3315997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1"/>
                    </a:moveTo>
                    <a:lnTo>
                      <a:pt x="0" y="108"/>
                    </a:lnTo>
                    <a:cubicBezTo>
                      <a:pt x="108" y="108"/>
                      <a:pt x="108" y="215"/>
                      <a:pt x="108" y="215"/>
                    </a:cubicBezTo>
                    <a:cubicBezTo>
                      <a:pt x="215" y="215"/>
                      <a:pt x="215" y="108"/>
                      <a:pt x="215" y="108"/>
                    </a:cubicBezTo>
                    <a:cubicBezTo>
                      <a:pt x="215" y="1"/>
                      <a:pt x="215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8"/>
              <p:cNvSpPr/>
              <p:nvPr/>
            </p:nvSpPr>
            <p:spPr>
              <a:xfrm>
                <a:off x="3402148" y="3315997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1"/>
                    </a:moveTo>
                    <a:cubicBezTo>
                      <a:pt x="1" y="1"/>
                      <a:pt x="1" y="108"/>
                      <a:pt x="1" y="108"/>
                    </a:cubicBezTo>
                    <a:cubicBezTo>
                      <a:pt x="1" y="108"/>
                      <a:pt x="1" y="215"/>
                      <a:pt x="108" y="215"/>
                    </a:cubicBezTo>
                    <a:lnTo>
                      <a:pt x="215" y="108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8"/>
              <p:cNvSpPr/>
              <p:nvPr/>
            </p:nvSpPr>
            <p:spPr>
              <a:xfrm>
                <a:off x="2878829" y="3461281"/>
                <a:ext cx="22639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15" extrusionOk="0">
                    <a:moveTo>
                      <a:pt x="135" y="0"/>
                    </a:moveTo>
                    <a:cubicBezTo>
                      <a:pt x="135" y="0"/>
                      <a:pt x="1" y="0"/>
                      <a:pt x="1" y="107"/>
                    </a:cubicBezTo>
                    <a:lnTo>
                      <a:pt x="135" y="214"/>
                    </a:lnTo>
                    <a:lnTo>
                      <a:pt x="242" y="107"/>
                    </a:lnTo>
                    <a:cubicBezTo>
                      <a:pt x="242" y="0"/>
                      <a:pt x="135" y="0"/>
                      <a:pt x="1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8"/>
              <p:cNvSpPr/>
              <p:nvPr/>
            </p:nvSpPr>
            <p:spPr>
              <a:xfrm>
                <a:off x="3056668" y="3461281"/>
                <a:ext cx="1010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15" extrusionOk="0">
                    <a:moveTo>
                      <a:pt x="107" y="0"/>
                    </a:moveTo>
                    <a:cubicBezTo>
                      <a:pt x="0" y="0"/>
                      <a:pt x="0" y="0"/>
                      <a:pt x="0" y="107"/>
                    </a:cubicBezTo>
                    <a:lnTo>
                      <a:pt x="0" y="214"/>
                    </a:lnTo>
                    <a:cubicBezTo>
                      <a:pt x="107" y="214"/>
                      <a:pt x="107" y="107"/>
                      <a:pt x="107" y="10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8"/>
              <p:cNvSpPr/>
              <p:nvPr/>
            </p:nvSpPr>
            <p:spPr>
              <a:xfrm>
                <a:off x="3224403" y="3461281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0"/>
                    </a:moveTo>
                    <a:cubicBezTo>
                      <a:pt x="108" y="0"/>
                      <a:pt x="0" y="0"/>
                      <a:pt x="0" y="107"/>
                    </a:cubicBezTo>
                    <a:cubicBezTo>
                      <a:pt x="108" y="107"/>
                      <a:pt x="108" y="107"/>
                      <a:pt x="108" y="214"/>
                    </a:cubicBezTo>
                    <a:cubicBezTo>
                      <a:pt x="215" y="214"/>
                      <a:pt x="215" y="107"/>
                      <a:pt x="215" y="107"/>
                    </a:cubicBezTo>
                    <a:cubicBezTo>
                      <a:pt x="215" y="0"/>
                      <a:pt x="215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8"/>
              <p:cNvSpPr/>
              <p:nvPr/>
            </p:nvSpPr>
            <p:spPr>
              <a:xfrm>
                <a:off x="3402148" y="3461281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0"/>
                    </a:moveTo>
                    <a:cubicBezTo>
                      <a:pt x="1" y="0"/>
                      <a:pt x="1" y="0"/>
                      <a:pt x="1" y="107"/>
                    </a:cubicBezTo>
                    <a:cubicBezTo>
                      <a:pt x="1" y="107"/>
                      <a:pt x="1" y="214"/>
                      <a:pt x="108" y="214"/>
                    </a:cubicBezTo>
                    <a:lnTo>
                      <a:pt x="215" y="107"/>
                    </a:lnTo>
                    <a:cubicBezTo>
                      <a:pt x="215" y="0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8"/>
              <p:cNvSpPr/>
              <p:nvPr/>
            </p:nvSpPr>
            <p:spPr>
              <a:xfrm>
                <a:off x="2878829" y="3606470"/>
                <a:ext cx="22639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08" extrusionOk="0">
                    <a:moveTo>
                      <a:pt x="135" y="1"/>
                    </a:moveTo>
                    <a:cubicBezTo>
                      <a:pt x="135" y="1"/>
                      <a:pt x="1" y="1"/>
                      <a:pt x="1" y="108"/>
                    </a:cubicBezTo>
                    <a:lnTo>
                      <a:pt x="242" y="108"/>
                    </a:lnTo>
                    <a:cubicBezTo>
                      <a:pt x="242" y="1"/>
                      <a:pt x="135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8"/>
              <p:cNvSpPr/>
              <p:nvPr/>
            </p:nvSpPr>
            <p:spPr>
              <a:xfrm>
                <a:off x="3056668" y="3606470"/>
                <a:ext cx="10103" cy="1534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64" extrusionOk="0">
                    <a:moveTo>
                      <a:pt x="107" y="1"/>
                    </a:moveTo>
                    <a:cubicBezTo>
                      <a:pt x="0" y="1"/>
                      <a:pt x="0" y="1"/>
                      <a:pt x="0" y="108"/>
                    </a:cubicBezTo>
                    <a:cubicBezTo>
                      <a:pt x="32" y="148"/>
                      <a:pt x="55" y="164"/>
                      <a:pt x="70" y="164"/>
                    </a:cubicBezTo>
                    <a:cubicBezTo>
                      <a:pt x="107" y="164"/>
                      <a:pt x="107" y="76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8"/>
              <p:cNvSpPr/>
              <p:nvPr/>
            </p:nvSpPr>
            <p:spPr>
              <a:xfrm>
                <a:off x="3224403" y="3606470"/>
                <a:ext cx="20113" cy="1534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64" extrusionOk="0">
                    <a:moveTo>
                      <a:pt x="108" y="1"/>
                    </a:moveTo>
                    <a:cubicBezTo>
                      <a:pt x="108" y="1"/>
                      <a:pt x="0" y="1"/>
                      <a:pt x="0" y="108"/>
                    </a:cubicBezTo>
                    <a:lnTo>
                      <a:pt x="108" y="108"/>
                    </a:lnTo>
                    <a:cubicBezTo>
                      <a:pt x="140" y="148"/>
                      <a:pt x="162" y="164"/>
                      <a:pt x="178" y="164"/>
                    </a:cubicBezTo>
                    <a:cubicBezTo>
                      <a:pt x="215" y="164"/>
                      <a:pt x="215" y="76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8"/>
              <p:cNvSpPr/>
              <p:nvPr/>
            </p:nvSpPr>
            <p:spPr>
              <a:xfrm>
                <a:off x="3402148" y="3606470"/>
                <a:ext cx="20113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8" extrusionOk="0">
                    <a:moveTo>
                      <a:pt x="108" y="1"/>
                    </a:moveTo>
                    <a:cubicBezTo>
                      <a:pt x="1" y="1"/>
                      <a:pt x="1" y="1"/>
                      <a:pt x="1" y="108"/>
                    </a:cubicBezTo>
                    <a:lnTo>
                      <a:pt x="215" y="108"/>
                    </a:lnTo>
                    <a:cubicBezTo>
                      <a:pt x="215" y="1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8"/>
              <p:cNvSpPr/>
              <p:nvPr/>
            </p:nvSpPr>
            <p:spPr>
              <a:xfrm>
                <a:off x="2878829" y="3754186"/>
                <a:ext cx="22639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08" extrusionOk="0">
                    <a:moveTo>
                      <a:pt x="135" y="1"/>
                    </a:moveTo>
                    <a:cubicBezTo>
                      <a:pt x="135" y="1"/>
                      <a:pt x="1" y="1"/>
                      <a:pt x="1" y="108"/>
                    </a:cubicBezTo>
                    <a:lnTo>
                      <a:pt x="242" y="108"/>
                    </a:lnTo>
                    <a:cubicBezTo>
                      <a:pt x="242" y="1"/>
                      <a:pt x="135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8"/>
              <p:cNvSpPr/>
              <p:nvPr/>
            </p:nvSpPr>
            <p:spPr>
              <a:xfrm>
                <a:off x="3056668" y="3754186"/>
                <a:ext cx="10103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107" y="1"/>
                    </a:moveTo>
                    <a:cubicBezTo>
                      <a:pt x="0" y="1"/>
                      <a:pt x="0" y="1"/>
                      <a:pt x="0" y="108"/>
                    </a:cubicBezTo>
                    <a:lnTo>
                      <a:pt x="107" y="108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8"/>
              <p:cNvSpPr/>
              <p:nvPr/>
            </p:nvSpPr>
            <p:spPr>
              <a:xfrm>
                <a:off x="3224403" y="3754186"/>
                <a:ext cx="20113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8" extrusionOk="0">
                    <a:moveTo>
                      <a:pt x="108" y="1"/>
                    </a:moveTo>
                    <a:cubicBezTo>
                      <a:pt x="108" y="1"/>
                      <a:pt x="0" y="1"/>
                      <a:pt x="0" y="108"/>
                    </a:cubicBezTo>
                    <a:lnTo>
                      <a:pt x="215" y="108"/>
                    </a:lnTo>
                    <a:cubicBezTo>
                      <a:pt x="215" y="1"/>
                      <a:pt x="215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8"/>
              <p:cNvSpPr/>
              <p:nvPr/>
            </p:nvSpPr>
            <p:spPr>
              <a:xfrm>
                <a:off x="3402148" y="3754186"/>
                <a:ext cx="20113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8" extrusionOk="0">
                    <a:moveTo>
                      <a:pt x="108" y="1"/>
                    </a:moveTo>
                    <a:cubicBezTo>
                      <a:pt x="1" y="1"/>
                      <a:pt x="1" y="1"/>
                      <a:pt x="1" y="108"/>
                    </a:cubicBezTo>
                    <a:lnTo>
                      <a:pt x="215" y="108"/>
                    </a:lnTo>
                    <a:cubicBezTo>
                      <a:pt x="215" y="1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38"/>
            <p:cNvGrpSpPr/>
            <p:nvPr/>
          </p:nvGrpSpPr>
          <p:grpSpPr>
            <a:xfrm>
              <a:off x="6498004" y="4053705"/>
              <a:ext cx="543432" cy="741197"/>
              <a:chOff x="2878829" y="3023092"/>
              <a:chExt cx="543432" cy="741197"/>
            </a:xfrm>
          </p:grpSpPr>
          <p:sp>
            <p:nvSpPr>
              <p:cNvPr id="330" name="Google Shape;330;p38"/>
              <p:cNvSpPr/>
              <p:nvPr/>
            </p:nvSpPr>
            <p:spPr>
              <a:xfrm>
                <a:off x="2878829" y="3023092"/>
                <a:ext cx="22639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15" extrusionOk="0">
                    <a:moveTo>
                      <a:pt x="135" y="0"/>
                    </a:moveTo>
                    <a:lnTo>
                      <a:pt x="1" y="107"/>
                    </a:lnTo>
                    <a:cubicBezTo>
                      <a:pt x="1" y="214"/>
                      <a:pt x="135" y="214"/>
                      <a:pt x="135" y="214"/>
                    </a:cubicBezTo>
                    <a:cubicBezTo>
                      <a:pt x="135" y="214"/>
                      <a:pt x="242" y="214"/>
                      <a:pt x="242" y="107"/>
                    </a:cubicBezTo>
                    <a:lnTo>
                      <a:pt x="1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8"/>
              <p:cNvSpPr/>
              <p:nvPr/>
            </p:nvSpPr>
            <p:spPr>
              <a:xfrm>
                <a:off x="3056668" y="3023092"/>
                <a:ext cx="1010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15" extrusionOk="0">
                    <a:moveTo>
                      <a:pt x="107" y="0"/>
                    </a:moveTo>
                    <a:cubicBezTo>
                      <a:pt x="0" y="0"/>
                      <a:pt x="0" y="107"/>
                      <a:pt x="0" y="107"/>
                    </a:cubicBezTo>
                    <a:lnTo>
                      <a:pt x="0" y="214"/>
                    </a:lnTo>
                    <a:cubicBezTo>
                      <a:pt x="107" y="214"/>
                      <a:pt x="107" y="214"/>
                      <a:pt x="107" y="10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8"/>
              <p:cNvSpPr/>
              <p:nvPr/>
            </p:nvSpPr>
            <p:spPr>
              <a:xfrm>
                <a:off x="3224403" y="3023092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0"/>
                    </a:moveTo>
                    <a:lnTo>
                      <a:pt x="0" y="107"/>
                    </a:lnTo>
                    <a:lnTo>
                      <a:pt x="108" y="214"/>
                    </a:lnTo>
                    <a:cubicBezTo>
                      <a:pt x="215" y="214"/>
                      <a:pt x="215" y="214"/>
                      <a:pt x="215" y="107"/>
                    </a:cubicBezTo>
                    <a:cubicBezTo>
                      <a:pt x="215" y="107"/>
                      <a:pt x="215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8"/>
              <p:cNvSpPr/>
              <p:nvPr/>
            </p:nvSpPr>
            <p:spPr>
              <a:xfrm>
                <a:off x="3402148" y="3023092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0"/>
                    </a:moveTo>
                    <a:cubicBezTo>
                      <a:pt x="1" y="0"/>
                      <a:pt x="1" y="107"/>
                      <a:pt x="1" y="107"/>
                    </a:cubicBezTo>
                    <a:cubicBezTo>
                      <a:pt x="1" y="214"/>
                      <a:pt x="1" y="214"/>
                      <a:pt x="108" y="214"/>
                    </a:cubicBezTo>
                    <a:cubicBezTo>
                      <a:pt x="108" y="214"/>
                      <a:pt x="215" y="214"/>
                      <a:pt x="215" y="107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8"/>
              <p:cNvSpPr/>
              <p:nvPr/>
            </p:nvSpPr>
            <p:spPr>
              <a:xfrm>
                <a:off x="2878829" y="3168282"/>
                <a:ext cx="22639" cy="2263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42" extrusionOk="0">
                    <a:moveTo>
                      <a:pt x="135" y="1"/>
                    </a:moveTo>
                    <a:lnTo>
                      <a:pt x="1" y="108"/>
                    </a:lnTo>
                    <a:lnTo>
                      <a:pt x="135" y="242"/>
                    </a:lnTo>
                    <a:lnTo>
                      <a:pt x="242" y="108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8"/>
              <p:cNvSpPr/>
              <p:nvPr/>
            </p:nvSpPr>
            <p:spPr>
              <a:xfrm>
                <a:off x="3056668" y="3168282"/>
                <a:ext cx="10103" cy="2263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42" extrusionOk="0">
                    <a:moveTo>
                      <a:pt x="107" y="1"/>
                    </a:moveTo>
                    <a:cubicBezTo>
                      <a:pt x="0" y="1"/>
                      <a:pt x="0" y="108"/>
                      <a:pt x="0" y="108"/>
                    </a:cubicBezTo>
                    <a:cubicBezTo>
                      <a:pt x="0" y="108"/>
                      <a:pt x="0" y="242"/>
                      <a:pt x="107" y="242"/>
                    </a:cubicBezTo>
                    <a:lnTo>
                      <a:pt x="107" y="108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8"/>
              <p:cNvSpPr/>
              <p:nvPr/>
            </p:nvSpPr>
            <p:spPr>
              <a:xfrm>
                <a:off x="3224403" y="3168282"/>
                <a:ext cx="20113" cy="2263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42" extrusionOk="0">
                    <a:moveTo>
                      <a:pt x="108" y="1"/>
                    </a:moveTo>
                    <a:lnTo>
                      <a:pt x="0" y="108"/>
                    </a:lnTo>
                    <a:lnTo>
                      <a:pt x="108" y="242"/>
                    </a:lnTo>
                    <a:cubicBezTo>
                      <a:pt x="215" y="242"/>
                      <a:pt x="215" y="108"/>
                      <a:pt x="215" y="108"/>
                    </a:cubicBezTo>
                    <a:cubicBezTo>
                      <a:pt x="215" y="108"/>
                      <a:pt x="215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8"/>
              <p:cNvSpPr/>
              <p:nvPr/>
            </p:nvSpPr>
            <p:spPr>
              <a:xfrm>
                <a:off x="3402148" y="3168282"/>
                <a:ext cx="20113" cy="22639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42" extrusionOk="0">
                    <a:moveTo>
                      <a:pt x="108" y="1"/>
                    </a:moveTo>
                    <a:cubicBezTo>
                      <a:pt x="1" y="1"/>
                      <a:pt x="1" y="108"/>
                      <a:pt x="1" y="108"/>
                    </a:cubicBezTo>
                    <a:cubicBezTo>
                      <a:pt x="1" y="108"/>
                      <a:pt x="1" y="242"/>
                      <a:pt x="108" y="242"/>
                    </a:cubicBezTo>
                    <a:lnTo>
                      <a:pt x="215" y="108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8"/>
              <p:cNvSpPr/>
              <p:nvPr/>
            </p:nvSpPr>
            <p:spPr>
              <a:xfrm>
                <a:off x="2878829" y="3315997"/>
                <a:ext cx="22639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15" extrusionOk="0">
                    <a:moveTo>
                      <a:pt x="135" y="1"/>
                    </a:moveTo>
                    <a:lnTo>
                      <a:pt x="1" y="108"/>
                    </a:lnTo>
                    <a:lnTo>
                      <a:pt x="135" y="215"/>
                    </a:lnTo>
                    <a:lnTo>
                      <a:pt x="242" y="108"/>
                    </a:lnTo>
                    <a:lnTo>
                      <a:pt x="13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8"/>
              <p:cNvSpPr/>
              <p:nvPr/>
            </p:nvSpPr>
            <p:spPr>
              <a:xfrm>
                <a:off x="3056668" y="3315997"/>
                <a:ext cx="1010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15" extrusionOk="0">
                    <a:moveTo>
                      <a:pt x="107" y="1"/>
                    </a:moveTo>
                    <a:cubicBezTo>
                      <a:pt x="0" y="1"/>
                      <a:pt x="0" y="108"/>
                      <a:pt x="0" y="108"/>
                    </a:cubicBezTo>
                    <a:lnTo>
                      <a:pt x="0" y="215"/>
                    </a:lnTo>
                    <a:cubicBezTo>
                      <a:pt x="107" y="215"/>
                      <a:pt x="107" y="108"/>
                      <a:pt x="107" y="108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8"/>
              <p:cNvSpPr/>
              <p:nvPr/>
            </p:nvSpPr>
            <p:spPr>
              <a:xfrm>
                <a:off x="3224403" y="3315997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1"/>
                    </a:moveTo>
                    <a:lnTo>
                      <a:pt x="0" y="108"/>
                    </a:lnTo>
                    <a:cubicBezTo>
                      <a:pt x="108" y="108"/>
                      <a:pt x="108" y="215"/>
                      <a:pt x="108" y="215"/>
                    </a:cubicBezTo>
                    <a:cubicBezTo>
                      <a:pt x="215" y="215"/>
                      <a:pt x="215" y="108"/>
                      <a:pt x="215" y="108"/>
                    </a:cubicBezTo>
                    <a:cubicBezTo>
                      <a:pt x="215" y="1"/>
                      <a:pt x="215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8"/>
              <p:cNvSpPr/>
              <p:nvPr/>
            </p:nvSpPr>
            <p:spPr>
              <a:xfrm>
                <a:off x="3402148" y="3315997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1"/>
                    </a:moveTo>
                    <a:cubicBezTo>
                      <a:pt x="1" y="1"/>
                      <a:pt x="1" y="108"/>
                      <a:pt x="1" y="108"/>
                    </a:cubicBezTo>
                    <a:cubicBezTo>
                      <a:pt x="1" y="108"/>
                      <a:pt x="1" y="215"/>
                      <a:pt x="108" y="215"/>
                    </a:cubicBezTo>
                    <a:lnTo>
                      <a:pt x="215" y="108"/>
                    </a:lnTo>
                    <a:lnTo>
                      <a:pt x="1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8"/>
              <p:cNvSpPr/>
              <p:nvPr/>
            </p:nvSpPr>
            <p:spPr>
              <a:xfrm>
                <a:off x="2878829" y="3461281"/>
                <a:ext cx="22639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15" extrusionOk="0">
                    <a:moveTo>
                      <a:pt x="135" y="0"/>
                    </a:moveTo>
                    <a:cubicBezTo>
                      <a:pt x="135" y="0"/>
                      <a:pt x="1" y="0"/>
                      <a:pt x="1" y="107"/>
                    </a:cubicBezTo>
                    <a:lnTo>
                      <a:pt x="135" y="214"/>
                    </a:lnTo>
                    <a:lnTo>
                      <a:pt x="242" y="107"/>
                    </a:lnTo>
                    <a:cubicBezTo>
                      <a:pt x="242" y="0"/>
                      <a:pt x="135" y="0"/>
                      <a:pt x="1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8"/>
              <p:cNvSpPr/>
              <p:nvPr/>
            </p:nvSpPr>
            <p:spPr>
              <a:xfrm>
                <a:off x="3056668" y="3461281"/>
                <a:ext cx="1010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15" extrusionOk="0">
                    <a:moveTo>
                      <a:pt x="107" y="0"/>
                    </a:moveTo>
                    <a:cubicBezTo>
                      <a:pt x="0" y="0"/>
                      <a:pt x="0" y="0"/>
                      <a:pt x="0" y="107"/>
                    </a:cubicBezTo>
                    <a:lnTo>
                      <a:pt x="0" y="214"/>
                    </a:lnTo>
                    <a:cubicBezTo>
                      <a:pt x="107" y="214"/>
                      <a:pt x="107" y="107"/>
                      <a:pt x="107" y="10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8"/>
              <p:cNvSpPr/>
              <p:nvPr/>
            </p:nvSpPr>
            <p:spPr>
              <a:xfrm>
                <a:off x="3224403" y="3461281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0"/>
                    </a:moveTo>
                    <a:cubicBezTo>
                      <a:pt x="108" y="0"/>
                      <a:pt x="0" y="0"/>
                      <a:pt x="0" y="107"/>
                    </a:cubicBezTo>
                    <a:cubicBezTo>
                      <a:pt x="108" y="107"/>
                      <a:pt x="108" y="107"/>
                      <a:pt x="108" y="214"/>
                    </a:cubicBezTo>
                    <a:cubicBezTo>
                      <a:pt x="215" y="214"/>
                      <a:pt x="215" y="107"/>
                      <a:pt x="215" y="107"/>
                    </a:cubicBezTo>
                    <a:cubicBezTo>
                      <a:pt x="215" y="0"/>
                      <a:pt x="215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8"/>
              <p:cNvSpPr/>
              <p:nvPr/>
            </p:nvSpPr>
            <p:spPr>
              <a:xfrm>
                <a:off x="3402148" y="3461281"/>
                <a:ext cx="20113" cy="2011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5" extrusionOk="0">
                    <a:moveTo>
                      <a:pt x="108" y="0"/>
                    </a:moveTo>
                    <a:cubicBezTo>
                      <a:pt x="1" y="0"/>
                      <a:pt x="1" y="0"/>
                      <a:pt x="1" y="107"/>
                    </a:cubicBezTo>
                    <a:cubicBezTo>
                      <a:pt x="1" y="107"/>
                      <a:pt x="1" y="214"/>
                      <a:pt x="108" y="214"/>
                    </a:cubicBezTo>
                    <a:lnTo>
                      <a:pt x="215" y="107"/>
                    </a:lnTo>
                    <a:cubicBezTo>
                      <a:pt x="215" y="0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8"/>
              <p:cNvSpPr/>
              <p:nvPr/>
            </p:nvSpPr>
            <p:spPr>
              <a:xfrm>
                <a:off x="2878829" y="3606470"/>
                <a:ext cx="22639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08" extrusionOk="0">
                    <a:moveTo>
                      <a:pt x="135" y="1"/>
                    </a:moveTo>
                    <a:cubicBezTo>
                      <a:pt x="135" y="1"/>
                      <a:pt x="1" y="1"/>
                      <a:pt x="1" y="108"/>
                    </a:cubicBezTo>
                    <a:lnTo>
                      <a:pt x="242" y="108"/>
                    </a:lnTo>
                    <a:cubicBezTo>
                      <a:pt x="242" y="1"/>
                      <a:pt x="135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8"/>
              <p:cNvSpPr/>
              <p:nvPr/>
            </p:nvSpPr>
            <p:spPr>
              <a:xfrm>
                <a:off x="3056668" y="3606470"/>
                <a:ext cx="10103" cy="1534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64" extrusionOk="0">
                    <a:moveTo>
                      <a:pt x="107" y="1"/>
                    </a:moveTo>
                    <a:cubicBezTo>
                      <a:pt x="0" y="1"/>
                      <a:pt x="0" y="1"/>
                      <a:pt x="0" y="108"/>
                    </a:cubicBezTo>
                    <a:cubicBezTo>
                      <a:pt x="32" y="148"/>
                      <a:pt x="55" y="164"/>
                      <a:pt x="70" y="164"/>
                    </a:cubicBezTo>
                    <a:cubicBezTo>
                      <a:pt x="107" y="164"/>
                      <a:pt x="107" y="76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8"/>
              <p:cNvSpPr/>
              <p:nvPr/>
            </p:nvSpPr>
            <p:spPr>
              <a:xfrm>
                <a:off x="3224403" y="3606470"/>
                <a:ext cx="20113" cy="1534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64" extrusionOk="0">
                    <a:moveTo>
                      <a:pt x="108" y="1"/>
                    </a:moveTo>
                    <a:cubicBezTo>
                      <a:pt x="108" y="1"/>
                      <a:pt x="0" y="1"/>
                      <a:pt x="0" y="108"/>
                    </a:cubicBezTo>
                    <a:lnTo>
                      <a:pt x="108" y="108"/>
                    </a:lnTo>
                    <a:cubicBezTo>
                      <a:pt x="140" y="148"/>
                      <a:pt x="162" y="164"/>
                      <a:pt x="178" y="164"/>
                    </a:cubicBezTo>
                    <a:cubicBezTo>
                      <a:pt x="215" y="164"/>
                      <a:pt x="215" y="76"/>
                      <a:pt x="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8"/>
              <p:cNvSpPr/>
              <p:nvPr/>
            </p:nvSpPr>
            <p:spPr>
              <a:xfrm>
                <a:off x="3402148" y="3606470"/>
                <a:ext cx="20113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8" extrusionOk="0">
                    <a:moveTo>
                      <a:pt x="108" y="1"/>
                    </a:moveTo>
                    <a:cubicBezTo>
                      <a:pt x="1" y="1"/>
                      <a:pt x="1" y="1"/>
                      <a:pt x="1" y="108"/>
                    </a:cubicBezTo>
                    <a:lnTo>
                      <a:pt x="215" y="108"/>
                    </a:lnTo>
                    <a:cubicBezTo>
                      <a:pt x="215" y="1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8"/>
              <p:cNvSpPr/>
              <p:nvPr/>
            </p:nvSpPr>
            <p:spPr>
              <a:xfrm>
                <a:off x="2878829" y="3754186"/>
                <a:ext cx="22639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242" h="108" extrusionOk="0">
                    <a:moveTo>
                      <a:pt x="135" y="1"/>
                    </a:moveTo>
                    <a:cubicBezTo>
                      <a:pt x="135" y="1"/>
                      <a:pt x="1" y="1"/>
                      <a:pt x="1" y="108"/>
                    </a:cubicBezTo>
                    <a:lnTo>
                      <a:pt x="242" y="108"/>
                    </a:lnTo>
                    <a:cubicBezTo>
                      <a:pt x="242" y="1"/>
                      <a:pt x="135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8"/>
              <p:cNvSpPr/>
              <p:nvPr/>
            </p:nvSpPr>
            <p:spPr>
              <a:xfrm>
                <a:off x="3056668" y="3754186"/>
                <a:ext cx="10103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107" y="1"/>
                    </a:moveTo>
                    <a:cubicBezTo>
                      <a:pt x="0" y="1"/>
                      <a:pt x="0" y="1"/>
                      <a:pt x="0" y="108"/>
                    </a:cubicBezTo>
                    <a:lnTo>
                      <a:pt x="107" y="108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8"/>
              <p:cNvSpPr/>
              <p:nvPr/>
            </p:nvSpPr>
            <p:spPr>
              <a:xfrm>
                <a:off x="3224403" y="3754186"/>
                <a:ext cx="20113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8" extrusionOk="0">
                    <a:moveTo>
                      <a:pt x="108" y="1"/>
                    </a:moveTo>
                    <a:cubicBezTo>
                      <a:pt x="108" y="1"/>
                      <a:pt x="0" y="1"/>
                      <a:pt x="0" y="108"/>
                    </a:cubicBezTo>
                    <a:lnTo>
                      <a:pt x="215" y="108"/>
                    </a:lnTo>
                    <a:cubicBezTo>
                      <a:pt x="215" y="1"/>
                      <a:pt x="215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8"/>
              <p:cNvSpPr/>
              <p:nvPr/>
            </p:nvSpPr>
            <p:spPr>
              <a:xfrm>
                <a:off x="3402148" y="3754186"/>
                <a:ext cx="20113" cy="1010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8" extrusionOk="0">
                    <a:moveTo>
                      <a:pt x="108" y="1"/>
                    </a:moveTo>
                    <a:cubicBezTo>
                      <a:pt x="1" y="1"/>
                      <a:pt x="1" y="1"/>
                      <a:pt x="1" y="108"/>
                    </a:cubicBezTo>
                    <a:lnTo>
                      <a:pt x="215" y="108"/>
                    </a:lnTo>
                    <a:cubicBezTo>
                      <a:pt x="215" y="1"/>
                      <a:pt x="108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 descr="139,191 Shopping Cart Photos - Free &amp; Royalty-Free Stock ...">
            <a:extLst>
              <a:ext uri="{FF2B5EF4-FFF2-40B4-BE49-F238E27FC236}">
                <a16:creationId xmlns:a16="http://schemas.microsoft.com/office/drawing/2014/main" id="{7A34BCDB-8F53-4F17-9BC5-F425EC32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93" y="271909"/>
            <a:ext cx="2706721" cy="19616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q Stock Photos, Royalty Free Faq Images | Depositphotos">
            <a:extLst>
              <a:ext uri="{FF2B5EF4-FFF2-40B4-BE49-F238E27FC236}">
                <a16:creationId xmlns:a16="http://schemas.microsoft.com/office/drawing/2014/main" id="{55D58685-0586-4FB7-8BDC-2EE4373D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16" y="2054930"/>
            <a:ext cx="2545762" cy="17496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Digital Innovation Affects Brick and Mortar Experiences | Blue Fountain  Media">
            <a:extLst>
              <a:ext uri="{FF2B5EF4-FFF2-40B4-BE49-F238E27FC236}">
                <a16:creationId xmlns:a16="http://schemas.microsoft.com/office/drawing/2014/main" id="{06D4DE5F-56BD-425D-87BF-DA3C83FB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54" y="3386937"/>
            <a:ext cx="2255243" cy="1669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3"/>
          <p:cNvSpPr txBox="1">
            <a:spLocks noGrp="1"/>
          </p:cNvSpPr>
          <p:nvPr>
            <p:ph type="title"/>
          </p:nvPr>
        </p:nvSpPr>
        <p:spPr>
          <a:xfrm>
            <a:off x="457200" y="481410"/>
            <a:ext cx="4390571" cy="40773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7. </a:t>
            </a:r>
            <a:r>
              <a:rPr lang="en-US" sz="2000" b="1" dirty="0"/>
              <a:t>Page views </a:t>
            </a:r>
            <a:r>
              <a:rPr lang="en-US" sz="2000" dirty="0"/>
              <a:t>– is a request from a computer to load a page of a website. They can be counted to analyze the number of people viewing a website.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8</a:t>
            </a:r>
            <a:r>
              <a:rPr lang="en-US" sz="2000" b="1" dirty="0"/>
              <a:t>. Digital certificate </a:t>
            </a:r>
            <a:r>
              <a:rPr lang="en-US" sz="2000" dirty="0"/>
              <a:t>– is an electronic document that proves an online business or person is who that business or person claims to be.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9. </a:t>
            </a:r>
            <a:r>
              <a:rPr lang="en-US" sz="2000" b="1" dirty="0"/>
              <a:t>Certificate authority </a:t>
            </a:r>
            <a:r>
              <a:rPr lang="en-US" sz="2000" dirty="0"/>
              <a:t>– it creates, offers and verifies reliable digital certificates.</a:t>
            </a:r>
            <a:endParaRPr sz="2000" dirty="0"/>
          </a:p>
        </p:txBody>
      </p:sp>
      <p:grpSp>
        <p:nvGrpSpPr>
          <p:cNvPr id="582" name="Google Shape;582;p43"/>
          <p:cNvGrpSpPr/>
          <p:nvPr/>
        </p:nvGrpSpPr>
        <p:grpSpPr>
          <a:xfrm>
            <a:off x="1535093" y="442532"/>
            <a:ext cx="7287904" cy="3610038"/>
            <a:chOff x="1535093" y="442532"/>
            <a:chExt cx="7287904" cy="3610038"/>
          </a:xfrm>
        </p:grpSpPr>
        <p:sp>
          <p:nvSpPr>
            <p:cNvPr id="583" name="Google Shape;583;p43"/>
            <p:cNvSpPr/>
            <p:nvPr/>
          </p:nvSpPr>
          <p:spPr>
            <a:xfrm>
              <a:off x="8734554" y="1228088"/>
              <a:ext cx="88442" cy="88442"/>
            </a:xfrm>
            <a:custGeom>
              <a:avLst/>
              <a:gdLst/>
              <a:ahLst/>
              <a:cxnLst/>
              <a:rect l="l" t="t" r="r" b="b"/>
              <a:pathLst>
                <a:path w="911" h="911" fill="none" extrusionOk="0">
                  <a:moveTo>
                    <a:pt x="910" y="455"/>
                  </a:moveTo>
                  <a:cubicBezTo>
                    <a:pt x="910" y="669"/>
                    <a:pt x="669" y="910"/>
                    <a:pt x="455" y="910"/>
                  </a:cubicBezTo>
                  <a:cubicBezTo>
                    <a:pt x="241" y="910"/>
                    <a:pt x="0" y="669"/>
                    <a:pt x="0" y="455"/>
                  </a:cubicBezTo>
                  <a:cubicBezTo>
                    <a:pt x="0" y="241"/>
                    <a:pt x="241" y="0"/>
                    <a:pt x="455" y="0"/>
                  </a:cubicBezTo>
                  <a:cubicBezTo>
                    <a:pt x="669" y="0"/>
                    <a:pt x="910" y="241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6118493" y="3964199"/>
              <a:ext cx="88449" cy="88371"/>
            </a:xfrm>
            <a:custGeom>
              <a:avLst/>
              <a:gdLst/>
              <a:ahLst/>
              <a:cxnLst/>
              <a:rect l="l" t="t" r="r" b="b"/>
              <a:pathLst>
                <a:path w="885" h="884" fill="none" extrusionOk="0">
                  <a:moveTo>
                    <a:pt x="884" y="429"/>
                  </a:moveTo>
                  <a:cubicBezTo>
                    <a:pt x="884" y="777"/>
                    <a:pt x="777" y="884"/>
                    <a:pt x="456" y="884"/>
                  </a:cubicBezTo>
                  <a:cubicBezTo>
                    <a:pt x="215" y="884"/>
                    <a:pt x="1" y="777"/>
                    <a:pt x="1" y="429"/>
                  </a:cubicBezTo>
                  <a:cubicBezTo>
                    <a:pt x="1" y="214"/>
                    <a:pt x="215" y="0"/>
                    <a:pt x="456" y="0"/>
                  </a:cubicBezTo>
                  <a:cubicBezTo>
                    <a:pt x="777" y="0"/>
                    <a:pt x="884" y="214"/>
                    <a:pt x="884" y="429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3"/>
            <p:cNvSpPr/>
            <p:nvPr/>
          </p:nvSpPr>
          <p:spPr>
            <a:xfrm>
              <a:off x="1535093" y="3265257"/>
              <a:ext cx="205329" cy="194942"/>
            </a:xfrm>
            <a:custGeom>
              <a:avLst/>
              <a:gdLst/>
              <a:ahLst/>
              <a:cxnLst/>
              <a:rect l="l" t="t" r="r" b="b"/>
              <a:pathLst>
                <a:path w="2115" h="2008" fill="none" extrusionOk="0">
                  <a:moveTo>
                    <a:pt x="1874" y="776"/>
                  </a:moveTo>
                  <a:cubicBezTo>
                    <a:pt x="2115" y="1445"/>
                    <a:pt x="1446" y="2007"/>
                    <a:pt x="776" y="1900"/>
                  </a:cubicBezTo>
                  <a:cubicBezTo>
                    <a:pt x="428" y="1793"/>
                    <a:pt x="214" y="1552"/>
                    <a:pt x="107" y="1231"/>
                  </a:cubicBezTo>
                  <a:cubicBezTo>
                    <a:pt x="0" y="562"/>
                    <a:pt x="536" y="0"/>
                    <a:pt x="1205" y="107"/>
                  </a:cubicBezTo>
                  <a:cubicBezTo>
                    <a:pt x="1553" y="214"/>
                    <a:pt x="1767" y="455"/>
                    <a:pt x="1874" y="77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3"/>
            <p:cNvSpPr/>
            <p:nvPr/>
          </p:nvSpPr>
          <p:spPr>
            <a:xfrm>
              <a:off x="1667943" y="442532"/>
              <a:ext cx="205329" cy="194942"/>
            </a:xfrm>
            <a:custGeom>
              <a:avLst/>
              <a:gdLst/>
              <a:ahLst/>
              <a:cxnLst/>
              <a:rect l="l" t="t" r="r" b="b"/>
              <a:pathLst>
                <a:path w="2115" h="2008" fill="none" extrusionOk="0">
                  <a:moveTo>
                    <a:pt x="1874" y="776"/>
                  </a:moveTo>
                  <a:cubicBezTo>
                    <a:pt x="2115" y="1445"/>
                    <a:pt x="1446" y="2007"/>
                    <a:pt x="776" y="1900"/>
                  </a:cubicBezTo>
                  <a:cubicBezTo>
                    <a:pt x="428" y="1793"/>
                    <a:pt x="214" y="1552"/>
                    <a:pt x="107" y="1231"/>
                  </a:cubicBezTo>
                  <a:cubicBezTo>
                    <a:pt x="0" y="562"/>
                    <a:pt x="536" y="0"/>
                    <a:pt x="1205" y="107"/>
                  </a:cubicBezTo>
                  <a:cubicBezTo>
                    <a:pt x="1553" y="214"/>
                    <a:pt x="1767" y="455"/>
                    <a:pt x="1874" y="77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43"/>
          <p:cNvGrpSpPr/>
          <p:nvPr/>
        </p:nvGrpSpPr>
        <p:grpSpPr>
          <a:xfrm flipH="1">
            <a:off x="7880579" y="2059155"/>
            <a:ext cx="543432" cy="741197"/>
            <a:chOff x="2278754" y="3912467"/>
            <a:chExt cx="543432" cy="741197"/>
          </a:xfrm>
        </p:grpSpPr>
        <p:sp>
          <p:nvSpPr>
            <p:cNvPr id="588" name="Google Shape;588;p43"/>
            <p:cNvSpPr/>
            <p:nvPr/>
          </p:nvSpPr>
          <p:spPr>
            <a:xfrm>
              <a:off x="2278754" y="391246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2456593" y="391246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2624328" y="391246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2802073" y="391246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3"/>
            <p:cNvSpPr/>
            <p:nvPr/>
          </p:nvSpPr>
          <p:spPr>
            <a:xfrm>
              <a:off x="2278754" y="4057657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2456593" y="4057657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2624328" y="405765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2802073" y="405765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2278754" y="420537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2456593" y="420537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3"/>
            <p:cNvSpPr/>
            <p:nvPr/>
          </p:nvSpPr>
          <p:spPr>
            <a:xfrm>
              <a:off x="2624328" y="420537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3"/>
            <p:cNvSpPr/>
            <p:nvPr/>
          </p:nvSpPr>
          <p:spPr>
            <a:xfrm>
              <a:off x="2802073" y="420537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3"/>
            <p:cNvSpPr/>
            <p:nvPr/>
          </p:nvSpPr>
          <p:spPr>
            <a:xfrm>
              <a:off x="2278754" y="4350656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3"/>
            <p:cNvSpPr/>
            <p:nvPr/>
          </p:nvSpPr>
          <p:spPr>
            <a:xfrm>
              <a:off x="2456593" y="4350656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2624328" y="4350656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2802073" y="4350656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2278754" y="4495845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3"/>
            <p:cNvSpPr/>
            <p:nvPr/>
          </p:nvSpPr>
          <p:spPr>
            <a:xfrm>
              <a:off x="2456593" y="4495845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2624328" y="4495845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2802073" y="4495845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2278754" y="4643561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2456593" y="4643561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2624328" y="4643561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2802073" y="4643561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43"/>
          <p:cNvGrpSpPr/>
          <p:nvPr/>
        </p:nvGrpSpPr>
        <p:grpSpPr>
          <a:xfrm flipH="1">
            <a:off x="1412772" y="4130692"/>
            <a:ext cx="541000" cy="741197"/>
            <a:chOff x="548547" y="2097130"/>
            <a:chExt cx="541000" cy="741197"/>
          </a:xfrm>
        </p:grpSpPr>
        <p:sp>
          <p:nvSpPr>
            <p:cNvPr id="613" name="Google Shape;613;p43"/>
            <p:cNvSpPr/>
            <p:nvPr/>
          </p:nvSpPr>
          <p:spPr>
            <a:xfrm>
              <a:off x="548547" y="2097130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3" y="143"/>
                    <a:pt x="167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726386" y="2097130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107" y="107"/>
                  </a:lnTo>
                  <a:cubicBezTo>
                    <a:pt x="107" y="143"/>
                    <a:pt x="119" y="155"/>
                    <a:pt x="135" y="155"/>
                  </a:cubicBezTo>
                  <a:cubicBezTo>
                    <a:pt x="167" y="155"/>
                    <a:pt x="214" y="107"/>
                    <a:pt x="214" y="107"/>
                  </a:cubicBezTo>
                  <a:cubicBezTo>
                    <a:pt x="214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901605" y="2097130"/>
              <a:ext cx="12629" cy="20113"/>
            </a:xfrm>
            <a:custGeom>
              <a:avLst/>
              <a:gdLst/>
              <a:ahLst/>
              <a:cxnLst/>
              <a:rect l="l" t="t" r="r" b="b"/>
              <a:pathLst>
                <a:path w="135" h="215" extrusionOk="0">
                  <a:moveTo>
                    <a:pt x="135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35" y="214"/>
                  </a:cubicBezTo>
                  <a:lnTo>
                    <a:pt x="135" y="10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1069340" y="2097130"/>
              <a:ext cx="20207" cy="14500"/>
            </a:xfrm>
            <a:custGeom>
              <a:avLst/>
              <a:gdLst/>
              <a:ahLst/>
              <a:cxnLst/>
              <a:rect l="l" t="t" r="r" b="b"/>
              <a:pathLst>
                <a:path w="216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4" y="143"/>
                    <a:pt x="168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548547" y="2242319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726386" y="2242319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cubicBezTo>
                    <a:pt x="107" y="148"/>
                    <a:pt x="117" y="164"/>
                    <a:pt x="130" y="164"/>
                  </a:cubicBezTo>
                  <a:cubicBezTo>
                    <a:pt x="162" y="164"/>
                    <a:pt x="214" y="7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901605" y="2242319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1069340" y="2242319"/>
              <a:ext cx="20207" cy="15342"/>
            </a:xfrm>
            <a:custGeom>
              <a:avLst/>
              <a:gdLst/>
              <a:ahLst/>
              <a:cxnLst/>
              <a:rect l="l" t="t" r="r" b="b"/>
              <a:pathLst>
                <a:path w="216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3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548547" y="2390035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726386" y="2390035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214" y="108"/>
                  </a:lnTo>
                  <a:cubicBezTo>
                    <a:pt x="214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901605" y="2390035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1069340" y="2390035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548547" y="2535318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>
              <a:off x="726386" y="2535318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0" y="0"/>
                  </a:moveTo>
                  <a:cubicBezTo>
                    <a:pt x="0" y="107"/>
                    <a:pt x="0" y="107"/>
                    <a:pt x="107" y="107"/>
                  </a:cubicBezTo>
                  <a:cubicBezTo>
                    <a:pt x="107" y="107"/>
                    <a:pt x="214" y="107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901605" y="2535318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0"/>
                  </a:moveTo>
                  <a:cubicBezTo>
                    <a:pt x="1" y="107"/>
                    <a:pt x="1" y="107"/>
                    <a:pt x="135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>
              <a:off x="1069340" y="2535318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>
              <a:off x="548547" y="2676391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86" y="0"/>
                  </a:moveTo>
                  <a:cubicBezTo>
                    <a:pt x="54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3"/>
            <p:cNvSpPr/>
            <p:nvPr/>
          </p:nvSpPr>
          <p:spPr>
            <a:xfrm>
              <a:off x="726386" y="2676391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38" y="0"/>
                  </a:moveTo>
                  <a:cubicBezTo>
                    <a:pt x="0" y="0"/>
                    <a:pt x="0" y="76"/>
                    <a:pt x="0" y="152"/>
                  </a:cubicBezTo>
                  <a:lnTo>
                    <a:pt x="107" y="152"/>
                  </a:lnTo>
                  <a:cubicBezTo>
                    <a:pt x="107" y="152"/>
                    <a:pt x="214" y="152"/>
                    <a:pt x="214" y="45"/>
                  </a:cubicBezTo>
                  <a:lnTo>
                    <a:pt x="107" y="45"/>
                  </a:lnTo>
                  <a:cubicBezTo>
                    <a:pt x="76" y="13"/>
                    <a:pt x="54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3"/>
            <p:cNvSpPr/>
            <p:nvPr/>
          </p:nvSpPr>
          <p:spPr>
            <a:xfrm>
              <a:off x="901605" y="2680507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1"/>
                  </a:moveTo>
                  <a:cubicBezTo>
                    <a:pt x="1" y="108"/>
                    <a:pt x="1" y="108"/>
                    <a:pt x="135" y="1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>
              <a:off x="1069340" y="2676391"/>
              <a:ext cx="20207" cy="1422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86" y="0"/>
                  </a:moveTo>
                  <a:cubicBezTo>
                    <a:pt x="55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3"/>
            <p:cNvSpPr/>
            <p:nvPr/>
          </p:nvSpPr>
          <p:spPr>
            <a:xfrm>
              <a:off x="548547" y="281568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1" y="135"/>
                  </a:lnTo>
                  <a:lnTo>
                    <a:pt x="108" y="242"/>
                  </a:ln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3"/>
            <p:cNvSpPr/>
            <p:nvPr/>
          </p:nvSpPr>
          <p:spPr>
            <a:xfrm>
              <a:off x="726386" y="281568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7" y="1"/>
                  </a:moveTo>
                  <a:cubicBezTo>
                    <a:pt x="0" y="1"/>
                    <a:pt x="0" y="135"/>
                    <a:pt x="0" y="135"/>
                  </a:cubicBezTo>
                  <a:cubicBezTo>
                    <a:pt x="0" y="242"/>
                    <a:pt x="0" y="242"/>
                    <a:pt x="107" y="242"/>
                  </a:cubicBezTo>
                  <a:cubicBezTo>
                    <a:pt x="107" y="242"/>
                    <a:pt x="214" y="242"/>
                    <a:pt x="214" y="135"/>
                  </a:cubicBezTo>
                  <a:cubicBezTo>
                    <a:pt x="214" y="135"/>
                    <a:pt x="107" y="135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3"/>
            <p:cNvSpPr/>
            <p:nvPr/>
          </p:nvSpPr>
          <p:spPr>
            <a:xfrm>
              <a:off x="901605" y="2815687"/>
              <a:ext cx="12629" cy="22639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35" y="1"/>
                  </a:moveTo>
                  <a:cubicBezTo>
                    <a:pt x="1" y="1"/>
                    <a:pt x="1" y="135"/>
                    <a:pt x="1" y="135"/>
                  </a:cubicBezTo>
                  <a:cubicBezTo>
                    <a:pt x="1" y="242"/>
                    <a:pt x="1" y="242"/>
                    <a:pt x="135" y="242"/>
                  </a:cubicBezTo>
                  <a:lnTo>
                    <a:pt x="135" y="1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3"/>
            <p:cNvSpPr/>
            <p:nvPr/>
          </p:nvSpPr>
          <p:spPr>
            <a:xfrm>
              <a:off x="1069340" y="2815687"/>
              <a:ext cx="20207" cy="22639"/>
            </a:xfrm>
            <a:custGeom>
              <a:avLst/>
              <a:gdLst/>
              <a:ahLst/>
              <a:cxnLst/>
              <a:rect l="l" t="t" r="r" b="b"/>
              <a:pathLst>
                <a:path w="216" h="242" extrusionOk="0">
                  <a:moveTo>
                    <a:pt x="108" y="1"/>
                  </a:moveTo>
                  <a:lnTo>
                    <a:pt x="1" y="135"/>
                  </a:lnTo>
                  <a:cubicBezTo>
                    <a:pt x="1" y="242"/>
                    <a:pt x="108" y="242"/>
                    <a:pt x="108" y="242"/>
                  </a:cubicBez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43"/>
          <p:cNvGrpSpPr/>
          <p:nvPr/>
        </p:nvGrpSpPr>
        <p:grpSpPr>
          <a:xfrm flipH="1">
            <a:off x="5726954" y="313580"/>
            <a:ext cx="543432" cy="741197"/>
            <a:chOff x="2278754" y="3912467"/>
            <a:chExt cx="543432" cy="741197"/>
          </a:xfrm>
        </p:grpSpPr>
        <p:sp>
          <p:nvSpPr>
            <p:cNvPr id="638" name="Google Shape;638;p43"/>
            <p:cNvSpPr/>
            <p:nvPr/>
          </p:nvSpPr>
          <p:spPr>
            <a:xfrm>
              <a:off x="2278754" y="391246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3"/>
            <p:cNvSpPr/>
            <p:nvPr/>
          </p:nvSpPr>
          <p:spPr>
            <a:xfrm>
              <a:off x="2456593" y="391246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3"/>
            <p:cNvSpPr/>
            <p:nvPr/>
          </p:nvSpPr>
          <p:spPr>
            <a:xfrm>
              <a:off x="2624328" y="391246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3"/>
            <p:cNvSpPr/>
            <p:nvPr/>
          </p:nvSpPr>
          <p:spPr>
            <a:xfrm>
              <a:off x="2802073" y="391246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2278754" y="4057657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2456593" y="4057657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2624328" y="405765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2802073" y="405765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2278754" y="420537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2456593" y="420537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2624328" y="420537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2802073" y="420537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2278754" y="4350656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2456593" y="4350656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2624328" y="4350656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2802073" y="4350656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3"/>
            <p:cNvSpPr/>
            <p:nvPr/>
          </p:nvSpPr>
          <p:spPr>
            <a:xfrm>
              <a:off x="2278754" y="4495845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3"/>
            <p:cNvSpPr/>
            <p:nvPr/>
          </p:nvSpPr>
          <p:spPr>
            <a:xfrm>
              <a:off x="2456593" y="4495845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3"/>
            <p:cNvSpPr/>
            <p:nvPr/>
          </p:nvSpPr>
          <p:spPr>
            <a:xfrm>
              <a:off x="2624328" y="4495845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3"/>
            <p:cNvSpPr/>
            <p:nvPr/>
          </p:nvSpPr>
          <p:spPr>
            <a:xfrm>
              <a:off x="2802073" y="4495845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3"/>
            <p:cNvSpPr/>
            <p:nvPr/>
          </p:nvSpPr>
          <p:spPr>
            <a:xfrm>
              <a:off x="2278754" y="4643561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2456593" y="4643561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2624328" y="4643561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2802073" y="4643561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Difference between Page Views and Impressions | Page Views vs Impressions">
            <a:extLst>
              <a:ext uri="{FF2B5EF4-FFF2-40B4-BE49-F238E27FC236}">
                <a16:creationId xmlns:a16="http://schemas.microsoft.com/office/drawing/2014/main" id="{B3DDDDA1-36FB-4B78-9938-70EAA4EE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85" y="153523"/>
            <a:ext cx="2609850" cy="175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gital Certificate | Content and Types of Digital Certificate">
            <a:extLst>
              <a:ext uri="{FF2B5EF4-FFF2-40B4-BE49-F238E27FC236}">
                <a16:creationId xmlns:a16="http://schemas.microsoft.com/office/drawing/2014/main" id="{1FC9B95E-DB42-4DE0-AC47-952D71C4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67" y="1889809"/>
            <a:ext cx="2465114" cy="18008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ertificate Authority Service | Google Cloud">
            <a:extLst>
              <a:ext uri="{FF2B5EF4-FFF2-40B4-BE49-F238E27FC236}">
                <a16:creationId xmlns:a16="http://schemas.microsoft.com/office/drawing/2014/main" id="{8E8F2F6A-D79E-41D7-8E8A-5AB2DFD16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92" y="3292273"/>
            <a:ext cx="2609850" cy="17367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5"/>
          <p:cNvGrpSpPr/>
          <p:nvPr/>
        </p:nvGrpSpPr>
        <p:grpSpPr>
          <a:xfrm>
            <a:off x="719992" y="228952"/>
            <a:ext cx="2956954" cy="4721744"/>
            <a:chOff x="4479125" y="1041049"/>
            <a:chExt cx="935952" cy="1494601"/>
          </a:xfrm>
        </p:grpSpPr>
        <p:sp>
          <p:nvSpPr>
            <p:cNvPr id="680" name="Google Shape;680;p45"/>
            <p:cNvSpPr/>
            <p:nvPr/>
          </p:nvSpPr>
          <p:spPr>
            <a:xfrm>
              <a:off x="4810350" y="2482750"/>
              <a:ext cx="53550" cy="52900"/>
            </a:xfrm>
            <a:custGeom>
              <a:avLst/>
              <a:gdLst/>
              <a:ahLst/>
              <a:cxnLst/>
              <a:rect l="l" t="t" r="r" b="b"/>
              <a:pathLst>
                <a:path w="2142" h="2116" fill="none" extrusionOk="0">
                  <a:moveTo>
                    <a:pt x="1901" y="884"/>
                  </a:moveTo>
                  <a:cubicBezTo>
                    <a:pt x="2142" y="1553"/>
                    <a:pt x="1473" y="2115"/>
                    <a:pt x="804" y="2008"/>
                  </a:cubicBezTo>
                  <a:cubicBezTo>
                    <a:pt x="563" y="1901"/>
                    <a:pt x="242" y="1660"/>
                    <a:pt x="242" y="1339"/>
                  </a:cubicBezTo>
                  <a:cubicBezTo>
                    <a:pt x="1" y="670"/>
                    <a:pt x="563" y="1"/>
                    <a:pt x="1232" y="215"/>
                  </a:cubicBezTo>
                  <a:cubicBezTo>
                    <a:pt x="1580" y="322"/>
                    <a:pt x="1901" y="563"/>
                    <a:pt x="1901" y="884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4640400" y="2418525"/>
              <a:ext cx="22775" cy="22100"/>
            </a:xfrm>
            <a:custGeom>
              <a:avLst/>
              <a:gdLst/>
              <a:ahLst/>
              <a:cxnLst/>
              <a:rect l="l" t="t" r="r" b="b"/>
              <a:pathLst>
                <a:path w="911" h="884" fill="none" extrusionOk="0">
                  <a:moveTo>
                    <a:pt x="910" y="455"/>
                  </a:moveTo>
                  <a:cubicBezTo>
                    <a:pt x="910" y="669"/>
                    <a:pt x="669" y="884"/>
                    <a:pt x="455" y="884"/>
                  </a:cubicBezTo>
                  <a:cubicBezTo>
                    <a:pt x="241" y="884"/>
                    <a:pt x="0" y="669"/>
                    <a:pt x="0" y="455"/>
                  </a:cubicBezTo>
                  <a:cubicBezTo>
                    <a:pt x="0" y="107"/>
                    <a:pt x="241" y="0"/>
                    <a:pt x="455" y="0"/>
                  </a:cubicBezTo>
                  <a:cubicBezTo>
                    <a:pt x="669" y="0"/>
                    <a:pt x="910" y="107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5392977" y="1041049"/>
              <a:ext cx="22100" cy="22775"/>
            </a:xfrm>
            <a:custGeom>
              <a:avLst/>
              <a:gdLst/>
              <a:ahLst/>
              <a:cxnLst/>
              <a:rect l="l" t="t" r="r" b="b"/>
              <a:pathLst>
                <a:path w="884" h="911" fill="none" extrusionOk="0">
                  <a:moveTo>
                    <a:pt x="884" y="456"/>
                  </a:moveTo>
                  <a:cubicBezTo>
                    <a:pt x="884" y="804"/>
                    <a:pt x="669" y="911"/>
                    <a:pt x="455" y="911"/>
                  </a:cubicBezTo>
                  <a:cubicBezTo>
                    <a:pt x="107" y="911"/>
                    <a:pt x="0" y="804"/>
                    <a:pt x="0" y="456"/>
                  </a:cubicBezTo>
                  <a:cubicBezTo>
                    <a:pt x="0" y="242"/>
                    <a:pt x="107" y="1"/>
                    <a:pt x="455" y="1"/>
                  </a:cubicBezTo>
                  <a:cubicBezTo>
                    <a:pt x="669" y="1"/>
                    <a:pt x="884" y="242"/>
                    <a:pt x="884" y="45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4479125" y="1922025"/>
              <a:ext cx="50225" cy="50200"/>
            </a:xfrm>
            <a:custGeom>
              <a:avLst/>
              <a:gdLst/>
              <a:ahLst/>
              <a:cxnLst/>
              <a:rect l="l" t="t" r="r" b="b"/>
              <a:pathLst>
                <a:path w="2009" h="2008" fill="none" extrusionOk="0">
                  <a:moveTo>
                    <a:pt x="1874" y="803"/>
                  </a:moveTo>
                  <a:cubicBezTo>
                    <a:pt x="2008" y="1472"/>
                    <a:pt x="1446" y="2008"/>
                    <a:pt x="777" y="1901"/>
                  </a:cubicBezTo>
                  <a:cubicBezTo>
                    <a:pt x="429" y="1794"/>
                    <a:pt x="215" y="1579"/>
                    <a:pt x="108" y="1231"/>
                  </a:cubicBezTo>
                  <a:cubicBezTo>
                    <a:pt x="1" y="562"/>
                    <a:pt x="536" y="0"/>
                    <a:pt x="1205" y="134"/>
                  </a:cubicBezTo>
                  <a:cubicBezTo>
                    <a:pt x="1553" y="241"/>
                    <a:pt x="1767" y="455"/>
                    <a:pt x="1874" y="803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45"/>
          <p:cNvSpPr txBox="1">
            <a:spLocks noGrp="1"/>
          </p:cNvSpPr>
          <p:nvPr>
            <p:ph type="title"/>
          </p:nvPr>
        </p:nvSpPr>
        <p:spPr>
          <a:xfrm>
            <a:off x="5011587" y="956498"/>
            <a:ext cx="3214565" cy="2326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br>
              <a:rPr lang="en-US" dirty="0"/>
            </a:br>
            <a:r>
              <a:rPr lang="en-US" sz="3600" dirty="0"/>
              <a:t>2. How does online shopping help businesses?</a:t>
            </a:r>
            <a:endParaRPr sz="3600" dirty="0"/>
          </a:p>
        </p:txBody>
      </p:sp>
      <p:sp>
        <p:nvSpPr>
          <p:cNvPr id="687" name="Google Shape;687;p45"/>
          <p:cNvSpPr txBox="1">
            <a:spLocks noGrp="1"/>
          </p:cNvSpPr>
          <p:nvPr>
            <p:ph type="title" idx="3"/>
          </p:nvPr>
        </p:nvSpPr>
        <p:spPr>
          <a:xfrm>
            <a:off x="1158712" y="2052650"/>
            <a:ext cx="32823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</a:t>
            </a:r>
            <a:r>
              <a:rPr lang="en-US" sz="4000" dirty="0"/>
              <a:t>What do you buy online?</a:t>
            </a:r>
            <a:endParaRPr sz="4000" dirty="0"/>
          </a:p>
        </p:txBody>
      </p:sp>
      <p:grpSp>
        <p:nvGrpSpPr>
          <p:cNvPr id="688" name="Google Shape;688;p45"/>
          <p:cNvGrpSpPr/>
          <p:nvPr/>
        </p:nvGrpSpPr>
        <p:grpSpPr>
          <a:xfrm>
            <a:off x="7880579" y="1374680"/>
            <a:ext cx="543432" cy="741197"/>
            <a:chOff x="2878829" y="3023092"/>
            <a:chExt cx="543432" cy="741197"/>
          </a:xfrm>
        </p:grpSpPr>
        <p:sp>
          <p:nvSpPr>
            <p:cNvPr id="689" name="Google Shape;689;p45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45"/>
          <p:cNvGrpSpPr/>
          <p:nvPr/>
        </p:nvGrpSpPr>
        <p:grpSpPr>
          <a:xfrm>
            <a:off x="449509" y="368055"/>
            <a:ext cx="541000" cy="741197"/>
            <a:chOff x="1148622" y="1207755"/>
            <a:chExt cx="541000" cy="741197"/>
          </a:xfrm>
        </p:grpSpPr>
        <p:sp>
          <p:nvSpPr>
            <p:cNvPr id="714" name="Google Shape;714;p45"/>
            <p:cNvSpPr/>
            <p:nvPr/>
          </p:nvSpPr>
          <p:spPr>
            <a:xfrm>
              <a:off x="1148622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3" y="143"/>
                    <a:pt x="167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1326461" y="1207755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107" y="107"/>
                  </a:lnTo>
                  <a:cubicBezTo>
                    <a:pt x="107" y="143"/>
                    <a:pt x="119" y="155"/>
                    <a:pt x="135" y="155"/>
                  </a:cubicBezTo>
                  <a:cubicBezTo>
                    <a:pt x="167" y="155"/>
                    <a:pt x="214" y="107"/>
                    <a:pt x="214" y="107"/>
                  </a:cubicBezTo>
                  <a:cubicBezTo>
                    <a:pt x="214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1501680" y="1207755"/>
              <a:ext cx="12629" cy="20113"/>
            </a:xfrm>
            <a:custGeom>
              <a:avLst/>
              <a:gdLst/>
              <a:ahLst/>
              <a:cxnLst/>
              <a:rect l="l" t="t" r="r" b="b"/>
              <a:pathLst>
                <a:path w="135" h="215" extrusionOk="0">
                  <a:moveTo>
                    <a:pt x="135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35" y="214"/>
                  </a:cubicBezTo>
                  <a:lnTo>
                    <a:pt x="135" y="10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1669415" y="1207755"/>
              <a:ext cx="20207" cy="14500"/>
            </a:xfrm>
            <a:custGeom>
              <a:avLst/>
              <a:gdLst/>
              <a:ahLst/>
              <a:cxnLst/>
              <a:rect l="l" t="t" r="r" b="b"/>
              <a:pathLst>
                <a:path w="216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4" y="143"/>
                    <a:pt x="168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1148622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1326461" y="1352944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cubicBezTo>
                    <a:pt x="107" y="148"/>
                    <a:pt x="117" y="164"/>
                    <a:pt x="130" y="164"/>
                  </a:cubicBezTo>
                  <a:cubicBezTo>
                    <a:pt x="162" y="164"/>
                    <a:pt x="214" y="7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1501680" y="1352944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1669415" y="1352944"/>
              <a:ext cx="20207" cy="15342"/>
            </a:xfrm>
            <a:custGeom>
              <a:avLst/>
              <a:gdLst/>
              <a:ahLst/>
              <a:cxnLst/>
              <a:rect l="l" t="t" r="r" b="b"/>
              <a:pathLst>
                <a:path w="216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3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1148622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1326461" y="150066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214" y="108"/>
                  </a:lnTo>
                  <a:cubicBezTo>
                    <a:pt x="214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1501680" y="1500660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1669415" y="1500660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1148622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1326461" y="1645943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0" y="0"/>
                  </a:moveTo>
                  <a:cubicBezTo>
                    <a:pt x="0" y="107"/>
                    <a:pt x="0" y="107"/>
                    <a:pt x="107" y="107"/>
                  </a:cubicBezTo>
                  <a:cubicBezTo>
                    <a:pt x="107" y="107"/>
                    <a:pt x="214" y="107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1501680" y="1645943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0"/>
                  </a:moveTo>
                  <a:cubicBezTo>
                    <a:pt x="1" y="107"/>
                    <a:pt x="1" y="107"/>
                    <a:pt x="135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1669415" y="1645943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1148622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86" y="0"/>
                  </a:moveTo>
                  <a:cubicBezTo>
                    <a:pt x="54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1326461" y="1787016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38" y="0"/>
                  </a:moveTo>
                  <a:cubicBezTo>
                    <a:pt x="0" y="0"/>
                    <a:pt x="0" y="76"/>
                    <a:pt x="0" y="152"/>
                  </a:cubicBezTo>
                  <a:lnTo>
                    <a:pt x="107" y="152"/>
                  </a:lnTo>
                  <a:cubicBezTo>
                    <a:pt x="107" y="152"/>
                    <a:pt x="214" y="152"/>
                    <a:pt x="214" y="45"/>
                  </a:cubicBezTo>
                  <a:lnTo>
                    <a:pt x="107" y="45"/>
                  </a:lnTo>
                  <a:cubicBezTo>
                    <a:pt x="76" y="13"/>
                    <a:pt x="54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1501680" y="1791132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1"/>
                  </a:moveTo>
                  <a:cubicBezTo>
                    <a:pt x="1" y="108"/>
                    <a:pt x="1" y="108"/>
                    <a:pt x="135" y="1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1669415" y="1787016"/>
              <a:ext cx="20207" cy="1422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86" y="0"/>
                  </a:moveTo>
                  <a:cubicBezTo>
                    <a:pt x="55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1148622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1" y="135"/>
                  </a:lnTo>
                  <a:lnTo>
                    <a:pt x="108" y="242"/>
                  </a:ln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5"/>
            <p:cNvSpPr/>
            <p:nvPr/>
          </p:nvSpPr>
          <p:spPr>
            <a:xfrm>
              <a:off x="1326461" y="192631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7" y="1"/>
                  </a:moveTo>
                  <a:cubicBezTo>
                    <a:pt x="0" y="1"/>
                    <a:pt x="0" y="135"/>
                    <a:pt x="0" y="135"/>
                  </a:cubicBezTo>
                  <a:cubicBezTo>
                    <a:pt x="0" y="242"/>
                    <a:pt x="0" y="242"/>
                    <a:pt x="107" y="242"/>
                  </a:cubicBezTo>
                  <a:cubicBezTo>
                    <a:pt x="107" y="242"/>
                    <a:pt x="214" y="242"/>
                    <a:pt x="214" y="135"/>
                  </a:cubicBezTo>
                  <a:cubicBezTo>
                    <a:pt x="214" y="135"/>
                    <a:pt x="107" y="135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5"/>
            <p:cNvSpPr/>
            <p:nvPr/>
          </p:nvSpPr>
          <p:spPr>
            <a:xfrm>
              <a:off x="1501680" y="1926312"/>
              <a:ext cx="12629" cy="22639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35" y="1"/>
                  </a:moveTo>
                  <a:cubicBezTo>
                    <a:pt x="1" y="1"/>
                    <a:pt x="1" y="135"/>
                    <a:pt x="1" y="135"/>
                  </a:cubicBezTo>
                  <a:cubicBezTo>
                    <a:pt x="1" y="242"/>
                    <a:pt x="1" y="242"/>
                    <a:pt x="135" y="242"/>
                  </a:cubicBezTo>
                  <a:lnTo>
                    <a:pt x="135" y="1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5"/>
            <p:cNvSpPr/>
            <p:nvPr/>
          </p:nvSpPr>
          <p:spPr>
            <a:xfrm>
              <a:off x="1669415" y="1926312"/>
              <a:ext cx="20207" cy="22639"/>
            </a:xfrm>
            <a:custGeom>
              <a:avLst/>
              <a:gdLst/>
              <a:ahLst/>
              <a:cxnLst/>
              <a:rect l="l" t="t" r="r" b="b"/>
              <a:pathLst>
                <a:path w="216" h="242" extrusionOk="0">
                  <a:moveTo>
                    <a:pt x="108" y="1"/>
                  </a:moveTo>
                  <a:lnTo>
                    <a:pt x="1" y="135"/>
                  </a:lnTo>
                  <a:cubicBezTo>
                    <a:pt x="1" y="242"/>
                    <a:pt x="108" y="242"/>
                    <a:pt x="108" y="242"/>
                  </a:cubicBez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45"/>
          <p:cNvGrpSpPr/>
          <p:nvPr/>
        </p:nvGrpSpPr>
        <p:grpSpPr>
          <a:xfrm>
            <a:off x="7285354" y="4606955"/>
            <a:ext cx="543432" cy="741197"/>
            <a:chOff x="2878829" y="3023092"/>
            <a:chExt cx="543432" cy="741197"/>
          </a:xfrm>
        </p:grpSpPr>
        <p:sp>
          <p:nvSpPr>
            <p:cNvPr id="739" name="Google Shape;739;p45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5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5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5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5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5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5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5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5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5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5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5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5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5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5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5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5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5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5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5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5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5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5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5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" name="Google Shape;763;p45"/>
          <p:cNvGrpSpPr/>
          <p:nvPr/>
        </p:nvGrpSpPr>
        <p:grpSpPr>
          <a:xfrm>
            <a:off x="1075480" y="2115876"/>
            <a:ext cx="1153641" cy="1321569"/>
            <a:chOff x="53597" y="2611388"/>
            <a:chExt cx="201278" cy="245512"/>
          </a:xfrm>
        </p:grpSpPr>
        <p:sp>
          <p:nvSpPr>
            <p:cNvPr id="764" name="Google Shape;764;p45"/>
            <p:cNvSpPr/>
            <p:nvPr/>
          </p:nvSpPr>
          <p:spPr>
            <a:xfrm flipH="1">
              <a:off x="53597" y="2611388"/>
              <a:ext cx="14946" cy="139107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45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5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5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" name="Google Shape;768;p45"/>
          <p:cNvGrpSpPr/>
          <p:nvPr/>
        </p:nvGrpSpPr>
        <p:grpSpPr>
          <a:xfrm>
            <a:off x="4854724" y="2115876"/>
            <a:ext cx="80672" cy="1321569"/>
            <a:chOff x="240800" y="2611388"/>
            <a:chExt cx="14075" cy="245512"/>
          </a:xfrm>
        </p:grpSpPr>
        <p:sp>
          <p:nvSpPr>
            <p:cNvPr id="769" name="Google Shape;769;p45"/>
            <p:cNvSpPr/>
            <p:nvPr/>
          </p:nvSpPr>
          <p:spPr>
            <a:xfrm>
              <a:off x="241875" y="2611388"/>
              <a:ext cx="11398" cy="139107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5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5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5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A238538-A8FB-4F77-9322-9932849364D9}"/>
              </a:ext>
            </a:extLst>
          </p:cNvPr>
          <p:cNvSpPr txBox="1"/>
          <p:nvPr/>
        </p:nvSpPr>
        <p:spPr>
          <a:xfrm>
            <a:off x="449509" y="300903"/>
            <a:ext cx="835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anose="04020705040A02060702" pitchFamily="82" charset="0"/>
              </a:rPr>
              <a:t>Let’s talk about these questions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5675" y="1148650"/>
            <a:ext cx="2966848" cy="2966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40"/>
          <p:cNvGrpSpPr/>
          <p:nvPr/>
        </p:nvGrpSpPr>
        <p:grpSpPr>
          <a:xfrm>
            <a:off x="350893" y="345057"/>
            <a:ext cx="8225504" cy="344536"/>
            <a:chOff x="1942776" y="1722253"/>
            <a:chExt cx="2118174" cy="88722"/>
          </a:xfrm>
        </p:grpSpPr>
        <p:sp>
          <p:nvSpPr>
            <p:cNvPr id="427" name="Google Shape;427;p40"/>
            <p:cNvSpPr/>
            <p:nvPr/>
          </p:nvSpPr>
          <p:spPr>
            <a:xfrm>
              <a:off x="4038175" y="1788200"/>
              <a:ext cx="22775" cy="22775"/>
            </a:xfrm>
            <a:custGeom>
              <a:avLst/>
              <a:gdLst/>
              <a:ahLst/>
              <a:cxnLst/>
              <a:rect l="l" t="t" r="r" b="b"/>
              <a:pathLst>
                <a:path w="911" h="911" fill="none" extrusionOk="0">
                  <a:moveTo>
                    <a:pt x="910" y="455"/>
                  </a:moveTo>
                  <a:cubicBezTo>
                    <a:pt x="910" y="669"/>
                    <a:pt x="669" y="910"/>
                    <a:pt x="455" y="910"/>
                  </a:cubicBezTo>
                  <a:cubicBezTo>
                    <a:pt x="241" y="910"/>
                    <a:pt x="0" y="669"/>
                    <a:pt x="0" y="455"/>
                  </a:cubicBezTo>
                  <a:cubicBezTo>
                    <a:pt x="0" y="241"/>
                    <a:pt x="241" y="0"/>
                    <a:pt x="455" y="0"/>
                  </a:cubicBezTo>
                  <a:cubicBezTo>
                    <a:pt x="669" y="0"/>
                    <a:pt x="910" y="241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942776" y="1722253"/>
              <a:ext cx="52875" cy="50200"/>
            </a:xfrm>
            <a:custGeom>
              <a:avLst/>
              <a:gdLst/>
              <a:ahLst/>
              <a:cxnLst/>
              <a:rect l="l" t="t" r="r" b="b"/>
              <a:pathLst>
                <a:path w="2115" h="2008" fill="none" extrusionOk="0">
                  <a:moveTo>
                    <a:pt x="1874" y="776"/>
                  </a:moveTo>
                  <a:cubicBezTo>
                    <a:pt x="2115" y="1445"/>
                    <a:pt x="1446" y="2007"/>
                    <a:pt x="776" y="1900"/>
                  </a:cubicBezTo>
                  <a:cubicBezTo>
                    <a:pt x="428" y="1793"/>
                    <a:pt x="214" y="1552"/>
                    <a:pt x="107" y="1231"/>
                  </a:cubicBezTo>
                  <a:cubicBezTo>
                    <a:pt x="0" y="562"/>
                    <a:pt x="536" y="0"/>
                    <a:pt x="1205" y="107"/>
                  </a:cubicBezTo>
                  <a:cubicBezTo>
                    <a:pt x="1553" y="214"/>
                    <a:pt x="1767" y="455"/>
                    <a:pt x="1874" y="77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40"/>
          <p:cNvGrpSpPr/>
          <p:nvPr/>
        </p:nvGrpSpPr>
        <p:grpSpPr>
          <a:xfrm>
            <a:off x="448292" y="4115505"/>
            <a:ext cx="543432" cy="741197"/>
            <a:chOff x="2878829" y="3023092"/>
            <a:chExt cx="543432" cy="741197"/>
          </a:xfrm>
        </p:grpSpPr>
        <p:sp>
          <p:nvSpPr>
            <p:cNvPr id="430" name="Google Shape;430;p40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0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40"/>
          <p:cNvGrpSpPr/>
          <p:nvPr/>
        </p:nvGrpSpPr>
        <p:grpSpPr>
          <a:xfrm>
            <a:off x="7628229" y="294780"/>
            <a:ext cx="543432" cy="741197"/>
            <a:chOff x="2878829" y="3023092"/>
            <a:chExt cx="543432" cy="741197"/>
          </a:xfrm>
        </p:grpSpPr>
        <p:sp>
          <p:nvSpPr>
            <p:cNvPr id="455" name="Google Shape;455;p40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40"/>
          <p:cNvSpPr/>
          <p:nvPr/>
        </p:nvSpPr>
        <p:spPr>
          <a:xfrm>
            <a:off x="6799876" y="4337825"/>
            <a:ext cx="114178" cy="114076"/>
          </a:xfrm>
          <a:custGeom>
            <a:avLst/>
            <a:gdLst/>
            <a:ahLst/>
            <a:cxnLst/>
            <a:rect l="l" t="t" r="r" b="b"/>
            <a:pathLst>
              <a:path w="885" h="884" fill="none" extrusionOk="0">
                <a:moveTo>
                  <a:pt x="884" y="429"/>
                </a:moveTo>
                <a:cubicBezTo>
                  <a:pt x="884" y="777"/>
                  <a:pt x="777" y="884"/>
                  <a:pt x="456" y="884"/>
                </a:cubicBezTo>
                <a:cubicBezTo>
                  <a:pt x="215" y="884"/>
                  <a:pt x="1" y="777"/>
                  <a:pt x="1" y="429"/>
                </a:cubicBezTo>
                <a:cubicBezTo>
                  <a:pt x="1" y="214"/>
                  <a:pt x="215" y="0"/>
                  <a:pt x="456" y="0"/>
                </a:cubicBezTo>
                <a:cubicBezTo>
                  <a:pt x="777" y="0"/>
                  <a:pt x="884" y="214"/>
                  <a:pt x="884" y="429"/>
                </a:cubicBezTo>
                <a:close/>
              </a:path>
            </a:pathLst>
          </a:custGeom>
          <a:noFill/>
          <a:ln w="11375" cap="flat" cmpd="sng">
            <a:solidFill>
              <a:schemeClr val="lt1"/>
            </a:solidFill>
            <a:prstDash val="solid"/>
            <a:miter lim="267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40"/>
          <p:cNvGrpSpPr/>
          <p:nvPr/>
        </p:nvGrpSpPr>
        <p:grpSpPr>
          <a:xfrm>
            <a:off x="4531661" y="1212052"/>
            <a:ext cx="80672" cy="2467735"/>
            <a:chOff x="240800" y="2432468"/>
            <a:chExt cx="14075" cy="424432"/>
          </a:xfrm>
        </p:grpSpPr>
        <p:sp>
          <p:nvSpPr>
            <p:cNvPr id="481" name="Google Shape;481;p40"/>
            <p:cNvSpPr/>
            <p:nvPr/>
          </p:nvSpPr>
          <p:spPr>
            <a:xfrm>
              <a:off x="240800" y="2432468"/>
              <a:ext cx="11401" cy="318047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40"/>
          <p:cNvSpPr txBox="1">
            <a:spLocks noGrp="1"/>
          </p:cNvSpPr>
          <p:nvPr>
            <p:ph type="title"/>
          </p:nvPr>
        </p:nvSpPr>
        <p:spPr>
          <a:xfrm>
            <a:off x="4939700" y="1288261"/>
            <a:ext cx="19053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sp>
        <p:nvSpPr>
          <p:cNvPr id="486" name="Google Shape;486;p40"/>
          <p:cNvSpPr txBox="1">
            <a:spLocks noGrp="1"/>
          </p:cNvSpPr>
          <p:nvPr>
            <p:ph type="body" idx="1"/>
          </p:nvPr>
        </p:nvSpPr>
        <p:spPr>
          <a:xfrm>
            <a:off x="4939700" y="2182538"/>
            <a:ext cx="1905300" cy="1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C4B944-9A50-4580-B6FB-F773CB272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479" y="0"/>
            <a:ext cx="4993179" cy="5155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59F57-B045-4003-BC47-DAD82DF9D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700" y="0"/>
            <a:ext cx="4204299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D237C-83F8-4F34-AF3C-35536F2FA586}"/>
              </a:ext>
            </a:extLst>
          </p:cNvPr>
          <p:cNvSpPr txBox="1"/>
          <p:nvPr/>
        </p:nvSpPr>
        <p:spPr>
          <a:xfrm>
            <a:off x="5687859" y="2016167"/>
            <a:ext cx="20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88DD91-4F34-46FE-A3BC-F7E822CDEEF1}"/>
              </a:ext>
            </a:extLst>
          </p:cNvPr>
          <p:cNvSpPr txBox="1"/>
          <p:nvPr/>
        </p:nvSpPr>
        <p:spPr>
          <a:xfrm>
            <a:off x="5721964" y="2804706"/>
            <a:ext cx="27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50998-80A8-41F6-BBA6-634A310EBD0D}"/>
              </a:ext>
            </a:extLst>
          </p:cNvPr>
          <p:cNvSpPr txBox="1"/>
          <p:nvPr/>
        </p:nvSpPr>
        <p:spPr>
          <a:xfrm>
            <a:off x="5677786" y="3624407"/>
            <a:ext cx="321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2"/>
          <p:cNvSpPr txBox="1">
            <a:spLocks noGrp="1"/>
          </p:cNvSpPr>
          <p:nvPr>
            <p:ph type="subTitle" idx="1"/>
          </p:nvPr>
        </p:nvSpPr>
        <p:spPr>
          <a:xfrm>
            <a:off x="1944363" y="1542025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02" name="Google Shape;502;p42"/>
          <p:cNvSpPr txBox="1">
            <a:spLocks noGrp="1"/>
          </p:cNvSpPr>
          <p:nvPr>
            <p:ph type="subTitle" idx="2"/>
          </p:nvPr>
        </p:nvSpPr>
        <p:spPr>
          <a:xfrm>
            <a:off x="1944863" y="1918116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503" name="Google Shape;503;p42"/>
          <p:cNvSpPr txBox="1">
            <a:spLocks noGrp="1"/>
          </p:cNvSpPr>
          <p:nvPr>
            <p:ph type="subTitle" idx="3"/>
          </p:nvPr>
        </p:nvSpPr>
        <p:spPr>
          <a:xfrm>
            <a:off x="1944388" y="2492563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04" name="Google Shape;504;p42"/>
          <p:cNvSpPr txBox="1">
            <a:spLocks noGrp="1"/>
          </p:cNvSpPr>
          <p:nvPr>
            <p:ph type="subTitle" idx="4"/>
          </p:nvPr>
        </p:nvSpPr>
        <p:spPr>
          <a:xfrm>
            <a:off x="1944625" y="2868653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beautiful name</a:t>
            </a:r>
            <a:endParaRPr/>
          </a:p>
        </p:txBody>
      </p:sp>
      <p:sp>
        <p:nvSpPr>
          <p:cNvPr id="505" name="Google Shape;505;p42"/>
          <p:cNvSpPr txBox="1">
            <a:spLocks noGrp="1"/>
          </p:cNvSpPr>
          <p:nvPr>
            <p:ph type="subTitle" idx="5"/>
          </p:nvPr>
        </p:nvSpPr>
        <p:spPr>
          <a:xfrm>
            <a:off x="4882563" y="1542025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506" name="Google Shape;506;p42"/>
          <p:cNvSpPr txBox="1">
            <a:spLocks noGrp="1"/>
          </p:cNvSpPr>
          <p:nvPr>
            <p:ph type="subTitle" idx="6"/>
          </p:nvPr>
        </p:nvSpPr>
        <p:spPr>
          <a:xfrm>
            <a:off x="4882613" y="1918116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507" name="Google Shape;507;p42"/>
          <p:cNvSpPr txBox="1">
            <a:spLocks noGrp="1"/>
          </p:cNvSpPr>
          <p:nvPr>
            <p:ph type="subTitle" idx="7"/>
          </p:nvPr>
        </p:nvSpPr>
        <p:spPr>
          <a:xfrm>
            <a:off x="1944363" y="3443102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508" name="Google Shape;508;p42"/>
          <p:cNvSpPr txBox="1">
            <a:spLocks noGrp="1"/>
          </p:cNvSpPr>
          <p:nvPr>
            <p:ph type="subTitle" idx="8"/>
          </p:nvPr>
        </p:nvSpPr>
        <p:spPr>
          <a:xfrm>
            <a:off x="1944863" y="3819202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9999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our Solar System</a:t>
            </a:r>
            <a:endParaRPr/>
          </a:p>
        </p:txBody>
      </p:sp>
      <p:sp>
        <p:nvSpPr>
          <p:cNvPr id="509" name="Google Shape;509;p42"/>
          <p:cNvSpPr txBox="1">
            <a:spLocks noGrp="1"/>
          </p:cNvSpPr>
          <p:nvPr>
            <p:ph type="subTitle" idx="9"/>
          </p:nvPr>
        </p:nvSpPr>
        <p:spPr>
          <a:xfrm>
            <a:off x="4882388" y="2492565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510" name="Google Shape;510;p42"/>
          <p:cNvSpPr txBox="1">
            <a:spLocks noGrp="1"/>
          </p:cNvSpPr>
          <p:nvPr>
            <p:ph type="subTitle" idx="13"/>
          </p:nvPr>
        </p:nvSpPr>
        <p:spPr>
          <a:xfrm>
            <a:off x="4882725" y="2868665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511" name="Google Shape;511;p42"/>
          <p:cNvSpPr txBox="1">
            <a:spLocks noGrp="1"/>
          </p:cNvSpPr>
          <p:nvPr>
            <p:ph type="subTitle" idx="14"/>
          </p:nvPr>
        </p:nvSpPr>
        <p:spPr>
          <a:xfrm>
            <a:off x="4882563" y="3443100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512" name="Google Shape;512;p42"/>
          <p:cNvSpPr txBox="1">
            <a:spLocks noGrp="1"/>
          </p:cNvSpPr>
          <p:nvPr>
            <p:ph type="subTitle" idx="15"/>
          </p:nvPr>
        </p:nvSpPr>
        <p:spPr>
          <a:xfrm>
            <a:off x="4882613" y="3819202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62101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42"/>
          <p:cNvGrpSpPr/>
          <p:nvPr/>
        </p:nvGrpSpPr>
        <p:grpSpPr>
          <a:xfrm>
            <a:off x="4531661" y="1602500"/>
            <a:ext cx="80672" cy="2727962"/>
            <a:chOff x="240800" y="2387710"/>
            <a:chExt cx="14075" cy="469190"/>
          </a:xfrm>
        </p:grpSpPr>
        <p:sp>
          <p:nvSpPr>
            <p:cNvPr id="514" name="Google Shape;514;p42"/>
            <p:cNvSpPr/>
            <p:nvPr/>
          </p:nvSpPr>
          <p:spPr>
            <a:xfrm>
              <a:off x="240802" y="2387710"/>
              <a:ext cx="11398" cy="362762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42"/>
          <p:cNvSpPr/>
          <p:nvPr/>
        </p:nvSpPr>
        <p:spPr>
          <a:xfrm>
            <a:off x="8112937" y="795625"/>
            <a:ext cx="105963" cy="105963"/>
          </a:xfrm>
          <a:custGeom>
            <a:avLst/>
            <a:gdLst/>
            <a:ahLst/>
            <a:cxnLst/>
            <a:rect l="l" t="t" r="r" b="b"/>
            <a:pathLst>
              <a:path w="911" h="911" fill="none" extrusionOk="0">
                <a:moveTo>
                  <a:pt x="910" y="455"/>
                </a:moveTo>
                <a:cubicBezTo>
                  <a:pt x="910" y="669"/>
                  <a:pt x="669" y="910"/>
                  <a:pt x="455" y="910"/>
                </a:cubicBezTo>
                <a:cubicBezTo>
                  <a:pt x="241" y="910"/>
                  <a:pt x="0" y="669"/>
                  <a:pt x="0" y="455"/>
                </a:cubicBezTo>
                <a:cubicBezTo>
                  <a:pt x="0" y="241"/>
                  <a:pt x="241" y="0"/>
                  <a:pt x="455" y="0"/>
                </a:cubicBezTo>
                <a:cubicBezTo>
                  <a:pt x="669" y="0"/>
                  <a:pt x="910" y="241"/>
                  <a:pt x="910" y="455"/>
                </a:cubicBezTo>
                <a:close/>
              </a:path>
            </a:pathLst>
          </a:custGeom>
          <a:noFill/>
          <a:ln w="11375" cap="flat" cmpd="sng">
            <a:solidFill>
              <a:schemeClr val="lt1"/>
            </a:solidFill>
            <a:prstDash val="solid"/>
            <a:miter lim="267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2"/>
          <p:cNvSpPr/>
          <p:nvPr/>
        </p:nvSpPr>
        <p:spPr>
          <a:xfrm>
            <a:off x="7399928" y="3236375"/>
            <a:ext cx="102939" cy="102822"/>
          </a:xfrm>
          <a:custGeom>
            <a:avLst/>
            <a:gdLst/>
            <a:ahLst/>
            <a:cxnLst/>
            <a:rect l="l" t="t" r="r" b="b"/>
            <a:pathLst>
              <a:path w="885" h="884" fill="none" extrusionOk="0">
                <a:moveTo>
                  <a:pt x="884" y="429"/>
                </a:moveTo>
                <a:cubicBezTo>
                  <a:pt x="884" y="777"/>
                  <a:pt x="777" y="884"/>
                  <a:pt x="456" y="884"/>
                </a:cubicBezTo>
                <a:cubicBezTo>
                  <a:pt x="215" y="884"/>
                  <a:pt x="1" y="777"/>
                  <a:pt x="1" y="429"/>
                </a:cubicBezTo>
                <a:cubicBezTo>
                  <a:pt x="1" y="214"/>
                  <a:pt x="215" y="0"/>
                  <a:pt x="456" y="0"/>
                </a:cubicBezTo>
                <a:cubicBezTo>
                  <a:pt x="777" y="0"/>
                  <a:pt x="884" y="214"/>
                  <a:pt x="884" y="429"/>
                </a:cubicBezTo>
                <a:close/>
              </a:path>
            </a:pathLst>
          </a:custGeom>
          <a:noFill/>
          <a:ln w="11375" cap="flat" cmpd="sng">
            <a:solidFill>
              <a:schemeClr val="lt1"/>
            </a:solidFill>
            <a:prstDash val="solid"/>
            <a:miter lim="267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2"/>
          <p:cNvSpPr/>
          <p:nvPr/>
        </p:nvSpPr>
        <p:spPr>
          <a:xfrm>
            <a:off x="963650" y="2773946"/>
            <a:ext cx="246006" cy="233561"/>
          </a:xfrm>
          <a:custGeom>
            <a:avLst/>
            <a:gdLst/>
            <a:ahLst/>
            <a:cxnLst/>
            <a:rect l="l" t="t" r="r" b="b"/>
            <a:pathLst>
              <a:path w="2115" h="2008" fill="none" extrusionOk="0">
                <a:moveTo>
                  <a:pt x="1874" y="776"/>
                </a:moveTo>
                <a:cubicBezTo>
                  <a:pt x="2115" y="1445"/>
                  <a:pt x="1446" y="2007"/>
                  <a:pt x="776" y="1900"/>
                </a:cubicBezTo>
                <a:cubicBezTo>
                  <a:pt x="428" y="1793"/>
                  <a:pt x="214" y="1552"/>
                  <a:pt x="107" y="1231"/>
                </a:cubicBezTo>
                <a:cubicBezTo>
                  <a:pt x="0" y="562"/>
                  <a:pt x="536" y="0"/>
                  <a:pt x="1205" y="107"/>
                </a:cubicBezTo>
                <a:cubicBezTo>
                  <a:pt x="1553" y="214"/>
                  <a:pt x="1767" y="455"/>
                  <a:pt x="1874" y="776"/>
                </a:cubicBezTo>
                <a:close/>
              </a:path>
            </a:pathLst>
          </a:custGeom>
          <a:noFill/>
          <a:ln w="11375" cap="flat" cmpd="sng">
            <a:solidFill>
              <a:schemeClr val="lt1"/>
            </a:solidFill>
            <a:prstDash val="solid"/>
            <a:miter lim="2676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42"/>
          <p:cNvGrpSpPr/>
          <p:nvPr/>
        </p:nvGrpSpPr>
        <p:grpSpPr>
          <a:xfrm>
            <a:off x="1050479" y="1602505"/>
            <a:ext cx="543432" cy="741197"/>
            <a:chOff x="2878829" y="3023092"/>
            <a:chExt cx="543432" cy="741197"/>
          </a:xfrm>
        </p:grpSpPr>
        <p:sp>
          <p:nvSpPr>
            <p:cNvPr id="522" name="Google Shape;522;p42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42"/>
          <p:cNvGrpSpPr/>
          <p:nvPr/>
        </p:nvGrpSpPr>
        <p:grpSpPr>
          <a:xfrm>
            <a:off x="7820379" y="4045930"/>
            <a:ext cx="543432" cy="741197"/>
            <a:chOff x="2878829" y="3023092"/>
            <a:chExt cx="543432" cy="741197"/>
          </a:xfrm>
        </p:grpSpPr>
        <p:sp>
          <p:nvSpPr>
            <p:cNvPr id="547" name="Google Shape;547;p42"/>
            <p:cNvSpPr/>
            <p:nvPr/>
          </p:nvSpPr>
          <p:spPr>
            <a:xfrm>
              <a:off x="2878829" y="302309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3056668" y="302309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3224403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3402148" y="302309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2878829" y="3168282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3056668" y="3168282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3224403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3402148" y="3168282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2878829" y="331599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3056668" y="331599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3224403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3402148" y="331599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2878829" y="3461281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3056668" y="3461281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3224403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3402148" y="3461281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2878829" y="3606470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3056668" y="3606470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3224403" y="3606470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3402148" y="3606470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2878829" y="3754186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3056668" y="3754186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3224403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3402148" y="3754186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5C6CF64-54AC-4E1C-913F-54ED9F1F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72" y="0"/>
            <a:ext cx="4098753" cy="5130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5C6FB4-BEDF-423E-AF77-948E65795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328" y="30020"/>
            <a:ext cx="4183193" cy="5113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3ACCA8-4032-4AD4-9ADE-D86868D035A6}"/>
              </a:ext>
            </a:extLst>
          </p:cNvPr>
          <p:cNvSpPr txBox="1"/>
          <p:nvPr/>
        </p:nvSpPr>
        <p:spPr>
          <a:xfrm>
            <a:off x="2700669" y="1747695"/>
            <a:ext cx="1896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digital certificate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CB368-3B5D-43FA-AF62-D5CABF51F479}"/>
              </a:ext>
            </a:extLst>
          </p:cNvPr>
          <p:cNvSpPr txBox="1"/>
          <p:nvPr/>
        </p:nvSpPr>
        <p:spPr>
          <a:xfrm>
            <a:off x="1142122" y="1915523"/>
            <a:ext cx="237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certificate authority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A70E64-BEBA-487E-A3A0-C5950C3E61F5}"/>
              </a:ext>
            </a:extLst>
          </p:cNvPr>
          <p:cNvSpPr txBox="1"/>
          <p:nvPr/>
        </p:nvSpPr>
        <p:spPr>
          <a:xfrm>
            <a:off x="2700669" y="2868654"/>
            <a:ext cx="137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page views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3519B-22B2-4ADD-8917-80EF1E84CCBF}"/>
              </a:ext>
            </a:extLst>
          </p:cNvPr>
          <p:cNvSpPr txBox="1"/>
          <p:nvPr/>
        </p:nvSpPr>
        <p:spPr>
          <a:xfrm>
            <a:off x="3319674" y="3257256"/>
            <a:ext cx="1023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traffic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AD0F3-33B6-49AE-9D86-7890C2FC81B3}"/>
              </a:ext>
            </a:extLst>
          </p:cNvPr>
          <p:cNvSpPr txBox="1"/>
          <p:nvPr/>
        </p:nvSpPr>
        <p:spPr>
          <a:xfrm>
            <a:off x="2133955" y="4168895"/>
            <a:ext cx="118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banner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A2019-2B0A-44EC-AB40-59425D914DAA}"/>
              </a:ext>
            </a:extLst>
          </p:cNvPr>
          <p:cNvSpPr txBox="1"/>
          <p:nvPr/>
        </p:nvSpPr>
        <p:spPr>
          <a:xfrm>
            <a:off x="1734229" y="4498897"/>
            <a:ext cx="85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FAQs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967E0-93D5-4B1B-BAFC-D72BF84EA89E}"/>
              </a:ext>
            </a:extLst>
          </p:cNvPr>
          <p:cNvSpPr txBox="1"/>
          <p:nvPr/>
        </p:nvSpPr>
        <p:spPr>
          <a:xfrm>
            <a:off x="5132808" y="2343702"/>
            <a:ext cx="136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E-commerce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40E34F-9D40-48DB-A352-4100561A6F31}"/>
              </a:ext>
            </a:extLst>
          </p:cNvPr>
          <p:cNvSpPr txBox="1"/>
          <p:nvPr/>
        </p:nvSpPr>
        <p:spPr>
          <a:xfrm>
            <a:off x="6676687" y="3070170"/>
            <a:ext cx="1246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affiliate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74DAC-C080-4ED6-9A35-1F9AA2A44251}"/>
              </a:ext>
            </a:extLst>
          </p:cNvPr>
          <p:cNvSpPr txBox="1"/>
          <p:nvPr/>
        </p:nvSpPr>
        <p:spPr>
          <a:xfrm>
            <a:off x="6300504" y="3770606"/>
            <a:ext cx="1707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brick and mortar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3798CC-5453-480E-B945-5A83F32E78F6}"/>
              </a:ext>
            </a:extLst>
          </p:cNvPr>
          <p:cNvSpPr txBox="1"/>
          <p:nvPr/>
        </p:nvSpPr>
        <p:spPr>
          <a:xfrm>
            <a:off x="6365358" y="4448302"/>
            <a:ext cx="163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shopping cart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 txBox="1">
            <a:spLocks noGrp="1"/>
          </p:cNvSpPr>
          <p:nvPr>
            <p:ph type="title"/>
          </p:nvPr>
        </p:nvSpPr>
        <p:spPr>
          <a:xfrm>
            <a:off x="4939700" y="1288261"/>
            <a:ext cx="4305084" cy="2304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to part of a conversation between employee of BargainEquipment.com and TFC Gaming. Choose the correct answers.</a:t>
            </a:r>
            <a:endParaRPr dirty="0"/>
          </a:p>
        </p:txBody>
      </p:sp>
      <p:grpSp>
        <p:nvGrpSpPr>
          <p:cNvPr id="361" name="Google Shape;361;p39"/>
          <p:cNvGrpSpPr/>
          <p:nvPr/>
        </p:nvGrpSpPr>
        <p:grpSpPr>
          <a:xfrm>
            <a:off x="4531661" y="1212050"/>
            <a:ext cx="80672" cy="2276412"/>
            <a:chOff x="240800" y="2465374"/>
            <a:chExt cx="14075" cy="391526"/>
          </a:xfrm>
        </p:grpSpPr>
        <p:sp>
          <p:nvSpPr>
            <p:cNvPr id="362" name="Google Shape;362;p39"/>
            <p:cNvSpPr/>
            <p:nvPr/>
          </p:nvSpPr>
          <p:spPr>
            <a:xfrm>
              <a:off x="240800" y="2465374"/>
              <a:ext cx="11401" cy="285106"/>
            </a:xfrm>
            <a:custGeom>
              <a:avLst/>
              <a:gdLst/>
              <a:ahLst/>
              <a:cxnLst/>
              <a:rect l="l" t="t" r="r" b="b"/>
              <a:pathLst>
                <a:path w="456" h="16409" extrusionOk="0">
                  <a:moveTo>
                    <a:pt x="0" y="1"/>
                  </a:moveTo>
                  <a:lnTo>
                    <a:pt x="0" y="16408"/>
                  </a:lnTo>
                  <a:lnTo>
                    <a:pt x="455" y="1640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240800" y="2777525"/>
              <a:ext cx="13550" cy="9775"/>
            </a:xfrm>
            <a:custGeom>
              <a:avLst/>
              <a:gdLst/>
              <a:ahLst/>
              <a:cxnLst/>
              <a:rect l="l" t="t" r="r" b="b"/>
              <a:pathLst>
                <a:path w="542" h="391" extrusionOk="0">
                  <a:moveTo>
                    <a:pt x="215" y="1"/>
                  </a:moveTo>
                  <a:cubicBezTo>
                    <a:pt x="67" y="1"/>
                    <a:pt x="0" y="169"/>
                    <a:pt x="0" y="254"/>
                  </a:cubicBezTo>
                  <a:lnTo>
                    <a:pt x="107" y="361"/>
                  </a:lnTo>
                  <a:cubicBezTo>
                    <a:pt x="153" y="382"/>
                    <a:pt x="198" y="391"/>
                    <a:pt x="240" y="391"/>
                  </a:cubicBezTo>
                  <a:cubicBezTo>
                    <a:pt x="418" y="391"/>
                    <a:pt x="542" y="234"/>
                    <a:pt x="455" y="147"/>
                  </a:cubicBezTo>
                  <a:cubicBezTo>
                    <a:pt x="455" y="40"/>
                    <a:pt x="348" y="40"/>
                    <a:pt x="348" y="40"/>
                  </a:cubicBezTo>
                  <a:cubicBezTo>
                    <a:pt x="298" y="12"/>
                    <a:pt x="25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240800" y="2811975"/>
              <a:ext cx="14075" cy="10725"/>
            </a:xfrm>
            <a:custGeom>
              <a:avLst/>
              <a:gdLst/>
              <a:ahLst/>
              <a:cxnLst/>
              <a:rect l="l" t="t" r="r" b="b"/>
              <a:pathLst>
                <a:path w="563" h="429" extrusionOk="0">
                  <a:moveTo>
                    <a:pt x="348" y="0"/>
                  </a:moveTo>
                  <a:cubicBezTo>
                    <a:pt x="107" y="0"/>
                    <a:pt x="0" y="108"/>
                    <a:pt x="0" y="322"/>
                  </a:cubicBezTo>
                  <a:cubicBezTo>
                    <a:pt x="107" y="322"/>
                    <a:pt x="107" y="429"/>
                    <a:pt x="107" y="429"/>
                  </a:cubicBezTo>
                  <a:cubicBezTo>
                    <a:pt x="348" y="429"/>
                    <a:pt x="562" y="322"/>
                    <a:pt x="455" y="108"/>
                  </a:cubicBezTo>
                  <a:lnTo>
                    <a:pt x="3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240800" y="2847375"/>
              <a:ext cx="13550" cy="9525"/>
            </a:xfrm>
            <a:custGeom>
              <a:avLst/>
              <a:gdLst/>
              <a:ahLst/>
              <a:cxnLst/>
              <a:rect l="l" t="t" r="r" b="b"/>
              <a:pathLst>
                <a:path w="542" h="381" extrusionOk="0">
                  <a:moveTo>
                    <a:pt x="224" y="1"/>
                  </a:moveTo>
                  <a:cubicBezTo>
                    <a:pt x="70" y="1"/>
                    <a:pt x="0" y="157"/>
                    <a:pt x="0" y="244"/>
                  </a:cubicBezTo>
                  <a:lnTo>
                    <a:pt x="107" y="351"/>
                  </a:lnTo>
                  <a:cubicBezTo>
                    <a:pt x="153" y="371"/>
                    <a:pt x="198" y="380"/>
                    <a:pt x="240" y="380"/>
                  </a:cubicBezTo>
                  <a:cubicBezTo>
                    <a:pt x="418" y="380"/>
                    <a:pt x="542" y="223"/>
                    <a:pt x="455" y="137"/>
                  </a:cubicBezTo>
                  <a:cubicBezTo>
                    <a:pt x="455" y="30"/>
                    <a:pt x="348" y="30"/>
                    <a:pt x="348" y="30"/>
                  </a:cubicBezTo>
                  <a:cubicBezTo>
                    <a:pt x="302" y="9"/>
                    <a:pt x="261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6" name="Google Shape;36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6400" y="1024899"/>
            <a:ext cx="3259200" cy="3093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39"/>
          <p:cNvGrpSpPr/>
          <p:nvPr/>
        </p:nvGrpSpPr>
        <p:grpSpPr>
          <a:xfrm>
            <a:off x="396318" y="1228088"/>
            <a:ext cx="8426679" cy="2929625"/>
            <a:chOff x="1890971" y="1788200"/>
            <a:chExt cx="2169979" cy="754416"/>
          </a:xfrm>
        </p:grpSpPr>
        <p:sp>
          <p:nvSpPr>
            <p:cNvPr id="368" name="Google Shape;368;p39"/>
            <p:cNvSpPr/>
            <p:nvPr/>
          </p:nvSpPr>
          <p:spPr>
            <a:xfrm>
              <a:off x="4038175" y="1788200"/>
              <a:ext cx="22775" cy="22775"/>
            </a:xfrm>
            <a:custGeom>
              <a:avLst/>
              <a:gdLst/>
              <a:ahLst/>
              <a:cxnLst/>
              <a:rect l="l" t="t" r="r" b="b"/>
              <a:pathLst>
                <a:path w="911" h="911" fill="none" extrusionOk="0">
                  <a:moveTo>
                    <a:pt x="910" y="455"/>
                  </a:moveTo>
                  <a:cubicBezTo>
                    <a:pt x="910" y="669"/>
                    <a:pt x="669" y="910"/>
                    <a:pt x="455" y="910"/>
                  </a:cubicBezTo>
                  <a:cubicBezTo>
                    <a:pt x="241" y="910"/>
                    <a:pt x="0" y="669"/>
                    <a:pt x="0" y="455"/>
                  </a:cubicBezTo>
                  <a:cubicBezTo>
                    <a:pt x="0" y="241"/>
                    <a:pt x="241" y="0"/>
                    <a:pt x="455" y="0"/>
                  </a:cubicBezTo>
                  <a:cubicBezTo>
                    <a:pt x="669" y="0"/>
                    <a:pt x="910" y="241"/>
                    <a:pt x="910" y="455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9"/>
            <p:cNvSpPr/>
            <p:nvPr/>
          </p:nvSpPr>
          <p:spPr>
            <a:xfrm>
              <a:off x="3968012" y="2520516"/>
              <a:ext cx="22125" cy="22100"/>
            </a:xfrm>
            <a:custGeom>
              <a:avLst/>
              <a:gdLst/>
              <a:ahLst/>
              <a:cxnLst/>
              <a:rect l="l" t="t" r="r" b="b"/>
              <a:pathLst>
                <a:path w="885" h="884" fill="none" extrusionOk="0">
                  <a:moveTo>
                    <a:pt x="884" y="429"/>
                  </a:moveTo>
                  <a:cubicBezTo>
                    <a:pt x="884" y="777"/>
                    <a:pt x="777" y="884"/>
                    <a:pt x="456" y="884"/>
                  </a:cubicBezTo>
                  <a:cubicBezTo>
                    <a:pt x="215" y="884"/>
                    <a:pt x="1" y="777"/>
                    <a:pt x="1" y="429"/>
                  </a:cubicBezTo>
                  <a:cubicBezTo>
                    <a:pt x="1" y="214"/>
                    <a:pt x="215" y="0"/>
                    <a:pt x="456" y="0"/>
                  </a:cubicBezTo>
                  <a:cubicBezTo>
                    <a:pt x="777" y="0"/>
                    <a:pt x="884" y="214"/>
                    <a:pt x="884" y="429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9"/>
            <p:cNvSpPr/>
            <p:nvPr/>
          </p:nvSpPr>
          <p:spPr>
            <a:xfrm>
              <a:off x="1890971" y="2312797"/>
              <a:ext cx="52875" cy="50200"/>
            </a:xfrm>
            <a:custGeom>
              <a:avLst/>
              <a:gdLst/>
              <a:ahLst/>
              <a:cxnLst/>
              <a:rect l="l" t="t" r="r" b="b"/>
              <a:pathLst>
                <a:path w="2115" h="2008" fill="none" extrusionOk="0">
                  <a:moveTo>
                    <a:pt x="1874" y="776"/>
                  </a:moveTo>
                  <a:cubicBezTo>
                    <a:pt x="2115" y="1445"/>
                    <a:pt x="1446" y="2007"/>
                    <a:pt x="776" y="1900"/>
                  </a:cubicBezTo>
                  <a:cubicBezTo>
                    <a:pt x="428" y="1793"/>
                    <a:pt x="214" y="1552"/>
                    <a:pt x="107" y="1231"/>
                  </a:cubicBezTo>
                  <a:cubicBezTo>
                    <a:pt x="0" y="562"/>
                    <a:pt x="536" y="0"/>
                    <a:pt x="1205" y="107"/>
                  </a:cubicBezTo>
                  <a:cubicBezTo>
                    <a:pt x="1553" y="214"/>
                    <a:pt x="1767" y="455"/>
                    <a:pt x="1874" y="776"/>
                  </a:cubicBezTo>
                  <a:close/>
                </a:path>
              </a:pathLst>
            </a:custGeom>
            <a:noFill/>
            <a:ln w="11375" cap="flat" cmpd="sng">
              <a:solidFill>
                <a:schemeClr val="lt1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39"/>
          <p:cNvGrpSpPr/>
          <p:nvPr/>
        </p:nvGrpSpPr>
        <p:grpSpPr>
          <a:xfrm rot="10800000" flipH="1">
            <a:off x="7880579" y="2059155"/>
            <a:ext cx="543432" cy="741197"/>
            <a:chOff x="2278754" y="3912467"/>
            <a:chExt cx="543432" cy="741197"/>
          </a:xfrm>
        </p:grpSpPr>
        <p:sp>
          <p:nvSpPr>
            <p:cNvPr id="372" name="Google Shape;372;p39"/>
            <p:cNvSpPr/>
            <p:nvPr/>
          </p:nvSpPr>
          <p:spPr>
            <a:xfrm>
              <a:off x="2278754" y="3912467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lnTo>
                    <a:pt x="1" y="107"/>
                  </a:lnTo>
                  <a:cubicBezTo>
                    <a:pt x="1" y="214"/>
                    <a:pt x="135" y="214"/>
                    <a:pt x="135" y="214"/>
                  </a:cubicBezTo>
                  <a:cubicBezTo>
                    <a:pt x="135" y="214"/>
                    <a:pt x="242" y="214"/>
                    <a:pt x="242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2456593" y="3912467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107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214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2624328" y="391246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lnTo>
                    <a:pt x="0" y="107"/>
                  </a:lnTo>
                  <a:lnTo>
                    <a:pt x="108" y="214"/>
                  </a:lnTo>
                  <a:cubicBezTo>
                    <a:pt x="215" y="214"/>
                    <a:pt x="215" y="214"/>
                    <a:pt x="215" y="107"/>
                  </a:cubicBezTo>
                  <a:cubicBezTo>
                    <a:pt x="215" y="107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2802073" y="3912467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107"/>
                    <a:pt x="1" y="107"/>
                  </a:cubicBezTo>
                  <a:cubicBezTo>
                    <a:pt x="1" y="214"/>
                    <a:pt x="1" y="214"/>
                    <a:pt x="108" y="214"/>
                  </a:cubicBezTo>
                  <a:cubicBezTo>
                    <a:pt x="108" y="214"/>
                    <a:pt x="215" y="214"/>
                    <a:pt x="215" y="10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2278754" y="4057657"/>
              <a:ext cx="22639" cy="22639"/>
            </a:xfrm>
            <a:custGeom>
              <a:avLst/>
              <a:gdLst/>
              <a:ahLst/>
              <a:cxnLst/>
              <a:rect l="l" t="t" r="r" b="b"/>
              <a:pathLst>
                <a:path w="242" h="242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42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2456593" y="4057657"/>
              <a:ext cx="10103" cy="22639"/>
            </a:xfrm>
            <a:custGeom>
              <a:avLst/>
              <a:gdLst/>
              <a:ahLst/>
              <a:cxnLst/>
              <a:rect l="l" t="t" r="r" b="b"/>
              <a:pathLst>
                <a:path w="108" h="242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cubicBezTo>
                    <a:pt x="0" y="108"/>
                    <a:pt x="0" y="242"/>
                    <a:pt x="107" y="242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2624328" y="405765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0" y="108"/>
                  </a:lnTo>
                  <a:lnTo>
                    <a:pt x="108" y="242"/>
                  </a:lnTo>
                  <a:cubicBezTo>
                    <a:pt x="215" y="242"/>
                    <a:pt x="215" y="108"/>
                    <a:pt x="215" y="108"/>
                  </a:cubicBezTo>
                  <a:cubicBezTo>
                    <a:pt x="215" y="108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2802073" y="405765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42"/>
                    <a:pt x="108" y="242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2278754" y="4205372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1"/>
                  </a:moveTo>
                  <a:lnTo>
                    <a:pt x="1" y="108"/>
                  </a:lnTo>
                  <a:lnTo>
                    <a:pt x="135" y="215"/>
                  </a:lnTo>
                  <a:lnTo>
                    <a:pt x="242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2456593" y="4205372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1"/>
                  </a:moveTo>
                  <a:cubicBezTo>
                    <a:pt x="0" y="1"/>
                    <a:pt x="0" y="108"/>
                    <a:pt x="0" y="108"/>
                  </a:cubicBezTo>
                  <a:lnTo>
                    <a:pt x="0" y="215"/>
                  </a:lnTo>
                  <a:cubicBezTo>
                    <a:pt x="107" y="215"/>
                    <a:pt x="107" y="108"/>
                    <a:pt x="107" y="108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2624328" y="420537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lnTo>
                    <a:pt x="0" y="108"/>
                  </a:lnTo>
                  <a:cubicBezTo>
                    <a:pt x="108" y="108"/>
                    <a:pt x="108" y="215"/>
                    <a:pt x="108" y="215"/>
                  </a:cubicBezTo>
                  <a:cubicBezTo>
                    <a:pt x="215" y="215"/>
                    <a:pt x="215" y="108"/>
                    <a:pt x="215" y="108"/>
                  </a:cubicBez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2802073" y="4205372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1"/>
                  </a:moveTo>
                  <a:cubicBezTo>
                    <a:pt x="1" y="1"/>
                    <a:pt x="1" y="108"/>
                    <a:pt x="1" y="108"/>
                  </a:cubicBezTo>
                  <a:cubicBezTo>
                    <a:pt x="1" y="108"/>
                    <a:pt x="1" y="215"/>
                    <a:pt x="108" y="215"/>
                  </a:cubicBezTo>
                  <a:lnTo>
                    <a:pt x="215" y="10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2278754" y="4350656"/>
              <a:ext cx="22639" cy="20113"/>
            </a:xfrm>
            <a:custGeom>
              <a:avLst/>
              <a:gdLst/>
              <a:ahLst/>
              <a:cxnLst/>
              <a:rect l="l" t="t" r="r" b="b"/>
              <a:pathLst>
                <a:path w="242" h="215" extrusionOk="0">
                  <a:moveTo>
                    <a:pt x="135" y="0"/>
                  </a:moveTo>
                  <a:cubicBezTo>
                    <a:pt x="135" y="0"/>
                    <a:pt x="1" y="0"/>
                    <a:pt x="1" y="107"/>
                  </a:cubicBezTo>
                  <a:lnTo>
                    <a:pt x="135" y="214"/>
                  </a:lnTo>
                  <a:lnTo>
                    <a:pt x="242" y="107"/>
                  </a:lnTo>
                  <a:cubicBezTo>
                    <a:pt x="242" y="0"/>
                    <a:pt x="135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2456593" y="4350656"/>
              <a:ext cx="10103" cy="20113"/>
            </a:xfrm>
            <a:custGeom>
              <a:avLst/>
              <a:gdLst/>
              <a:ahLst/>
              <a:cxnLst/>
              <a:rect l="l" t="t" r="r" b="b"/>
              <a:pathLst>
                <a:path w="108" h="21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0" y="214"/>
                  </a:lnTo>
                  <a:cubicBezTo>
                    <a:pt x="107" y="214"/>
                    <a:pt x="107" y="107"/>
                    <a:pt x="107" y="10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2624328" y="4350656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08" y="0"/>
                    <a:pt x="0" y="0"/>
                    <a:pt x="0" y="107"/>
                  </a:cubicBezTo>
                  <a:cubicBezTo>
                    <a:pt x="108" y="107"/>
                    <a:pt x="108" y="107"/>
                    <a:pt x="108" y="214"/>
                  </a:cubicBezTo>
                  <a:cubicBezTo>
                    <a:pt x="215" y="214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2802073" y="4350656"/>
              <a:ext cx="20113" cy="20113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108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08" y="214"/>
                  </a:cubicBezTo>
                  <a:lnTo>
                    <a:pt x="215" y="107"/>
                  </a:lnTo>
                  <a:cubicBezTo>
                    <a:pt x="215" y="0"/>
                    <a:pt x="108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2278754" y="4495845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2456593" y="4495845"/>
              <a:ext cx="10103" cy="15342"/>
            </a:xfrm>
            <a:custGeom>
              <a:avLst/>
              <a:gdLst/>
              <a:ahLst/>
              <a:cxnLst/>
              <a:rect l="l" t="t" r="r" b="b"/>
              <a:pathLst>
                <a:path w="108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cubicBezTo>
                    <a:pt x="32" y="148"/>
                    <a:pt x="55" y="164"/>
                    <a:pt x="70" y="164"/>
                  </a:cubicBezTo>
                  <a:cubicBezTo>
                    <a:pt x="107" y="164"/>
                    <a:pt x="107" y="76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2624328" y="4495845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2802073" y="4495845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2278754" y="4643561"/>
              <a:ext cx="22639" cy="10103"/>
            </a:xfrm>
            <a:custGeom>
              <a:avLst/>
              <a:gdLst/>
              <a:ahLst/>
              <a:cxnLst/>
              <a:rect l="l" t="t" r="r" b="b"/>
              <a:pathLst>
                <a:path w="242" h="108" extrusionOk="0">
                  <a:moveTo>
                    <a:pt x="135" y="1"/>
                  </a:moveTo>
                  <a:cubicBezTo>
                    <a:pt x="135" y="1"/>
                    <a:pt x="1" y="1"/>
                    <a:pt x="1" y="108"/>
                  </a:cubicBezTo>
                  <a:lnTo>
                    <a:pt x="242" y="108"/>
                  </a:lnTo>
                  <a:cubicBezTo>
                    <a:pt x="242" y="1"/>
                    <a:pt x="135" y="1"/>
                    <a:pt x="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2456593" y="4643561"/>
              <a:ext cx="10103" cy="10103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2624328" y="4643561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0" y="1"/>
                    <a:pt x="0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2802073" y="4643561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108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9"/>
          <p:cNvGrpSpPr/>
          <p:nvPr/>
        </p:nvGrpSpPr>
        <p:grpSpPr>
          <a:xfrm rot="10800000" flipH="1">
            <a:off x="6150372" y="3874492"/>
            <a:ext cx="541000" cy="741197"/>
            <a:chOff x="548547" y="2097130"/>
            <a:chExt cx="541000" cy="741197"/>
          </a:xfrm>
        </p:grpSpPr>
        <p:sp>
          <p:nvSpPr>
            <p:cNvPr id="397" name="Google Shape;397;p39"/>
            <p:cNvSpPr/>
            <p:nvPr/>
          </p:nvSpPr>
          <p:spPr>
            <a:xfrm>
              <a:off x="548547" y="2097130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3" y="143"/>
                    <a:pt x="167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726386" y="2097130"/>
              <a:ext cx="20113" cy="14500"/>
            </a:xfrm>
            <a:custGeom>
              <a:avLst/>
              <a:gdLst/>
              <a:ahLst/>
              <a:cxnLst/>
              <a:rect l="l" t="t" r="r" b="b"/>
              <a:pathLst>
                <a:path w="215" h="155" extrusionOk="0">
                  <a:moveTo>
                    <a:pt x="107" y="0"/>
                  </a:moveTo>
                  <a:cubicBezTo>
                    <a:pt x="0" y="0"/>
                    <a:pt x="0" y="0"/>
                    <a:pt x="0" y="107"/>
                  </a:cubicBezTo>
                  <a:lnTo>
                    <a:pt x="107" y="107"/>
                  </a:lnTo>
                  <a:cubicBezTo>
                    <a:pt x="107" y="143"/>
                    <a:pt x="119" y="155"/>
                    <a:pt x="135" y="155"/>
                  </a:cubicBezTo>
                  <a:cubicBezTo>
                    <a:pt x="167" y="155"/>
                    <a:pt x="214" y="107"/>
                    <a:pt x="214" y="107"/>
                  </a:cubicBezTo>
                  <a:cubicBezTo>
                    <a:pt x="214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901605" y="2097130"/>
              <a:ext cx="12629" cy="20113"/>
            </a:xfrm>
            <a:custGeom>
              <a:avLst/>
              <a:gdLst/>
              <a:ahLst/>
              <a:cxnLst/>
              <a:rect l="l" t="t" r="r" b="b"/>
              <a:pathLst>
                <a:path w="135" h="215" extrusionOk="0">
                  <a:moveTo>
                    <a:pt x="135" y="0"/>
                  </a:moveTo>
                  <a:cubicBezTo>
                    <a:pt x="1" y="0"/>
                    <a:pt x="1" y="0"/>
                    <a:pt x="1" y="107"/>
                  </a:cubicBezTo>
                  <a:cubicBezTo>
                    <a:pt x="1" y="107"/>
                    <a:pt x="1" y="214"/>
                    <a:pt x="135" y="214"/>
                  </a:cubicBezTo>
                  <a:lnTo>
                    <a:pt x="135" y="10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1069340" y="2097130"/>
              <a:ext cx="20207" cy="14500"/>
            </a:xfrm>
            <a:custGeom>
              <a:avLst/>
              <a:gdLst/>
              <a:ahLst/>
              <a:cxnLst/>
              <a:rect l="l" t="t" r="r" b="b"/>
              <a:pathLst>
                <a:path w="216" h="155" extrusionOk="0">
                  <a:moveTo>
                    <a:pt x="108" y="0"/>
                  </a:moveTo>
                  <a:cubicBezTo>
                    <a:pt x="108" y="0"/>
                    <a:pt x="1" y="0"/>
                    <a:pt x="1" y="107"/>
                  </a:cubicBezTo>
                  <a:lnTo>
                    <a:pt x="108" y="107"/>
                  </a:lnTo>
                  <a:cubicBezTo>
                    <a:pt x="144" y="143"/>
                    <a:pt x="168" y="155"/>
                    <a:pt x="183" y="155"/>
                  </a:cubicBezTo>
                  <a:cubicBezTo>
                    <a:pt x="215" y="155"/>
                    <a:pt x="215" y="107"/>
                    <a:pt x="215" y="107"/>
                  </a:cubicBezTo>
                  <a:cubicBezTo>
                    <a:pt x="215" y="0"/>
                    <a:pt x="215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548547" y="2242319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2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6386" y="2242319"/>
              <a:ext cx="20113" cy="15342"/>
            </a:xfrm>
            <a:custGeom>
              <a:avLst/>
              <a:gdLst/>
              <a:ahLst/>
              <a:cxnLst/>
              <a:rect l="l" t="t" r="r" b="b"/>
              <a:pathLst>
                <a:path w="215" h="164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107" y="108"/>
                  </a:lnTo>
                  <a:cubicBezTo>
                    <a:pt x="107" y="148"/>
                    <a:pt x="117" y="164"/>
                    <a:pt x="130" y="164"/>
                  </a:cubicBezTo>
                  <a:cubicBezTo>
                    <a:pt x="162" y="164"/>
                    <a:pt x="214" y="7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901605" y="2242319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1069340" y="2242319"/>
              <a:ext cx="20207" cy="15342"/>
            </a:xfrm>
            <a:custGeom>
              <a:avLst/>
              <a:gdLst/>
              <a:ahLst/>
              <a:cxnLst/>
              <a:rect l="l" t="t" r="r" b="b"/>
              <a:pathLst>
                <a:path w="216" h="164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108" y="108"/>
                  </a:lnTo>
                  <a:cubicBezTo>
                    <a:pt x="140" y="148"/>
                    <a:pt x="163" y="164"/>
                    <a:pt x="178" y="164"/>
                  </a:cubicBezTo>
                  <a:cubicBezTo>
                    <a:pt x="215" y="164"/>
                    <a:pt x="215" y="76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548547" y="2390035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26386" y="2390035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07" y="1"/>
                  </a:moveTo>
                  <a:cubicBezTo>
                    <a:pt x="0" y="1"/>
                    <a:pt x="0" y="1"/>
                    <a:pt x="0" y="108"/>
                  </a:cubicBezTo>
                  <a:lnTo>
                    <a:pt x="214" y="108"/>
                  </a:lnTo>
                  <a:cubicBezTo>
                    <a:pt x="214" y="1"/>
                    <a:pt x="107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901605" y="2390035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35" y="1"/>
                  </a:moveTo>
                  <a:cubicBezTo>
                    <a:pt x="1" y="1"/>
                    <a:pt x="1" y="1"/>
                    <a:pt x="1" y="108"/>
                  </a:cubicBezTo>
                  <a:lnTo>
                    <a:pt x="135" y="108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1069340" y="2390035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08" y="1"/>
                  </a:moveTo>
                  <a:cubicBezTo>
                    <a:pt x="108" y="1"/>
                    <a:pt x="1" y="1"/>
                    <a:pt x="1" y="108"/>
                  </a:cubicBezTo>
                  <a:lnTo>
                    <a:pt x="215" y="108"/>
                  </a:lnTo>
                  <a:cubicBezTo>
                    <a:pt x="215" y="1"/>
                    <a:pt x="215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548547" y="2535318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726386" y="2535318"/>
              <a:ext cx="20113" cy="10103"/>
            </a:xfrm>
            <a:custGeom>
              <a:avLst/>
              <a:gdLst/>
              <a:ahLst/>
              <a:cxnLst/>
              <a:rect l="l" t="t" r="r" b="b"/>
              <a:pathLst>
                <a:path w="215" h="108" extrusionOk="0">
                  <a:moveTo>
                    <a:pt x="0" y="0"/>
                  </a:moveTo>
                  <a:cubicBezTo>
                    <a:pt x="0" y="107"/>
                    <a:pt x="0" y="107"/>
                    <a:pt x="107" y="107"/>
                  </a:cubicBezTo>
                  <a:cubicBezTo>
                    <a:pt x="107" y="107"/>
                    <a:pt x="214" y="107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901605" y="2535318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0"/>
                  </a:moveTo>
                  <a:cubicBezTo>
                    <a:pt x="1" y="107"/>
                    <a:pt x="1" y="107"/>
                    <a:pt x="135" y="10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1069340" y="2535318"/>
              <a:ext cx="20207" cy="10103"/>
            </a:xfrm>
            <a:custGeom>
              <a:avLst/>
              <a:gdLst/>
              <a:ahLst/>
              <a:cxnLst/>
              <a:rect l="l" t="t" r="r" b="b"/>
              <a:pathLst>
                <a:path w="216" h="108" extrusionOk="0">
                  <a:moveTo>
                    <a:pt x="1" y="0"/>
                  </a:moveTo>
                  <a:cubicBezTo>
                    <a:pt x="1" y="107"/>
                    <a:pt x="108" y="107"/>
                    <a:pt x="108" y="107"/>
                  </a:cubicBezTo>
                  <a:cubicBezTo>
                    <a:pt x="215" y="107"/>
                    <a:pt x="215" y="107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48547" y="2676391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86" y="0"/>
                  </a:moveTo>
                  <a:cubicBezTo>
                    <a:pt x="54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726386" y="2676391"/>
              <a:ext cx="20113" cy="14220"/>
            </a:xfrm>
            <a:custGeom>
              <a:avLst/>
              <a:gdLst/>
              <a:ahLst/>
              <a:cxnLst/>
              <a:rect l="l" t="t" r="r" b="b"/>
              <a:pathLst>
                <a:path w="215" h="152" extrusionOk="0">
                  <a:moveTo>
                    <a:pt x="38" y="0"/>
                  </a:moveTo>
                  <a:cubicBezTo>
                    <a:pt x="0" y="0"/>
                    <a:pt x="0" y="76"/>
                    <a:pt x="0" y="152"/>
                  </a:cubicBezTo>
                  <a:lnTo>
                    <a:pt x="107" y="152"/>
                  </a:lnTo>
                  <a:cubicBezTo>
                    <a:pt x="107" y="152"/>
                    <a:pt x="214" y="152"/>
                    <a:pt x="214" y="45"/>
                  </a:cubicBezTo>
                  <a:lnTo>
                    <a:pt x="107" y="45"/>
                  </a:lnTo>
                  <a:cubicBezTo>
                    <a:pt x="76" y="13"/>
                    <a:pt x="54" y="0"/>
                    <a:pt x="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901605" y="2680507"/>
              <a:ext cx="12629" cy="10103"/>
            </a:xfrm>
            <a:custGeom>
              <a:avLst/>
              <a:gdLst/>
              <a:ahLst/>
              <a:cxnLst/>
              <a:rect l="l" t="t" r="r" b="b"/>
              <a:pathLst>
                <a:path w="135" h="108" extrusionOk="0">
                  <a:moveTo>
                    <a:pt x="1" y="1"/>
                  </a:moveTo>
                  <a:cubicBezTo>
                    <a:pt x="1" y="108"/>
                    <a:pt x="1" y="108"/>
                    <a:pt x="135" y="1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1069340" y="2676391"/>
              <a:ext cx="20207" cy="14220"/>
            </a:xfrm>
            <a:custGeom>
              <a:avLst/>
              <a:gdLst/>
              <a:ahLst/>
              <a:cxnLst/>
              <a:rect l="l" t="t" r="r" b="b"/>
              <a:pathLst>
                <a:path w="216" h="152" extrusionOk="0">
                  <a:moveTo>
                    <a:pt x="86" y="0"/>
                  </a:moveTo>
                  <a:cubicBezTo>
                    <a:pt x="55" y="0"/>
                    <a:pt x="1" y="76"/>
                    <a:pt x="1" y="152"/>
                  </a:cubicBezTo>
                  <a:lnTo>
                    <a:pt x="108" y="152"/>
                  </a:lnTo>
                  <a:cubicBezTo>
                    <a:pt x="215" y="152"/>
                    <a:pt x="215" y="152"/>
                    <a:pt x="215" y="45"/>
                  </a:cubicBezTo>
                  <a:lnTo>
                    <a:pt x="108" y="45"/>
                  </a:lnTo>
                  <a:cubicBezTo>
                    <a:pt x="108" y="13"/>
                    <a:pt x="99" y="0"/>
                    <a:pt x="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548547" y="281568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8" y="1"/>
                  </a:moveTo>
                  <a:lnTo>
                    <a:pt x="1" y="135"/>
                  </a:lnTo>
                  <a:lnTo>
                    <a:pt x="108" y="242"/>
                  </a:ln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726386" y="2815687"/>
              <a:ext cx="20113" cy="22639"/>
            </a:xfrm>
            <a:custGeom>
              <a:avLst/>
              <a:gdLst/>
              <a:ahLst/>
              <a:cxnLst/>
              <a:rect l="l" t="t" r="r" b="b"/>
              <a:pathLst>
                <a:path w="215" h="242" extrusionOk="0">
                  <a:moveTo>
                    <a:pt x="107" y="1"/>
                  </a:moveTo>
                  <a:cubicBezTo>
                    <a:pt x="0" y="1"/>
                    <a:pt x="0" y="135"/>
                    <a:pt x="0" y="135"/>
                  </a:cubicBezTo>
                  <a:cubicBezTo>
                    <a:pt x="0" y="242"/>
                    <a:pt x="0" y="242"/>
                    <a:pt x="107" y="242"/>
                  </a:cubicBezTo>
                  <a:cubicBezTo>
                    <a:pt x="107" y="242"/>
                    <a:pt x="214" y="242"/>
                    <a:pt x="214" y="135"/>
                  </a:cubicBezTo>
                  <a:cubicBezTo>
                    <a:pt x="214" y="135"/>
                    <a:pt x="107" y="135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901605" y="2815687"/>
              <a:ext cx="12629" cy="22639"/>
            </a:xfrm>
            <a:custGeom>
              <a:avLst/>
              <a:gdLst/>
              <a:ahLst/>
              <a:cxnLst/>
              <a:rect l="l" t="t" r="r" b="b"/>
              <a:pathLst>
                <a:path w="135" h="242" extrusionOk="0">
                  <a:moveTo>
                    <a:pt x="135" y="1"/>
                  </a:moveTo>
                  <a:cubicBezTo>
                    <a:pt x="1" y="1"/>
                    <a:pt x="1" y="135"/>
                    <a:pt x="1" y="135"/>
                  </a:cubicBezTo>
                  <a:cubicBezTo>
                    <a:pt x="1" y="242"/>
                    <a:pt x="1" y="242"/>
                    <a:pt x="135" y="242"/>
                  </a:cubicBezTo>
                  <a:lnTo>
                    <a:pt x="135" y="1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1069340" y="2815687"/>
              <a:ext cx="20207" cy="22639"/>
            </a:xfrm>
            <a:custGeom>
              <a:avLst/>
              <a:gdLst/>
              <a:ahLst/>
              <a:cxnLst/>
              <a:rect l="l" t="t" r="r" b="b"/>
              <a:pathLst>
                <a:path w="216" h="242" extrusionOk="0">
                  <a:moveTo>
                    <a:pt x="108" y="1"/>
                  </a:moveTo>
                  <a:lnTo>
                    <a:pt x="1" y="135"/>
                  </a:lnTo>
                  <a:cubicBezTo>
                    <a:pt x="1" y="242"/>
                    <a:pt x="108" y="242"/>
                    <a:pt x="108" y="242"/>
                  </a:cubicBezTo>
                  <a:cubicBezTo>
                    <a:pt x="215" y="242"/>
                    <a:pt x="215" y="242"/>
                    <a:pt x="215" y="135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-Commerce Business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F7B7E"/>
      </a:accent1>
      <a:accent2>
        <a:srgbClr val="313265"/>
      </a:accent2>
      <a:accent3>
        <a:srgbClr val="1E1C40"/>
      </a:accent3>
      <a:accent4>
        <a:srgbClr val="EF7B7E"/>
      </a:accent4>
      <a:accent5>
        <a:srgbClr val="313265"/>
      </a:accent5>
      <a:accent6>
        <a:srgbClr val="1E1C4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578</Words>
  <Application>Microsoft Office PowerPoint</Application>
  <PresentationFormat>Экран (16:9)</PresentationFormat>
  <Paragraphs>65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Raleway</vt:lpstr>
      <vt:lpstr>Oswald</vt:lpstr>
      <vt:lpstr>Algerian</vt:lpstr>
      <vt:lpstr>E-Commerce Business Plan By Slidesgo</vt:lpstr>
      <vt:lpstr>E-COMMERCE &amp;  COMPUTER MEMORY</vt:lpstr>
      <vt:lpstr>AGENDA</vt:lpstr>
      <vt:lpstr>Enhance your vocabulary </vt:lpstr>
      <vt:lpstr>4. Shopping cart – is a part of an online store that displays items that a consumer has selected for purchase , but has not yet paid yet 5. FAQs – (Frequently Asked Questions) are a set of questions and answers that are provided on a website to provide users with information that users commonly want to know 6. Brick and mortar – is a business that operates in a physical location instead of online</vt:lpstr>
      <vt:lpstr>7. Page views – is a request from a computer to load a page of a website. They can be counted to analyze the number of people viewing a website.  8. Digital certificate – is an electronic document that proves an online business or person is who that business or person claims to be.  9. Certificate authority – it creates, offers and verifies reliable digital certificates.</vt:lpstr>
      <vt:lpstr>  2. How does online shopping help businesses?</vt:lpstr>
      <vt:lpstr>OUR COMPANY</vt:lpstr>
      <vt:lpstr>Презентация PowerPoint</vt:lpstr>
      <vt:lpstr>Listen to part of a conversation between employee of BargainEquipment.com and TFC Gaming. Choose the correct answers.</vt:lpstr>
      <vt:lpstr>Презентация PowerPoint</vt:lpstr>
      <vt:lpstr>        Let’s boost your vocabulary!   </vt:lpstr>
      <vt:lpstr>Watch the video about computer memory and answer the questions </vt:lpstr>
      <vt:lpstr>US</vt:lpstr>
      <vt:lpstr>02</vt:lpstr>
      <vt:lpstr>Computer Memory</vt:lpstr>
      <vt:lpstr>It is high time to review all materials! </vt:lpstr>
      <vt:lpstr>Home Assignment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E-COMMERCE BUSINESS PLAN</dc:title>
  <dc:creator>User</dc:creator>
  <cp:lastModifiedBy>Ajou student</cp:lastModifiedBy>
  <cp:revision>30</cp:revision>
  <dcterms:modified xsi:type="dcterms:W3CDTF">2022-09-29T04:45:31Z</dcterms:modified>
</cp:coreProperties>
</file>